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40239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40239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402398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402398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2402398e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2402398e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402398e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2402398e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2402398e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2402398e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2402398e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2402398e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bswk.hbs.edu/item/the-spectacular-fall-and-fix-of-healthcare-gov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heverge.com/2013/10/1/4790910/users-report-bugs-long-delays-on-new-government-run-health-insuranc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slate.com/business/2013/10/what-went-wrong-with-healthcare-gov-the-front-end-and-back-end-never-talked-to-each-other.html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ashingtonpost.com/national/health-science/hhs-failed-to-heed-many-warnings-that-healthcaregov-was-in-trouble/2016/02/22/dd344e7c-d67e-11e5-9823-02b905009f99_story.html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ate.com/business/2013/10/what-went-wrong-with-healthcare-gov-the-front-end-and-back-end-never-talked-to-each-other.html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Course (BSE 2210)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54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Jacob Chikwanda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771275"/>
            <a:ext cx="68955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Unit </a:t>
            </a: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1.0: Introduction to Software Design</a:t>
            </a:r>
            <a:endParaRPr b="1" sz="265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i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Building a Strong Foundation in Software Design</a:t>
            </a:r>
            <a:r>
              <a:rPr b="1" i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i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this unit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37950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Understand the Importance of Software Design.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Recognize how design impacts software quality, maintainability, and user satisfaction.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Familiarize with the Software Development Life Cycle (SDLC)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Gain an overview of the stages involved in developing software, from requirements gathering to maintenance.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 the Basic Software Design Process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Understand the steps involved in creating a well-structured software design, including requirement analysis and architectural planning.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Explore Different Software Design Methodologies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Discover various methodologies like Waterfall, Agile, and Scrum, and learn when to apply each one.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Software Design Worth Learning?</a:t>
            </a:r>
            <a:endParaRPr/>
          </a:p>
        </p:txBody>
      </p:sp>
      <p:pic>
        <p:nvPicPr>
          <p:cNvPr id="100" name="Google Shape;100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900" y="2340100"/>
            <a:ext cx="6328200" cy="2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786350" y="1853850"/>
            <a:ext cx="76887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case study worth studying - </a:t>
            </a:r>
            <a:r>
              <a:rPr lang="en" sz="1400">
                <a:highlight>
                  <a:srgbClr val="FFFF00"/>
                </a:highlight>
              </a:rPr>
              <a:t>Obamacare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Software Design Worth Learning? </a:t>
            </a:r>
            <a:r>
              <a:rPr lang="en" sz="1800"/>
              <a:t>Obamacare </a:t>
            </a: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</a:rPr>
              <a:t>red flags</a:t>
            </a:r>
            <a:endParaRPr sz="1800">
              <a:solidFill>
                <a:schemeClr val="lt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8" y="2265550"/>
            <a:ext cx="3204968" cy="21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572400" y="4403850"/>
            <a:ext cx="192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Bugs and Long delays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8250" y="2343362"/>
            <a:ext cx="3801450" cy="21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098875" y="4533950"/>
            <a:ext cx="31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only frontend issues. Backend too!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29450" y="1906150"/>
            <a:ext cx="15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Technical Faliures</a:t>
            </a:r>
            <a:endParaRPr sz="130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758300" y="1906150"/>
            <a:ext cx="241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System Integration Problems</a:t>
            </a:r>
            <a:endParaRPr sz="130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Software Design Worth Learning? </a:t>
            </a:r>
            <a:r>
              <a:rPr lang="en" sz="1800"/>
              <a:t>Obamacare </a:t>
            </a: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</a:rPr>
              <a:t>red flags</a:t>
            </a:r>
            <a:endParaRPr sz="1800">
              <a:solidFill>
                <a:schemeClr val="lt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29450" y="1906150"/>
            <a:ext cx="15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Warnings Ignored</a:t>
            </a:r>
            <a:endParaRPr sz="130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758300" y="1958450"/>
            <a:ext cx="241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Capacity Underestimation</a:t>
            </a:r>
            <a:endParaRPr sz="130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25" y="2343350"/>
            <a:ext cx="3801449" cy="2137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7"/>
          <p:cNvGrpSpPr/>
          <p:nvPr/>
        </p:nvGrpSpPr>
        <p:grpSpPr>
          <a:xfrm>
            <a:off x="4758300" y="2415913"/>
            <a:ext cx="4232125" cy="1992075"/>
            <a:chOff x="4758300" y="2415913"/>
            <a:chExt cx="4232125" cy="1992075"/>
          </a:xfrm>
        </p:grpSpPr>
        <p:pic>
          <p:nvPicPr>
            <p:cNvPr id="122" name="Google Shape;122;p17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58300" y="2415913"/>
              <a:ext cx="4232125" cy="1992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7"/>
            <p:cNvSpPr/>
            <p:nvPr/>
          </p:nvSpPr>
          <p:spPr>
            <a:xfrm>
              <a:off x="4843650" y="2472975"/>
              <a:ext cx="4021500" cy="238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User </a:t>
              </a: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Registration</a:t>
              </a: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 &amp; Usage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Assignment (20-30 minutes)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7650" y="2208425"/>
            <a:ext cx="76887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is software design?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How does the Software Development Life Cycle (SDLC) relate to this problem?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software development methodologies could have been used to tackle these issues, and how?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0" name="Google Shape;130;p18"/>
          <p:cNvSpPr txBox="1"/>
          <p:nvPr/>
        </p:nvSpPr>
        <p:spPr>
          <a:xfrm>
            <a:off x="903750" y="3744225"/>
            <a:ext cx="73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You are encouraged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to find specific examples and explanations that relate to the Healthcare.gov case.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4294967295" type="title"/>
          </p:nvPr>
        </p:nvSpPr>
        <p:spPr>
          <a:xfrm>
            <a:off x="727650" y="262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Day!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