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01C6-92FD-DBC1-603E-6DF994F15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BD04C-2E46-1627-57A9-20A66A98D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5ED4-E6A4-8443-E6F2-B54735146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1659-1246-DAB9-9EED-D750E08D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B1F69-A3BA-43F7-5EB1-E1902DA2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087E-2489-C533-907A-06D08BC4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4EC33-BCD0-A352-3EAD-F3AD5FCAC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3EAE-DC43-E6EB-4CEF-5867483D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E2FB-C44E-F59B-097F-AB65288DA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490F-5EFC-0191-676F-4298890CD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B3D7A-7526-CB6B-667E-511FAFAD6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3FD09-FE78-428B-6E96-1031466EDF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DEA03-E6A2-37D5-2568-0ABDD8F9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8096C-64ED-4153-A483-5C02E44AD5C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EBB4-8D74-118B-A5AB-3C52321D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CE39-55B0-BD76-2A05-42243E39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28681-143C-CD87-8CCB-149C71AE6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72AAD-A549-C79C-6B88-D62C2217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A373A-047F-396A-11C2-6140E11A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99999-BBA9-5507-010D-679AADDF6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64AC1-5B06-26DD-0D4D-19A1AD77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79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0994-4F1D-0711-B852-A85F0522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F57A5-AC8A-3F93-F54F-885412C93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FE4F-5083-C824-28E5-5A6B8AEB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2FB7-918C-01D5-314E-5D7BA8D29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F2CB-86A7-32BB-1FC0-BF63CD363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21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5E2D-297B-D175-5173-6DE60B8D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6DB2-00D4-D122-86DD-CBF72D612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0612F-0DBB-D899-0E01-3B7BCEAC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C0EF6-5F75-9920-3CFF-E1594A7A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D008C-E4FA-CA81-3588-A0B905B8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BC49A-3FA5-90E5-F642-EC715E37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8C38-1FA2-5450-D06C-2D81E0DB9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388D0-E0CB-38E1-6C1C-A83AA294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35CF7-3293-7B39-27A9-149D92CD4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CDDF-E2F7-1407-5213-86D0696C6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98DD6-B1DE-5F10-755E-EBCAC26180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B22B2-1E24-D2ED-A50A-022BDF3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F16FB0-7303-0F60-FC83-1CAE6DF57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0747A-7002-0E5D-B5EC-37FD34BB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2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D21B-BD99-B037-00DA-B7174E7C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60818-A1D6-C6FB-BB88-01B0AE04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82AA3-8530-142E-D7EC-612FA0DD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855290-52AA-AC90-A0F5-E3D1EB9B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2D906-1AA8-3F73-4A80-F9C9B9C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4380C-C6C1-39FC-29B5-ABCD86C8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C335F-555A-66BC-48E4-8A9B5EE7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63C37-7A93-AD2B-74E5-30556C4F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EED1C-E324-F114-81E9-6F42D4425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18CC-68F1-C518-08AF-21ABC25C2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8C44D-6C71-EA13-50A8-404CD6FDE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545B7-273D-8798-613E-33F92081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7A6F2-2109-5DE8-E6F4-A93187F6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8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E56A-D956-16D0-0BE2-08B8EEA9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FDC1B0-D703-3783-F191-8AA2EC9A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619D8-1681-2E44-6207-F0FC0A75E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D3CDD-02F6-B984-432E-009FBEA7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05EA-153F-D095-8070-498499DA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C52A9-0A1D-532C-B8F7-0ECF98CA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70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1241F4-67C0-3688-0D29-602B7838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DF436-D89A-98B2-F800-3C33CEC14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06D42-A8E1-1D88-8F68-CBFBCB17D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C69A-0D0F-FD4C-DD7C-261D53956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4D7C1-74A3-B05F-9849-3745DD5D5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4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83AE5-7FF1-35F9-2FEE-A1A4D3A2D9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t="2199" r="-1" b="3634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C53C3-7F05-5F57-0314-987FDBD3D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7974719" cy="2288382"/>
          </a:xfrm>
        </p:spPr>
        <p:txBody>
          <a:bodyPr anchor="t">
            <a:normAutofit/>
          </a:bodyPr>
          <a:lstStyle/>
          <a:p>
            <a:r>
              <a:rPr lang="en-US" sz="5000" dirty="0">
                <a:solidFill>
                  <a:schemeClr val="tx2"/>
                </a:solidFill>
              </a:rPr>
              <a:t>Pressure Prediction with A Convolutional Neural 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2E7104-E864-9629-661D-5C8B9804F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Jacob Child</a:t>
            </a:r>
          </a:p>
        </p:txBody>
      </p:sp>
    </p:spTree>
    <p:extLst>
      <p:ext uri="{BB962C8B-B14F-4D97-AF65-F5344CB8AC3E}">
        <p14:creationId xmlns:p14="http://schemas.microsoft.com/office/powerpoint/2010/main" val="644917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DB5A-9141-6042-FF6F-F1DDD3CCC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9E78-C5F5-3338-2AD5-20196A7A7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Clearly defines the problem, provides context, and explains significance.</a:t>
            </a:r>
          </a:p>
          <a:p>
            <a:r>
              <a:rPr lang="en-US" b="1" dirty="0">
                <a:solidFill>
                  <a:srgbClr val="515151"/>
                </a:solidFill>
                <a:latin typeface="Palatino Linotype" panose="02040502050505030304" pitchFamily="18" charset="0"/>
              </a:rPr>
              <a:t>Particle Image Velocimetry- </a:t>
            </a:r>
            <a:r>
              <a:rPr lang="en-US" dirty="0">
                <a:solidFill>
                  <a:srgbClr val="515151"/>
                </a:solidFill>
                <a:latin typeface="Palatino Linotype" panose="02040502050505030304" pitchFamily="18" charset="0"/>
              </a:rPr>
              <a:t>An experimental method that returns velocity fields, and pressure fields can only be predicted through estimating boundary conditions and then using computationally expensive numerical methods</a:t>
            </a:r>
          </a:p>
          <a:p>
            <a:r>
              <a:rPr lang="en-US" b="1" i="0" dirty="0">
                <a:solidFill>
                  <a:srgbClr val="1D1B1B"/>
                </a:solidFill>
                <a:effectLst/>
                <a:latin typeface="Palatino Linotype" panose="02040502050505030304" pitchFamily="18" charset="0"/>
              </a:rPr>
              <a:t>Super-resolution and denoising of fluid flow using physics-informed convolutional neural networks without high-resolution labels (The HW 8 Paper) – </a:t>
            </a:r>
            <a:endParaRPr lang="en-US" b="1" i="0" dirty="0">
              <a:solidFill>
                <a:srgbClr val="515151"/>
              </a:solidFill>
              <a:effectLst/>
              <a:latin typeface="Palatino Linotype" panose="0204050205050503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72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7FED-3A13-9BD2-C802-8D8C7F5C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6BA33-4B95-D10D-D863-C44C04E95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Uses appropriate methods and best practices. Explains approach with technical rigor (e.g., model architecture, loss functions, training details).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51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7AC35-F748-C408-144E-7B4FF4BCD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4CA0-42F2-E354-9C01-9E9CB12AC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15151"/>
                </a:solidFill>
                <a:effectLst/>
                <a:latin typeface="Palatino Linotype" panose="02040502050505030304" pitchFamily="18" charset="0"/>
              </a:rPr>
              <a:t>Presents results with clear visualizations, proper metrics, and insightful interpretation. Clearly meets or exceeds scope.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7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1F05-88BF-C8B3-ED87-3DEE760B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6C4BC-60F3-62F8-3D8D-327352B2C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1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121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Palatino Linotype</vt:lpstr>
      <vt:lpstr>Office Theme</vt:lpstr>
      <vt:lpstr>Pressure Prediction with A Convolutional Neural Net</vt:lpstr>
      <vt:lpstr>Motivation</vt:lpstr>
      <vt:lpstr>Methods</vt:lpstr>
      <vt:lpstr>Results </vt:lpstr>
      <vt:lpstr>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Child</dc:creator>
  <cp:lastModifiedBy>Jacob Child</cp:lastModifiedBy>
  <cp:revision>1</cp:revision>
  <dcterms:created xsi:type="dcterms:W3CDTF">2025-04-08T05:58:14Z</dcterms:created>
  <dcterms:modified xsi:type="dcterms:W3CDTF">2025-04-08T07:18:18Z</dcterms:modified>
</cp:coreProperties>
</file>