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3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01C6-92FD-DBC1-603E-6DF994F1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BD04C-2E46-1627-57A9-20A66A98D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5ED4-E6A4-8443-E6F2-B547351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1659-1246-DAB9-9EED-D750E08D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1F69-A3BA-43F7-5EB1-E1902DA2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87E-2489-C533-907A-06D08BC4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4EC33-BCD0-A352-3EAD-F3AD5FCAC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3EAE-DC43-E6EB-4CEF-5867483D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E2FB-C44E-F59B-097F-AB65288D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490F-5EFC-0191-676F-4298890C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B3D7A-7526-CB6B-667E-511FAFAD6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3FD09-FE78-428B-6E96-1031466ED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EA03-E6A2-37D5-2568-0ABDD8F9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EBB4-8D74-118B-A5AB-3C52321D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ECE39-55B0-BD76-2A05-42243E39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8681-143C-CD87-8CCB-149C71AE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2AAD-A549-C79C-6B88-D62C2217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373A-047F-396A-11C2-6140E11A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99999-BBA9-5507-010D-679AADDF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4AC1-5B06-26DD-0D4D-19A1AD77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0994-4F1D-0711-B852-A85F0522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57A5-AC8A-3F93-F54F-885412C9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FE4F-5083-C824-28E5-5A6B8AEB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C2FB7-918C-01D5-314E-5D7BA8D2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F2CB-86A7-32BB-1FC0-BF63CD36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5E2D-297B-D175-5173-6DE60B8D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6DB2-00D4-D122-86DD-CBF72D612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0612F-0DBB-D899-0E01-3B7BCEAC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C0EF6-5F75-9920-3CFF-E1594A7A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D008C-E4FA-CA81-3588-A0B905B8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BC49A-3FA5-90E5-F642-EC715E37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8C38-1FA2-5450-D06C-2D81E0DB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88D0-E0CB-38E1-6C1C-A83AA294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35CF7-3293-7B39-27A9-149D92CD4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5CDDF-E2F7-1407-5213-86D0696C6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8DD6-B1DE-5F10-755E-EBCAC2618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B22B2-1E24-D2ED-A50A-022BDF3A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16FB0-7303-0F60-FC83-1CAE6DF5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0747A-7002-0E5D-B5EC-37FD34BB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2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D21B-BD99-B037-00DA-B7174E7C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60818-A1D6-C6FB-BB88-01B0AE04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2AA3-8530-142E-D7EC-612FA0DD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55290-52AA-AC90-A0F5-E3D1EB9B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8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2D906-1AA8-3F73-4A80-F9C9B9C0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4380C-C6C1-39FC-29B5-ABCD86C8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C335F-555A-66BC-48E4-8A9B5EE7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3C37-7A93-AD2B-74E5-30556C4F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ED1C-E324-F114-81E9-6F42D4425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318CC-68F1-C518-08AF-21ABC25C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C44D-6C71-EA13-50A8-404CD6FD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545B7-273D-8798-613E-33F92081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7A6F2-2109-5DE8-E6F4-A93187F6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8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E56A-D956-16D0-0BE2-08B8EEA9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DC1B0-D703-3783-F191-8AA2EC9A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619D8-1681-2E44-6207-F0FC0A75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D3CDD-02F6-B984-432E-009FBEA7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C05EA-153F-D095-8070-498499DA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52A9-0A1D-532C-B8F7-0ECF98CA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7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241F4-67C0-3688-0D29-602B7838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DF436-D89A-98B2-F800-3C33CEC1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6D42-A8E1-1D88-8F68-CBFBCB17D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C69A-0D0F-FD4C-DD7C-261D53956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4D7C1-74A3-B05F-9849-3745DD5D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.aiaa.org/doi/10.2514/3.8284" TargetMode="External"/><Relationship Id="rId4" Type="http://schemas.openxmlformats.org/officeDocument/2006/relationships/hyperlink" Target="https://www.taylorfrancis.com/books/mono/10.1201/9781482234213/numerical-heat-transfer-fluid-flow-suhas-patanka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83AE5-7FF1-35F9-2FEE-A1A4D3A2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199" r="-1" b="363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C53C3-7F05-5F57-0314-987FDBD3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 sz="5000" dirty="0">
                <a:solidFill>
                  <a:schemeClr val="tx2"/>
                </a:solidFill>
              </a:rPr>
              <a:t>Pressure Prediction by a Convolutional Neural 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E7104-E864-9629-661D-5C8B9804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Jacob Child</a:t>
            </a:r>
          </a:p>
        </p:txBody>
      </p:sp>
    </p:spTree>
    <p:extLst>
      <p:ext uri="{BB962C8B-B14F-4D97-AF65-F5344CB8AC3E}">
        <p14:creationId xmlns:p14="http://schemas.microsoft.com/office/powerpoint/2010/main" val="64491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DB5A-9141-6042-FF6F-F1DDD3CC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9E78-C5F5-3338-2AD5-20196A7A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151"/>
                </a:solidFill>
                <a:effectLst/>
                <a:latin typeface="Palatino Linotype" panose="02040502050505030304" pitchFamily="18" charset="0"/>
              </a:rPr>
              <a:t>Clearly defines the problem, provides context, and explains significance.</a:t>
            </a:r>
          </a:p>
          <a:p>
            <a:r>
              <a:rPr lang="en-US" b="1" dirty="0">
                <a:solidFill>
                  <a:srgbClr val="515151"/>
                </a:solidFill>
                <a:latin typeface="Palatino Linotype" panose="02040502050505030304" pitchFamily="18" charset="0"/>
              </a:rPr>
              <a:t>Particle Image Velocimetry- </a:t>
            </a:r>
            <a:r>
              <a:rPr lang="en-US" dirty="0">
                <a:solidFill>
                  <a:srgbClr val="515151"/>
                </a:solidFill>
                <a:latin typeface="Palatino Linotype" panose="02040502050505030304" pitchFamily="18" charset="0"/>
              </a:rPr>
              <a:t>An experimental method that returns velocity fields, and pressure fields can only be predicted through estimating boundary conditions and then using computationally expensive numerical methods</a:t>
            </a:r>
          </a:p>
          <a:p>
            <a:r>
              <a:rPr lang="en-US" b="1" i="0" dirty="0">
                <a:solidFill>
                  <a:srgbClr val="1D1B1B"/>
                </a:solidFill>
                <a:effectLst/>
                <a:latin typeface="Palatino Linotype" panose="02040502050505030304" pitchFamily="18" charset="0"/>
              </a:rPr>
              <a:t>Super-resolution and denoising of fluid flow using physics-informed convolutional neural networks without high-resolution labels (The HW 8 Paper) – </a:t>
            </a:r>
            <a:endParaRPr lang="en-US" b="1" i="0" dirty="0">
              <a:solidFill>
                <a:srgbClr val="515151"/>
              </a:solidFill>
              <a:effectLst/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2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7397-9C9E-435D-BDFA-261DF565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Image Velocimetry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E4195-F323-4E23-9D5A-337561432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701" y="1690688"/>
            <a:ext cx="3690815" cy="2494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FD0934-9A29-41AC-BC4B-FAC03C1D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613" y="1439565"/>
            <a:ext cx="4639322" cy="4496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F785C-5A12-47C1-9F5D-296C6BD2F8E6}"/>
              </a:ext>
            </a:extLst>
          </p:cNvPr>
          <p:cNvSpPr txBox="1"/>
          <p:nvPr/>
        </p:nvSpPr>
        <p:spPr>
          <a:xfrm>
            <a:off x="838200" y="2211572"/>
            <a:ext cx="2654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laser sheet is shined through a particle laden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highspeed images are taken in quick succession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computer is used to track the particle movement and create a velocity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pressure data</a:t>
            </a:r>
          </a:p>
        </p:txBody>
      </p:sp>
    </p:spTree>
    <p:extLst>
      <p:ext uri="{BB962C8B-B14F-4D97-AF65-F5344CB8AC3E}">
        <p14:creationId xmlns:p14="http://schemas.microsoft.com/office/powerpoint/2010/main" val="429043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DF47-24F0-421A-9FDF-8A978573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Literature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681EB-5633-483F-8783-19AC9D62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" y="1513256"/>
            <a:ext cx="4481406" cy="5344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3370E-CC79-4E7B-AB0E-0ACED9B4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6" y="5007266"/>
            <a:ext cx="1850734" cy="1850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E9E11-9114-409B-8FA0-A103409AD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805" y="1513256"/>
            <a:ext cx="4026195" cy="5320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4A5F5-0CD2-4B4C-B2CC-FDAC35D94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1266" y="5007266"/>
            <a:ext cx="1850734" cy="1850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37D20-7FCD-46E3-8571-E52AF3C229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538" y="2200275"/>
            <a:ext cx="3374730" cy="33747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09A53C-AA4F-4FB2-8D01-5224801C098F}"/>
              </a:ext>
            </a:extLst>
          </p:cNvPr>
          <p:cNvSpPr txBox="1"/>
          <p:nvPr/>
        </p:nvSpPr>
        <p:spPr>
          <a:xfrm>
            <a:off x="4912242" y="5575005"/>
            <a:ext cx="310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ResearchRabbit</a:t>
            </a:r>
            <a:r>
              <a:rPr lang="en-US" dirty="0"/>
              <a:t> suggested paper collection (not curated)</a:t>
            </a:r>
          </a:p>
        </p:txBody>
      </p:sp>
    </p:spTree>
    <p:extLst>
      <p:ext uri="{BB962C8B-B14F-4D97-AF65-F5344CB8AC3E}">
        <p14:creationId xmlns:p14="http://schemas.microsoft.com/office/powerpoint/2010/main" val="394803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A74B-3CE1-4A7C-A7E9-064D021F5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Vascular Flow (done in class)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232CD7-36BF-4B64-9324-9425BF327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1773"/>
            <a:ext cx="4189228" cy="5536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DFC2B-4D8B-404C-8F24-011EB2AF4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9078"/>
            <a:ext cx="1998921" cy="1998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EB814-1B53-4DF0-8644-D5026FD853A2}"/>
              </a:ext>
            </a:extLst>
          </p:cNvPr>
          <p:cNvSpPr txBox="1"/>
          <p:nvPr/>
        </p:nvSpPr>
        <p:spPr>
          <a:xfrm>
            <a:off x="4720856" y="1690688"/>
            <a:ext cx="6632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Convolutional Neural Net to upscale  x and y components of velocity, also predict a pressure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Governing Equations: x and y momentum from 2D </a:t>
            </a:r>
            <a:r>
              <a:rPr lang="en-US" dirty="0" err="1"/>
              <a:t>Navier</a:t>
            </a:r>
            <a:r>
              <a:rPr lang="en-US" dirty="0"/>
              <a:t>-Stokes, continuity from 2D </a:t>
            </a:r>
            <a:r>
              <a:rPr lang="en-US" dirty="0" err="1"/>
              <a:t>Navier</a:t>
            </a:r>
            <a:r>
              <a:rPr lang="en-US" dirty="0"/>
              <a:t> Stokes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Incorrect pressure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“The current framework cannot accurately recover the hidden pressure field because of the implicit coupling of pressure and velocity (i.e., the pressure appears as a source term in the momentum equations). The governing equation needs to be reformulated to strongly couple the pressure and velocity predictions based on, e.g., elliptic equation of pressure </a:t>
            </a:r>
            <a:r>
              <a:rPr lang="en-US" dirty="0">
                <a:hlinkClick r:id="rId4"/>
              </a:rPr>
              <a:t>81</a:t>
            </a:r>
            <a:r>
              <a:rPr lang="en-US" dirty="0"/>
              <a:t> and </a:t>
            </a:r>
            <a:r>
              <a:rPr lang="en-US" dirty="0" err="1"/>
              <a:t>Rhie</a:t>
            </a:r>
            <a:r>
              <a:rPr lang="en-US" dirty="0"/>
              <a:t>–Chow interpolation.</a:t>
            </a:r>
            <a:r>
              <a:rPr lang="en-US" dirty="0">
                <a:hlinkClick r:id="rId5"/>
              </a:rPr>
              <a:t>75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1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7FED-3A13-9BD2-C802-8D8C7F5C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BA33-4B95-D10D-D863-C44C04E9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151"/>
                </a:solidFill>
                <a:effectLst/>
                <a:latin typeface="Palatino Linotype" panose="02040502050505030304" pitchFamily="18" charset="0"/>
              </a:rPr>
              <a:t>Uses appropriate methods and best practices. Explains approach with technical rigor (e.g., model architecture, loss functions, training details).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1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95BA-E566-4866-ACC4-0B76454C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16DB1-954E-402F-A291-493F931D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Net: Good for spatially correlated data (flow fields)</a:t>
            </a:r>
          </a:p>
          <a:p>
            <a:pPr lvl="1"/>
            <a:r>
              <a:rPr lang="en-US" dirty="0"/>
              <a:t>Activation Function: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Layer Channels: 2 (input) -&gt; 16 -&gt; 32 -&gt; 64 -&gt; 32 -&gt; 3 (output)</a:t>
            </a:r>
          </a:p>
          <a:p>
            <a:pPr lvl="1"/>
            <a:r>
              <a:rPr lang="en-US" dirty="0"/>
              <a:t>Kernel Size: 5x5</a:t>
            </a:r>
          </a:p>
          <a:p>
            <a:pPr lvl="1"/>
            <a:r>
              <a:rPr lang="en-US" dirty="0"/>
              <a:t>Padding: 2</a:t>
            </a:r>
          </a:p>
          <a:p>
            <a:pPr lvl="1"/>
            <a:r>
              <a:rPr lang="en-US" dirty="0"/>
              <a:t>Learning Rate: 1e-3, or 1e-4</a:t>
            </a:r>
          </a:p>
          <a:p>
            <a:endParaRPr lang="en-US" dirty="0"/>
          </a:p>
          <a:p>
            <a:r>
              <a:rPr lang="en-US"/>
              <a:t>Modified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8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AC35-F748-C408-144E-7B4FF4BC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4CA0-42F2-E354-9C01-9E9CB12A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151"/>
                </a:solidFill>
                <a:effectLst/>
                <a:latin typeface="Palatino Linotype" panose="02040502050505030304" pitchFamily="18" charset="0"/>
              </a:rPr>
              <a:t>Presents results with clear visualizations, proper metrics, and insightful interpretation. Clearly meets or exceeds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7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1F05-88BF-C8B3-ED87-3DEE760B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C4BC-60F3-62F8-3D8D-327352B2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1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339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Palatino Linotype</vt:lpstr>
      <vt:lpstr>Office Theme</vt:lpstr>
      <vt:lpstr>Pressure Prediction by a Convolutional Neural Net</vt:lpstr>
      <vt:lpstr>Motivation</vt:lpstr>
      <vt:lpstr>Particle Image Velocimetry</vt:lpstr>
      <vt:lpstr>Relevant Literature</vt:lpstr>
      <vt:lpstr>Approach: Vascular Flow (done in class)</vt:lpstr>
      <vt:lpstr>Methods</vt:lpstr>
      <vt:lpstr>Methods</vt:lpstr>
      <vt:lpstr>Results </vt:lpstr>
      <vt:lpstr>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Prediction by a Convolutional Neural Net</dc:title>
  <dc:creator>Jacob Child</dc:creator>
  <cp:lastModifiedBy>Jacob Child</cp:lastModifiedBy>
  <cp:revision>7</cp:revision>
  <dcterms:created xsi:type="dcterms:W3CDTF">2025-04-08T05:58:14Z</dcterms:created>
  <dcterms:modified xsi:type="dcterms:W3CDTF">2025-04-15T00:53:08Z</dcterms:modified>
</cp:coreProperties>
</file>