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2" r:id="rId4"/>
    <p:sldId id="274" r:id="rId5"/>
    <p:sldId id="273" r:id="rId6"/>
    <p:sldId id="257" r:id="rId7"/>
    <p:sldId id="258" r:id="rId8"/>
    <p:sldId id="259" r:id="rId9"/>
    <p:sldId id="260" r:id="rId10"/>
    <p:sldId id="262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96DA96-6197-48DC-A2B6-443C55506D77}" v="24" dt="2020-11-30T01:18:42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A438-9510-474A-BEEC-0155106D48F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C6C23FC-544D-4440-BDD1-F6EC87D2338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46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A438-9510-474A-BEEC-0155106D48F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23FC-544D-4440-BDD1-F6EC87D2338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22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A438-9510-474A-BEEC-0155106D48F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23FC-544D-4440-BDD1-F6EC87D2338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34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A438-9510-474A-BEEC-0155106D48F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23FC-544D-4440-BDD1-F6EC87D2338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07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A438-9510-474A-BEEC-0155106D48F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23FC-544D-4440-BDD1-F6EC87D2338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A438-9510-474A-BEEC-0155106D48F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23FC-544D-4440-BDD1-F6EC87D2338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07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A438-9510-474A-BEEC-0155106D48F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23FC-544D-4440-BDD1-F6EC87D2338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09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A438-9510-474A-BEEC-0155106D48F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23FC-544D-4440-BDD1-F6EC87D2338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73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A438-9510-474A-BEEC-0155106D48F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23FC-544D-4440-BDD1-F6EC87D23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0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A438-9510-474A-BEEC-0155106D48F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23FC-544D-4440-BDD1-F6EC87D2338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23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742A438-9510-474A-BEEC-0155106D48F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23FC-544D-4440-BDD1-F6EC87D2338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42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2A438-9510-474A-BEEC-0155106D48F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C6C23FC-544D-4440-BDD1-F6EC87D2338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83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bubble-sort/" TargetMode="External"/><Relationship Id="rId2" Type="http://schemas.openxmlformats.org/officeDocument/2006/relationships/hyperlink" Target="https://www.softwaretestinghelp.com/bubble-sor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334131761_Performance_Evaluation_of_Parallel_Bubble_Sort_Algorithm_on_Supercomputer_IMAN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6E46-AE34-470E-AD05-665FAE007D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Parallel Programming </a:t>
            </a:r>
            <a:br>
              <a:rPr lang="en-US" dirty="0"/>
            </a:br>
            <a:r>
              <a:rPr lang="en-US" dirty="0"/>
              <a:t>Bubble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9FC08-69ED-4F21-82E7-3CDA469B3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ciurca</a:t>
            </a:r>
          </a:p>
        </p:txBody>
      </p:sp>
    </p:spTree>
    <p:extLst>
      <p:ext uri="{BB962C8B-B14F-4D97-AF65-F5344CB8AC3E}">
        <p14:creationId xmlns:p14="http://schemas.microsoft.com/office/powerpoint/2010/main" val="296207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B2DC-915C-4272-BA05-894F26B8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381C2745-4770-4327-B24B-C824AC48F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113" y="804519"/>
            <a:ext cx="7003774" cy="4767352"/>
          </a:xfrm>
        </p:spPr>
      </p:pic>
    </p:spTree>
    <p:extLst>
      <p:ext uri="{BB962C8B-B14F-4D97-AF65-F5344CB8AC3E}">
        <p14:creationId xmlns:p14="http://schemas.microsoft.com/office/powerpoint/2010/main" val="2847711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3EF74-A789-49AA-9B86-E2376532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Brick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DC882-BE08-4CE5-9243-E4EAD9AD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running brick sort in parallel every comparison is done by a different thread</a:t>
            </a:r>
          </a:p>
          <a:p>
            <a:r>
              <a:rPr lang="en-US" dirty="0"/>
              <a:t>Speeds up run time significantly</a:t>
            </a:r>
          </a:p>
          <a:p>
            <a:r>
              <a:rPr lang="en-US" dirty="0"/>
              <a:t>With an infinite number of processors you are reducing the number of comparisons by n-1 for each iteration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23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EF20F-0056-4EB4-97F4-567F9829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Brick sort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88518-7351-4D00-B1D2-2AF4542EA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nn-NO" dirty="0"/>
              <a:t>for (int i = 0; i &lt; n; i++)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int first = </a:t>
            </a:r>
            <a:r>
              <a:rPr lang="en-US" dirty="0" err="1"/>
              <a:t>i</a:t>
            </a:r>
            <a:r>
              <a:rPr lang="en-US" dirty="0"/>
              <a:t> % 2;        </a:t>
            </a:r>
          </a:p>
          <a:p>
            <a:r>
              <a:rPr lang="en-US" dirty="0"/>
              <a:t>        for (int j = first; j &lt; n - 1; j += 2)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</a:p>
          <a:p>
            <a:r>
              <a:rPr lang="en-US" dirty="0"/>
              <a:t>            if (</a:t>
            </a:r>
            <a:r>
              <a:rPr lang="en-US" dirty="0" err="1"/>
              <a:t>arr</a:t>
            </a:r>
            <a:r>
              <a:rPr lang="en-US" dirty="0"/>
              <a:t>[j] &gt; </a:t>
            </a:r>
            <a:r>
              <a:rPr lang="en-US" dirty="0" err="1"/>
              <a:t>arr</a:t>
            </a:r>
            <a:r>
              <a:rPr lang="en-US" dirty="0"/>
              <a:t>[j + 1])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std::swap(</a:t>
            </a:r>
            <a:r>
              <a:rPr lang="en-US" dirty="0" err="1"/>
              <a:t>arr</a:t>
            </a:r>
            <a:r>
              <a:rPr lang="en-US" dirty="0"/>
              <a:t>[j], </a:t>
            </a:r>
            <a:r>
              <a:rPr lang="en-US" dirty="0" err="1"/>
              <a:t>arr</a:t>
            </a:r>
            <a:r>
              <a:rPr lang="en-US" dirty="0"/>
              <a:t>[j + 1]);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427722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98793-9B69-42C4-97E7-CB63429D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brick sort in parallel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37986-F737-47D0-84B5-89C981DBF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21670"/>
          </a:xfrm>
        </p:spPr>
        <p:txBody>
          <a:bodyPr>
            <a:normAutofit/>
          </a:bodyPr>
          <a:lstStyle/>
          <a:p>
            <a:r>
              <a:rPr lang="en-US" dirty="0"/>
              <a:t>C++ </a:t>
            </a:r>
            <a:r>
              <a:rPr lang="en-US" dirty="0" err="1"/>
              <a:t>openmp</a:t>
            </a:r>
            <a:r>
              <a:rPr lang="en-US" dirty="0"/>
              <a:t> was the parallel computing software that I used to implement this algorithm</a:t>
            </a:r>
          </a:p>
          <a:p>
            <a:r>
              <a:rPr lang="en-US" dirty="0"/>
              <a:t>Openmp allows you to do several different things </a:t>
            </a:r>
          </a:p>
          <a:p>
            <a:r>
              <a:rPr lang="en-US" dirty="0" err="1"/>
              <a:t>omp_get_max_threads</a:t>
            </a:r>
            <a:r>
              <a:rPr lang="en-US" dirty="0"/>
              <a:t>() - returns the number of threads available for use on your machine</a:t>
            </a:r>
          </a:p>
          <a:p>
            <a:r>
              <a:rPr lang="en-US" dirty="0" err="1"/>
              <a:t>omp_set_num_threads</a:t>
            </a:r>
            <a:r>
              <a:rPr lang="en-US" dirty="0"/>
              <a:t>(); - allows you to set the number of threads you want to use</a:t>
            </a:r>
          </a:p>
          <a:p>
            <a:r>
              <a:rPr lang="en-US" dirty="0"/>
              <a:t>#pragma </a:t>
            </a:r>
            <a:r>
              <a:rPr lang="en-US" dirty="0" err="1"/>
              <a:t>omp</a:t>
            </a:r>
            <a:r>
              <a:rPr lang="en-US" dirty="0"/>
              <a:t> parallel tells the machine that you want to run the code below this statement in parallel</a:t>
            </a:r>
          </a:p>
        </p:txBody>
      </p:sp>
    </p:spTree>
    <p:extLst>
      <p:ext uri="{BB962C8B-B14F-4D97-AF65-F5344CB8AC3E}">
        <p14:creationId xmlns:p14="http://schemas.microsoft.com/office/powerpoint/2010/main" val="2098029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70DE-AEB9-41DF-900F-35185A78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Openmp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6609A-5DA1-444F-8E56-EF7BEF360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implementing the function you want to have the inner for loop run in parallel </a:t>
            </a:r>
          </a:p>
          <a:p>
            <a:r>
              <a:rPr lang="en-US" dirty="0"/>
              <a:t>In order keep the same array across all threads you need to define the array as shared</a:t>
            </a:r>
          </a:p>
          <a:p>
            <a:r>
              <a:rPr lang="en-US" dirty="0"/>
              <a:t>#pragma </a:t>
            </a:r>
            <a:r>
              <a:rPr lang="en-US" dirty="0" err="1"/>
              <a:t>omp</a:t>
            </a:r>
            <a:r>
              <a:rPr lang="en-US" dirty="0"/>
              <a:t> parallel for default(none),shared(</a:t>
            </a:r>
            <a:r>
              <a:rPr lang="en-US" dirty="0" err="1"/>
              <a:t>arr,first</a:t>
            </a:r>
            <a:r>
              <a:rPr lang="en-US" dirty="0"/>
              <a:t>) </a:t>
            </a:r>
          </a:p>
          <a:p>
            <a:r>
              <a:rPr lang="en-US" dirty="0"/>
              <a:t>Defines the for loop below this statement to be run in parallel with each thread sharing the same array of elements </a:t>
            </a:r>
          </a:p>
          <a:p>
            <a:r>
              <a:rPr lang="en-US" dirty="0"/>
              <a:t>Threads must share the array because each thread would get its own array otherwise, causing the array to be sorted incorrectly</a:t>
            </a:r>
          </a:p>
        </p:txBody>
      </p:sp>
    </p:spTree>
    <p:extLst>
      <p:ext uri="{BB962C8B-B14F-4D97-AF65-F5344CB8AC3E}">
        <p14:creationId xmlns:p14="http://schemas.microsoft.com/office/powerpoint/2010/main" val="274419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4848-BF23-4D84-8C40-B454B4703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speed up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57421-82E7-4FFF-B0C3-80BE452CD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Bubble sort run sequentially is one of the slowest sorting algorithms </a:t>
            </a:r>
          </a:p>
          <a:p>
            <a:r>
              <a:rPr lang="en-US" dirty="0"/>
              <a:t>Average case O(n^2)</a:t>
            </a:r>
          </a:p>
          <a:p>
            <a:r>
              <a:rPr lang="en-US" dirty="0"/>
              <a:t>When run in parallel this is sped up considerably </a:t>
            </a:r>
          </a:p>
          <a:p>
            <a:r>
              <a:rPr lang="en-US" dirty="0"/>
              <a:t>With an infinite number of processors doing n-1 comparisons for each iteration, the average case for bubble sort run in parallel is reduced to O(n)</a:t>
            </a:r>
          </a:p>
          <a:p>
            <a:r>
              <a:rPr lang="en-US" dirty="0"/>
              <a:t>This makes parallel bubble sort even faster than the quickest of sequential algorithms which is Sequential Quicksort with an average run time of 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6983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6BB1C-B5E1-4DCB-983B-96C5AC61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15D161A9-51ED-4175-8959-5596F163F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10" y="0"/>
            <a:ext cx="9436579" cy="6126673"/>
          </a:xfrm>
        </p:spPr>
      </p:pic>
    </p:spTree>
    <p:extLst>
      <p:ext uri="{BB962C8B-B14F-4D97-AF65-F5344CB8AC3E}">
        <p14:creationId xmlns:p14="http://schemas.microsoft.com/office/powerpoint/2010/main" val="96153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5F38-4460-403C-9800-9F2AD45C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running in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FBFE9-314A-4FB9-BB8A-22C487067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 threads back together takes time</a:t>
            </a:r>
          </a:p>
          <a:p>
            <a:r>
              <a:rPr lang="en-US" dirty="0"/>
              <a:t>This causes the run time to lengthen as additional time is needed to link threads</a:t>
            </a:r>
          </a:p>
          <a:p>
            <a:r>
              <a:rPr lang="en-US" dirty="0"/>
              <a:t>For smaller arrays this makes sorting them in parallel slower than if they were run sequentially </a:t>
            </a:r>
          </a:p>
          <a:p>
            <a:r>
              <a:rPr lang="en-US" dirty="0"/>
              <a:t>This additional time is negligible when dealing with arrays of massive size therefore causing parallel sorting to only be truly useful for arrays of very large size</a:t>
            </a:r>
          </a:p>
        </p:txBody>
      </p:sp>
    </p:spTree>
    <p:extLst>
      <p:ext uri="{BB962C8B-B14F-4D97-AF65-F5344CB8AC3E}">
        <p14:creationId xmlns:p14="http://schemas.microsoft.com/office/powerpoint/2010/main" val="823508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6650-7BB2-4B52-A792-AFB5C557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running in parallel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2C8E5-711A-40C5-9EDD-67360CB69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the time complexity of parallel sorting is much faster, the work complexity stays the same</a:t>
            </a:r>
          </a:p>
          <a:p>
            <a:r>
              <a:rPr lang="en-US" dirty="0"/>
              <a:t>You are still doing the same number of comparisons you would when running sequentially </a:t>
            </a:r>
          </a:p>
          <a:p>
            <a:r>
              <a:rPr lang="en-US" dirty="0"/>
              <a:t>Does not make the algorithm itself any more efficient it just makes it faster</a:t>
            </a:r>
          </a:p>
        </p:txBody>
      </p:sp>
    </p:spTree>
    <p:extLst>
      <p:ext uri="{BB962C8B-B14F-4D97-AF65-F5344CB8AC3E}">
        <p14:creationId xmlns:p14="http://schemas.microsoft.com/office/powerpoint/2010/main" val="292365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8923-29D6-4CCB-8430-072DF0F19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applications of parallel bubble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ED43B-B72C-46AC-8914-712113A93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quantum field theory, you frequently encounter strings of operators a† b† c† d† </a:t>
            </a:r>
          </a:p>
          <a:p>
            <a:r>
              <a:rPr lang="en-US" dirty="0"/>
              <a:t>The question is whether the terms cancel each other out or if there is a remainder </a:t>
            </a:r>
          </a:p>
          <a:p>
            <a:r>
              <a:rPr lang="pt-BR" dirty="0"/>
              <a:t>(a†* c† *b†)+(a† b† c†) =0</a:t>
            </a:r>
          </a:p>
          <a:p>
            <a:r>
              <a:rPr lang="pt-BR" dirty="0"/>
              <a:t>(c† a† b†)+(a† b† c†) =2⋅a† b† c†</a:t>
            </a:r>
          </a:p>
          <a:p>
            <a:r>
              <a:rPr lang="pt-BR" dirty="0"/>
              <a:t>The terms in the first term differ by an odd number of swaps and in the second term they differ by an even number</a:t>
            </a:r>
          </a:p>
          <a:p>
            <a:r>
              <a:rPr lang="pt-BR" dirty="0"/>
              <a:t>When there are 100 operators and 10,000 permutations it’s impossible to keep track of the number of swaps by hand</a:t>
            </a:r>
          </a:p>
          <a:p>
            <a:r>
              <a:rPr lang="pt-BR" dirty="0"/>
              <a:t>With Parallel bubble sort you can keep track of the number of swaps for each permutations</a:t>
            </a:r>
            <a:br>
              <a:rPr lang="pt-B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9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F5B58-433C-4428-9027-4A2CCD8F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E85EB-2150-4640-9C9D-35CE90AC6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programs we have learned so far are run sequentially</a:t>
            </a:r>
          </a:p>
          <a:p>
            <a:r>
              <a:rPr lang="en-US" dirty="0"/>
              <a:t>Program completes tasks one at a time until everything is competed</a:t>
            </a:r>
          </a:p>
          <a:p>
            <a:r>
              <a:rPr lang="en-US" dirty="0"/>
              <a:t>Parallel computing completes multiple tasks concurrently in order to speed up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1090681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C147-3525-483D-9C57-6B7F625FC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9DC9-0050-4B59-A5DD-5724C1F4B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83" y="2015732"/>
            <a:ext cx="9821672" cy="381461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Anastasio, T. A. (2004, January 07). Asymptotic Analysis. Retrieved December 07, 2020, from http://faculty.salisbury.edu/~ealu/COSC320/Lectures/asymptotic.pdf</a:t>
            </a:r>
          </a:p>
          <a:p>
            <a:r>
              <a:rPr lang="en-US" dirty="0"/>
              <a:t>Bubble Sort In C++ With Examples. (2020, November 13). Retrieved December 08, 2020, from </a:t>
            </a:r>
            <a:r>
              <a:rPr lang="en-US" u="sng" dirty="0">
                <a:hlinkClick r:id="rId2"/>
              </a:rPr>
              <a:t>https://www.softwaretestinghelp.com/bubble-sort/</a:t>
            </a:r>
            <a:endParaRPr lang="en-US" dirty="0"/>
          </a:p>
          <a:p>
            <a:r>
              <a:rPr lang="en-US" dirty="0"/>
              <a:t>Bubble Sort. (2020, September 30). Retrieved December 08, 2020, from </a:t>
            </a:r>
            <a:r>
              <a:rPr lang="en-US" u="sng" dirty="0">
                <a:hlinkClick r:id="rId3"/>
              </a:rPr>
              <a:t>https://www.geeksforgeeks.org/bubble-sort/</a:t>
            </a:r>
            <a:endParaRPr lang="en-US" dirty="0"/>
          </a:p>
          <a:p>
            <a:r>
              <a:rPr lang="en-US" dirty="0"/>
              <a:t>Introduction to Parallel Computing Tutorial. (n.d.). Retrieved December 10, 2020, from https://hpc.llnl.gov/training/tutorials/introduction-parallel-computing-tutorial</a:t>
            </a:r>
          </a:p>
          <a:p>
            <a:r>
              <a:rPr lang="en-US" dirty="0"/>
              <a:t>Odd-Even Sort / Brick Sort. (2018, April 14). Retrieved December 08, 2020, from https://www.geeksforgeeks.org/odd-even-sort-brick-sort/</a:t>
            </a:r>
          </a:p>
          <a:p>
            <a:r>
              <a:rPr lang="en-US" dirty="0"/>
              <a:t>Saadeh, R., &amp; </a:t>
            </a:r>
            <a:r>
              <a:rPr lang="en-US" dirty="0" err="1"/>
              <a:t>Qatawneh</a:t>
            </a:r>
            <a:r>
              <a:rPr lang="en-US" dirty="0"/>
              <a:t>, M. (2019, June). Performance Evaluation of Parallel Bubble Sort Algorithm on Supercomputer IMAN1. Retrieved November 20, 2020, from </a:t>
            </a:r>
            <a:r>
              <a:rPr lang="en-US" u="sng" dirty="0">
                <a:hlinkClick r:id="rId4"/>
              </a:rPr>
              <a:t>https://www.researchgate.net/publication/334131761_Performance_Evaluation_of_Parallel_Bubble_Sort_Algorithm_on_Supercomputer_IMAN1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16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2EA49-F63A-44B2-AC53-C487D9A2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parallel computing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EC9B6-5254-406D-8776-E55E44F46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programming takes a larger problem and breaks it down into a series of problems</a:t>
            </a:r>
          </a:p>
          <a:p>
            <a:r>
              <a:rPr lang="en-US" dirty="0"/>
              <a:t>These problems are then run at the same time </a:t>
            </a:r>
          </a:p>
          <a:p>
            <a:r>
              <a:rPr lang="en-US" dirty="0"/>
              <a:t>When these problems are completed, they are all merged back together to give you one solution faster than if you were to do each problem sequentially</a:t>
            </a:r>
          </a:p>
          <a:p>
            <a:r>
              <a:rPr lang="en-US" dirty="0"/>
              <a:t>Makes better use of computer’s resources</a:t>
            </a:r>
          </a:p>
        </p:txBody>
      </p:sp>
    </p:spTree>
    <p:extLst>
      <p:ext uri="{BB962C8B-B14F-4D97-AF65-F5344CB8AC3E}">
        <p14:creationId xmlns:p14="http://schemas.microsoft.com/office/powerpoint/2010/main" val="135863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67867-C1E2-4E6E-87E4-D2088B29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parallel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5DC60-5A44-43B4-9612-690AD0CA3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down larger task into a set </a:t>
            </a:r>
            <a:r>
              <a:rPr lang="en-US"/>
              <a:t>of smaller tasks</a:t>
            </a:r>
          </a:p>
          <a:p>
            <a:r>
              <a:rPr lang="en-US" dirty="0"/>
              <a:t>Assign individual tasks to a thread</a:t>
            </a:r>
          </a:p>
          <a:p>
            <a:r>
              <a:rPr lang="en-US" dirty="0"/>
              <a:t>Threads are run in parallel with each thread doing a different task</a:t>
            </a:r>
          </a:p>
          <a:p>
            <a:r>
              <a:rPr lang="en-US" dirty="0"/>
              <a:t>Threads continue to do tasks until they are all finished</a:t>
            </a:r>
          </a:p>
          <a:p>
            <a:r>
              <a:rPr lang="en-US" dirty="0"/>
              <a:t>Threads are linked back together to create the solution to the program</a:t>
            </a:r>
          </a:p>
        </p:txBody>
      </p:sp>
    </p:spTree>
    <p:extLst>
      <p:ext uri="{BB962C8B-B14F-4D97-AF65-F5344CB8AC3E}">
        <p14:creationId xmlns:p14="http://schemas.microsoft.com/office/powerpoint/2010/main" val="282859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F48A6-6B45-4E89-841F-0D379BBD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hardware for parallel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F36C-D61A-49D0-8B20-368614B6C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computers today are made for running in parallel </a:t>
            </a:r>
          </a:p>
          <a:p>
            <a:r>
              <a:rPr lang="en-US" dirty="0"/>
              <a:t>Multiple CPU cores, GPU, multiple threads all contribute to helping your computer run tasks in parallel</a:t>
            </a:r>
          </a:p>
          <a:p>
            <a:r>
              <a:rPr lang="en-US" dirty="0"/>
              <a:t>CPU is the most important hardware when talking about parallel computing</a:t>
            </a:r>
          </a:p>
          <a:p>
            <a:r>
              <a:rPr lang="en-US" dirty="0"/>
              <a:t>The CPU contains CPU cores which house your logical processors</a:t>
            </a:r>
          </a:p>
          <a:p>
            <a:r>
              <a:rPr lang="en-US" dirty="0"/>
              <a:t>The number of logical processors is directly related to how many tasks you can run in parallel</a:t>
            </a:r>
          </a:p>
          <a:p>
            <a:r>
              <a:rPr lang="en-US" dirty="0"/>
              <a:t>Most computers today have multiple cores with 2 logical processors per core</a:t>
            </a:r>
          </a:p>
        </p:txBody>
      </p:sp>
    </p:spTree>
    <p:extLst>
      <p:ext uri="{BB962C8B-B14F-4D97-AF65-F5344CB8AC3E}">
        <p14:creationId xmlns:p14="http://schemas.microsoft.com/office/powerpoint/2010/main" val="2958871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61486-A121-4AE8-ACAA-063C4C1B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57108-D225-45AE-81FC-87B95E97B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940231"/>
            <a:ext cx="9603275" cy="3450613"/>
          </a:xfrm>
        </p:spPr>
        <p:txBody>
          <a:bodyPr/>
          <a:lstStyle/>
          <a:p>
            <a:r>
              <a:rPr lang="en-US" dirty="0"/>
              <a:t>Bubble sort is one of the oldest sorting algorithms in computing with references to it dating back to 1962</a:t>
            </a:r>
          </a:p>
          <a:p>
            <a:r>
              <a:rPr lang="en-US" dirty="0"/>
              <a:t>Very simple algorithm that is considered very inefficient with larger arrays </a:t>
            </a:r>
          </a:p>
          <a:p>
            <a:r>
              <a:rPr lang="en-US" dirty="0"/>
              <a:t>Average time complexity of bubble sort is O(n^2)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29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E4F8-3D74-435F-B6C3-775F298A1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bubble sort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C3B9F-B97C-46EE-96F6-8CE4DA0AC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n-NO" dirty="0"/>
              <a:t>Bubble sort is one of the more simple and straight forward algorithms</a:t>
            </a:r>
          </a:p>
          <a:p>
            <a:r>
              <a:rPr lang="nn-NO" dirty="0"/>
              <a:t>Bubble sort cycles through the list of elements, compares adjacent elements and swaps them if necessary</a:t>
            </a:r>
          </a:p>
          <a:p>
            <a:r>
              <a:rPr lang="nn-NO" dirty="0"/>
              <a:t>Bubble sort stops when all the pairs are properly ordered</a:t>
            </a:r>
          </a:p>
          <a:p>
            <a:r>
              <a:rPr lang="nn-NO" dirty="0"/>
              <a:t>Very slow and inefficient </a:t>
            </a:r>
          </a:p>
          <a:p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1278182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4F8A-0312-4F84-A55E-53B72169F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3D6C5-1E5E-40CF-826B-9E01AB846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nn-NO" dirty="0"/>
              <a:t>for (int i = 0; i &lt; n; i++)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bool stop = true;</a:t>
            </a:r>
          </a:p>
          <a:p>
            <a:r>
              <a:rPr lang="en-US" dirty="0"/>
              <a:t>        for (int j = 0; j &lt; n - 1;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if (arr1[j] &gt; arr1[j + 1])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std::swap(arr1[j], arr1[j + 1]);</a:t>
            </a:r>
          </a:p>
          <a:p>
            <a:r>
              <a:rPr lang="en-US" dirty="0"/>
              <a:t>                stop = false;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if (stop)</a:t>
            </a:r>
          </a:p>
          <a:p>
            <a:r>
              <a:rPr lang="en-US" dirty="0"/>
              <a:t>            break;</a:t>
            </a:r>
          </a:p>
          <a:p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507902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0C808-6FAC-494B-875C-723A6EEB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in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118F6-B066-45BB-8B08-EA6814A8C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Odd-even transportation sort otherwise known as brick sort </a:t>
            </a:r>
          </a:p>
          <a:p>
            <a:r>
              <a:rPr lang="en-US" dirty="0"/>
              <a:t>Essentially a variation of bubble sort that is made to be run in parallel </a:t>
            </a:r>
          </a:p>
          <a:p>
            <a:r>
              <a:rPr lang="en-US" dirty="0"/>
              <a:t>Compares elements in a list alternating between even and odd phases</a:t>
            </a:r>
          </a:p>
          <a:p>
            <a:r>
              <a:rPr lang="en-US" dirty="0"/>
              <a:t>Brick sort when run sequentially has the same run time as bubble sort with average case being O(n^2)</a:t>
            </a:r>
          </a:p>
        </p:txBody>
      </p:sp>
    </p:spTree>
    <p:extLst>
      <p:ext uri="{BB962C8B-B14F-4D97-AF65-F5344CB8AC3E}">
        <p14:creationId xmlns:p14="http://schemas.microsoft.com/office/powerpoint/2010/main" val="9770644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4005</TotalTime>
  <Words>1360</Words>
  <Application>Microsoft Office PowerPoint</Application>
  <PresentationFormat>Widescreen</PresentationFormat>
  <Paragraphs>112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Gallery</vt:lpstr>
      <vt:lpstr>Parallel Programming  Bubble Sort</vt:lpstr>
      <vt:lpstr>Parallel computing</vt:lpstr>
      <vt:lpstr>how parallel computing works</vt:lpstr>
      <vt:lpstr>Creating a parallel program</vt:lpstr>
      <vt:lpstr>Computer hardware for parallel computing</vt:lpstr>
      <vt:lpstr>Introduction to Bubble sort</vt:lpstr>
      <vt:lpstr>Introduction to bubble sort cont.</vt:lpstr>
      <vt:lpstr>Bubble sort code</vt:lpstr>
      <vt:lpstr>Bubble sort in parallel</vt:lpstr>
      <vt:lpstr>PowerPoint Presentation</vt:lpstr>
      <vt:lpstr>Brick sort</vt:lpstr>
      <vt:lpstr>Brick sort code</vt:lpstr>
      <vt:lpstr>Implementing brick sort in parallel </vt:lpstr>
      <vt:lpstr>Openmp Software</vt:lpstr>
      <vt:lpstr>Algorithm speed up analysis </vt:lpstr>
      <vt:lpstr>PowerPoint Presentation</vt:lpstr>
      <vt:lpstr>Drawbacks of running in parallel</vt:lpstr>
      <vt:lpstr>Drawbacks of running in parallel cont.</vt:lpstr>
      <vt:lpstr>Real world applications of parallel bubble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Programming  Bubble Sort</dc:title>
  <dc:creator>Jacob Ciurca</dc:creator>
  <cp:lastModifiedBy>Jacob Ciurca</cp:lastModifiedBy>
  <cp:revision>12</cp:revision>
  <dcterms:created xsi:type="dcterms:W3CDTF">2020-11-16T20:25:40Z</dcterms:created>
  <dcterms:modified xsi:type="dcterms:W3CDTF">2020-12-12T00:15:59Z</dcterms:modified>
</cp:coreProperties>
</file>