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Tw Cen MT Condensed Extra Bold" panose="020B0803020202020204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000" dirty="0">
                <a:solidFill>
                  <a:schemeClr val="lt1"/>
                </a:solidFill>
                <a:latin typeface="Tw Cen MT Condensed Extra Bold" panose="020B0803020202020204" pitchFamily="34" charset="0"/>
                <a:ea typeface="Times New Roman"/>
                <a:cs typeface="Times New Roman"/>
                <a:sym typeface="Times New Roman"/>
              </a:rPr>
              <a:t>SHOPPING CART</a:t>
            </a:r>
            <a:endParaRPr sz="3000" dirty="0">
              <a:solidFill>
                <a:schemeClr val="lt1"/>
              </a:solidFill>
              <a:latin typeface="Tw Cen MT Condensed Extra Bold" panose="020B0803020202020204" pitchFamily="34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Stages: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Preparation: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on staging environments for internal testing (e.g., SIT, UAT).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Deployment: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approval, deploy to the live environment.</a:t>
            </a:r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 Section: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What type of tasks are tracked?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Development, testing, and deployment tasks.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How are incomplete tasks handled?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 tasks are flagged and moved to a separate review list.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Q3: What validation techniques are used?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name validation, timestamp validation, and status tracking.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Q4: How is progress monitored?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 on task statuses and deadlines using a database-driven approach.</a:t>
            </a:r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lang="en-US"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Objective: </a:t>
            </a:r>
            <a:endParaRPr lang="en-US"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Development of a robust shopping cart system to manage e-commerce tasks effectively. The system will track all tasks and progress related to the shopping cart functionalities, including user experience, backend processes, and integration with payment systems. 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lang="en-US" dirty="0"/>
          </a:p>
          <a:p>
            <a:pPr marL="1200150" lvl="2" indent="-285750">
              <a:spcBef>
                <a:spcPts val="96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Streamlined e-commerce operations.</a:t>
            </a:r>
          </a:p>
          <a:p>
            <a:pPr marL="1200150" lvl="2" indent="-285750">
              <a:spcBef>
                <a:spcPts val="96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user shopping experience.</a:t>
            </a:r>
          </a:p>
          <a:p>
            <a:pPr marL="1200150" lvl="2" indent="-285750">
              <a:spcBef>
                <a:spcPts val="96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inventory and payment management.</a:t>
            </a:r>
          </a:p>
          <a:p>
            <a:pPr marL="1200150" lvl="2" indent="-285750">
              <a:spcBef>
                <a:spcPts val="96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progress tracking for development tasks</a:t>
            </a:r>
            <a:endParaRPr dirty="0"/>
          </a:p>
          <a:p>
            <a:pPr marL="800100" lvl="1" indent="-342900">
              <a:spcBef>
                <a:spcPts val="1000"/>
              </a:spcBef>
              <a:buSzPts val="1600"/>
              <a:buFont typeface="Wingdings" panose="05000000000000000000" pitchFamily="2" charset="2"/>
              <a:buChar char="q"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76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File Name: (e.g., shoppingCart_12062024_113045)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Stamp Length: 8 digits.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Stamp Length: 6 digits.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Columns: Pre-defined in schema.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Names: Provided in schema.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Type: Defined for each column.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2" name="Picture 1" descr="Arquitectura del React Store">
            <a:extLst>
              <a:ext uri="{FF2B5EF4-FFF2-40B4-BE49-F238E27FC236}">
                <a16:creationId xmlns:a16="http://schemas.microsoft.com/office/drawing/2014/main" id="{B914B116-CB20-7897-DCC0-96822B8683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17" y="1600297"/>
            <a:ext cx="7614295" cy="484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694104" y="4234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Validation and Transformation 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Naming Validation:</a:t>
            </a:r>
          </a:p>
          <a:p>
            <a:pPr marL="1200150" lvl="2" indent="-28575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 task names using a predefined pattern.</a:t>
            </a:r>
          </a:p>
          <a:p>
            <a:pPr marL="1200150" lvl="2" indent="-28575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tasks are organized based on priority and status (e.g., "To-Do", "In Progress", "Completed").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Date and Time Validation:</a:t>
            </a:r>
          </a:p>
          <a:p>
            <a:pPr marL="1200150" lvl="2" indent="-28575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Tasks are timestamped for proper tracking and scheduling.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Validation:</a:t>
            </a:r>
          </a:p>
          <a:p>
            <a:pPr marL="1200150" lvl="2" indent="-28575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correct data types are used for task descriptions, deadlines, and statuses.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Incomplete or Invalid Tasks:</a:t>
            </a:r>
          </a:p>
          <a:p>
            <a:pPr marL="1200150" lvl="2" indent="-28575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missing essential details are flagged and moved to the "Incomplete Tasks" folder.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76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 :- Create a table named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t_shoppingCart_tasks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store task-related details.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Insertion :- Insert valid tasks into the table. Invalid tasks are flagged for review and logged.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76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Process Tracking: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 Data :</a:t>
            </a:r>
            <a:endParaRPr dirty="0"/>
          </a:p>
          <a:p>
            <a:pPr marL="1200150" lvl="2" indent="-28575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 task data in CSV format for tracking.</a:t>
            </a:r>
            <a:endParaRPr lang="en-US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Updates:  </a:t>
            </a:r>
          </a:p>
          <a:p>
            <a:pPr marL="1200150" lvl="2" indent="-28575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task statuses and deadlines.</a:t>
            </a:r>
          </a:p>
          <a:p>
            <a:pPr marL="1200150" lvl="2" indent="-28575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progress of each task.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Phases: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Feature Implementation: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intuitive user interface for cart functionalities (e.g., add/remove items, apply coupons).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mobile and desktop compatibility.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APIs for cart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payment gateways and manage sessions.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product inventory, user carts, and transaction logs.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Debugging: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Files: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system using pre-defined scenarios and real-time user flows.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stress testing and regression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 Logs: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detailed logs for each error encountered during development.</a:t>
            </a: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516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Wingdings</vt:lpstr>
      <vt:lpstr>Tw Cen MT Condensed Extra Bold</vt:lpstr>
      <vt:lpstr>Times New Roman</vt:lpstr>
      <vt:lpstr>Noto Sans Symbols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10</dc:creator>
  <cp:lastModifiedBy>aashish a</cp:lastModifiedBy>
  <cp:revision>2</cp:revision>
  <dcterms:created xsi:type="dcterms:W3CDTF">2021-06-19T13:01:53Z</dcterms:created>
  <dcterms:modified xsi:type="dcterms:W3CDTF">2024-12-12T10:22:34Z</dcterms:modified>
</cp:coreProperties>
</file>