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02ba4c1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02ba4c1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02ba4c1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02ba4c1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02ba4c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02ba4c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02ba4c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02ba4c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02ba4c1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02ba4c1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2ba4c1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02ba4c1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02ba4c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02ba4c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05203a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05203a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CMPM163 Ambient Occlusion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Jason Chen, Jacob Daniels-Flechtner, Taylor Infuso,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Oskar Alfaro, Junhao Su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Droid Sans"/>
                <a:ea typeface="Droid Sans"/>
                <a:cs typeface="Droid Sans"/>
                <a:sym typeface="Droid Sans"/>
              </a:rPr>
              <a:t>Goals</a:t>
            </a:r>
            <a:endParaRPr sz="40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32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We desire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 nicer looker lighti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ng than Unity’s built in options.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Initially desired indirect 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lighting but required too many raycasts and computational power.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Settled for custom ambient occlusion due to it being more efficient.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Also, we want to include smoother shading.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Finally, we are making a scene using other visual effects, including smoke.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885825"/>
            <a:ext cx="560070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91550" y="456040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Early Build</a:t>
            </a:r>
            <a:endParaRPr sz="18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91550" y="2269200"/>
            <a:ext cx="2214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Without effect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822900" y="2269200"/>
            <a:ext cx="2214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roid Sans"/>
                <a:ea typeface="Droid Sans"/>
                <a:cs typeface="Droid Sans"/>
                <a:sym typeface="Droid Sans"/>
              </a:rPr>
              <a:t>With effect</a:t>
            </a:r>
            <a:endParaRPr sz="24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91550" y="456040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Current</a:t>
            </a:r>
            <a:r>
              <a:rPr lang="en" sz="1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 Build</a:t>
            </a:r>
            <a:endParaRPr sz="18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675" y="0"/>
            <a:ext cx="3860000" cy="52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Our Process for Ambient Occlusion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Receive depth buffer from camera.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For each texel, query surrounding texels within a range.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If the surrounding texels are closer to the camera than the root texel, we make the root texel darker.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AutoNum type="alphaL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 We avoid checking texels above the root texel.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Blend together darker surfaces that are flat.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AutoNum type="alphaL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Done checking the differences of depth between surrounding texels.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Combine blended color with darker texel color.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7875"/>
            <a:ext cx="8839199" cy="278774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73800" y="424400"/>
            <a:ext cx="3285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Additional Effects</a:t>
            </a:r>
            <a:endParaRPr sz="28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Our Process for Particle Effects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Created parent objects with multiple layers of color, noise (for sparks), size, etc. and overlapped them. Uses inspiration from the HW.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Created a material and assigned a fire texture onto it.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AutoNum type="arabicPeriod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Adjust size and shape of four overlapping particle effects until we found the results we were looking for.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Challenges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We attempted to implement custom shadows via two methods.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Using a green screen to indicate areas for generating shadows. Left behind too many artifacts.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Used raycasts from light to objects to indicate areas for shadows. Too much slowdown.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Ambient occlusion is not strong enough. Strengthening the effect leads to 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inaccuracies</a:t>
            </a: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Querying large amounts of texels is inefficient.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Tasks	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Jason: Perfecting ambient occlusion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Jacob: Perfecting ambient occlusion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Taylor: Make a scene and work on shadows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Oskar: Smoke shader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Jun: Smoke shader and vertex displacement animation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