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4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3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9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FAD74-20C1-473F-B3F7-BC7B797A9047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4F446-3004-4D57-AC00-03B61CAF0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Thyroid Gland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parathyroid</a:t>
            </a:r>
            <a:r>
              <a:rPr lang="en-US" dirty="0" smtClean="0"/>
              <a:t> glands secretes </a:t>
            </a:r>
            <a:r>
              <a:rPr lang="en-US" b="1" dirty="0" err="1" smtClean="0"/>
              <a:t>parathormones</a:t>
            </a:r>
            <a:r>
              <a:rPr lang="en-US" b="1" dirty="0" smtClean="0"/>
              <a:t> that</a:t>
            </a:r>
            <a:r>
              <a:rPr lang="en-US" dirty="0" smtClean="0"/>
              <a:t> controls and regulate the body's calcium levels.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Oppose the action of calcitonin when it exceeds normal levels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799"/>
            <a:ext cx="3505200" cy="388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600200"/>
            <a:ext cx="36576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A two lobed gland located at the front part of larynx and trachea.</a:t>
            </a:r>
          </a:p>
          <a:p>
            <a:endParaRPr lang="en-US" sz="2400" dirty="0" smtClean="0"/>
          </a:p>
          <a:p>
            <a:r>
              <a:rPr lang="en-US" sz="2400" dirty="0" smtClean="0"/>
              <a:t>-   A</a:t>
            </a:r>
            <a:r>
              <a:rPr lang="en-US" sz="2400" dirty="0" smtClean="0">
                <a:effectLst/>
              </a:rPr>
              <a:t> large cartilage of the larynx, a projection   of which forms the Adam's apple in humans.</a:t>
            </a:r>
          </a:p>
          <a:p>
            <a:r>
              <a:rPr lang="en-US" sz="2400" dirty="0" smtClean="0">
                <a:effectLst/>
              </a:rPr>
              <a:t>Origin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58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thyroid is part of the </a:t>
            </a:r>
            <a:r>
              <a:rPr lang="en-US" b="1" dirty="0" smtClean="0"/>
              <a:t>endocrine</a:t>
            </a:r>
            <a:r>
              <a:rPr lang="en-US" dirty="0" smtClean="0"/>
              <a:t> system, which is made up of glands that produce, store, and release </a:t>
            </a:r>
            <a:r>
              <a:rPr lang="en-US" b="1" dirty="0" smtClean="0"/>
              <a:t>hormones</a:t>
            </a:r>
            <a:r>
              <a:rPr lang="en-US" dirty="0" smtClean="0"/>
              <a:t> into the bloodstream so the </a:t>
            </a:r>
            <a:r>
              <a:rPr lang="en-US" b="1" dirty="0" smtClean="0"/>
              <a:t>hormones</a:t>
            </a:r>
            <a:r>
              <a:rPr lang="en-US" dirty="0" smtClean="0"/>
              <a:t> can reach the body's cells. The thyroid gland uses iodine from the foods you eat to make two main </a:t>
            </a:r>
            <a:r>
              <a:rPr lang="en-US" b="1" dirty="0" smtClean="0"/>
              <a:t>hormones</a:t>
            </a:r>
            <a:r>
              <a:rPr lang="en-US" dirty="0" smtClean="0"/>
              <a:t>: </a:t>
            </a:r>
            <a:r>
              <a:rPr lang="en-US" dirty="0" err="1" smtClean="0"/>
              <a:t>Triiodothyronine</a:t>
            </a:r>
            <a:r>
              <a:rPr lang="en-US" dirty="0" smtClean="0"/>
              <a:t> &amp; </a:t>
            </a:r>
            <a:r>
              <a:rPr lang="en-US" dirty="0" err="1" smtClean="0"/>
              <a:t>Thyroxine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429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Thyroxine</a:t>
            </a:r>
            <a:r>
              <a:rPr lang="en-US" dirty="0" smtClean="0"/>
              <a:t> &amp; </a:t>
            </a:r>
            <a:r>
              <a:rPr lang="en-US" dirty="0" err="1"/>
              <a:t>T</a:t>
            </a:r>
            <a:r>
              <a:rPr lang="en-US" dirty="0" err="1" smtClean="0"/>
              <a:t>riiodothyronine</a:t>
            </a:r>
            <a:r>
              <a:rPr lang="en-US" dirty="0" smtClean="0"/>
              <a:t> – are the two main hormones secreted into the bloodstream by the </a:t>
            </a:r>
            <a:r>
              <a:rPr lang="en-US" b="1" dirty="0" smtClean="0"/>
              <a:t>thyroid gland</a:t>
            </a:r>
            <a:r>
              <a:rPr lang="en-US" dirty="0" smtClean="0"/>
              <a:t>. It plays vital roles in digestion, heart and muscle function, brain development and maintenance of bones.</a:t>
            </a:r>
          </a:p>
          <a:p>
            <a:r>
              <a:rPr lang="en-US" dirty="0" smtClean="0"/>
              <a:t>Calcitonin - </a:t>
            </a:r>
            <a:r>
              <a:rPr lang="en-US" b="1" dirty="0" smtClean="0"/>
              <a:t>increase</a:t>
            </a:r>
            <a:r>
              <a:rPr lang="en-US" dirty="0" smtClean="0"/>
              <a:t> bone calcium content and decrease the blood calcium level when it rises above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US" dirty="0" smtClean="0"/>
              <a:t>Hypothyroidism - </a:t>
            </a:r>
            <a:r>
              <a:rPr lang="en-US" sz="2400" dirty="0" smtClean="0"/>
              <a:t>abnormally low activity of the thyroid gland, resulting in retardation of growth and mental development in children and adults(cretinism). A severe hypothyroidism may also lead to myxedema coma, a decreased mental status, hypothermia, and other </a:t>
            </a:r>
            <a:r>
              <a:rPr lang="en-US" sz="2400" b="1" dirty="0" smtClean="0"/>
              <a:t>symptoms</a:t>
            </a:r>
            <a:r>
              <a:rPr lang="en-US" sz="2400" dirty="0" smtClean="0"/>
              <a:t> related to slowing of function in multiple organs.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057400"/>
            <a:ext cx="3581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4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Hyperthyroidism - </a:t>
            </a:r>
            <a:r>
              <a:rPr lang="en-US" dirty="0" err="1" smtClean="0"/>
              <a:t>overactivity</a:t>
            </a:r>
            <a:r>
              <a:rPr lang="en-US" dirty="0" smtClean="0"/>
              <a:t> of the thyroid gland, resulting in a rapid heartbeat and an increased rate of metabolism. </a:t>
            </a:r>
          </a:p>
          <a:p>
            <a:r>
              <a:rPr lang="en-US" dirty="0" smtClean="0"/>
              <a:t>Hyperthyroidism may cause swelling of the neck resulting from enlargement of the thyroid gland(Goiter), and swelling of the neck and protrusion of the eyes(Grave’s disease).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3380293" cy="384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4600"/>
            <a:ext cx="3581400" cy="3701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451206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Goiter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64145" y="126654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Grave’s Disease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2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Parathyroid glands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114800" cy="4525963"/>
          </a:xfrm>
        </p:spPr>
        <p:txBody>
          <a:bodyPr/>
          <a:lstStyle/>
          <a:p>
            <a:r>
              <a:rPr lang="en-US" b="1" dirty="0" smtClean="0"/>
              <a:t>parathyroid glands</a:t>
            </a:r>
            <a:r>
              <a:rPr lang="en-US" dirty="0" smtClean="0"/>
              <a:t> are four tiny </a:t>
            </a:r>
            <a:r>
              <a:rPr lang="en-US" b="1" dirty="0" smtClean="0"/>
              <a:t>glands</a:t>
            </a:r>
            <a:r>
              <a:rPr lang="en-US" dirty="0" smtClean="0"/>
              <a:t>, located at the back of the thyroid gland.</a:t>
            </a:r>
          </a:p>
          <a:p>
            <a:r>
              <a:rPr lang="en-US" dirty="0" smtClean="0"/>
              <a:t>The four small tissues are called </a:t>
            </a:r>
            <a:r>
              <a:rPr lang="en-US" dirty="0" err="1" smtClean="0"/>
              <a:t>parathyroids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95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9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300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Thyroid Gland</vt:lpstr>
      <vt:lpstr>PowerPoint Presentation</vt:lpstr>
      <vt:lpstr>Function</vt:lpstr>
      <vt:lpstr>PowerPoint Presentation</vt:lpstr>
      <vt:lpstr>Diseases</vt:lpstr>
      <vt:lpstr>PowerPoint Presentation</vt:lpstr>
      <vt:lpstr>PowerPoint Presentation</vt:lpstr>
      <vt:lpstr>Parathyroid glands</vt:lpstr>
      <vt:lpstr>PowerPoint Presentation</vt:lpstr>
      <vt:lpstr>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Thyroid Gland</dc:title>
  <dc:creator>CUBEMASTER</dc:creator>
  <cp:lastModifiedBy>CUBEMASTER</cp:lastModifiedBy>
  <cp:revision>5</cp:revision>
  <dcterms:created xsi:type="dcterms:W3CDTF">2018-07-02T06:27:15Z</dcterms:created>
  <dcterms:modified xsi:type="dcterms:W3CDTF">2018-07-02T07:18:37Z</dcterms:modified>
</cp:coreProperties>
</file>