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4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December 24,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615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703FBC6C-DA32-DF72-883C-8AF97814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16" b="1967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27573-B00D-EDDD-2834-E7BCFCA27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</a:rPr>
              <a:t>Jabez Dickson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E71E-01A9-0714-100F-E5A8C166A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GB" sz="1200" dirty="0">
                <a:solidFill>
                  <a:schemeClr val="bg1"/>
                </a:solidFill>
              </a:rPr>
              <a:t>Digital Forensics Investigation on MS17-010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7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CDA-458C-0EDB-7856-6F5A9328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1203"/>
            <a:ext cx="10241280" cy="1234440"/>
          </a:xfrm>
        </p:spPr>
        <p:txBody>
          <a:bodyPr/>
          <a:lstStyle/>
          <a:p>
            <a:r>
              <a:rPr lang="en-GB" dirty="0"/>
              <a:t>Wireshark Packet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2EDEB-92C5-7076-83C4-FD6FFD29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901" y="2592743"/>
            <a:ext cx="5790146" cy="1558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A6008-DF0F-1996-2480-D8B6C9F5F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242063"/>
            <a:ext cx="4850718" cy="22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C508-1B67-75F1-67A2-0D205314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NMAP SCANNING – </a:t>
            </a:r>
            <a:r>
              <a:rPr lang="en-GB" dirty="0" err="1"/>
              <a:t>syn</a:t>
            </a:r>
            <a:r>
              <a:rPr lang="en-GB" dirty="0"/>
              <a:t> </a:t>
            </a:r>
            <a:r>
              <a:rPr lang="en-GB" dirty="0" err="1"/>
              <a:t>pACKETS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154B6-5E2A-D5D9-CEF7-F422C9F1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" t="-2972"/>
          <a:stretch/>
        </p:blipFill>
        <p:spPr bwMode="auto">
          <a:xfrm>
            <a:off x="1585362" y="3935624"/>
            <a:ext cx="9813439" cy="3139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82D52-1F5C-C603-ADE9-24E5EE007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0282"/>
          <a:stretch/>
        </p:blipFill>
        <p:spPr bwMode="auto">
          <a:xfrm>
            <a:off x="1330812" y="3311379"/>
            <a:ext cx="10410826" cy="235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0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3336-18A8-AEDA-C992-E94BE314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25" y="814578"/>
            <a:ext cx="10241280" cy="1234440"/>
          </a:xfrm>
        </p:spPr>
        <p:txBody>
          <a:bodyPr/>
          <a:lstStyle/>
          <a:p>
            <a:r>
              <a:rPr lang="en-GB" dirty="0"/>
              <a:t>Ids ZEEK LOGS</a:t>
            </a:r>
            <a:endParaRPr lang="en-IN" dirty="0"/>
          </a:p>
        </p:txBody>
      </p:sp>
      <p:pic>
        <p:nvPicPr>
          <p:cNvPr id="4" name="Content Placeholder 3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C64450E4-3C36-E8D4-D4D8-2CFEACA5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2619843"/>
            <a:ext cx="10240963" cy="13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67F2-DEB9-0894-DF3A-0A97BCE7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195453"/>
            <a:ext cx="10241280" cy="1234440"/>
          </a:xfrm>
        </p:spPr>
        <p:txBody>
          <a:bodyPr/>
          <a:lstStyle/>
          <a:p>
            <a:r>
              <a:rPr lang="en-GB" dirty="0"/>
              <a:t>PSFILE </a:t>
            </a:r>
            <a:r>
              <a:rPr lang="en-GB" dirty="0" err="1"/>
              <a:t>eVIDENCE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5F06B2-657A-51CD-F588-B8F07B8E4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1669548"/>
            <a:ext cx="9153525" cy="40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7B3E-CEE0-0302-316B-F0F9ABF5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168592"/>
            <a:ext cx="10241280" cy="1234440"/>
          </a:xfrm>
        </p:spPr>
        <p:txBody>
          <a:bodyPr/>
          <a:lstStyle/>
          <a:p>
            <a:r>
              <a:rPr lang="en-GB" dirty="0" err="1"/>
              <a:t>Pslist</a:t>
            </a:r>
            <a:r>
              <a:rPr lang="en-GB" dirty="0"/>
              <a:t> Evidence 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8FD675-878A-8718-31E5-DA097A131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1693863"/>
            <a:ext cx="9086931" cy="395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63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C094-18F3-3C71-C495-1297BCFE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5" y="32385"/>
            <a:ext cx="10241280" cy="1234440"/>
          </a:xfrm>
        </p:spPr>
        <p:txBody>
          <a:bodyPr/>
          <a:lstStyle/>
          <a:p>
            <a:r>
              <a:rPr lang="en-GB" dirty="0"/>
              <a:t>PSLOGGEDON </a:t>
            </a:r>
            <a:r>
              <a:rPr lang="en-GB" dirty="0" err="1"/>
              <a:t>eVIDENCE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F0290C-4061-3AE1-BAD6-3CF7F47A6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1623439"/>
            <a:ext cx="9074627" cy="39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9B5-BBDB-D617-5A8B-DBD51F05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5" y="357378"/>
            <a:ext cx="10241280" cy="1234440"/>
          </a:xfrm>
        </p:spPr>
        <p:txBody>
          <a:bodyPr/>
          <a:lstStyle/>
          <a:p>
            <a:r>
              <a:rPr lang="en-GB" dirty="0"/>
              <a:t>Ram capture using Magnet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BEDD8-CD3F-76B0-6817-FA5B7C0A4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708398"/>
            <a:ext cx="5962650" cy="44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43C-E14B-EA83-B6F0-BDF78458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95072"/>
            <a:ext cx="10241280" cy="1234440"/>
          </a:xfrm>
        </p:spPr>
        <p:txBody>
          <a:bodyPr/>
          <a:lstStyle/>
          <a:p>
            <a:r>
              <a:rPr lang="en-GB" dirty="0"/>
              <a:t>Event Handler Analysis 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1E1F21-DF63-B113-AFA4-04C370A70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48943"/>
            <a:ext cx="10039350" cy="47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ECCD-5631-A6D8-60F5-48EE89DA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Redline Port Analysis 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2A94E4-F8AC-CC60-1C96-3AC59E448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48187"/>
            <a:ext cx="10240963" cy="26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9605-7580-45CE-6608-0C3B91C5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138112"/>
            <a:ext cx="10241280" cy="1234440"/>
          </a:xfrm>
        </p:spPr>
        <p:txBody>
          <a:bodyPr/>
          <a:lstStyle/>
          <a:p>
            <a:r>
              <a:rPr lang="en-GB" dirty="0"/>
              <a:t>Injected Memory Analysis 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322925-6E7F-249E-7D64-3A70CC147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99" y="1846263"/>
            <a:ext cx="8098415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3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5860-2C2F-95BE-2C6A-C23A1E66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78" y="357378"/>
            <a:ext cx="10241280" cy="1234440"/>
          </a:xfrm>
        </p:spPr>
        <p:txBody>
          <a:bodyPr/>
          <a:lstStyle/>
          <a:p>
            <a:r>
              <a:rPr lang="en-GB" dirty="0"/>
              <a:t>Network Protocol Usage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4212F0-6764-8F15-D1B9-145DD7E9B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78" y="1763450"/>
            <a:ext cx="649695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64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GradientRiseVTI</vt:lpstr>
      <vt:lpstr>Jabez Dickson</vt:lpstr>
      <vt:lpstr>PSFILE eVIDENCE</vt:lpstr>
      <vt:lpstr>Pslist Evidence </vt:lpstr>
      <vt:lpstr>PSLOGGEDON eVIDENCE</vt:lpstr>
      <vt:lpstr>Ram capture using Magnet</vt:lpstr>
      <vt:lpstr>Event Handler Analysis </vt:lpstr>
      <vt:lpstr>Redline Port Analysis </vt:lpstr>
      <vt:lpstr>Injected Memory Analysis </vt:lpstr>
      <vt:lpstr>Network Protocol Usage</vt:lpstr>
      <vt:lpstr>Wireshark Packet analysis</vt:lpstr>
      <vt:lpstr>NMAP SCANNING – syn pACKETS</vt:lpstr>
      <vt:lpstr>Ids ZEEK 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(20102440) Jabez Dickson</dc:creator>
  <cp:lastModifiedBy>(20102440) Jabez Dickson</cp:lastModifiedBy>
  <cp:revision>1</cp:revision>
  <dcterms:created xsi:type="dcterms:W3CDTF">2024-12-24T22:35:25Z</dcterms:created>
  <dcterms:modified xsi:type="dcterms:W3CDTF">2024-12-24T22:54:27Z</dcterms:modified>
</cp:coreProperties>
</file>