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2" r:id="rId4"/>
    <p:sldId id="260" r:id="rId5"/>
    <p:sldId id="261" r:id="rId6"/>
    <p:sldId id="266" r:id="rId7"/>
    <p:sldId id="264" r:id="rId8"/>
    <p:sldId id="268"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64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4DCC64-00A9-413F-816D-3AD15ACF6B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AF546B8-0255-4F76-B2A4-35132337A1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EA4A47F6-AA71-4E52-A819-757343972223}"/>
              </a:ext>
            </a:extLst>
          </p:cNvPr>
          <p:cNvSpPr>
            <a:spLocks noGrp="1"/>
          </p:cNvSpPr>
          <p:nvPr>
            <p:ph type="dt" sz="half" idx="10"/>
          </p:nvPr>
        </p:nvSpPr>
        <p:spPr/>
        <p:txBody>
          <a:bodyPr/>
          <a:lstStyle/>
          <a:p>
            <a:fld id="{736706BA-2FBC-44D1-BC71-B0BEA2B22CF8}" type="datetimeFigureOut">
              <a:rPr lang="en-US" smtClean="0"/>
              <a:t>12/15/2020</a:t>
            </a:fld>
            <a:endParaRPr lang="en-US"/>
          </a:p>
        </p:txBody>
      </p:sp>
      <p:sp>
        <p:nvSpPr>
          <p:cNvPr id="5" name="Footer Placeholder 4">
            <a:extLst>
              <a:ext uri="{FF2B5EF4-FFF2-40B4-BE49-F238E27FC236}">
                <a16:creationId xmlns:a16="http://schemas.microsoft.com/office/drawing/2014/main" xmlns="" id="{6AE48304-41C3-4E9B-B3AF-8C27156B8D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7222A0C-F7CC-4522-A92A-1C0AEAEA09EE}"/>
              </a:ext>
            </a:extLst>
          </p:cNvPr>
          <p:cNvSpPr>
            <a:spLocks noGrp="1"/>
          </p:cNvSpPr>
          <p:nvPr>
            <p:ph type="sldNum" sz="quarter" idx="12"/>
          </p:nvPr>
        </p:nvSpPr>
        <p:spPr/>
        <p:txBody>
          <a:bodyPr/>
          <a:lstStyle/>
          <a:p>
            <a:fld id="{E22EF237-D547-44A5-AF8A-5389119E45A4}" type="slidenum">
              <a:rPr lang="en-US" smtClean="0"/>
              <a:t>‹#›</a:t>
            </a:fld>
            <a:endParaRPr lang="en-US"/>
          </a:p>
        </p:txBody>
      </p:sp>
    </p:spTree>
    <p:extLst>
      <p:ext uri="{BB962C8B-B14F-4D97-AF65-F5344CB8AC3E}">
        <p14:creationId xmlns:p14="http://schemas.microsoft.com/office/powerpoint/2010/main" val="2357491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1FC79E-A849-4A00-83C0-7ED59712D6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BB89F140-6127-4628-A3CA-DC6A6040C6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D566E31-E83A-4C3A-81AD-EFC52BCAEF9E}"/>
              </a:ext>
            </a:extLst>
          </p:cNvPr>
          <p:cNvSpPr>
            <a:spLocks noGrp="1"/>
          </p:cNvSpPr>
          <p:nvPr>
            <p:ph type="dt" sz="half" idx="10"/>
          </p:nvPr>
        </p:nvSpPr>
        <p:spPr/>
        <p:txBody>
          <a:bodyPr/>
          <a:lstStyle/>
          <a:p>
            <a:fld id="{736706BA-2FBC-44D1-BC71-B0BEA2B22CF8}" type="datetimeFigureOut">
              <a:rPr lang="en-US" smtClean="0"/>
              <a:t>12/15/2020</a:t>
            </a:fld>
            <a:endParaRPr lang="en-US"/>
          </a:p>
        </p:txBody>
      </p:sp>
      <p:sp>
        <p:nvSpPr>
          <p:cNvPr id="5" name="Footer Placeholder 4">
            <a:extLst>
              <a:ext uri="{FF2B5EF4-FFF2-40B4-BE49-F238E27FC236}">
                <a16:creationId xmlns:a16="http://schemas.microsoft.com/office/drawing/2014/main" xmlns="" id="{F7E0082A-BDF4-4BC6-B1AF-075FF19045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0966BDF-FF6C-44C3-8611-9E8CCEE806E8}"/>
              </a:ext>
            </a:extLst>
          </p:cNvPr>
          <p:cNvSpPr>
            <a:spLocks noGrp="1"/>
          </p:cNvSpPr>
          <p:nvPr>
            <p:ph type="sldNum" sz="quarter" idx="12"/>
          </p:nvPr>
        </p:nvSpPr>
        <p:spPr/>
        <p:txBody>
          <a:bodyPr/>
          <a:lstStyle/>
          <a:p>
            <a:fld id="{E22EF237-D547-44A5-AF8A-5389119E45A4}" type="slidenum">
              <a:rPr lang="en-US" smtClean="0"/>
              <a:t>‹#›</a:t>
            </a:fld>
            <a:endParaRPr lang="en-US"/>
          </a:p>
        </p:txBody>
      </p:sp>
    </p:spTree>
    <p:extLst>
      <p:ext uri="{BB962C8B-B14F-4D97-AF65-F5344CB8AC3E}">
        <p14:creationId xmlns:p14="http://schemas.microsoft.com/office/powerpoint/2010/main" val="3277304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D446B43-52BE-48D2-9BD8-23E98744D4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C4B9C963-66EF-4C59-ACE0-B44CFB645A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FFB64CD-6295-41B0-A6D4-D2EE9E06DD15}"/>
              </a:ext>
            </a:extLst>
          </p:cNvPr>
          <p:cNvSpPr>
            <a:spLocks noGrp="1"/>
          </p:cNvSpPr>
          <p:nvPr>
            <p:ph type="dt" sz="half" idx="10"/>
          </p:nvPr>
        </p:nvSpPr>
        <p:spPr/>
        <p:txBody>
          <a:bodyPr/>
          <a:lstStyle/>
          <a:p>
            <a:fld id="{736706BA-2FBC-44D1-BC71-B0BEA2B22CF8}" type="datetimeFigureOut">
              <a:rPr lang="en-US" smtClean="0"/>
              <a:t>12/15/2020</a:t>
            </a:fld>
            <a:endParaRPr lang="en-US"/>
          </a:p>
        </p:txBody>
      </p:sp>
      <p:sp>
        <p:nvSpPr>
          <p:cNvPr id="5" name="Footer Placeholder 4">
            <a:extLst>
              <a:ext uri="{FF2B5EF4-FFF2-40B4-BE49-F238E27FC236}">
                <a16:creationId xmlns:a16="http://schemas.microsoft.com/office/drawing/2014/main" xmlns="" id="{B1FEABBB-8759-40CB-9481-E03FE854F8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6507824-3608-4512-A828-E56943D59E0F}"/>
              </a:ext>
            </a:extLst>
          </p:cNvPr>
          <p:cNvSpPr>
            <a:spLocks noGrp="1"/>
          </p:cNvSpPr>
          <p:nvPr>
            <p:ph type="sldNum" sz="quarter" idx="12"/>
          </p:nvPr>
        </p:nvSpPr>
        <p:spPr/>
        <p:txBody>
          <a:bodyPr/>
          <a:lstStyle/>
          <a:p>
            <a:fld id="{E22EF237-D547-44A5-AF8A-5389119E45A4}" type="slidenum">
              <a:rPr lang="en-US" smtClean="0"/>
              <a:t>‹#›</a:t>
            </a:fld>
            <a:endParaRPr lang="en-US"/>
          </a:p>
        </p:txBody>
      </p:sp>
    </p:spTree>
    <p:extLst>
      <p:ext uri="{BB962C8B-B14F-4D97-AF65-F5344CB8AC3E}">
        <p14:creationId xmlns:p14="http://schemas.microsoft.com/office/powerpoint/2010/main" val="3181382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1EFC02-9ADC-4EA7-AF2F-EDFFEAB7A6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9892819-7411-49DD-A7BA-8DD657B29F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89C73AB-CDB2-4464-A189-3902379A4952}"/>
              </a:ext>
            </a:extLst>
          </p:cNvPr>
          <p:cNvSpPr>
            <a:spLocks noGrp="1"/>
          </p:cNvSpPr>
          <p:nvPr>
            <p:ph type="dt" sz="half" idx="10"/>
          </p:nvPr>
        </p:nvSpPr>
        <p:spPr/>
        <p:txBody>
          <a:bodyPr/>
          <a:lstStyle/>
          <a:p>
            <a:fld id="{736706BA-2FBC-44D1-BC71-B0BEA2B22CF8}" type="datetimeFigureOut">
              <a:rPr lang="en-US" smtClean="0"/>
              <a:t>12/15/2020</a:t>
            </a:fld>
            <a:endParaRPr lang="en-US"/>
          </a:p>
        </p:txBody>
      </p:sp>
      <p:sp>
        <p:nvSpPr>
          <p:cNvPr id="5" name="Footer Placeholder 4">
            <a:extLst>
              <a:ext uri="{FF2B5EF4-FFF2-40B4-BE49-F238E27FC236}">
                <a16:creationId xmlns:a16="http://schemas.microsoft.com/office/drawing/2014/main" xmlns="" id="{F8956E43-3621-4630-88A1-2F8BEAB5CF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C49519E-ABB7-43F9-A71E-E5F7F7A2D7DB}"/>
              </a:ext>
            </a:extLst>
          </p:cNvPr>
          <p:cNvSpPr>
            <a:spLocks noGrp="1"/>
          </p:cNvSpPr>
          <p:nvPr>
            <p:ph type="sldNum" sz="quarter" idx="12"/>
          </p:nvPr>
        </p:nvSpPr>
        <p:spPr/>
        <p:txBody>
          <a:bodyPr/>
          <a:lstStyle/>
          <a:p>
            <a:fld id="{E22EF237-D547-44A5-AF8A-5389119E45A4}" type="slidenum">
              <a:rPr lang="en-US" smtClean="0"/>
              <a:t>‹#›</a:t>
            </a:fld>
            <a:endParaRPr lang="en-US"/>
          </a:p>
        </p:txBody>
      </p:sp>
    </p:spTree>
    <p:extLst>
      <p:ext uri="{BB962C8B-B14F-4D97-AF65-F5344CB8AC3E}">
        <p14:creationId xmlns:p14="http://schemas.microsoft.com/office/powerpoint/2010/main" val="3711523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913378-7821-4D91-B7AC-F068254373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C7D490CA-FDBA-4700-B3D5-818863CA6D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9D0C623-0B64-4049-98C7-95AF05EF1669}"/>
              </a:ext>
            </a:extLst>
          </p:cNvPr>
          <p:cNvSpPr>
            <a:spLocks noGrp="1"/>
          </p:cNvSpPr>
          <p:nvPr>
            <p:ph type="dt" sz="half" idx="10"/>
          </p:nvPr>
        </p:nvSpPr>
        <p:spPr/>
        <p:txBody>
          <a:bodyPr/>
          <a:lstStyle/>
          <a:p>
            <a:fld id="{736706BA-2FBC-44D1-BC71-B0BEA2B22CF8}" type="datetimeFigureOut">
              <a:rPr lang="en-US" smtClean="0"/>
              <a:t>12/15/2020</a:t>
            </a:fld>
            <a:endParaRPr lang="en-US"/>
          </a:p>
        </p:txBody>
      </p:sp>
      <p:sp>
        <p:nvSpPr>
          <p:cNvPr id="5" name="Footer Placeholder 4">
            <a:extLst>
              <a:ext uri="{FF2B5EF4-FFF2-40B4-BE49-F238E27FC236}">
                <a16:creationId xmlns:a16="http://schemas.microsoft.com/office/drawing/2014/main" xmlns="" id="{3DEAE0E5-BF1C-44BC-A701-CDAA4C2857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C444408-786E-4466-9437-9354E5A25B18}"/>
              </a:ext>
            </a:extLst>
          </p:cNvPr>
          <p:cNvSpPr>
            <a:spLocks noGrp="1"/>
          </p:cNvSpPr>
          <p:nvPr>
            <p:ph type="sldNum" sz="quarter" idx="12"/>
          </p:nvPr>
        </p:nvSpPr>
        <p:spPr/>
        <p:txBody>
          <a:bodyPr/>
          <a:lstStyle/>
          <a:p>
            <a:fld id="{E22EF237-D547-44A5-AF8A-5389119E45A4}" type="slidenum">
              <a:rPr lang="en-US" smtClean="0"/>
              <a:t>‹#›</a:t>
            </a:fld>
            <a:endParaRPr lang="en-US"/>
          </a:p>
        </p:txBody>
      </p:sp>
    </p:spTree>
    <p:extLst>
      <p:ext uri="{BB962C8B-B14F-4D97-AF65-F5344CB8AC3E}">
        <p14:creationId xmlns:p14="http://schemas.microsoft.com/office/powerpoint/2010/main" val="3465618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9A85AA-20C5-4DD1-9AF9-1D7947FF59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F81EFE1-561A-4FA9-AFA3-0DB291C3AE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C72615A2-93CE-46FB-A164-7492B6002B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62CCA20-FC29-48C8-9686-C585884CEF75}"/>
              </a:ext>
            </a:extLst>
          </p:cNvPr>
          <p:cNvSpPr>
            <a:spLocks noGrp="1"/>
          </p:cNvSpPr>
          <p:nvPr>
            <p:ph type="dt" sz="half" idx="10"/>
          </p:nvPr>
        </p:nvSpPr>
        <p:spPr/>
        <p:txBody>
          <a:bodyPr/>
          <a:lstStyle/>
          <a:p>
            <a:fld id="{736706BA-2FBC-44D1-BC71-B0BEA2B22CF8}" type="datetimeFigureOut">
              <a:rPr lang="en-US" smtClean="0"/>
              <a:t>12/15/2020</a:t>
            </a:fld>
            <a:endParaRPr lang="en-US"/>
          </a:p>
        </p:txBody>
      </p:sp>
      <p:sp>
        <p:nvSpPr>
          <p:cNvPr id="6" name="Footer Placeholder 5">
            <a:extLst>
              <a:ext uri="{FF2B5EF4-FFF2-40B4-BE49-F238E27FC236}">
                <a16:creationId xmlns:a16="http://schemas.microsoft.com/office/drawing/2014/main" xmlns="" id="{43B722E2-DD1B-4CD3-84E1-3C8CF7EB3C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61F2C31-E69E-4814-8C19-DF078A2C8F4F}"/>
              </a:ext>
            </a:extLst>
          </p:cNvPr>
          <p:cNvSpPr>
            <a:spLocks noGrp="1"/>
          </p:cNvSpPr>
          <p:nvPr>
            <p:ph type="sldNum" sz="quarter" idx="12"/>
          </p:nvPr>
        </p:nvSpPr>
        <p:spPr/>
        <p:txBody>
          <a:bodyPr/>
          <a:lstStyle/>
          <a:p>
            <a:fld id="{E22EF237-D547-44A5-AF8A-5389119E45A4}" type="slidenum">
              <a:rPr lang="en-US" smtClean="0"/>
              <a:t>‹#›</a:t>
            </a:fld>
            <a:endParaRPr lang="en-US"/>
          </a:p>
        </p:txBody>
      </p:sp>
    </p:spTree>
    <p:extLst>
      <p:ext uri="{BB962C8B-B14F-4D97-AF65-F5344CB8AC3E}">
        <p14:creationId xmlns:p14="http://schemas.microsoft.com/office/powerpoint/2010/main" val="36429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FB7DF0-11FE-4398-811D-C0EF0E7FE7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C376944B-7AA7-41C7-916C-D0EE272569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2543E51-D4DF-4665-8628-153EA0C891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70CFB365-CC69-4C3F-9F16-8A438B1318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34CFABD-29B6-4044-B304-56CBA02918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424D174-2D66-4DD6-9965-4D3050F170D8}"/>
              </a:ext>
            </a:extLst>
          </p:cNvPr>
          <p:cNvSpPr>
            <a:spLocks noGrp="1"/>
          </p:cNvSpPr>
          <p:nvPr>
            <p:ph type="dt" sz="half" idx="10"/>
          </p:nvPr>
        </p:nvSpPr>
        <p:spPr/>
        <p:txBody>
          <a:bodyPr/>
          <a:lstStyle/>
          <a:p>
            <a:fld id="{736706BA-2FBC-44D1-BC71-B0BEA2B22CF8}" type="datetimeFigureOut">
              <a:rPr lang="en-US" smtClean="0"/>
              <a:t>12/15/2020</a:t>
            </a:fld>
            <a:endParaRPr lang="en-US"/>
          </a:p>
        </p:txBody>
      </p:sp>
      <p:sp>
        <p:nvSpPr>
          <p:cNvPr id="8" name="Footer Placeholder 7">
            <a:extLst>
              <a:ext uri="{FF2B5EF4-FFF2-40B4-BE49-F238E27FC236}">
                <a16:creationId xmlns:a16="http://schemas.microsoft.com/office/drawing/2014/main" xmlns="" id="{3C70454C-C697-4B8E-8D60-759FA1C2D1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08218BF-4438-435B-94DB-C9506DB389AB}"/>
              </a:ext>
            </a:extLst>
          </p:cNvPr>
          <p:cNvSpPr>
            <a:spLocks noGrp="1"/>
          </p:cNvSpPr>
          <p:nvPr>
            <p:ph type="sldNum" sz="quarter" idx="12"/>
          </p:nvPr>
        </p:nvSpPr>
        <p:spPr/>
        <p:txBody>
          <a:bodyPr/>
          <a:lstStyle/>
          <a:p>
            <a:fld id="{E22EF237-D547-44A5-AF8A-5389119E45A4}" type="slidenum">
              <a:rPr lang="en-US" smtClean="0"/>
              <a:t>‹#›</a:t>
            </a:fld>
            <a:endParaRPr lang="en-US"/>
          </a:p>
        </p:txBody>
      </p:sp>
    </p:spTree>
    <p:extLst>
      <p:ext uri="{BB962C8B-B14F-4D97-AF65-F5344CB8AC3E}">
        <p14:creationId xmlns:p14="http://schemas.microsoft.com/office/powerpoint/2010/main" val="1710179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B160CC-43EC-4427-8011-9658CFA577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E10B5A2A-C2CC-494C-B92E-C14CD9EA9D3E}"/>
              </a:ext>
            </a:extLst>
          </p:cNvPr>
          <p:cNvSpPr>
            <a:spLocks noGrp="1"/>
          </p:cNvSpPr>
          <p:nvPr>
            <p:ph type="dt" sz="half" idx="10"/>
          </p:nvPr>
        </p:nvSpPr>
        <p:spPr/>
        <p:txBody>
          <a:bodyPr/>
          <a:lstStyle/>
          <a:p>
            <a:fld id="{736706BA-2FBC-44D1-BC71-B0BEA2B22CF8}" type="datetimeFigureOut">
              <a:rPr lang="en-US" smtClean="0"/>
              <a:t>12/15/2020</a:t>
            </a:fld>
            <a:endParaRPr lang="en-US"/>
          </a:p>
        </p:txBody>
      </p:sp>
      <p:sp>
        <p:nvSpPr>
          <p:cNvPr id="4" name="Footer Placeholder 3">
            <a:extLst>
              <a:ext uri="{FF2B5EF4-FFF2-40B4-BE49-F238E27FC236}">
                <a16:creationId xmlns:a16="http://schemas.microsoft.com/office/drawing/2014/main" xmlns="" id="{E865C84A-B070-4E77-A955-D76118AF06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C95FDA5-4F94-4BF9-A4BA-1D5B3593303F}"/>
              </a:ext>
            </a:extLst>
          </p:cNvPr>
          <p:cNvSpPr>
            <a:spLocks noGrp="1"/>
          </p:cNvSpPr>
          <p:nvPr>
            <p:ph type="sldNum" sz="quarter" idx="12"/>
          </p:nvPr>
        </p:nvSpPr>
        <p:spPr/>
        <p:txBody>
          <a:bodyPr/>
          <a:lstStyle/>
          <a:p>
            <a:fld id="{E22EF237-D547-44A5-AF8A-5389119E45A4}" type="slidenum">
              <a:rPr lang="en-US" smtClean="0"/>
              <a:t>‹#›</a:t>
            </a:fld>
            <a:endParaRPr lang="en-US"/>
          </a:p>
        </p:txBody>
      </p:sp>
    </p:spTree>
    <p:extLst>
      <p:ext uri="{BB962C8B-B14F-4D97-AF65-F5344CB8AC3E}">
        <p14:creationId xmlns:p14="http://schemas.microsoft.com/office/powerpoint/2010/main" val="3064697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0BDFFEC-7784-4E80-8F2B-422483F00367}"/>
              </a:ext>
            </a:extLst>
          </p:cNvPr>
          <p:cNvSpPr>
            <a:spLocks noGrp="1"/>
          </p:cNvSpPr>
          <p:nvPr>
            <p:ph type="dt" sz="half" idx="10"/>
          </p:nvPr>
        </p:nvSpPr>
        <p:spPr/>
        <p:txBody>
          <a:bodyPr/>
          <a:lstStyle/>
          <a:p>
            <a:fld id="{736706BA-2FBC-44D1-BC71-B0BEA2B22CF8}" type="datetimeFigureOut">
              <a:rPr lang="en-US" smtClean="0"/>
              <a:t>12/15/2020</a:t>
            </a:fld>
            <a:endParaRPr lang="en-US"/>
          </a:p>
        </p:txBody>
      </p:sp>
      <p:sp>
        <p:nvSpPr>
          <p:cNvPr id="3" name="Footer Placeholder 2">
            <a:extLst>
              <a:ext uri="{FF2B5EF4-FFF2-40B4-BE49-F238E27FC236}">
                <a16:creationId xmlns:a16="http://schemas.microsoft.com/office/drawing/2014/main" xmlns="" id="{51EEBC68-8C65-40A2-A032-60C6A91DEE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349E035-9ADD-4416-8E01-A8F445F588F1}"/>
              </a:ext>
            </a:extLst>
          </p:cNvPr>
          <p:cNvSpPr>
            <a:spLocks noGrp="1"/>
          </p:cNvSpPr>
          <p:nvPr>
            <p:ph type="sldNum" sz="quarter" idx="12"/>
          </p:nvPr>
        </p:nvSpPr>
        <p:spPr/>
        <p:txBody>
          <a:bodyPr/>
          <a:lstStyle/>
          <a:p>
            <a:fld id="{E22EF237-D547-44A5-AF8A-5389119E45A4}" type="slidenum">
              <a:rPr lang="en-US" smtClean="0"/>
              <a:t>‹#›</a:t>
            </a:fld>
            <a:endParaRPr lang="en-US"/>
          </a:p>
        </p:txBody>
      </p:sp>
    </p:spTree>
    <p:extLst>
      <p:ext uri="{BB962C8B-B14F-4D97-AF65-F5344CB8AC3E}">
        <p14:creationId xmlns:p14="http://schemas.microsoft.com/office/powerpoint/2010/main" val="2657188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9808A9-3E1B-4780-9328-5608597BF6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ECEDE7A-2F1D-40A2-B987-6F90362ADF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BAF1F37-C021-4BBF-B0DE-82406B833D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15E2B2A-6CF8-45CD-B347-A3C90016AA8C}"/>
              </a:ext>
            </a:extLst>
          </p:cNvPr>
          <p:cNvSpPr>
            <a:spLocks noGrp="1"/>
          </p:cNvSpPr>
          <p:nvPr>
            <p:ph type="dt" sz="half" idx="10"/>
          </p:nvPr>
        </p:nvSpPr>
        <p:spPr/>
        <p:txBody>
          <a:bodyPr/>
          <a:lstStyle/>
          <a:p>
            <a:fld id="{736706BA-2FBC-44D1-BC71-B0BEA2B22CF8}" type="datetimeFigureOut">
              <a:rPr lang="en-US" smtClean="0"/>
              <a:t>12/15/2020</a:t>
            </a:fld>
            <a:endParaRPr lang="en-US"/>
          </a:p>
        </p:txBody>
      </p:sp>
      <p:sp>
        <p:nvSpPr>
          <p:cNvPr id="6" name="Footer Placeholder 5">
            <a:extLst>
              <a:ext uri="{FF2B5EF4-FFF2-40B4-BE49-F238E27FC236}">
                <a16:creationId xmlns:a16="http://schemas.microsoft.com/office/drawing/2014/main" xmlns="" id="{CFFD7231-4514-4FEC-97C2-7CA2B1D11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440E5D5-9D2C-4B46-A8C3-FD47A0C8CFA7}"/>
              </a:ext>
            </a:extLst>
          </p:cNvPr>
          <p:cNvSpPr>
            <a:spLocks noGrp="1"/>
          </p:cNvSpPr>
          <p:nvPr>
            <p:ph type="sldNum" sz="quarter" idx="12"/>
          </p:nvPr>
        </p:nvSpPr>
        <p:spPr/>
        <p:txBody>
          <a:bodyPr/>
          <a:lstStyle/>
          <a:p>
            <a:fld id="{E22EF237-D547-44A5-AF8A-5389119E45A4}" type="slidenum">
              <a:rPr lang="en-US" smtClean="0"/>
              <a:t>‹#›</a:t>
            </a:fld>
            <a:endParaRPr lang="en-US"/>
          </a:p>
        </p:txBody>
      </p:sp>
    </p:spTree>
    <p:extLst>
      <p:ext uri="{BB962C8B-B14F-4D97-AF65-F5344CB8AC3E}">
        <p14:creationId xmlns:p14="http://schemas.microsoft.com/office/powerpoint/2010/main" val="1046183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19ECA0-AD39-4B82-8F8C-47AE155FA8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FAFAA4ED-A93E-4D91-B4B3-26A4C16A17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95657667-E32D-4AAE-BC72-111EC02454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D152513-7554-43F7-AD15-372C9539D0DE}"/>
              </a:ext>
            </a:extLst>
          </p:cNvPr>
          <p:cNvSpPr>
            <a:spLocks noGrp="1"/>
          </p:cNvSpPr>
          <p:nvPr>
            <p:ph type="dt" sz="half" idx="10"/>
          </p:nvPr>
        </p:nvSpPr>
        <p:spPr/>
        <p:txBody>
          <a:bodyPr/>
          <a:lstStyle/>
          <a:p>
            <a:fld id="{736706BA-2FBC-44D1-BC71-B0BEA2B22CF8}" type="datetimeFigureOut">
              <a:rPr lang="en-US" smtClean="0"/>
              <a:t>12/15/2020</a:t>
            </a:fld>
            <a:endParaRPr lang="en-US"/>
          </a:p>
        </p:txBody>
      </p:sp>
      <p:sp>
        <p:nvSpPr>
          <p:cNvPr id="6" name="Footer Placeholder 5">
            <a:extLst>
              <a:ext uri="{FF2B5EF4-FFF2-40B4-BE49-F238E27FC236}">
                <a16:creationId xmlns:a16="http://schemas.microsoft.com/office/drawing/2014/main" xmlns="" id="{EC59B97C-E5CF-4023-AD2A-4C185CA990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F6B27C3-16D3-4DE1-B48E-716E37A91234}"/>
              </a:ext>
            </a:extLst>
          </p:cNvPr>
          <p:cNvSpPr>
            <a:spLocks noGrp="1"/>
          </p:cNvSpPr>
          <p:nvPr>
            <p:ph type="sldNum" sz="quarter" idx="12"/>
          </p:nvPr>
        </p:nvSpPr>
        <p:spPr/>
        <p:txBody>
          <a:bodyPr/>
          <a:lstStyle/>
          <a:p>
            <a:fld id="{E22EF237-D547-44A5-AF8A-5389119E45A4}" type="slidenum">
              <a:rPr lang="en-US" smtClean="0"/>
              <a:t>‹#›</a:t>
            </a:fld>
            <a:endParaRPr lang="en-US"/>
          </a:p>
        </p:txBody>
      </p:sp>
    </p:spTree>
    <p:extLst>
      <p:ext uri="{BB962C8B-B14F-4D97-AF65-F5344CB8AC3E}">
        <p14:creationId xmlns:p14="http://schemas.microsoft.com/office/powerpoint/2010/main" val="835061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AEBE2ED-03E5-453B-AC25-17AAABD7DD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2D3F8E8-7797-4B06-875E-47110BF1C8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2E931B2-2647-4295-B8D0-B5AD0185CB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6706BA-2FBC-44D1-BC71-B0BEA2B22CF8}" type="datetimeFigureOut">
              <a:rPr lang="en-US" smtClean="0"/>
              <a:t>12/15/2020</a:t>
            </a:fld>
            <a:endParaRPr lang="en-US"/>
          </a:p>
        </p:txBody>
      </p:sp>
      <p:sp>
        <p:nvSpPr>
          <p:cNvPr id="5" name="Footer Placeholder 4">
            <a:extLst>
              <a:ext uri="{FF2B5EF4-FFF2-40B4-BE49-F238E27FC236}">
                <a16:creationId xmlns:a16="http://schemas.microsoft.com/office/drawing/2014/main" xmlns="" id="{80B4A82E-95DC-4C2E-95CF-6747AE223A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2894FB13-12DB-43AE-B6CB-D054CA830E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2EF237-D547-44A5-AF8A-5389119E45A4}" type="slidenum">
              <a:rPr lang="en-US" smtClean="0"/>
              <a:t>‹#›</a:t>
            </a:fld>
            <a:endParaRPr lang="en-US"/>
          </a:p>
        </p:txBody>
      </p:sp>
    </p:spTree>
    <p:extLst>
      <p:ext uri="{BB962C8B-B14F-4D97-AF65-F5344CB8AC3E}">
        <p14:creationId xmlns:p14="http://schemas.microsoft.com/office/powerpoint/2010/main" val="3935816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hyperlink" Target="https://download.cnet.com/HVAC-Proposal-Builder-Pro/3000-2124_4-76366991.html" TargetMode="External"/><Relationship Id="rId5" Type="http://schemas.openxmlformats.org/officeDocument/2006/relationships/hyperlink" Target="https://www.utilitymobileapps.com/hvac-estimates-app/" TargetMode="External"/><Relationship Id="rId4" Type="http://schemas.openxmlformats.org/officeDocument/2006/relationships/hyperlink" Target="https://www.gocanvas.com/mobile-forms-apps/137-Heating-Ventilation-Air-Conditioning-HVAC-/show_category"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BE5C6437-289F-4863-8E2D-AB07797AE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Subtitle 2">
            <a:extLst>
              <a:ext uri="{FF2B5EF4-FFF2-40B4-BE49-F238E27FC236}">
                <a16:creationId xmlns:a16="http://schemas.microsoft.com/office/drawing/2014/main" xmlns="" id="{91778248-5B9F-494E-9CC1-68E59812265D}"/>
              </a:ext>
            </a:extLst>
          </p:cNvPr>
          <p:cNvSpPr>
            <a:spLocks noGrp="1"/>
          </p:cNvSpPr>
          <p:nvPr>
            <p:ph type="subTitle" idx="1"/>
          </p:nvPr>
        </p:nvSpPr>
        <p:spPr>
          <a:xfrm>
            <a:off x="1524000" y="5416062"/>
            <a:ext cx="9144000" cy="1318846"/>
          </a:xfrm>
        </p:spPr>
        <p:txBody>
          <a:bodyPr>
            <a:normAutofit fontScale="92500" lnSpcReduction="10000"/>
          </a:bodyPr>
          <a:lstStyle/>
          <a:p>
            <a:r>
              <a:rPr lang="en-US" sz="3200" b="1" smtClean="0"/>
              <a:t>Jacob Dominski</a:t>
            </a:r>
            <a:endParaRPr lang="en-US" sz="3200" b="1" dirty="0"/>
          </a:p>
          <a:p>
            <a:r>
              <a:rPr lang="en-US" dirty="0"/>
              <a:t>University of Advancing Technology</a:t>
            </a:r>
          </a:p>
          <a:p>
            <a:r>
              <a:rPr lang="en-US" smtClean="0"/>
              <a:t>Advancing Computer Science, SIP311</a:t>
            </a:r>
            <a:endParaRPr lang="en-US" dirty="0"/>
          </a:p>
        </p:txBody>
      </p:sp>
      <p:sp>
        <p:nvSpPr>
          <p:cNvPr id="9" name="Subtitle 2">
            <a:extLst>
              <a:ext uri="{FF2B5EF4-FFF2-40B4-BE49-F238E27FC236}">
                <a16:creationId xmlns:a16="http://schemas.microsoft.com/office/drawing/2014/main" xmlns="" id="{3883ADB7-58F6-4900-B884-84A127F7C225}"/>
              </a:ext>
            </a:extLst>
          </p:cNvPr>
          <p:cNvSpPr txBox="1">
            <a:spLocks/>
          </p:cNvSpPr>
          <p:nvPr/>
        </p:nvSpPr>
        <p:spPr>
          <a:xfrm>
            <a:off x="1524000" y="2317653"/>
            <a:ext cx="9144000" cy="13188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6600" smtClean="0">
                <a:latin typeface="Century Gothic" panose="020B0502020202020204" pitchFamily="34" charset="0"/>
              </a:rPr>
              <a:t>HVAC Proposal App</a:t>
            </a:r>
            <a:endParaRPr lang="en-US" sz="6600" dirty="0">
              <a:latin typeface="Century Gothic" panose="020B0502020202020204" pitchFamily="34" charset="0"/>
            </a:endParaRPr>
          </a:p>
        </p:txBody>
      </p:sp>
      <p:pic>
        <p:nvPicPr>
          <p:cNvPr id="11" name="Picture 10" descr="A black sign with white text&#10;&#10;Description automatically generated">
            <a:extLst>
              <a:ext uri="{FF2B5EF4-FFF2-40B4-BE49-F238E27FC236}">
                <a16:creationId xmlns:a16="http://schemas.microsoft.com/office/drawing/2014/main" xmlns="" id="{439D7856-6FBC-427C-85B5-06C1A810C5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621" y="5106571"/>
            <a:ext cx="1446907" cy="1467877"/>
          </a:xfrm>
          <a:prstGeom prst="rect">
            <a:avLst/>
          </a:prstGeom>
        </p:spPr>
      </p:pic>
    </p:spTree>
    <p:extLst>
      <p:ext uri="{BB962C8B-B14F-4D97-AF65-F5344CB8AC3E}">
        <p14:creationId xmlns:p14="http://schemas.microsoft.com/office/powerpoint/2010/main" val="10272059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BE5C6437-289F-4863-8E2D-AB07797AE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Subtitle 2">
            <a:extLst>
              <a:ext uri="{FF2B5EF4-FFF2-40B4-BE49-F238E27FC236}">
                <a16:creationId xmlns:a16="http://schemas.microsoft.com/office/drawing/2014/main" xmlns="" id="{3883ADB7-58F6-4900-B884-84A127F7C225}"/>
              </a:ext>
            </a:extLst>
          </p:cNvPr>
          <p:cNvSpPr txBox="1">
            <a:spLocks/>
          </p:cNvSpPr>
          <p:nvPr/>
        </p:nvSpPr>
        <p:spPr>
          <a:xfrm>
            <a:off x="539260" y="432583"/>
            <a:ext cx="11179127" cy="13188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latin typeface="Century Gothic" panose="020B0502020202020204" pitchFamily="34" charset="0"/>
              </a:rPr>
              <a:t>Technical Field &amp; Background Information</a:t>
            </a:r>
          </a:p>
        </p:txBody>
      </p:sp>
      <p:pic>
        <p:nvPicPr>
          <p:cNvPr id="11" name="Picture 10" descr="A black sign with white text&#10;&#10;Description automatically generated">
            <a:extLst>
              <a:ext uri="{FF2B5EF4-FFF2-40B4-BE49-F238E27FC236}">
                <a16:creationId xmlns:a16="http://schemas.microsoft.com/office/drawing/2014/main" xmlns="" id="{439D7856-6FBC-427C-85B5-06C1A810C5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621" y="5106571"/>
            <a:ext cx="1446907" cy="1467877"/>
          </a:xfrm>
          <a:prstGeom prst="rect">
            <a:avLst/>
          </a:prstGeom>
        </p:spPr>
      </p:pic>
      <p:sp>
        <p:nvSpPr>
          <p:cNvPr id="6" name="Subtitle 2">
            <a:extLst>
              <a:ext uri="{FF2B5EF4-FFF2-40B4-BE49-F238E27FC236}">
                <a16:creationId xmlns:a16="http://schemas.microsoft.com/office/drawing/2014/main" xmlns="" id="{79CA48F3-1B18-4830-981D-AD71F5C3B239}"/>
              </a:ext>
            </a:extLst>
          </p:cNvPr>
          <p:cNvSpPr txBox="1">
            <a:spLocks/>
          </p:cNvSpPr>
          <p:nvPr/>
        </p:nvSpPr>
        <p:spPr>
          <a:xfrm>
            <a:off x="2298149" y="1476122"/>
            <a:ext cx="8590670" cy="41956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Within my client’s company, they currently have to use pen and paper to write a proposal for their customers. This process can take upwards to one day and during that time, they have the potential to lose that customer to a competitor. I would like to make an app that shorten the process to only take a couple of minutes.</a:t>
            </a:r>
          </a:p>
          <a:p>
            <a:pPr algn="l"/>
            <a:endParaRPr lang="en-US" dirty="0"/>
          </a:p>
          <a:p>
            <a:pPr algn="l"/>
            <a:r>
              <a:rPr lang="en-US" dirty="0"/>
              <a:t>My project involves the technical fields of programming and computer science. </a:t>
            </a:r>
          </a:p>
          <a:p>
            <a:pPr algn="l"/>
            <a:endParaRPr lang="en-US" dirty="0"/>
          </a:p>
          <a:p>
            <a:pPr algn="l"/>
            <a:endParaRPr lang="en-US" dirty="0"/>
          </a:p>
        </p:txBody>
      </p:sp>
    </p:spTree>
    <p:extLst>
      <p:ext uri="{BB962C8B-B14F-4D97-AF65-F5344CB8AC3E}">
        <p14:creationId xmlns:p14="http://schemas.microsoft.com/office/powerpoint/2010/main" val="37932809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BE5C6437-289F-4863-8E2D-AB07797AE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Subtitle 2">
            <a:extLst>
              <a:ext uri="{FF2B5EF4-FFF2-40B4-BE49-F238E27FC236}">
                <a16:creationId xmlns:a16="http://schemas.microsoft.com/office/drawing/2014/main" xmlns="" id="{3883ADB7-58F6-4900-B884-84A127F7C225}"/>
              </a:ext>
            </a:extLst>
          </p:cNvPr>
          <p:cNvSpPr txBox="1">
            <a:spLocks/>
          </p:cNvSpPr>
          <p:nvPr/>
        </p:nvSpPr>
        <p:spPr>
          <a:xfrm>
            <a:off x="539261" y="432583"/>
            <a:ext cx="9144000" cy="13188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latin typeface="Century Gothic" panose="020B0502020202020204" pitchFamily="34" charset="0"/>
              </a:rPr>
              <a:t>Project Description</a:t>
            </a:r>
          </a:p>
        </p:txBody>
      </p:sp>
      <p:pic>
        <p:nvPicPr>
          <p:cNvPr id="11" name="Picture 10" descr="A black sign with white text&#10;&#10;Description automatically generated">
            <a:extLst>
              <a:ext uri="{FF2B5EF4-FFF2-40B4-BE49-F238E27FC236}">
                <a16:creationId xmlns:a16="http://schemas.microsoft.com/office/drawing/2014/main" xmlns="" id="{439D7856-6FBC-427C-85B5-06C1A810C5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621" y="5106571"/>
            <a:ext cx="1446907" cy="1467877"/>
          </a:xfrm>
          <a:prstGeom prst="rect">
            <a:avLst/>
          </a:prstGeom>
        </p:spPr>
      </p:pic>
      <p:sp>
        <p:nvSpPr>
          <p:cNvPr id="6" name="Subtitle 2">
            <a:extLst>
              <a:ext uri="{FF2B5EF4-FFF2-40B4-BE49-F238E27FC236}">
                <a16:creationId xmlns:a16="http://schemas.microsoft.com/office/drawing/2014/main" xmlns="" id="{79CA48F3-1B18-4830-981D-AD71F5C3B239}"/>
              </a:ext>
            </a:extLst>
          </p:cNvPr>
          <p:cNvSpPr txBox="1">
            <a:spLocks/>
          </p:cNvSpPr>
          <p:nvPr/>
        </p:nvSpPr>
        <p:spPr>
          <a:xfrm>
            <a:off x="2250387" y="1476775"/>
            <a:ext cx="8687243" cy="509767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t>	</a:t>
            </a:r>
            <a:r>
              <a:rPr lang="en-US" sz="2000" dirty="0" smtClean="0"/>
              <a:t>This </a:t>
            </a:r>
            <a:r>
              <a:rPr lang="en-US" sz="2000" dirty="0"/>
              <a:t>project aims to create a faster and more efficient workflow within my client’s company. My app is meant for the HVAC industry where is big portion of that industry still use pen and </a:t>
            </a:r>
            <a:r>
              <a:rPr lang="en-US" sz="2000" dirty="0" smtClean="0"/>
              <a:t>paper.</a:t>
            </a:r>
          </a:p>
          <a:p>
            <a:pPr algn="l"/>
            <a:r>
              <a:rPr lang="en-US" sz="2000" dirty="0" smtClean="0"/>
              <a:t>	Currently</a:t>
            </a:r>
            <a:r>
              <a:rPr lang="en-US" sz="2000" dirty="0"/>
              <a:t>, there process is to go and check the unit. Then, return back to management where they create a proposal on the computer. This can take up to one day and they might lose the customer during that time. </a:t>
            </a:r>
            <a:endParaRPr lang="en-US" sz="2000" dirty="0" smtClean="0"/>
          </a:p>
          <a:p>
            <a:pPr algn="l"/>
            <a:r>
              <a:rPr lang="en-US" sz="2000" dirty="0" smtClean="0"/>
              <a:t>	My </a:t>
            </a:r>
            <a:r>
              <a:rPr lang="en-US" sz="2000" dirty="0"/>
              <a:t>idea would let the technician create the proposal while on the job to decreasing the time taken to get the customer to agree to the proposal. This would increase workflow and efficiency by approximately 25% – 30%. </a:t>
            </a:r>
            <a:endParaRPr lang="en-US" sz="2000" dirty="0" smtClean="0"/>
          </a:p>
          <a:p>
            <a:pPr algn="l"/>
            <a:r>
              <a:rPr lang="en-US" sz="2000" dirty="0" smtClean="0"/>
              <a:t>	The </a:t>
            </a:r>
            <a:r>
              <a:rPr lang="en-US" sz="2000" dirty="0"/>
              <a:t>app works by letting the technician create a form where they select the options the customer needs for an AC unit installation. Then, it will generate a form where both the customer and the technician will sign the document and an email will be sent to both the company and the customer so work can begin.</a:t>
            </a:r>
          </a:p>
        </p:txBody>
      </p:sp>
    </p:spTree>
    <p:extLst>
      <p:ext uri="{BB962C8B-B14F-4D97-AF65-F5344CB8AC3E}">
        <p14:creationId xmlns:p14="http://schemas.microsoft.com/office/powerpoint/2010/main" val="13705369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BE5C6437-289F-4863-8E2D-AB07797AE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Subtitle 2">
            <a:extLst>
              <a:ext uri="{FF2B5EF4-FFF2-40B4-BE49-F238E27FC236}">
                <a16:creationId xmlns:a16="http://schemas.microsoft.com/office/drawing/2014/main" xmlns="" id="{3883ADB7-58F6-4900-B884-84A127F7C225}"/>
              </a:ext>
            </a:extLst>
          </p:cNvPr>
          <p:cNvSpPr txBox="1">
            <a:spLocks/>
          </p:cNvSpPr>
          <p:nvPr/>
        </p:nvSpPr>
        <p:spPr>
          <a:xfrm>
            <a:off x="539261" y="432583"/>
            <a:ext cx="9144000" cy="13188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latin typeface="Century Gothic" panose="020B0502020202020204" pitchFamily="34" charset="0"/>
              </a:rPr>
              <a:t>Innovation Claim</a:t>
            </a:r>
          </a:p>
        </p:txBody>
      </p:sp>
      <p:pic>
        <p:nvPicPr>
          <p:cNvPr id="11" name="Picture 10" descr="A black sign with white text&#10;&#10;Description automatically generated">
            <a:extLst>
              <a:ext uri="{FF2B5EF4-FFF2-40B4-BE49-F238E27FC236}">
                <a16:creationId xmlns:a16="http://schemas.microsoft.com/office/drawing/2014/main" xmlns="" id="{439D7856-6FBC-427C-85B5-06C1A810C5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621" y="5106571"/>
            <a:ext cx="1446907" cy="1467877"/>
          </a:xfrm>
          <a:prstGeom prst="rect">
            <a:avLst/>
          </a:prstGeom>
        </p:spPr>
      </p:pic>
      <p:sp>
        <p:nvSpPr>
          <p:cNvPr id="6" name="Subtitle 2">
            <a:extLst>
              <a:ext uri="{FF2B5EF4-FFF2-40B4-BE49-F238E27FC236}">
                <a16:creationId xmlns:a16="http://schemas.microsoft.com/office/drawing/2014/main" xmlns="" id="{79CA48F3-1B18-4830-981D-AD71F5C3B239}"/>
              </a:ext>
            </a:extLst>
          </p:cNvPr>
          <p:cNvSpPr txBox="1">
            <a:spLocks/>
          </p:cNvSpPr>
          <p:nvPr/>
        </p:nvSpPr>
        <p:spPr>
          <a:xfrm>
            <a:off x="1524000" y="2985868"/>
            <a:ext cx="9144000" cy="1318846"/>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dirty="0"/>
              <a:t>This project is innovative because it will change the way my clients do business and engage with their </a:t>
            </a:r>
            <a:r>
              <a:rPr lang="en-US" sz="3600" dirty="0" smtClean="0"/>
              <a:t>customers in a new and technological way. </a:t>
            </a:r>
            <a:endParaRPr lang="en-US" sz="3600" dirty="0"/>
          </a:p>
        </p:txBody>
      </p:sp>
    </p:spTree>
    <p:extLst>
      <p:ext uri="{BB962C8B-B14F-4D97-AF65-F5344CB8AC3E}">
        <p14:creationId xmlns:p14="http://schemas.microsoft.com/office/powerpoint/2010/main" val="3694471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BE5C6437-289F-4863-8E2D-AB07797AE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Subtitle 2">
            <a:extLst>
              <a:ext uri="{FF2B5EF4-FFF2-40B4-BE49-F238E27FC236}">
                <a16:creationId xmlns:a16="http://schemas.microsoft.com/office/drawing/2014/main" xmlns="" id="{79CA48F3-1B18-4830-981D-AD71F5C3B239}"/>
              </a:ext>
            </a:extLst>
          </p:cNvPr>
          <p:cNvSpPr txBox="1">
            <a:spLocks/>
          </p:cNvSpPr>
          <p:nvPr/>
        </p:nvSpPr>
        <p:spPr>
          <a:xfrm>
            <a:off x="1298918" y="868678"/>
            <a:ext cx="9144000" cy="4255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Insert image, sketch/prototype or rendering of idea here.</a:t>
            </a:r>
          </a:p>
        </p:txBody>
      </p:sp>
      <p:sp>
        <p:nvSpPr>
          <p:cNvPr id="2" name="Rectangle: Rounded Corners 1">
            <a:extLst>
              <a:ext uri="{FF2B5EF4-FFF2-40B4-BE49-F238E27FC236}">
                <a16:creationId xmlns:a16="http://schemas.microsoft.com/office/drawing/2014/main" xmlns="" id="{739328C3-D4B4-4E23-92A0-C7385575E6BF}"/>
              </a:ext>
            </a:extLst>
          </p:cNvPr>
          <p:cNvSpPr/>
          <p:nvPr/>
        </p:nvSpPr>
        <p:spPr>
          <a:xfrm>
            <a:off x="506437" y="407962"/>
            <a:ext cx="11071274" cy="60631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2">
            <a:extLst>
              <a:ext uri="{FF2B5EF4-FFF2-40B4-BE49-F238E27FC236}">
                <a16:creationId xmlns:a16="http://schemas.microsoft.com/office/drawing/2014/main" xmlns="" id="{7351BA89-32D8-4D0B-AEC8-5E0C7332ED66}"/>
              </a:ext>
            </a:extLst>
          </p:cNvPr>
          <p:cNvSpPr txBox="1">
            <a:spLocks/>
          </p:cNvSpPr>
          <p:nvPr/>
        </p:nvSpPr>
        <p:spPr>
          <a:xfrm>
            <a:off x="1298918" y="4248443"/>
            <a:ext cx="9315294" cy="2110154"/>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t>My scope consists of having multiple iterations of my app starting with a blank app and continuously updating to include all the features necessary. Currently it is only me on the team, so I will be handling the entire project, </a:t>
            </a:r>
            <a:r>
              <a:rPr lang="en-US" dirty="0"/>
              <a:t>and the timeline for having a MVP </a:t>
            </a:r>
            <a:r>
              <a:rPr lang="en-US" dirty="0" smtClean="0"/>
              <a:t>by </a:t>
            </a:r>
            <a:r>
              <a:rPr lang="en-US" dirty="0"/>
              <a:t>the SIP404 </a:t>
            </a:r>
            <a:r>
              <a:rPr lang="en-US" dirty="0" smtClean="0"/>
              <a:t>showcase will be the app that can accept user information and generate a form with that information inside. Additionally, account creation capabilities would not be at the final stages at that point.</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80119" y="1294226"/>
            <a:ext cx="1542917" cy="2978935"/>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16670" y="1292228"/>
            <a:ext cx="1543953" cy="2980934"/>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55294" y="1292227"/>
            <a:ext cx="1543954" cy="2980935"/>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92881" y="1292226"/>
            <a:ext cx="1545479" cy="2983881"/>
          </a:xfrm>
          <a:prstGeom prst="rect">
            <a:avLst/>
          </a:prstGeom>
        </p:spPr>
      </p:pic>
    </p:spTree>
    <p:extLst>
      <p:ext uri="{BB962C8B-B14F-4D97-AF65-F5344CB8AC3E}">
        <p14:creationId xmlns:p14="http://schemas.microsoft.com/office/powerpoint/2010/main" val="3950511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BE5C6437-289F-4863-8E2D-AB07797AE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Subtitle 2">
            <a:extLst>
              <a:ext uri="{FF2B5EF4-FFF2-40B4-BE49-F238E27FC236}">
                <a16:creationId xmlns:a16="http://schemas.microsoft.com/office/drawing/2014/main" xmlns="" id="{3883ADB7-58F6-4900-B884-84A127F7C225}"/>
              </a:ext>
            </a:extLst>
          </p:cNvPr>
          <p:cNvSpPr txBox="1">
            <a:spLocks/>
          </p:cNvSpPr>
          <p:nvPr/>
        </p:nvSpPr>
        <p:spPr>
          <a:xfrm>
            <a:off x="539261" y="432583"/>
            <a:ext cx="9144000" cy="13188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latin typeface="Century Gothic" panose="020B0502020202020204" pitchFamily="34" charset="0"/>
              </a:rPr>
              <a:t>Target Market</a:t>
            </a:r>
          </a:p>
        </p:txBody>
      </p:sp>
      <p:pic>
        <p:nvPicPr>
          <p:cNvPr id="11" name="Picture 10" descr="A black sign with white text&#10;&#10;Description automatically generated">
            <a:extLst>
              <a:ext uri="{FF2B5EF4-FFF2-40B4-BE49-F238E27FC236}">
                <a16:creationId xmlns:a16="http://schemas.microsoft.com/office/drawing/2014/main" xmlns="" id="{439D7856-6FBC-427C-85B5-06C1A810C5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621" y="5106571"/>
            <a:ext cx="1446907" cy="1467877"/>
          </a:xfrm>
          <a:prstGeom prst="rect">
            <a:avLst/>
          </a:prstGeom>
        </p:spPr>
      </p:pic>
      <p:sp>
        <p:nvSpPr>
          <p:cNvPr id="8" name="Subtitle 2">
            <a:extLst>
              <a:ext uri="{FF2B5EF4-FFF2-40B4-BE49-F238E27FC236}">
                <a16:creationId xmlns:a16="http://schemas.microsoft.com/office/drawing/2014/main" xmlns="" id="{014B4A6B-653C-42D0-A7B3-810ECE8F1A82}"/>
              </a:ext>
            </a:extLst>
          </p:cNvPr>
          <p:cNvSpPr txBox="1">
            <a:spLocks/>
          </p:cNvSpPr>
          <p:nvPr/>
        </p:nvSpPr>
        <p:spPr>
          <a:xfrm>
            <a:off x="2255521" y="2036295"/>
            <a:ext cx="8449993" cy="26904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t>This project targets the HVAC industry where a significant amount of processes are done on paper. </a:t>
            </a:r>
            <a:endParaRPr lang="en-US" dirty="0"/>
          </a:p>
        </p:txBody>
      </p:sp>
    </p:spTree>
    <p:extLst>
      <p:ext uri="{BB962C8B-B14F-4D97-AF65-F5344CB8AC3E}">
        <p14:creationId xmlns:p14="http://schemas.microsoft.com/office/powerpoint/2010/main" val="549611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BE5C6437-289F-4863-8E2D-AB07797AE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Subtitle 2">
            <a:extLst>
              <a:ext uri="{FF2B5EF4-FFF2-40B4-BE49-F238E27FC236}">
                <a16:creationId xmlns:a16="http://schemas.microsoft.com/office/drawing/2014/main" xmlns="" id="{3883ADB7-58F6-4900-B884-84A127F7C225}"/>
              </a:ext>
            </a:extLst>
          </p:cNvPr>
          <p:cNvSpPr txBox="1">
            <a:spLocks/>
          </p:cNvSpPr>
          <p:nvPr/>
        </p:nvSpPr>
        <p:spPr>
          <a:xfrm>
            <a:off x="539261" y="432583"/>
            <a:ext cx="9144000" cy="13188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latin typeface="Century Gothic" panose="020B0502020202020204" pitchFamily="34" charset="0"/>
              </a:rPr>
              <a:t>Prior Art</a:t>
            </a:r>
          </a:p>
        </p:txBody>
      </p:sp>
      <p:pic>
        <p:nvPicPr>
          <p:cNvPr id="11" name="Picture 10" descr="A black sign with white text&#10;&#10;Description automatically generated">
            <a:extLst>
              <a:ext uri="{FF2B5EF4-FFF2-40B4-BE49-F238E27FC236}">
                <a16:creationId xmlns:a16="http://schemas.microsoft.com/office/drawing/2014/main" xmlns="" id="{439D7856-6FBC-427C-85B5-06C1A810C5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621" y="5106571"/>
            <a:ext cx="1446907" cy="1467877"/>
          </a:xfrm>
          <a:prstGeom prst="rect">
            <a:avLst/>
          </a:prstGeom>
        </p:spPr>
      </p:pic>
      <p:sp>
        <p:nvSpPr>
          <p:cNvPr id="6" name="Subtitle 2">
            <a:extLst>
              <a:ext uri="{FF2B5EF4-FFF2-40B4-BE49-F238E27FC236}">
                <a16:creationId xmlns:a16="http://schemas.microsoft.com/office/drawing/2014/main" xmlns="" id="{79CA48F3-1B18-4830-981D-AD71F5C3B239}"/>
              </a:ext>
            </a:extLst>
          </p:cNvPr>
          <p:cNvSpPr txBox="1">
            <a:spLocks/>
          </p:cNvSpPr>
          <p:nvPr/>
        </p:nvSpPr>
        <p:spPr>
          <a:xfrm>
            <a:off x="665871" y="1294228"/>
            <a:ext cx="10813365" cy="35287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Go Canvas: </a:t>
            </a:r>
          </a:p>
          <a:p>
            <a:pPr algn="l"/>
            <a:r>
              <a:rPr lang="en-US" u="sng" dirty="0">
                <a:hlinkClick r:id="rId4"/>
              </a:rPr>
              <a:t>https://www.gocanvas.com/mobile-forms-apps/137-Heating-Ventilation-Air-Conditioning-HVAC-/show_category</a:t>
            </a:r>
            <a:r>
              <a:rPr lang="en-US" dirty="0">
                <a:hlinkClick r:id="rId4"/>
              </a:rPr>
              <a:t> (Links to an external site.)</a:t>
            </a:r>
            <a:endParaRPr lang="en-US" dirty="0"/>
          </a:p>
          <a:p>
            <a:pPr algn="l"/>
            <a:r>
              <a:rPr lang="en-US" dirty="0"/>
              <a:t>Utility Mobile Apps:</a:t>
            </a:r>
          </a:p>
          <a:p>
            <a:pPr algn="l"/>
            <a:r>
              <a:rPr lang="en-US" u="sng" dirty="0">
                <a:hlinkClick r:id="rId5"/>
              </a:rPr>
              <a:t>https://www.utilitymobileapps.com/hvac-estimates-app/</a:t>
            </a:r>
            <a:r>
              <a:rPr lang="en-US" dirty="0">
                <a:hlinkClick r:id="rId5"/>
              </a:rPr>
              <a:t> (Links to an external site.)</a:t>
            </a:r>
            <a:endParaRPr lang="en-US" dirty="0"/>
          </a:p>
          <a:p>
            <a:pPr algn="l"/>
            <a:r>
              <a:rPr lang="en-US" dirty="0"/>
              <a:t>Proposal Builder:</a:t>
            </a:r>
          </a:p>
          <a:p>
            <a:pPr algn="l"/>
            <a:r>
              <a:rPr lang="en-US" u="sng" dirty="0">
                <a:hlinkClick r:id="rId6"/>
              </a:rPr>
              <a:t>https://download.cnet.com/HVAC-Proposal-Builder-Pro/3000-2124_4-76366991.html</a:t>
            </a:r>
            <a:r>
              <a:rPr lang="en-US" dirty="0">
                <a:hlinkClick r:id="rId6"/>
              </a:rPr>
              <a:t> (Links to an external site.)</a:t>
            </a:r>
            <a:endParaRPr lang="en-US" dirty="0"/>
          </a:p>
        </p:txBody>
      </p:sp>
      <p:sp>
        <p:nvSpPr>
          <p:cNvPr id="8" name="Subtitle 2">
            <a:extLst>
              <a:ext uri="{FF2B5EF4-FFF2-40B4-BE49-F238E27FC236}">
                <a16:creationId xmlns:a16="http://schemas.microsoft.com/office/drawing/2014/main" xmlns="" id="{F35D2A12-F43E-4D68-8005-E19BE7F2BC0D}"/>
              </a:ext>
            </a:extLst>
          </p:cNvPr>
          <p:cNvSpPr txBox="1">
            <a:spLocks/>
          </p:cNvSpPr>
          <p:nvPr/>
        </p:nvSpPr>
        <p:spPr>
          <a:xfrm>
            <a:off x="2717409" y="6261442"/>
            <a:ext cx="7087772" cy="3130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i="1" dirty="0"/>
              <a:t>Note: Ensure to explain how your idea differentiates from prior art and existing IP.</a:t>
            </a:r>
          </a:p>
        </p:txBody>
      </p:sp>
    </p:spTree>
    <p:extLst>
      <p:ext uri="{BB962C8B-B14F-4D97-AF65-F5344CB8AC3E}">
        <p14:creationId xmlns:p14="http://schemas.microsoft.com/office/powerpoint/2010/main" val="7291114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BE5C6437-289F-4863-8E2D-AB07797AE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77" y="0"/>
            <a:ext cx="12192000" cy="6858000"/>
          </a:xfrm>
          <a:prstGeom prst="rect">
            <a:avLst/>
          </a:prstGeom>
        </p:spPr>
      </p:pic>
      <p:sp>
        <p:nvSpPr>
          <p:cNvPr id="9" name="Subtitle 2">
            <a:extLst>
              <a:ext uri="{FF2B5EF4-FFF2-40B4-BE49-F238E27FC236}">
                <a16:creationId xmlns:a16="http://schemas.microsoft.com/office/drawing/2014/main" xmlns="" id="{3883ADB7-58F6-4900-B884-84A127F7C225}"/>
              </a:ext>
            </a:extLst>
          </p:cNvPr>
          <p:cNvSpPr txBox="1">
            <a:spLocks/>
          </p:cNvSpPr>
          <p:nvPr/>
        </p:nvSpPr>
        <p:spPr>
          <a:xfrm>
            <a:off x="539261" y="432583"/>
            <a:ext cx="9144000" cy="13188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smtClean="0">
                <a:latin typeface="Century Gothic" panose="020B0502020202020204" pitchFamily="34" charset="0"/>
              </a:rPr>
              <a:t>Prototype &amp; Timeline/Scope</a:t>
            </a:r>
            <a:endParaRPr lang="en-US" sz="4000" dirty="0">
              <a:latin typeface="Century Gothic" panose="020B0502020202020204" pitchFamily="34" charset="0"/>
            </a:endParaRPr>
          </a:p>
        </p:txBody>
      </p:sp>
      <p:pic>
        <p:nvPicPr>
          <p:cNvPr id="11" name="Picture 10" descr="A black sign with white text&#10;&#10;Description automatically generated">
            <a:extLst>
              <a:ext uri="{FF2B5EF4-FFF2-40B4-BE49-F238E27FC236}">
                <a16:creationId xmlns:a16="http://schemas.microsoft.com/office/drawing/2014/main" xmlns="" id="{439D7856-6FBC-427C-85B5-06C1A810C5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621" y="5106571"/>
            <a:ext cx="1446907" cy="1467877"/>
          </a:xfrm>
          <a:prstGeom prst="rect">
            <a:avLst/>
          </a:prstGeom>
        </p:spPr>
      </p:pic>
      <p:sp>
        <p:nvSpPr>
          <p:cNvPr id="8" name="Subtitle 2">
            <a:extLst>
              <a:ext uri="{FF2B5EF4-FFF2-40B4-BE49-F238E27FC236}">
                <a16:creationId xmlns:a16="http://schemas.microsoft.com/office/drawing/2014/main" xmlns="" id="{014B4A6B-653C-42D0-A7B3-810ECE8F1A82}"/>
              </a:ext>
            </a:extLst>
          </p:cNvPr>
          <p:cNvSpPr txBox="1">
            <a:spLocks/>
          </p:cNvSpPr>
          <p:nvPr/>
        </p:nvSpPr>
        <p:spPr>
          <a:xfrm>
            <a:off x="2255521" y="2036295"/>
            <a:ext cx="8449993" cy="26904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612" y="1524589"/>
            <a:ext cx="4196841" cy="4673988"/>
          </a:xfrm>
          <a:prstGeom prst="rect">
            <a:avLst/>
          </a:prstGeom>
        </p:spPr>
      </p:pic>
      <p:pic>
        <p:nvPicPr>
          <p:cNvPr id="3" name="Picture 2"/>
          <p:cNvPicPr>
            <a:picLocks noChangeAspect="1"/>
          </p:cNvPicPr>
          <p:nvPr/>
        </p:nvPicPr>
        <p:blipFill>
          <a:blip r:embed="rId5"/>
          <a:stretch>
            <a:fillRect/>
          </a:stretch>
        </p:blipFill>
        <p:spPr>
          <a:xfrm>
            <a:off x="6402048" y="1864454"/>
            <a:ext cx="4943475" cy="3648075"/>
          </a:xfrm>
          <a:prstGeom prst="rect">
            <a:avLst/>
          </a:prstGeom>
        </p:spPr>
      </p:pic>
    </p:spTree>
    <p:extLst>
      <p:ext uri="{BB962C8B-B14F-4D97-AF65-F5344CB8AC3E}">
        <p14:creationId xmlns:p14="http://schemas.microsoft.com/office/powerpoint/2010/main" val="4136128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BE5C6437-289F-4863-8E2D-AB07797AE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Subtitle 2">
            <a:extLst>
              <a:ext uri="{FF2B5EF4-FFF2-40B4-BE49-F238E27FC236}">
                <a16:creationId xmlns:a16="http://schemas.microsoft.com/office/drawing/2014/main" xmlns="" id="{3883ADB7-58F6-4900-B884-84A127F7C225}"/>
              </a:ext>
            </a:extLst>
          </p:cNvPr>
          <p:cNvSpPr txBox="1">
            <a:spLocks/>
          </p:cNvSpPr>
          <p:nvPr/>
        </p:nvSpPr>
        <p:spPr>
          <a:xfrm>
            <a:off x="1270781" y="432583"/>
            <a:ext cx="9144000" cy="13188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a:latin typeface="Century Gothic" panose="020B0502020202020204" pitchFamily="34" charset="0"/>
              </a:rPr>
              <a:t>Q&amp;A</a:t>
            </a:r>
          </a:p>
        </p:txBody>
      </p:sp>
      <p:pic>
        <p:nvPicPr>
          <p:cNvPr id="11" name="Picture 10" descr="A black sign with white text&#10;&#10;Description automatically generated">
            <a:extLst>
              <a:ext uri="{FF2B5EF4-FFF2-40B4-BE49-F238E27FC236}">
                <a16:creationId xmlns:a16="http://schemas.microsoft.com/office/drawing/2014/main" xmlns="" id="{439D7856-6FBC-427C-85B5-06C1A810C5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621" y="5106571"/>
            <a:ext cx="1446907" cy="1467877"/>
          </a:xfrm>
          <a:prstGeom prst="rect">
            <a:avLst/>
          </a:prstGeom>
        </p:spPr>
      </p:pic>
      <p:sp>
        <p:nvSpPr>
          <p:cNvPr id="6" name="Subtitle 2">
            <a:extLst>
              <a:ext uri="{FF2B5EF4-FFF2-40B4-BE49-F238E27FC236}">
                <a16:creationId xmlns:a16="http://schemas.microsoft.com/office/drawing/2014/main" xmlns="" id="{79CA48F3-1B18-4830-981D-AD71F5C3B239}"/>
              </a:ext>
            </a:extLst>
          </p:cNvPr>
          <p:cNvSpPr txBox="1">
            <a:spLocks/>
          </p:cNvSpPr>
          <p:nvPr/>
        </p:nvSpPr>
        <p:spPr>
          <a:xfrm>
            <a:off x="712764" y="1751429"/>
            <a:ext cx="10255348" cy="6260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t>Jacob Dominski: Computer Science</a:t>
            </a:r>
            <a:endParaRPr lang="en-US" dirty="0"/>
          </a:p>
        </p:txBody>
      </p:sp>
      <p:sp>
        <p:nvSpPr>
          <p:cNvPr id="8" name="Rectangle: Rounded Corners 7">
            <a:extLst>
              <a:ext uri="{FF2B5EF4-FFF2-40B4-BE49-F238E27FC236}">
                <a16:creationId xmlns:a16="http://schemas.microsoft.com/office/drawing/2014/main" xmlns="" id="{2AAD7EE1-D72C-4205-AC97-1A6F81152F1F}"/>
              </a:ext>
            </a:extLst>
          </p:cNvPr>
          <p:cNvSpPr/>
          <p:nvPr/>
        </p:nvSpPr>
        <p:spPr>
          <a:xfrm>
            <a:off x="506437" y="1561513"/>
            <a:ext cx="11071274" cy="8159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ubtitle 2">
            <a:extLst>
              <a:ext uri="{FF2B5EF4-FFF2-40B4-BE49-F238E27FC236}">
                <a16:creationId xmlns:a16="http://schemas.microsoft.com/office/drawing/2014/main" xmlns="" id="{F459097D-CB27-4FB2-BF1D-D1A32CAD9E2C}"/>
              </a:ext>
            </a:extLst>
          </p:cNvPr>
          <p:cNvSpPr txBox="1">
            <a:spLocks/>
          </p:cNvSpPr>
          <p:nvPr/>
        </p:nvSpPr>
        <p:spPr>
          <a:xfrm>
            <a:off x="731520" y="2786577"/>
            <a:ext cx="10255348" cy="184720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t>Innovation Claim: This project is innovative because it will change the way my clients do business and engage with their </a:t>
            </a:r>
            <a:r>
              <a:rPr lang="en-US" smtClean="0"/>
              <a:t>customers in a new and technological way.   </a:t>
            </a:r>
            <a:endParaRPr lang="en-US" dirty="0"/>
          </a:p>
        </p:txBody>
      </p:sp>
      <p:sp>
        <p:nvSpPr>
          <p:cNvPr id="12" name="Rectangle: Rounded Corners 11">
            <a:extLst>
              <a:ext uri="{FF2B5EF4-FFF2-40B4-BE49-F238E27FC236}">
                <a16:creationId xmlns:a16="http://schemas.microsoft.com/office/drawing/2014/main" xmlns="" id="{58C2D0D6-ADB8-48C8-BB22-19BF1C854A24}"/>
              </a:ext>
            </a:extLst>
          </p:cNvPr>
          <p:cNvSpPr/>
          <p:nvPr/>
        </p:nvSpPr>
        <p:spPr>
          <a:xfrm>
            <a:off x="525193" y="2596661"/>
            <a:ext cx="11071274" cy="22263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86233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TotalTime>
  <Words>307</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Dapzury Valenzuela</dc:creator>
  <cp:lastModifiedBy>Jacob</cp:lastModifiedBy>
  <cp:revision>16</cp:revision>
  <dcterms:created xsi:type="dcterms:W3CDTF">2019-05-30T17:34:23Z</dcterms:created>
  <dcterms:modified xsi:type="dcterms:W3CDTF">2020-12-15T07:52:12Z</dcterms:modified>
</cp:coreProperties>
</file>