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3F73-48BB-4778-A280-3F7619F14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3BBEA-4B05-4A77-A5B9-C3E40CD6C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1FBB-71E3-4202-BDB9-D25F545F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98B3-DE58-4F3A-9A75-FC4619D7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77BE-FC1B-47DA-BEE1-4A84A87B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09F3-5A1D-4A02-BEF8-97392665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D3CC6-3C0C-4C27-AE6C-2175CCA9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7118-BDCD-4042-8ACD-5DC76984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D459-E2CF-47A2-A6DC-11DBA9B6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310E-4643-4C68-BE6F-575A31FE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8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FA43E-B9B9-4C9F-8D45-915051A21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B58CB-BFC0-4E30-8FCE-032D601F0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6F99-4717-49A2-B98C-38432D2A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8845-EEFB-4DA2-8314-34932755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5DD8-5233-4B13-AADC-6953D525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B231-0FDE-47D2-B512-200919E7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55FE-2134-4847-B1D2-E677847C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54E6-FE7F-436C-BD17-DF6CFCEB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0C8C-A7C0-413F-BF3D-94BC3AB9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62B3-34DE-4215-93E8-D660D26B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7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014C-14E2-44A4-B118-B2F6DD17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00D56-0887-4C63-939F-380FB4CCB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F0C5-A531-4A34-B27E-D1587DD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4C42-B8C6-412B-ABFA-0B482551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727B-E77D-4C8F-B5BA-50F4AC6A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6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7E2-6627-4BE6-AC5E-95DEEB18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547-5F31-4054-9BFC-C1B9BD7A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6228-2DE8-485F-B44D-4DEF21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DEEFA-1E2D-42F4-8327-FA4F2B77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D989-0248-4294-99D2-D4CB54F0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3B0E-BA50-4C34-9406-CAAB0040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A283-2DB2-4CA5-A5C0-0F1D32D2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0772B-8D57-4186-AFF6-8FABD4F0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E0245-9F7A-4730-A3D1-0BA8404B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02A67-03ED-456F-B0A7-1075138DA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C2719-09AA-44A6-BBD4-E687A8211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2630E-15ED-4B84-A92C-B5C4336F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2ACCE-5FCF-4460-9C3B-B3D2B5EF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244D1-67C4-427F-97B3-98675BB1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55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0C33-9E3F-42B2-B7DB-236D9B8C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F510A-6D9F-49E9-8904-B9F79253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ECC11-2C02-4819-BC05-25206F80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170F6-37D8-4EE4-B5C8-E3D2B510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60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2E6CC-B61D-4A6F-BB8D-132EABB6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9330F-2BF5-4A5B-9054-32BA208E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EF4B9-6D6B-408E-9A6D-3E100454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5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F99-DD93-48BF-A35F-3B5040AC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87A8-9C55-4DFF-B58F-C401B314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9D2D8-273F-4BC7-9C0E-16E025E7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9CBC8-826B-44D6-80D4-027485BF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638C1-127A-4C78-B05A-ED328B57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963E-C32D-4D8A-AEFE-09AAFDF5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2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807D-2633-4DEB-A8DA-A5ED4161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C3BE0-FA96-4C4C-B42B-BA1581F3D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6396D-656D-4C91-B1BC-4C972B9A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151E-BB76-45C8-8C62-82E15F6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B8A93-7F56-4EFA-9373-4D85F9E0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DDF8-56B4-4862-9887-7F81E55F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48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ECD9F-5952-4794-BC67-58CEAC4D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6F9B-B4C6-42EE-90C8-75E93B801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F2A61-F043-4472-B1E1-E1714B9DE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6B81-EC02-4C16-B39A-FE776A11FEF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59E7-FECD-4F60-8D1E-F883879E1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A819-379F-439F-99E1-E1F80CF0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F34A-941E-42EE-9B31-F7B8ACE7D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46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79AF78-03B8-4372-B8D7-27898459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243013"/>
            <a:ext cx="6786563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9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Toohey</dc:creator>
  <cp:lastModifiedBy>Julie Toohey</cp:lastModifiedBy>
  <cp:revision>2</cp:revision>
  <dcterms:created xsi:type="dcterms:W3CDTF">2019-07-08T00:31:24Z</dcterms:created>
  <dcterms:modified xsi:type="dcterms:W3CDTF">2019-07-08T00:33:44Z</dcterms:modified>
</cp:coreProperties>
</file>