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75BA-0C3B-45BA-AB9D-2BD814EB2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85C16-D401-48DE-AD21-1CFB24EF1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B6BA-7CB7-4E88-A103-AD70F9B7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5DA9-D7AD-408B-9EDB-EF995709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5822-425D-4D35-83EC-C54CD3B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18CF-CE6B-4A7D-AB20-868E84AB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F92FB-696B-44EE-9D9A-56E9EA95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BA1A-1253-4615-A3D8-56BE0E8C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C3F4-B320-4688-AAF0-3BD2C84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A96C-9CFB-455D-9A38-1E75E32F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954B1-FD31-400E-8A23-4A01F0A67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C4DF5-3E41-41BE-AA5F-9F5BAC675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80A0-E96E-4010-A231-2806118D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16B1-7067-45ED-B1D7-BDCF66EA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D591-6F1F-4607-9123-A1FAB28B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21F2-FA5D-4693-BFC2-F890EBEE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C38A-D0B1-4970-AB2D-5379EFFC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654F-4470-4EEC-98B3-290D4167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E9B8-5C66-41AB-80FA-86287230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C78B3-0557-48A9-B10C-431C9863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FD1B-887D-4BD5-B5CA-9FEED800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E8A7-ACDF-4EFE-90F3-CED0DAD2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0B3C-1346-4652-9165-477A6631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7F08-2874-428D-AF76-66000CEF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87FF-E61C-4004-AB24-FA1B9913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9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28A4-64E1-4F77-9092-7897590E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C9D8-F626-40DC-8F9A-3058BA55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F44EF-A9B8-4C91-9E28-C9B47113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B3A2B-3AB1-4D12-9D07-3EEF6296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20C3-2DBE-4964-B651-1D508DB4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B4BF7-CA27-42FE-B8DC-EE762299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AF8A-8699-480D-8067-2C44271A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BD5F-614B-4A55-AB7A-27ED7304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FA0E-DDAB-4188-AF88-1EF5DD4BF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DDD22-94DD-4A0F-BCAC-E20051F2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A7025-87CA-412D-ACB8-1E35F2D58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86EC-EC4D-4AA5-B391-AA40B5AE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9C28B-B364-4199-B04A-6C3F899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5C701-953A-4CCC-AA94-D05E6380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EC97-1E20-4AFC-BDE2-F8BA5E33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BC588-2968-447D-9E29-B1944663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C00E3-A182-413B-A590-0DCF41EE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E0517-B3BB-497A-8410-0298C4AA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4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DF7C6-C36D-4309-91B6-2358A57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35F88-FCA3-4464-A3C7-5BDBFF67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4C00-2D62-48B6-B975-2CA3D645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1334-B8EE-41A6-A13E-B3AA0ABB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7968-FD5D-44A1-99BB-A5FFDCFD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1789-D8CF-418E-B9BF-DF4B9114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AFB6-F5D7-4909-9412-960535A3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DD277-D932-4EED-A8A5-718A34A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B3AB-9592-489D-8FDD-4AAFB047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3BA0-D9A1-4F55-84A6-68042CD7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BDB18-9380-4CDD-ADFA-C57F98900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822CF-00B3-465E-975C-8BD9B688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AE2D5-BA75-4E91-B6FC-E8D6E13C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639C6-9B06-499D-B4FB-B49BD79D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A209-4B61-4668-89C7-3DB8F99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E707C-23A7-4132-A71D-4FBE78F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E9B-9A2D-49A8-AA6C-C890BA08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D911-6C71-49F9-B7AD-F27377AF3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2026-3A4D-4864-AB51-9ADDF410F79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8CF0-B50F-4FD6-98E4-B574D89C2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930C-DDA7-4627-B942-62FCEB3B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516E-A98A-45DA-8C17-6BC08412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026B1-0DA3-4FD8-9D69-E96C3F95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91454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000000"/>
                </a:solidFill>
              </a:rPr>
              <a:t>Targeted Marketing as a Social Determinant of Health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8E58-84C2-4BFD-BBDF-EF556B4E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72" y="1834417"/>
            <a:ext cx="4977578" cy="47531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Jacob E. Thomas, MA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Doctoral Fellow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The University of Texas at Austin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College of Education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Health Behavior and Health Education Program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UT Health Science Center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School of Public Health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Austin Regional Campus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Michael &amp; Susan Dell Center for Healthy Living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targeted marketing">
            <a:extLst>
              <a:ext uri="{FF2B5EF4-FFF2-40B4-BE49-F238E27FC236}">
                <a16:creationId xmlns:a16="http://schemas.microsoft.com/office/drawing/2014/main" id="{1C24C3D3-4DFA-46F8-A841-1FB2185A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177" y="814088"/>
            <a:ext cx="5171746" cy="52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4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952510-8EF5-46AB-A194-5553F5F1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21" y="726083"/>
            <a:ext cx="8814357" cy="6234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70C014-57D0-4F8C-A421-FDAE55E68069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Determinants of Health</a:t>
            </a:r>
          </a:p>
        </p:txBody>
      </p:sp>
    </p:spTree>
    <p:extLst>
      <p:ext uri="{BB962C8B-B14F-4D97-AF65-F5344CB8AC3E}">
        <p14:creationId xmlns:p14="http://schemas.microsoft.com/office/powerpoint/2010/main" val="274042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57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B9AFF48-3B3C-4AD1-B4B6-6D66FA9E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54" y="1077391"/>
            <a:ext cx="6008801" cy="4746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B4737D-3555-459C-933C-7CAAED6B2541}"/>
              </a:ext>
            </a:extLst>
          </p:cNvPr>
          <p:cNvSpPr txBox="1"/>
          <p:nvPr/>
        </p:nvSpPr>
        <p:spPr>
          <a:xfrm>
            <a:off x="10547497" y="6488668"/>
            <a:ext cx="27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CDC</a:t>
            </a:r>
          </a:p>
        </p:txBody>
      </p:sp>
    </p:spTree>
    <p:extLst>
      <p:ext uri="{BB962C8B-B14F-4D97-AF65-F5344CB8AC3E}">
        <p14:creationId xmlns:p14="http://schemas.microsoft.com/office/powerpoint/2010/main" val="255905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88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35C6F-300B-4277-BBBF-6093EFF0D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54" y="1137478"/>
            <a:ext cx="6008801" cy="4626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F0B64-0EA4-4A65-B4A0-2C2BE218691C}"/>
              </a:ext>
            </a:extLst>
          </p:cNvPr>
          <p:cNvSpPr txBox="1"/>
          <p:nvPr/>
        </p:nvSpPr>
        <p:spPr>
          <a:xfrm>
            <a:off x="10547497" y="6488668"/>
            <a:ext cx="27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CDC</a:t>
            </a:r>
          </a:p>
        </p:txBody>
      </p:sp>
    </p:spTree>
    <p:extLst>
      <p:ext uri="{BB962C8B-B14F-4D97-AF65-F5344CB8AC3E}">
        <p14:creationId xmlns:p14="http://schemas.microsoft.com/office/powerpoint/2010/main" val="20172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8F4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4BF0B-53D9-4A9B-900F-9AA94B05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54" y="1114946"/>
            <a:ext cx="6008801" cy="4671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F8571-4357-4EC6-9B08-F08DA21EBEA0}"/>
              </a:ext>
            </a:extLst>
          </p:cNvPr>
          <p:cNvSpPr txBox="1"/>
          <p:nvPr/>
        </p:nvSpPr>
        <p:spPr>
          <a:xfrm>
            <a:off x="10547497" y="6488668"/>
            <a:ext cx="27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CDC</a:t>
            </a:r>
          </a:p>
        </p:txBody>
      </p:sp>
    </p:spTree>
    <p:extLst>
      <p:ext uri="{BB962C8B-B14F-4D97-AF65-F5344CB8AC3E}">
        <p14:creationId xmlns:p14="http://schemas.microsoft.com/office/powerpoint/2010/main" val="322050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F8999-8DEF-48BE-BCA9-052A3D21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Final Project for McCombs Data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C3CF-911F-43EC-A0AA-7D94E226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6"/>
            <a:ext cx="5461347" cy="5738634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Data: Blend of preoperatory data to UT collected by a $20,000,000 grant from the FDA/NIH/CDC, and public data from the Texas Education Agency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Technologies Used: Excel, HTML, CSS, Bootstrap, JavaScript, </a:t>
            </a:r>
            <a:r>
              <a:rPr lang="en-US" sz="2200" dirty="0" err="1">
                <a:solidFill>
                  <a:srgbClr val="000000"/>
                </a:solidFill>
              </a:rPr>
              <a:t>CanvasJS</a:t>
            </a:r>
            <a:r>
              <a:rPr lang="en-US" sz="2200" dirty="0">
                <a:solidFill>
                  <a:srgbClr val="000000"/>
                </a:solidFill>
              </a:rPr>
              <a:t>, Python, </a:t>
            </a:r>
            <a:r>
              <a:rPr lang="en-US" sz="2200" dirty="0" err="1">
                <a:solidFill>
                  <a:srgbClr val="000000"/>
                </a:solidFill>
              </a:rPr>
              <a:t>Jupyter</a:t>
            </a:r>
            <a:r>
              <a:rPr lang="en-US" sz="2200" dirty="0">
                <a:solidFill>
                  <a:srgbClr val="000000"/>
                </a:solidFill>
              </a:rPr>
              <a:t>, Pandas, SciPy, </a:t>
            </a:r>
            <a:r>
              <a:rPr lang="en-US" sz="2200" dirty="0" err="1">
                <a:solidFill>
                  <a:srgbClr val="000000"/>
                </a:solidFill>
              </a:rPr>
              <a:t>MatPlotLib</a:t>
            </a:r>
            <a:r>
              <a:rPr lang="en-US" sz="2200" dirty="0">
                <a:solidFill>
                  <a:srgbClr val="000000"/>
                </a:solidFill>
              </a:rPr>
              <a:t>, NumPy, </a:t>
            </a:r>
            <a:r>
              <a:rPr lang="en-US" sz="2200" dirty="0" err="1">
                <a:solidFill>
                  <a:srgbClr val="000000"/>
                </a:solidFill>
              </a:rPr>
              <a:t>SciKit</a:t>
            </a:r>
            <a:r>
              <a:rPr lang="en-US" sz="2200" dirty="0">
                <a:solidFill>
                  <a:srgbClr val="000000"/>
                </a:solidFill>
              </a:rPr>
              <a:t>-Learn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Goal: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Broadly</a:t>
            </a:r>
            <a:r>
              <a:rPr lang="en-US" sz="2000" dirty="0">
                <a:solidFill>
                  <a:srgbClr val="000000"/>
                </a:solidFill>
              </a:rPr>
              <a:t> - introduce Social Determents of Health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</a:rPr>
              <a:t>Specifically</a:t>
            </a:r>
            <a:r>
              <a:rPr lang="en-US" sz="2000" dirty="0">
                <a:solidFill>
                  <a:srgbClr val="000000"/>
                </a:solidFill>
              </a:rPr>
              <a:t> - show that the food environment is an important, but often overlooked health risk factor</a:t>
            </a:r>
          </a:p>
        </p:txBody>
      </p:sp>
    </p:spTree>
    <p:extLst>
      <p:ext uri="{BB962C8B-B14F-4D97-AF65-F5344CB8AC3E}">
        <p14:creationId xmlns:p14="http://schemas.microsoft.com/office/powerpoint/2010/main" val="303162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Targeted Marketing as a Social Determinant of Health</vt:lpstr>
      <vt:lpstr>PowerPoint Presentation</vt:lpstr>
      <vt:lpstr>PowerPoint Presentation</vt:lpstr>
      <vt:lpstr>PowerPoint Presentation</vt:lpstr>
      <vt:lpstr>PowerPoint Presentation</vt:lpstr>
      <vt:lpstr>Final Project for McCombs Data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Marketing as a Social Determinant of Health</dc:title>
  <dc:creator>Jacob Thomas</dc:creator>
  <cp:lastModifiedBy>Jacob Thomas</cp:lastModifiedBy>
  <cp:revision>3</cp:revision>
  <dcterms:created xsi:type="dcterms:W3CDTF">2019-10-30T22:35:31Z</dcterms:created>
  <dcterms:modified xsi:type="dcterms:W3CDTF">2019-10-30T23:08:03Z</dcterms:modified>
</cp:coreProperties>
</file>