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73" autoAdjust="0"/>
  </p:normalViewPr>
  <p:slideViewPr>
    <p:cSldViewPr snapToGrid="0">
      <p:cViewPr varScale="1"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Household</a:t>
            </a:r>
            <a:r>
              <a:rPr lang="de-DE" dirty="0" smtClean="0"/>
              <a:t> Processing Unit </a:t>
            </a:r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dirty="0" smtClean="0"/>
              <a:t>a 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JS-Server; HHS)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Client/Authority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a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logged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User </a:t>
            </a:r>
            <a:r>
              <a:rPr lang="de-DE" baseline="0" dirty="0" err="1" smtClean="0"/>
              <a:t>Interace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displaying</a:t>
            </a:r>
            <a:r>
              <a:rPr lang="de-DE" baseline="0" dirty="0" smtClean="0"/>
              <a:t> (live)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Sensors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via JSON </a:t>
            </a:r>
            <a:r>
              <a:rPr lang="de-DE" baseline="0" dirty="0" err="1" smtClean="0"/>
              <a:t>datastream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HHS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Utility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, UC)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UC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Validator</a:t>
            </a:r>
            <a:r>
              <a:rPr lang="de-DE" baseline="0" dirty="0" smtClean="0"/>
              <a:t> Set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; VS) </a:t>
            </a:r>
            <a:r>
              <a:rPr lang="de-DE" baseline="0" dirty="0" err="1" smtClean="0"/>
              <a:t>triggers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Set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VS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authority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Parity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185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(2.0 </a:t>
            </a:r>
            <a:r>
              <a:rPr lang="de-DE" baseline="0" dirty="0" smtClean="0">
                <a:sym typeface="Wingdings" panose="05000000000000000000" pitchFamily="2" charset="2"/>
              </a:rPr>
              <a:t> 3.0)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3 </a:t>
            </a:r>
            <a:r>
              <a:rPr lang="de-DE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consumed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shared</a:t>
            </a:r>
            <a:r>
              <a:rPr lang="de-DE" baseline="0" dirty="0" smtClean="0"/>
              <a:t>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Processing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asks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client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lock/ </a:t>
            </a:r>
            <a:r>
              <a:rPr lang="de-DE" baseline="0" dirty="0" err="1" smtClean="0">
                <a:sym typeface="Wingdings" panose="05000000000000000000" pitchFamily="2" charset="2"/>
              </a:rPr>
              <a:t>unlock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i.o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send </a:t>
            </a:r>
            <a:r>
              <a:rPr lang="de-DE" baseline="0" dirty="0" err="1" smtClean="0">
                <a:sym typeface="Wingdings" panose="05000000000000000000" pitchFamily="2" charset="2"/>
              </a:rPr>
              <a:t>transactions</a:t>
            </a:r>
            <a:endParaRPr lang="de-DE" baseline="0" dirty="0" smtClean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Arial"/>
              </a:rPr>
              <a:t>User </a:t>
            </a:r>
            <a:r>
              <a:rPr lang="de-DE" baseline="0" dirty="0" err="1" smtClean="0">
                <a:sym typeface="Arial"/>
              </a:rPr>
              <a:t>interface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comunicates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with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HHS </a:t>
            </a:r>
            <a:r>
              <a:rPr lang="de-DE" baseline="0" dirty="0" err="1" smtClean="0">
                <a:sym typeface="Arial"/>
              </a:rPr>
              <a:t>and</a:t>
            </a:r>
            <a:r>
              <a:rPr lang="de-DE" baseline="0" dirty="0" smtClean="0">
                <a:sym typeface="Arial"/>
              </a:rPr>
              <a:t> not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DB </a:t>
            </a:r>
            <a:r>
              <a:rPr lang="de-DE" baseline="0" dirty="0" err="1" smtClean="0">
                <a:sym typeface="Arial"/>
              </a:rPr>
              <a:t>directly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behaves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central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middleware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inside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unit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Netting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triggered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future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either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time a block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created</a:t>
            </a:r>
            <a:r>
              <a:rPr lang="de-DE" baseline="0" dirty="0" smtClean="0">
                <a:sym typeface="Wingdings" panose="05000000000000000000" pitchFamily="2" charset="2"/>
              </a:rPr>
              <a:t> via </a:t>
            </a:r>
            <a:r>
              <a:rPr lang="de-DE" baseline="0" dirty="0" err="1" smtClean="0">
                <a:sym typeface="Wingdings" panose="05000000000000000000" pitchFamily="2" charset="2"/>
              </a:rPr>
              <a:t>BlockReward</a:t>
            </a:r>
            <a:r>
              <a:rPr lang="de-DE" baseline="0" smtClean="0">
                <a:sym typeface="Wingdings" panose="05000000000000000000" pitchFamily="2" charset="2"/>
              </a:rPr>
              <a:t> (?)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(3.0 </a:t>
            </a:r>
            <a:r>
              <a:rPr lang="de-DE" baseline="0" dirty="0" smtClean="0">
                <a:sym typeface="Wingdings" panose="05000000000000000000" pitchFamily="2" charset="2"/>
              </a:rPr>
              <a:t> 4.0)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Smart Meter </a:t>
            </a:r>
            <a:r>
              <a:rPr lang="de-DE" dirty="0" err="1" smtClean="0"/>
              <a:t>contains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UC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Consume</a:t>
            </a:r>
            <a:r>
              <a:rPr lang="de-DE" baseline="0" dirty="0" smtClean="0"/>
              <a:t>/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427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</a:t>
            </a:r>
            <a:r>
              <a:rPr lang="de-DE" baseline="0" dirty="0" smtClean="0"/>
              <a:t>(4.0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smtClean="0">
                <a:sym typeface="Wingdings" panose="05000000000000000000" pitchFamily="2" charset="2"/>
              </a:rPr>
              <a:t>5.0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New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smart </a:t>
            </a:r>
            <a:r>
              <a:rPr lang="de-DE" baseline="0" dirty="0" err="1" smtClean="0"/>
              <a:t>meter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Rename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Energy</a:t>
            </a:r>
            <a:r>
              <a:rPr lang="de-DE" baseline="0" dirty="0" smtClean="0">
                <a:sym typeface="Wingdings" panose="05000000000000000000" pitchFamily="2" charset="2"/>
              </a:rPr>
              <a:t> Transfer </a:t>
            </a:r>
            <a:r>
              <a:rPr lang="de-DE" baseline="0" dirty="0" err="1" smtClean="0">
                <a:sym typeface="Wingdings" panose="05000000000000000000" pitchFamily="2" charset="2"/>
              </a:rPr>
              <a:t>Receipt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while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 </a:t>
            </a:r>
            <a:r>
              <a:rPr lang="de-DE" baseline="0" dirty="0" err="1" smtClean="0">
                <a:sym typeface="Wingdings" panose="05000000000000000000" pitchFamily="2" charset="2"/>
              </a:rPr>
              <a:t>consists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several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=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address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VS </a:t>
            </a:r>
            <a:r>
              <a:rPr lang="de-DE" baseline="0" dirty="0" err="1" smtClean="0">
                <a:sym typeface="Wingdings" panose="05000000000000000000" pitchFamily="2" charset="2"/>
              </a:rPr>
              <a:t>includes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example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smtClean="0">
                <a:sym typeface="Wingdings" panose="05000000000000000000" pitchFamily="2" charset="2"/>
              </a:rPr>
              <a:t>the </a:t>
            </a:r>
            <a:r>
              <a:rPr lang="de-DE" baseline="0" dirty="0" smtClean="0">
                <a:sym typeface="Wingdings" panose="05000000000000000000" pitchFamily="2" charset="2"/>
              </a:rPr>
              <a:t>Block </a:t>
            </a:r>
            <a:r>
              <a:rPr lang="de-DE" baseline="0" dirty="0" err="1" smtClean="0">
                <a:sym typeface="Wingdings" panose="05000000000000000000" pitchFamily="2" charset="2"/>
              </a:rPr>
              <a:t>Reward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8946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name="adj1" fmla="val -2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rot="-5400000" flipH="1">
            <a:off x="5375875" y="2896838"/>
            <a:ext cx="11325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rot="-5400000" flipH="1">
            <a:off x="5923525" y="1348388"/>
            <a:ext cx="500400" cy="463800"/>
          </a:xfrm>
          <a:prstGeom prst="curvedConnector4">
            <a:avLst>
              <a:gd name="adj1" fmla="val -88287"/>
              <a:gd name="adj2" fmla="val 174472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1366425" y="2967125"/>
            <a:ext cx="365400" cy="15069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rot="10800000" flipH="1">
            <a:off x="1740075" y="2635475"/>
            <a:ext cx="865500" cy="340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2.0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04811"/>
            <a:ext cx="7724775" cy="3819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3.0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3497"/>
            <a:ext cx="7724775" cy="3248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4.0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" y="1134104"/>
            <a:ext cx="8464101" cy="3454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5.0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8" y="1211493"/>
            <a:ext cx="8243902" cy="33605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Bildschirmpräsentation (16:9)</PresentationFormat>
  <Paragraphs>89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Symbol</vt:lpstr>
      <vt:lpstr>Wingdings</vt:lpstr>
      <vt:lpstr>Simple Dark</vt:lpstr>
      <vt:lpstr>CP SS19</vt:lpstr>
      <vt:lpstr>Workflow</vt:lpstr>
      <vt:lpstr>Devflow</vt:lpstr>
      <vt:lpstr>Architecture</vt:lpstr>
      <vt:lpstr>Architecture 2.0</vt:lpstr>
      <vt:lpstr>Architecture 3.0</vt:lpstr>
      <vt:lpstr>Architecture 4.0</vt:lpstr>
      <vt:lpstr>Architecture 5.0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12</cp:revision>
  <dcterms:modified xsi:type="dcterms:W3CDTF">2019-05-29T09:48:42Z</dcterms:modified>
</cp:coreProperties>
</file>