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Bildschirmpräsentation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6</cp:revision>
  <dcterms:modified xsi:type="dcterms:W3CDTF">2019-05-13T19:38:39Z</dcterms:modified>
</cp:coreProperties>
</file>