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>
        <p:scale>
          <a:sx n="89" d="100"/>
          <a:sy n="89" d="100"/>
        </p:scale>
        <p:origin x="91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DF9BD-CD90-4BC0-B23E-971EC8384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Decentralized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trading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8A1B2A-0D29-4CA2-BF97-0DEE7E297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Final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sz="2000" dirty="0"/>
              <a:t>SS19</a:t>
            </a:r>
          </a:p>
        </p:txBody>
      </p:sp>
    </p:spTree>
    <p:extLst>
      <p:ext uri="{BB962C8B-B14F-4D97-AF65-F5344CB8AC3E}">
        <p14:creationId xmlns:p14="http://schemas.microsoft.com/office/powerpoint/2010/main" val="411534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5F314D7-B23A-4AB2-B607-0A47F827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AFC5637-CEFF-42DA-8218-B898A47E9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 algn="just">
              <a:buFont typeface="+mj-lt"/>
              <a:buAutoNum type="arabicPeriod"/>
            </a:pPr>
            <a:r>
              <a:rPr lang="de-DE" dirty="0"/>
              <a:t>Motivation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de-DE" dirty="0" err="1"/>
              <a:t>Recap</a:t>
            </a:r>
            <a:r>
              <a:rPr lang="de-DE" dirty="0"/>
              <a:t>: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pPr marL="457200" indent="-457200" algn="just">
              <a:buFont typeface="+mj-lt"/>
              <a:buAutoNum type="arabicPeriod"/>
            </a:pPr>
            <a:r>
              <a:rPr lang="de-DE" dirty="0"/>
              <a:t>Approach on Privacy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de-DE" dirty="0"/>
              <a:t>Demo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de-DE" dirty="0"/>
              <a:t>Evaluation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722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3D2DA-49AC-4D60-A088-C555B6F7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5A1A2-3F5B-439A-9071-B2CFC9743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65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F4604-EC8F-4B33-9D7F-B497D1EC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 dirty="0"/>
              <a:t>: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BBA536-DACB-4EDF-B1FB-9265ECE1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37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7DBCE-4BD7-4044-8A53-F220C3F7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 on Privacy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7E2BA8-FA13-4BEE-92B7-BFAB9D21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09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5CD5FB8-0E0E-4FF7-937C-834FE84F2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43944A0E-EA42-4F6C-9E4C-009884E16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74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70C10-8B3C-4A1E-8C52-92A3AFE3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 and </a:t>
            </a:r>
            <a:r>
              <a:rPr lang="de-DE" dirty="0" err="1"/>
              <a:t>future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5CC432-4DE4-4BC0-AC48-059D3BAC4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869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30</Words>
  <Application>Microsoft Office PowerPoint</Application>
  <PresentationFormat>Breitbild</PresentationFormat>
  <Paragraphs>15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Netz</vt:lpstr>
      <vt:lpstr>Decentralized energy trading</vt:lpstr>
      <vt:lpstr>Content</vt:lpstr>
      <vt:lpstr>Motivation</vt:lpstr>
      <vt:lpstr>Recap: Midterm presentation</vt:lpstr>
      <vt:lpstr>Approach on Privacy</vt:lpstr>
      <vt:lpstr>Demo</vt:lpstr>
      <vt:lpstr>Conclusion and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energy trading</dc:title>
  <dc:creator>Holz, Julia</dc:creator>
  <cp:lastModifiedBy>Holz, Julia</cp:lastModifiedBy>
  <cp:revision>3</cp:revision>
  <dcterms:created xsi:type="dcterms:W3CDTF">2019-07-01T13:37:09Z</dcterms:created>
  <dcterms:modified xsi:type="dcterms:W3CDTF">2019-07-01T13:56:14Z</dcterms:modified>
</cp:coreProperties>
</file>