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yal Jahan" initials="" lastIdx="4" clrIdx="0"/>
  <p:cmAuthor id="1" name="Myron R" initials="" lastIdx="1" clrIdx="1"/>
  <p:cmAuthor id="2" name="Dong-Ha Kim" initials="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273" autoAdjust="0"/>
  </p:normalViewPr>
  <p:slideViewPr>
    <p:cSldViewPr snapToGrid="0">
      <p:cViewPr varScale="1">
        <p:scale>
          <a:sx n="58" d="100"/>
          <a:sy n="58" d="100"/>
        </p:scale>
        <p:origin x="166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4-23T07:18:16.699" idx="4">
    <p:pos x="196" y="825"/>
    <p:text>+Imperative mood
+Setting Upstream</p:text>
  </p:cm>
  <p:cm authorId="1" dt="2019-04-23T08:25:09.365" idx="1">
    <p:pos x="196" y="725"/>
    <p:text>Sounds good, is there any tool to integrate a point-based system?</p:text>
  </p:cm>
  <p:cm authorId="2" dt="2019-04-23T08:35:38.625" idx="1">
    <p:pos x="196" y="725"/>
    <p:text>Can you elaborate more on what you mean with point-based system?</p:text>
  </p:cm>
  <p:cm authorId="0" dt="2019-04-23T08:47:20.337" idx="2">
    <p:pos x="196" y="725"/>
    <p:text>A rough idea could be as follows:-
-2 : Do not submit (has serious issues in logic)
-1 : Has some issues (doubtful logic, lint checks, etc)
0 : Not Reviewed by X
+1 : Seems good to Reviewer X
We can set +2 or +3 as acceptable and then merge them.</p:text>
  </p:cm>
  <p:cm authorId="0" dt="2019-04-23T08:49:20.719" idx="3">
    <p:pos x="196" y="725"/>
    <p:text>There is Gerrit which follows similar point-based review but it's probably overkill for our project.</p:text>
  </p:cm>
  <p:cm authorId="0" dt="2019-04-23T08:55:17.971" idx="1">
    <p:pos x="196" y="725"/>
    <p:text>I would suggest a point-based system for review.
-2,-1,0,+1 or something similar.
How does it sound to you ?</p:text>
  </p:cm>
  <p:cm authorId="2" dt="2019-04-23T08:55:17.971" idx="2">
    <p:pos x="196" y="725"/>
    <p:text>Interesting I like it. But how do give this points? As a review comment on the PR or via an emoji?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17617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714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9465023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9465023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062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9465023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9465023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49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69465023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69465023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ValidatorSet contract to trigger -&gt; netting tx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Interval target ~ 1h, 15 mins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 mock a value each 60 secs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Send produce / consume tx every minute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UI types: household internal view and exposed view: prices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564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dirty="0" err="1" smtClean="0"/>
              <a:t>Household</a:t>
            </a:r>
            <a:r>
              <a:rPr lang="de-DE" dirty="0" smtClean="0"/>
              <a:t> Processing Unit </a:t>
            </a:r>
            <a:r>
              <a:rPr lang="de-DE" dirty="0" err="1" smtClean="0"/>
              <a:t>consisting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endParaRPr lang="de-DE" dirty="0" smtClean="0"/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dirty="0" smtClean="0"/>
              <a:t>a Node.js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server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Household</a:t>
            </a:r>
            <a:r>
              <a:rPr lang="de-DE" baseline="0" dirty="0" smtClean="0"/>
              <a:t> JS-Server; HHS)</a:t>
            </a:r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The </a:t>
            </a:r>
            <a:r>
              <a:rPr lang="de-DE" baseline="0" dirty="0" err="1" smtClean="0"/>
              <a:t>Parity</a:t>
            </a:r>
            <a:r>
              <a:rPr lang="de-DE" baseline="0" dirty="0" smtClean="0"/>
              <a:t> Client/Authority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providing</a:t>
            </a:r>
            <a:r>
              <a:rPr lang="de-DE" baseline="0" dirty="0" smtClean="0"/>
              <a:t> a private </a:t>
            </a:r>
            <a:r>
              <a:rPr lang="de-DE" baseline="0" dirty="0" err="1" smtClean="0"/>
              <a:t>key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HHS</a:t>
            </a:r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A </a:t>
            </a:r>
            <a:r>
              <a:rPr lang="de-DE" baseline="0" dirty="0" err="1" smtClean="0"/>
              <a:t>database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containing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logged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HHS</a:t>
            </a:r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A User </a:t>
            </a:r>
            <a:r>
              <a:rPr lang="de-DE" baseline="0" dirty="0" err="1" smtClean="0"/>
              <a:t>Interace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displaying</a:t>
            </a:r>
            <a:r>
              <a:rPr lang="de-DE" baseline="0" dirty="0" smtClean="0"/>
              <a:t> (live)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HHS</a:t>
            </a:r>
            <a:endParaRPr lang="de-DE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dirty="0" smtClean="0"/>
              <a:t>Sensors</a:t>
            </a:r>
            <a:r>
              <a:rPr lang="de-DE" baseline="0" dirty="0" smtClean="0"/>
              <a:t> send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via JSON </a:t>
            </a:r>
            <a:r>
              <a:rPr lang="de-DE" baseline="0" dirty="0" err="1" smtClean="0"/>
              <a:t>datastream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HHS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The HHS </a:t>
            </a:r>
            <a:r>
              <a:rPr lang="de-DE" baseline="0" dirty="0" err="1" smtClean="0"/>
              <a:t>sends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consume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produce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transactions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directly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Utility </a:t>
            </a:r>
            <a:r>
              <a:rPr lang="de-DE" baseline="0" dirty="0" err="1" smtClean="0"/>
              <a:t>Contract</a:t>
            </a:r>
            <a:r>
              <a:rPr lang="de-DE" baseline="0" dirty="0" smtClean="0"/>
              <a:t> (Smart </a:t>
            </a:r>
            <a:r>
              <a:rPr lang="de-DE" baseline="0" dirty="0" err="1" smtClean="0"/>
              <a:t>Contract</a:t>
            </a:r>
            <a:r>
              <a:rPr lang="de-DE" baseline="0" dirty="0" smtClean="0"/>
              <a:t>, UC)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UC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responsible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netting</a:t>
            </a:r>
            <a:endParaRPr lang="de-DE" baseline="0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Validator</a:t>
            </a:r>
            <a:r>
              <a:rPr lang="de-DE" baseline="0" dirty="0" smtClean="0"/>
              <a:t> Set (Smart </a:t>
            </a:r>
            <a:r>
              <a:rPr lang="de-DE" baseline="0" dirty="0" err="1" smtClean="0"/>
              <a:t>Contract</a:t>
            </a:r>
            <a:r>
              <a:rPr lang="de-DE" baseline="0" dirty="0" smtClean="0"/>
              <a:t>; VS) </a:t>
            </a:r>
            <a:r>
              <a:rPr lang="de-DE" baseline="0" dirty="0" err="1" smtClean="0"/>
              <a:t>triggers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netting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sending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netting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trnsaction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Validator</a:t>
            </a:r>
            <a:r>
              <a:rPr lang="de-DE" baseline="0" dirty="0" smtClean="0"/>
              <a:t> Set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VS </a:t>
            </a:r>
            <a:r>
              <a:rPr lang="de-DE" baseline="0" dirty="0" err="1" smtClean="0"/>
              <a:t>contains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list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including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authority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nodes</a:t>
            </a:r>
            <a:endParaRPr lang="de-DE" baseline="0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Parity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client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updates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regulary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local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validator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91858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Font typeface="Symbol" panose="05050102010706020507" pitchFamily="18" charset="2"/>
              <a:buNone/>
            </a:pPr>
            <a:r>
              <a:rPr lang="de-DE" dirty="0" err="1" smtClean="0"/>
              <a:t>Changes</a:t>
            </a:r>
            <a:r>
              <a:rPr lang="de-DE" baseline="0" dirty="0" smtClean="0"/>
              <a:t> (2.0 </a:t>
            </a:r>
            <a:r>
              <a:rPr lang="de-DE" baseline="0" dirty="0" smtClean="0">
                <a:sym typeface="Wingdings" panose="05000000000000000000" pitchFamily="2" charset="2"/>
              </a:rPr>
              <a:t> 3.0)</a:t>
            </a:r>
            <a:endParaRPr lang="de-DE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dirty="0" smtClean="0"/>
              <a:t>3 </a:t>
            </a:r>
            <a:r>
              <a:rPr lang="de-DE" dirty="0" err="1" smtClean="0"/>
              <a:t>input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sensors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consumed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produced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battery</a:t>
            </a:r>
            <a:r>
              <a:rPr lang="de-DE" baseline="0" dirty="0" smtClean="0"/>
              <a:t>)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shared</a:t>
            </a:r>
            <a:r>
              <a:rPr lang="de-DE" baseline="0" dirty="0" smtClean="0"/>
              <a:t> private </a:t>
            </a:r>
            <a:r>
              <a:rPr lang="de-DE" baseline="0" dirty="0" err="1" smtClean="0"/>
              <a:t>key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Household</a:t>
            </a:r>
            <a:r>
              <a:rPr lang="de-DE" baseline="0" dirty="0" smtClean="0"/>
              <a:t> Processing </a:t>
            </a:r>
            <a:r>
              <a:rPr lang="de-DE" baseline="0" dirty="0" err="1" smtClean="0"/>
              <a:t>unit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HHS </a:t>
            </a:r>
            <a:r>
              <a:rPr lang="de-DE" baseline="0" dirty="0" err="1" smtClean="0">
                <a:sym typeface="Wingdings" panose="05000000000000000000" pitchFamily="2" charset="2"/>
              </a:rPr>
              <a:t>asks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parity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client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to</a:t>
            </a:r>
            <a:r>
              <a:rPr lang="de-DE" baseline="0" dirty="0" smtClean="0">
                <a:sym typeface="Wingdings" panose="05000000000000000000" pitchFamily="2" charset="2"/>
              </a:rPr>
              <a:t> lock/ </a:t>
            </a:r>
            <a:r>
              <a:rPr lang="de-DE" baseline="0" dirty="0" err="1" smtClean="0">
                <a:sym typeface="Wingdings" panose="05000000000000000000" pitchFamily="2" charset="2"/>
              </a:rPr>
              <a:t>unlock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account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i.o</a:t>
            </a:r>
            <a:r>
              <a:rPr lang="de-DE" baseline="0" dirty="0" smtClean="0">
                <a:sym typeface="Wingdings" panose="05000000000000000000" pitchFamily="2" charset="2"/>
              </a:rPr>
              <a:t>. </a:t>
            </a:r>
            <a:r>
              <a:rPr lang="de-DE" baseline="0" dirty="0" err="1" smtClean="0">
                <a:sym typeface="Wingdings" panose="05000000000000000000" pitchFamily="2" charset="2"/>
              </a:rPr>
              <a:t>to</a:t>
            </a:r>
            <a:r>
              <a:rPr lang="de-DE" baseline="0" dirty="0" smtClean="0">
                <a:sym typeface="Wingdings" panose="05000000000000000000" pitchFamily="2" charset="2"/>
              </a:rPr>
              <a:t> send </a:t>
            </a:r>
            <a:r>
              <a:rPr lang="de-DE" baseline="0" dirty="0" err="1" smtClean="0">
                <a:sym typeface="Wingdings" panose="05000000000000000000" pitchFamily="2" charset="2"/>
              </a:rPr>
              <a:t>transactions</a:t>
            </a:r>
            <a:endParaRPr lang="de-DE" baseline="0" dirty="0" smtClean="0">
              <a:sym typeface="Arial"/>
            </a:endParaRP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smtClean="0">
                <a:sym typeface="Arial"/>
              </a:rPr>
              <a:t>User </a:t>
            </a:r>
            <a:r>
              <a:rPr lang="de-DE" baseline="0" dirty="0" err="1" smtClean="0">
                <a:sym typeface="Arial"/>
              </a:rPr>
              <a:t>interface</a:t>
            </a:r>
            <a:r>
              <a:rPr lang="de-DE" baseline="0" dirty="0" smtClean="0">
                <a:sym typeface="Arial"/>
              </a:rPr>
              <a:t> </a:t>
            </a:r>
            <a:r>
              <a:rPr lang="de-DE" baseline="0" dirty="0" err="1" smtClean="0">
                <a:sym typeface="Arial"/>
              </a:rPr>
              <a:t>comunicates</a:t>
            </a:r>
            <a:r>
              <a:rPr lang="de-DE" baseline="0" dirty="0" smtClean="0">
                <a:sym typeface="Arial"/>
              </a:rPr>
              <a:t> </a:t>
            </a:r>
            <a:r>
              <a:rPr lang="de-DE" baseline="0" dirty="0" err="1" smtClean="0">
                <a:sym typeface="Arial"/>
              </a:rPr>
              <a:t>with</a:t>
            </a:r>
            <a:r>
              <a:rPr lang="de-DE" baseline="0" dirty="0" smtClean="0">
                <a:sym typeface="Arial"/>
              </a:rPr>
              <a:t> </a:t>
            </a:r>
            <a:r>
              <a:rPr lang="de-DE" baseline="0" dirty="0" err="1" smtClean="0">
                <a:sym typeface="Arial"/>
              </a:rPr>
              <a:t>the</a:t>
            </a:r>
            <a:r>
              <a:rPr lang="de-DE" baseline="0" dirty="0" smtClean="0">
                <a:sym typeface="Arial"/>
              </a:rPr>
              <a:t> HHS </a:t>
            </a:r>
            <a:r>
              <a:rPr lang="de-DE" baseline="0" dirty="0" err="1" smtClean="0">
                <a:sym typeface="Arial"/>
              </a:rPr>
              <a:t>and</a:t>
            </a:r>
            <a:r>
              <a:rPr lang="de-DE" baseline="0" dirty="0" smtClean="0">
                <a:sym typeface="Arial"/>
              </a:rPr>
              <a:t> not </a:t>
            </a:r>
            <a:r>
              <a:rPr lang="de-DE" baseline="0" dirty="0" err="1" smtClean="0">
                <a:sym typeface="Arial"/>
              </a:rPr>
              <a:t>the</a:t>
            </a:r>
            <a:r>
              <a:rPr lang="de-DE" baseline="0" dirty="0" smtClean="0">
                <a:sym typeface="Arial"/>
              </a:rPr>
              <a:t> DB </a:t>
            </a:r>
            <a:r>
              <a:rPr lang="de-DE" baseline="0" dirty="0" err="1" smtClean="0">
                <a:sym typeface="Arial"/>
              </a:rPr>
              <a:t>directly</a:t>
            </a:r>
            <a:r>
              <a:rPr lang="de-DE" baseline="0" dirty="0" smtClean="0">
                <a:sym typeface="Arial"/>
              </a:rPr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HHS </a:t>
            </a:r>
            <a:r>
              <a:rPr lang="de-DE" baseline="0" dirty="0" err="1" smtClean="0">
                <a:sym typeface="Wingdings" panose="05000000000000000000" pitchFamily="2" charset="2"/>
              </a:rPr>
              <a:t>behaves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central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middleware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inside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Household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processing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unit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>
                <a:sym typeface="Wingdings" panose="05000000000000000000" pitchFamily="2" charset="2"/>
              </a:rPr>
              <a:t>Netting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triggered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by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either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one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household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every</a:t>
            </a:r>
            <a:r>
              <a:rPr lang="de-DE" baseline="0" dirty="0" smtClean="0">
                <a:sym typeface="Wingdings" panose="05000000000000000000" pitchFamily="2" charset="2"/>
              </a:rPr>
              <a:t> time a block </a:t>
            </a:r>
            <a:r>
              <a:rPr lang="de-DE" baseline="0" dirty="0" err="1" smtClean="0">
                <a:sym typeface="Wingdings" panose="05000000000000000000" pitchFamily="2" charset="2"/>
              </a:rPr>
              <a:t>is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created</a:t>
            </a:r>
            <a:r>
              <a:rPr lang="de-DE" baseline="0" dirty="0" smtClean="0">
                <a:sym typeface="Wingdings" panose="05000000000000000000" pitchFamily="2" charset="2"/>
              </a:rPr>
              <a:t> via </a:t>
            </a:r>
            <a:r>
              <a:rPr lang="de-DE" baseline="0" dirty="0" err="1" smtClean="0">
                <a:sym typeface="Wingdings" panose="05000000000000000000" pitchFamily="2" charset="2"/>
              </a:rPr>
              <a:t>BlockReward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457200" indent="-298450">
              <a:buFont typeface="Symbol" panose="05050102010706020507" pitchFamily="18" charset="2"/>
              <a:buChar char="-"/>
            </a:pPr>
            <a:endParaRPr lang="de-DE" baseline="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42979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6a8908bc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6a8908bc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Where is sensor data stored?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Why proof of wokr? -&gt; Don't forget to mention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Simpler stack prefered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Test workflow ...Before commiting to it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024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 SS19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Work-, Dev-Flow &amp; Architecture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Kanban (Backlog, ToDo, In Progress, Done)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projects as project mgmt tool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issues for implementation tasks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Feedback loops as needed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stories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Regular planning / refinement of stories and issues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issue templates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Devflow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Simplified GitFlow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Branches: master, feature/…, fix/…, refactor/…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Opening PR into master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Clear and consistent commit messages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Short title: Add, Update, Change, Remove, …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Detailed body if needed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Related issues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 least 1 or 2 reviews before merging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CI checks: linter, tests, 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464100" y="3220675"/>
            <a:ext cx="455700" cy="4473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418125" y="2062775"/>
            <a:ext cx="96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Meter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2091225" y="2062775"/>
            <a:ext cx="10287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Prosumer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EOA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2091225" y="3129575"/>
            <a:ext cx="10287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Authority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cxnSp>
        <p:nvCxnSpPr>
          <p:cNvPr id="77" name="Google Shape;77;p16"/>
          <p:cNvCxnSpPr>
            <a:stCxn id="74" idx="3"/>
            <a:endCxn id="75" idx="1"/>
          </p:cNvCxnSpPr>
          <p:nvPr/>
        </p:nvCxnSpPr>
        <p:spPr>
          <a:xfrm>
            <a:off x="1387125" y="2349125"/>
            <a:ext cx="704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8249" y="2553050"/>
            <a:ext cx="288263" cy="57652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3119925" y="2349125"/>
            <a:ext cx="399300" cy="10821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5478025" y="1330088"/>
            <a:ext cx="927600" cy="10008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5478025" y="3463475"/>
            <a:ext cx="927600" cy="10008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Validator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cxnSp>
        <p:nvCxnSpPr>
          <p:cNvPr id="82" name="Google Shape;82;p16"/>
          <p:cNvCxnSpPr>
            <a:stCxn id="75" idx="0"/>
            <a:endCxn id="80" idx="1"/>
          </p:cNvCxnSpPr>
          <p:nvPr/>
        </p:nvCxnSpPr>
        <p:spPr>
          <a:xfrm rot="-5400000">
            <a:off x="3925725" y="510425"/>
            <a:ext cx="232200" cy="2872500"/>
          </a:xfrm>
          <a:prstGeom prst="bentConnector2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6"/>
          <p:cNvCxnSpPr>
            <a:endCxn id="81" idx="1"/>
          </p:cNvCxnSpPr>
          <p:nvPr/>
        </p:nvCxnSpPr>
        <p:spPr>
          <a:xfrm>
            <a:off x="2605525" y="3702275"/>
            <a:ext cx="2872500" cy="261600"/>
          </a:xfrm>
          <a:prstGeom prst="bentConnector3">
            <a:avLst>
              <a:gd name="adj1" fmla="val -2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6"/>
          <p:cNvCxnSpPr>
            <a:stCxn id="80" idx="2"/>
            <a:endCxn id="81" idx="0"/>
          </p:cNvCxnSpPr>
          <p:nvPr/>
        </p:nvCxnSpPr>
        <p:spPr>
          <a:xfrm rot="-5400000" flipH="1">
            <a:off x="5375875" y="2896838"/>
            <a:ext cx="1132500" cy="6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" name="Google Shape;85;p16"/>
          <p:cNvSpPr txBox="1"/>
          <p:nvPr/>
        </p:nvSpPr>
        <p:spPr>
          <a:xfrm>
            <a:off x="3507550" y="1196425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Produce / Consume Tx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583750" y="4015825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Uses /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Is part of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87" name="Google Shape;87;p16"/>
          <p:cNvGrpSpPr/>
          <p:nvPr/>
        </p:nvGrpSpPr>
        <p:grpSpPr>
          <a:xfrm>
            <a:off x="1024425" y="2922525"/>
            <a:ext cx="465625" cy="702400"/>
            <a:chOff x="338625" y="3913125"/>
            <a:chExt cx="465625" cy="702400"/>
          </a:xfrm>
        </p:grpSpPr>
        <p:sp>
          <p:nvSpPr>
            <p:cNvPr id="88" name="Google Shape;88;p16"/>
            <p:cNvSpPr/>
            <p:nvPr/>
          </p:nvSpPr>
          <p:spPr>
            <a:xfrm>
              <a:off x="348550" y="4168225"/>
              <a:ext cx="455700" cy="447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338625" y="3913125"/>
              <a:ext cx="465600" cy="2322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6"/>
          <p:cNvSpPr txBox="1"/>
          <p:nvPr/>
        </p:nvSpPr>
        <p:spPr>
          <a:xfrm>
            <a:off x="1069150" y="1729825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Stream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8033175" y="1606850"/>
            <a:ext cx="455700" cy="4473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" name="Google Shape;92;p16"/>
          <p:cNvCxnSpPr>
            <a:stCxn id="91" idx="2"/>
            <a:endCxn id="80" idx="3"/>
          </p:cNvCxnSpPr>
          <p:nvPr/>
        </p:nvCxnSpPr>
        <p:spPr>
          <a:xfrm rot="10800000">
            <a:off x="6405675" y="1830500"/>
            <a:ext cx="16275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" name="Google Shape;93;p16"/>
          <p:cNvSpPr txBox="1"/>
          <p:nvPr/>
        </p:nvSpPr>
        <p:spPr>
          <a:xfrm>
            <a:off x="6631750" y="1425025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External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4" name="Google Shape;94;p16"/>
          <p:cNvCxnSpPr>
            <a:endCxn id="80" idx="3"/>
          </p:cNvCxnSpPr>
          <p:nvPr/>
        </p:nvCxnSpPr>
        <p:spPr>
          <a:xfrm rot="-5400000" flipH="1">
            <a:off x="5923525" y="1348388"/>
            <a:ext cx="500400" cy="463800"/>
          </a:xfrm>
          <a:prstGeom prst="curvedConnector4">
            <a:avLst>
              <a:gd name="adj1" fmla="val -88287"/>
              <a:gd name="adj2" fmla="val 174472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Google Shape;95;p16"/>
          <p:cNvSpPr txBox="1"/>
          <p:nvPr/>
        </p:nvSpPr>
        <p:spPr>
          <a:xfrm>
            <a:off x="7393775" y="888250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Netting Tx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5609675" y="500675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Lazy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7" name="Google Shape;97;p16"/>
          <p:cNvCxnSpPr/>
          <p:nvPr/>
        </p:nvCxnSpPr>
        <p:spPr>
          <a:xfrm rot="10800000">
            <a:off x="6659950" y="705950"/>
            <a:ext cx="927600" cy="348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6"/>
          <p:cNvCxnSpPr>
            <a:endCxn id="93" idx="0"/>
          </p:cNvCxnSpPr>
          <p:nvPr/>
        </p:nvCxnSpPr>
        <p:spPr>
          <a:xfrm flipH="1">
            <a:off x="7319200" y="1053925"/>
            <a:ext cx="260100" cy="371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6"/>
          <p:cNvSpPr/>
          <p:nvPr/>
        </p:nvSpPr>
        <p:spPr>
          <a:xfrm>
            <a:off x="438825" y="4187675"/>
            <a:ext cx="9276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UI</a:t>
            </a:r>
            <a:endParaRPr/>
          </a:p>
        </p:txBody>
      </p:sp>
      <p:cxnSp>
        <p:nvCxnSpPr>
          <p:cNvPr id="100" name="Google Shape;100;p16"/>
          <p:cNvCxnSpPr>
            <a:stCxn id="99" idx="3"/>
          </p:cNvCxnSpPr>
          <p:nvPr/>
        </p:nvCxnSpPr>
        <p:spPr>
          <a:xfrm rot="10800000" flipH="1">
            <a:off x="1366425" y="2967125"/>
            <a:ext cx="365400" cy="1506900"/>
          </a:xfrm>
          <a:prstGeom prst="bentConnector2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6"/>
          <p:cNvCxnSpPr>
            <a:endCxn id="75" idx="2"/>
          </p:cNvCxnSpPr>
          <p:nvPr/>
        </p:nvCxnSpPr>
        <p:spPr>
          <a:xfrm rot="10800000" flipH="1">
            <a:off x="1740075" y="2635475"/>
            <a:ext cx="865500" cy="340200"/>
          </a:xfrm>
          <a:prstGeom prst="bentConnector2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2.0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2" y="1104811"/>
            <a:ext cx="7724775" cy="38195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065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3.0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2" y="1263621"/>
            <a:ext cx="7724775" cy="32480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703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Mock Sensor - Node.js, REST API (Koa / Express)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Prosumer - Node.js, web3.js / ethers.js, REST API (Koa / Express)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Authority Node - Parity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UI - React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Contracts - Solidity, truffle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DOCKERFILE for each component and docker-compose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Office PowerPoint</Application>
  <PresentationFormat>Bildschirmpräsentation (16:9)</PresentationFormat>
  <Paragraphs>76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Symbol</vt:lpstr>
      <vt:lpstr>Wingdings</vt:lpstr>
      <vt:lpstr>Simple Dark</vt:lpstr>
      <vt:lpstr>CP SS19</vt:lpstr>
      <vt:lpstr>Workflow</vt:lpstr>
      <vt:lpstr>Devflow</vt:lpstr>
      <vt:lpstr>Architecture</vt:lpstr>
      <vt:lpstr>Architecture 2.0</vt:lpstr>
      <vt:lpstr>Architecture 3.0</vt:lpstr>
      <vt:lpstr>Tech Stack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 SS19</dc:title>
  <cp:lastModifiedBy>Julia Holz</cp:lastModifiedBy>
  <cp:revision>5</cp:revision>
  <dcterms:modified xsi:type="dcterms:W3CDTF">2019-05-08T13:07:49Z</dcterms:modified>
</cp:coreProperties>
</file>