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3" autoAdjust="0"/>
  </p:normalViewPr>
  <p:slideViewPr>
    <p:cSldViewPr snapToGrid="0">
      <p:cViewPr varScale="1">
        <p:scale>
          <a:sx n="73" d="100"/>
          <a:sy n="73" d="100"/>
        </p:scale>
        <p:origin x="101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/>
              <a:t>Changes</a:t>
            </a:r>
            <a:r>
              <a:rPr lang="de-DE" baseline="0" dirty="0"/>
              <a:t> (2.0 </a:t>
            </a:r>
            <a:r>
              <a:rPr lang="de-DE" baseline="0" dirty="0">
                <a:sym typeface="Wingdings" panose="05000000000000000000" pitchFamily="2" charset="2"/>
              </a:rPr>
              <a:t> 3.0)</a:t>
            </a:r>
            <a:endParaRPr lang="de-DE" dirty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/>
              <a:t>3 </a:t>
            </a:r>
            <a:r>
              <a:rPr lang="de-DE" dirty="0" err="1"/>
              <a:t>input</a:t>
            </a:r>
            <a:r>
              <a:rPr lang="de-DE" baseline="0" dirty="0"/>
              <a:t> </a:t>
            </a:r>
            <a:r>
              <a:rPr lang="de-DE" baseline="0" dirty="0" err="1"/>
              <a:t>sensors</a:t>
            </a:r>
            <a:r>
              <a:rPr lang="de-DE" baseline="0" dirty="0"/>
              <a:t> (</a:t>
            </a:r>
            <a:r>
              <a:rPr lang="de-DE" baseline="0" dirty="0" err="1"/>
              <a:t>consumed</a:t>
            </a:r>
            <a:r>
              <a:rPr lang="de-DE" baseline="0" dirty="0"/>
              <a:t>, </a:t>
            </a:r>
            <a:r>
              <a:rPr lang="de-DE" baseline="0" dirty="0" err="1"/>
              <a:t>produced</a:t>
            </a:r>
            <a:r>
              <a:rPr lang="de-DE" baseline="0" dirty="0"/>
              <a:t>, </a:t>
            </a:r>
            <a:r>
              <a:rPr lang="de-DE" baseline="0" dirty="0" err="1"/>
              <a:t>battery</a:t>
            </a:r>
            <a:r>
              <a:rPr lang="de-DE" baseline="0" dirty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shared</a:t>
            </a:r>
            <a:r>
              <a:rPr lang="de-DE" baseline="0" dirty="0"/>
              <a:t> private </a:t>
            </a:r>
            <a:r>
              <a:rPr lang="de-DE" baseline="0" dirty="0" err="1"/>
              <a:t>key</a:t>
            </a:r>
            <a:r>
              <a:rPr lang="de-DE" baseline="0" dirty="0"/>
              <a:t> </a:t>
            </a:r>
            <a:r>
              <a:rPr lang="de-DE" baseline="0" dirty="0" err="1"/>
              <a:t>inside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Household</a:t>
            </a:r>
            <a:r>
              <a:rPr lang="de-DE" baseline="0" dirty="0"/>
              <a:t> Processing </a:t>
            </a:r>
            <a:r>
              <a:rPr lang="de-DE" baseline="0" dirty="0" err="1"/>
              <a:t>unit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HHS </a:t>
            </a:r>
            <a:r>
              <a:rPr lang="de-DE" baseline="0" dirty="0" err="1">
                <a:sym typeface="Wingdings" panose="05000000000000000000" pitchFamily="2" charset="2"/>
              </a:rPr>
              <a:t>asks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parity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client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to</a:t>
            </a:r>
            <a:r>
              <a:rPr lang="de-DE" baseline="0" dirty="0">
                <a:sym typeface="Wingdings" panose="05000000000000000000" pitchFamily="2" charset="2"/>
              </a:rPr>
              <a:t> lock/ </a:t>
            </a:r>
            <a:r>
              <a:rPr lang="de-DE" baseline="0" dirty="0" err="1">
                <a:sym typeface="Wingdings" panose="05000000000000000000" pitchFamily="2" charset="2"/>
              </a:rPr>
              <a:t>unlock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account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i.o</a:t>
            </a:r>
            <a:r>
              <a:rPr lang="de-DE" baseline="0" dirty="0">
                <a:sym typeface="Wingdings" panose="05000000000000000000" pitchFamily="2" charset="2"/>
              </a:rPr>
              <a:t>. </a:t>
            </a:r>
            <a:r>
              <a:rPr lang="de-DE" baseline="0" dirty="0" err="1">
                <a:sym typeface="Wingdings" panose="05000000000000000000" pitchFamily="2" charset="2"/>
              </a:rPr>
              <a:t>to</a:t>
            </a:r>
            <a:r>
              <a:rPr lang="de-DE" baseline="0" dirty="0">
                <a:sym typeface="Wingdings" panose="05000000000000000000" pitchFamily="2" charset="2"/>
              </a:rPr>
              <a:t> send </a:t>
            </a:r>
            <a:r>
              <a:rPr lang="de-DE" baseline="0" dirty="0" err="1">
                <a:sym typeface="Wingdings" panose="05000000000000000000" pitchFamily="2" charset="2"/>
              </a:rPr>
              <a:t>transactions</a:t>
            </a:r>
            <a:endParaRPr lang="de-DE" baseline="0" dirty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>
                <a:sym typeface="Arial"/>
              </a:rPr>
              <a:t>User </a:t>
            </a:r>
            <a:r>
              <a:rPr lang="de-DE" baseline="0" dirty="0" err="1">
                <a:sym typeface="Arial"/>
              </a:rPr>
              <a:t>interface</a:t>
            </a:r>
            <a:r>
              <a:rPr lang="de-DE" baseline="0" dirty="0">
                <a:sym typeface="Arial"/>
              </a:rPr>
              <a:t> </a:t>
            </a:r>
            <a:r>
              <a:rPr lang="de-DE" baseline="0" dirty="0" err="1">
                <a:sym typeface="Arial"/>
              </a:rPr>
              <a:t>comunicates</a:t>
            </a:r>
            <a:r>
              <a:rPr lang="de-DE" baseline="0" dirty="0">
                <a:sym typeface="Arial"/>
              </a:rPr>
              <a:t> </a:t>
            </a:r>
            <a:r>
              <a:rPr lang="de-DE" baseline="0" dirty="0" err="1">
                <a:sym typeface="Arial"/>
              </a:rPr>
              <a:t>with</a:t>
            </a:r>
            <a:r>
              <a:rPr lang="de-DE" baseline="0" dirty="0">
                <a:sym typeface="Arial"/>
              </a:rPr>
              <a:t> </a:t>
            </a:r>
            <a:r>
              <a:rPr lang="de-DE" baseline="0" dirty="0" err="1">
                <a:sym typeface="Arial"/>
              </a:rPr>
              <a:t>the</a:t>
            </a:r>
            <a:r>
              <a:rPr lang="de-DE" baseline="0" dirty="0">
                <a:sym typeface="Arial"/>
              </a:rPr>
              <a:t> HHS </a:t>
            </a:r>
            <a:r>
              <a:rPr lang="de-DE" baseline="0" dirty="0" err="1">
                <a:sym typeface="Arial"/>
              </a:rPr>
              <a:t>and</a:t>
            </a:r>
            <a:r>
              <a:rPr lang="de-DE" baseline="0" dirty="0">
                <a:sym typeface="Arial"/>
              </a:rPr>
              <a:t> not </a:t>
            </a:r>
            <a:r>
              <a:rPr lang="de-DE" baseline="0" dirty="0" err="1">
                <a:sym typeface="Arial"/>
              </a:rPr>
              <a:t>the</a:t>
            </a:r>
            <a:r>
              <a:rPr lang="de-DE" baseline="0" dirty="0">
                <a:sym typeface="Arial"/>
              </a:rPr>
              <a:t> DB </a:t>
            </a:r>
            <a:r>
              <a:rPr lang="de-DE" baseline="0" dirty="0" err="1">
                <a:sym typeface="Arial"/>
              </a:rPr>
              <a:t>directly</a:t>
            </a:r>
            <a:r>
              <a:rPr lang="de-DE" baseline="0" dirty="0">
                <a:sym typeface="Arial"/>
              </a:rPr>
              <a:t> </a:t>
            </a:r>
            <a:r>
              <a:rPr lang="de-DE" baseline="0" dirty="0">
                <a:sym typeface="Wingdings" panose="05000000000000000000" pitchFamily="2" charset="2"/>
              </a:rPr>
              <a:t> HHS </a:t>
            </a:r>
            <a:r>
              <a:rPr lang="de-DE" baseline="0" dirty="0" err="1">
                <a:sym typeface="Wingdings" panose="05000000000000000000" pitchFamily="2" charset="2"/>
              </a:rPr>
              <a:t>behaves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central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middleware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inside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Household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processing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unit</a:t>
            </a:r>
            <a:endParaRPr lang="de-DE" baseline="0" dirty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>
                <a:sym typeface="Wingdings" panose="05000000000000000000" pitchFamily="2" charset="2"/>
              </a:rPr>
              <a:t>Netting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triggered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Validator</a:t>
            </a:r>
            <a:r>
              <a:rPr lang="de-DE" baseline="0" dirty="0">
                <a:sym typeface="Wingdings" panose="05000000000000000000" pitchFamily="2" charset="2"/>
              </a:rPr>
              <a:t> Set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>
                <a:sym typeface="Wingdings" panose="05000000000000000000" pitchFamily="2" charset="2"/>
              </a:rPr>
              <a:t>In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future</a:t>
            </a:r>
            <a:r>
              <a:rPr lang="de-DE" baseline="0" dirty="0">
                <a:sym typeface="Wingdings" panose="05000000000000000000" pitchFamily="2" charset="2"/>
              </a:rPr>
              <a:t>: </a:t>
            </a:r>
            <a:r>
              <a:rPr lang="de-DE" baseline="0" dirty="0" err="1">
                <a:sym typeface="Wingdings" panose="05000000000000000000" pitchFamily="2" charset="2"/>
              </a:rPr>
              <a:t>either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one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household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every</a:t>
            </a:r>
            <a:r>
              <a:rPr lang="de-DE" baseline="0" dirty="0">
                <a:sym typeface="Wingdings" panose="05000000000000000000" pitchFamily="2" charset="2"/>
              </a:rPr>
              <a:t> time a block </a:t>
            </a:r>
            <a:r>
              <a:rPr lang="de-DE" baseline="0" dirty="0" err="1">
                <a:sym typeface="Wingdings" panose="05000000000000000000" pitchFamily="2" charset="2"/>
              </a:rPr>
              <a:t>is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created</a:t>
            </a:r>
            <a:r>
              <a:rPr lang="de-DE" baseline="0" dirty="0">
                <a:sym typeface="Wingdings" panose="05000000000000000000" pitchFamily="2" charset="2"/>
              </a:rPr>
              <a:t> via </a:t>
            </a:r>
            <a:r>
              <a:rPr lang="de-DE" baseline="0" dirty="0" err="1">
                <a:sym typeface="Wingdings" panose="05000000000000000000" pitchFamily="2" charset="2"/>
              </a:rPr>
              <a:t>BlockReward</a:t>
            </a:r>
            <a:r>
              <a:rPr lang="de-DE" baseline="0">
                <a:sym typeface="Wingdings" panose="05000000000000000000" pitchFamily="2" charset="2"/>
              </a:rPr>
              <a:t> (?)</a:t>
            </a:r>
            <a:endParaRPr lang="de-DE" baseline="0" dirty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38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86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FC7AA-CD3C-4EB3-8AC5-BEB0EBFA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19FD26-0274-41D1-9EB8-E209567E9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80DE4-D78F-46C4-97A5-D83B697B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036CC6-A794-440F-8F05-C516B614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A7CC04-CD79-45EF-9AF1-056EC217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7362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B0ABE-8E7B-4FC1-B4FA-BA3BE35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EAE241-6927-4286-A74A-B86C81B3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64C755-8B16-4EFE-ACEE-1F767B8F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518B2-A8E9-453E-95A0-9659017C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ED5AE-CEB3-4CBB-AA0B-966C92E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986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1E92A8-7314-428F-A26E-23CF746CD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04BF60-A350-4203-9847-808CB5EA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0AF17-A276-4956-8F59-E1AA8483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473DD-11FB-4D57-8FC1-8CADB995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1BDCD7-2760-4AFA-8E6E-47340FF1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541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14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059B5-3B08-45D2-93D0-258C2093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5C0EA-0400-451C-B209-1265564A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7697B-116D-4B0D-B992-AE8B5F4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17F04-B3C2-4E2D-BB21-FC164E24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32C0DC-F2F4-4E00-A326-2216FD6D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203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58CB-DF78-4138-B3BF-B8D28329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0F13CE-CAF1-460D-B0DB-4ECD497D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E4E82D-736D-48A5-A8EF-23543A7F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7CC20-C8FE-4259-8C82-3CAD9CDB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04CDF-3080-4CCC-92A2-7E82D87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056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524F-1542-4C74-A000-B2B840B2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72C96-4414-40C7-B661-F628189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FA087B-DF70-4FF4-9BF0-81680FC4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F348FF-578B-4739-9FD5-648C9207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19008B-424F-4665-8385-8B01001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083DF4-3A71-4908-9619-9CEA571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6672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A053E-0B47-402C-9785-6A9018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DE9D6-398E-49D5-8EC9-642A3F2F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DBCE2-2E7E-43B0-BF19-29F49FB90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2CC6A-7163-40EB-8416-6C05BA31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1839B5-6AC1-49B3-AEFC-CD01675D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29614D-7ECA-4025-90C4-637C08FE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75D342-3531-4CB8-9445-28149744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4BB9B0-DBE1-4274-9784-A84AC15C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552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76B00-8355-478E-8AFD-BE5C9EB5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7CBC94-ACE5-4659-A7A6-9B3F6A7F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2C8211-AB36-4E2F-A466-224E527D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C0FFC-BFAC-4A98-8B24-AD86190E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3272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AA171F-3801-49F8-AEB2-A5D05C3D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B2A1C5-1051-426B-B3D0-10BB51F5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593587-0C89-4650-A0CA-5E605C8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1154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3D85D-357F-4A8F-8A89-DCB5020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BB949-7F84-410B-BF1A-CC967511C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179755-E5E3-4809-B916-2C34F7E7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E609C6-76EE-4378-A294-AE2D8F2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0C4AF4-19C6-4C8F-8EF0-EB5F0CCB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5303EA-5D9D-470A-BC41-13970127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78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B764D-E230-41D6-9DB1-D0891046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EC94AD-66DD-4C60-B4F9-7F9233AB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9858D0-BE7E-47AC-9424-7504F7DD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96562-B4E7-4198-9716-759AE10B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6A1E69-018F-4FEB-BDA9-F83EDC58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74535A-93F0-4FB0-86E0-5F1C06B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119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5848A8-3A50-4394-A3A6-674C0EBB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1F73F-BB8D-43DD-A88A-E726DBE7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69288-572C-4A0A-9F7A-FA4418D9A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3E84-0737-48BA-B7F0-9EA11BFDC565}" type="datetimeFigureOut">
              <a:rPr lang="de-DE" smtClean="0"/>
              <a:t>21.05.2019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17C93-130A-4E3D-A5EF-E5C1EA21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96EB53-93FC-431E-9961-1B6C73FC5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06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Architecture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38FD48-57B5-4A29-997A-BDD7B30A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242027"/>
            <a:ext cx="77343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01D36-9280-479F-A6D3-D519DC89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Household Server GET Request </a:t>
            </a:r>
            <a:r>
              <a:rPr lang="de-DE" dirty="0" err="1"/>
              <a:t>from</a:t>
            </a:r>
            <a:r>
              <a:rPr lang="de-DE" dirty="0"/>
              <a:t> UI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61B3A8-C205-4F4A-BA78-1CB834D4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61" y="1017725"/>
            <a:ext cx="4439678" cy="40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01D36-9280-479F-A6D3-D519DC89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Household Server PUT Request </a:t>
            </a:r>
            <a:r>
              <a:rPr lang="de-DE" dirty="0" err="1"/>
              <a:t>from</a:t>
            </a:r>
            <a:r>
              <a:rPr lang="de-DE" dirty="0"/>
              <a:t> Sensor</a:t>
            </a:r>
          </a:p>
        </p:txBody>
      </p:sp>
      <p:pic>
        <p:nvPicPr>
          <p:cNvPr id="4" name="Grafik 3" descr="Ein Bild, das Parkplatz enthält.&#10;&#10;Automatisch generierte Beschreibung">
            <a:extLst>
              <a:ext uri="{FF2B5EF4-FFF2-40B4-BE49-F238E27FC236}">
                <a16:creationId xmlns:a16="http://schemas.microsoft.com/office/drawing/2014/main" id="{F5B7ED90-5287-43AA-AE5F-3A672E95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81" y="1017725"/>
            <a:ext cx="7447837" cy="40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1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Office PowerPoint</Application>
  <PresentationFormat>Bildschirmpräsentation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</vt:lpstr>
      <vt:lpstr>CP SS19</vt:lpstr>
      <vt:lpstr>Workflow</vt:lpstr>
      <vt:lpstr>Devflow</vt:lpstr>
      <vt:lpstr>Architecture</vt:lpstr>
      <vt:lpstr>Tech Stack</vt:lpstr>
      <vt:lpstr>Household Server GET Request from UI</vt:lpstr>
      <vt:lpstr>Household Server PUT Request from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 </cp:lastModifiedBy>
  <cp:revision>8</cp:revision>
  <dcterms:modified xsi:type="dcterms:W3CDTF">2019-05-21T11:55:42Z</dcterms:modified>
</cp:coreProperties>
</file>