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Daniyal Jahan"/>
  <p:cmAuthor clrIdx="1" id="1" initials="" lastIdx="1" name="Myron R"/>
  <p:cmAuthor clrIdx="2" id="2" initials="" lastIdx="2" name="Dong-Ha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3T08:55:17.971">
    <p:pos x="196" y="725"/>
    <p:text>I would suggest a point-based system for review.
-2,-1,0,+1 or something similar.
How does it sound to you ?</p:text>
  </p:cm>
  <p:cm authorId="1" idx="1" dt="2019-04-23T08:25:09.365">
    <p:pos x="196" y="725"/>
    <p:text>Sounds good, is there any tool to integrate a point-based system?</p:text>
  </p:cm>
  <p:cm authorId="2" idx="1" dt="2019-04-23T08:35:38.625">
    <p:pos x="196" y="725"/>
    <p:text>Can you elaborate more on what you mean with point-based system?</p:text>
  </p:cm>
  <p:cm authorId="0" idx="2" dt="2019-04-23T08:47:20.337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idx="3" dt="2019-04-23T08:49:20.719">
    <p:pos x="196" y="725"/>
    <p:text>There is Gerrit which follows similar point-based review but it's probably overkill for our project.</p:text>
  </p:cm>
  <p:cm authorId="2" idx="2" dt="2019-04-23T08:55:17.971">
    <p:pos x="196" y="725"/>
    <p:text>Interesting I like it. But how do give this points? As a review comment on the PR or via an emoji?</p:text>
  </p:cm>
  <p:cm authorId="0" idx="4" dt="2019-04-23T07:18:16.699">
    <p:pos x="196" y="825"/>
    <p:text>+Imperative mood
+Setting Upstream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</a:t>
            </a:r>
            <a:r>
              <a:rPr lang="en"/>
              <a:t> project mgmt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fmla="val -2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flipH="1" rot="-5400000">
            <a:off x="5375875" y="2896838"/>
            <a:ext cx="11325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flipH="1" rot="-5400000">
            <a:off x="5923525" y="1348388"/>
            <a:ext cx="500400" cy="463800"/>
          </a:xfrm>
          <a:prstGeom prst="curvedConnector4">
            <a:avLst>
              <a:gd fmla="val -88287" name="adj1"/>
              <a:gd fmla="val 174472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flipH="1" rot="10800000">
            <a:off x="1366425" y="2967125"/>
            <a:ext cx="365400" cy="15069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flipH="1" rot="10800000">
            <a:off x="1740075" y="2635475"/>
            <a:ext cx="865500" cy="3402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</a:t>
            </a:r>
            <a:r>
              <a:rPr lang="en"/>
              <a:t>REST API (Koa / Express)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