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66" r:id="rId3"/>
    <p:sldId id="267" r:id="rId4"/>
    <p:sldId id="262" r:id="rId5"/>
    <p:sldId id="268" r:id="rId6"/>
    <p:sldId id="271" r:id="rId7"/>
    <p:sldId id="263" r:id="rId8"/>
    <p:sldId id="264" r:id="rId9"/>
    <p:sldId id="265" r:id="rId10"/>
    <p:sldId id="270" r:id="rId11"/>
    <p:sldId id="269" r:id="rId12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yal Jahan" initials="" lastIdx="4" clrIdx="0"/>
  <p:cmAuthor id="1" name="Myron R" initials="" lastIdx="1" clrIdx="1"/>
  <p:cmAuthor id="2" name="Dong-Ha Kim" initials="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273" autoAdjust="0"/>
  </p:normalViewPr>
  <p:slideViewPr>
    <p:cSldViewPr snapToGrid="0">
      <p:cViewPr varScale="1">
        <p:scale>
          <a:sx n="58" d="100"/>
          <a:sy n="58" d="100"/>
        </p:scale>
        <p:origin x="1662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17617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714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Font typeface="Symbol" panose="05050102010706020507" pitchFamily="18" charset="2"/>
              <a:buNone/>
            </a:pPr>
            <a:endParaRPr lang="de-DE" baseline="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42979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0380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1863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8701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4BFC7AA-CD3C-4EB3-8AC5-BEB0EBFA9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1219FD26-0274-41D1-9EB8-E209567E9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E7880DE4-D78F-46C4-97A5-D83B697BB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11036CC6-A794-440F-8F05-C516B6142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6BA7CC04-CD79-45EF-9AF1-056EC217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73621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9CB0ABE-8E7B-4FC1-B4FA-BA3BE35C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4CEAE241-6927-4286-A74A-B86C81B37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3D64C755-8B16-4EFE-ACEE-1F767B8F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D5D518B2-A8E9-453E-95A0-9659017C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92CED5AE-CEB3-4CBB-AA0B-966C92EA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4986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451E92A8-7314-428F-A26E-23CF746CDC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D104BF60-A350-4203-9847-808CB5EA0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540AF17-A276-4956-8F59-E1AA84839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C7473DD-11FB-4D57-8FC1-8CADB995E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541BDCD7-2760-4AFA-8E6E-47340FF1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34541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014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3E059B5-3B08-45D2-93D0-258C20938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9FD5C0EA-0400-451C-B209-1265564A2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7E7697B-116D-4B0D-B992-AE8B5F43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51517F04-B3C2-4E2D-BB21-FC164E24C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8B32C0DC-F2F4-4E00-A326-2216FD6D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42031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2A058CB-DF78-4138-B3BF-B8D28329D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F60F13CE-CAF1-460D-B0DB-4ECD497D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D1E4E82D-736D-48A5-A8EF-23543A7FE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6D7CC20-C8FE-4259-8C82-3CAD9CDB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2C04CDF-3080-4CCC-92A2-7E82D873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50560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74F524F-1542-4C74-A000-B2B840B2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7172C96-4414-40C7-B661-F62818991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B9FA087B-DF70-4FF4-9BF0-81680FC48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8CF348FF-578B-4739-9FD5-648C9207D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E819008B-424F-4665-8385-8B010014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19083DF4-3A71-4908-9619-9CEA5710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66721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00A053E-0B47-402C-9785-6A90187B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2AADE9D6-398E-49D5-8EC9-642A3F2FA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D0FDBCE2-2E7E-43B0-BF19-29F49FB90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1AE2CC6A-7163-40EB-8416-6C05BA311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071839B5-6AC1-49B3-AEFC-CD01675D8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B729614D-7ECA-4025-90C4-637C08FE6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F875D342-3531-4CB8-9445-28149744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9C4BB9B0-DBE1-4274-9784-A84AC15C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5525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BA76B00-8355-478E-8AFD-BE5C9EB5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0E7CBC94-ACE5-4659-A7A6-9B3F6A7FB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5B2C8211-AB36-4E2F-A466-224E527D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79AC0FFC-BFAC-4A98-8B24-AD86190E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32728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64AA171F-3801-49F8-AEB2-A5D05C3D4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D8B2A1C5-1051-426B-B3D0-10BB51F54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E9593587-0C89-4650-A0CA-5E605C8B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11549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BE3D85D-357F-4A8F-8A89-DCB502001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E4BB949-7F84-410B-BF1A-CC967511C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E6179755-E5E3-4809-B916-2C34F7E7B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6FE609C6-76EE-4378-A294-AE2D8F20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0F0C4AF4-19C6-4C8F-8EF0-EB5F0CCB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B35303EA-5D9D-470A-BC41-139701273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7810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78B764D-E230-41D6-9DB1-D0891046E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EDEC94AD-66DD-4C60-B4F9-7F9233AB7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B39858D0-BE7E-47AC-9424-7504F7DD0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66A96562-B4E7-4198-9716-759AE10B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546A1E69-018F-4FEB-BDA9-F83EDC58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4174535A-93F0-4FB0-86E0-5F1C06B3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51192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755848A8-3A50-4394-A3A6-674C0EBB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9E01F73F-BB8D-43DD-A88A-E726DBE77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DAB69288-572C-4A0A-9F7A-FA4418D9A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83E84-0737-48BA-B7F0-9EA11BFDC565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E5717C93-130A-4E3D-A5EF-E5C1EA219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696EB53-93FC-431E-9961-1B6C73FC5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06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Cloud Prototyping </a:t>
            </a:r>
            <a:r>
              <a:rPr lang="en" dirty="0"/>
              <a:t>SS19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Decentralized Energy Trading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Midterm Presentation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18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Following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440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Table </a:t>
            </a:r>
            <a:r>
              <a:rPr lang="de-DE" dirty="0" err="1" smtClean="0"/>
              <a:t>of</a:t>
            </a:r>
            <a:r>
              <a:rPr lang="de-DE" dirty="0" smtClean="0"/>
              <a:t> Content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Task </a:t>
            </a:r>
            <a:r>
              <a:rPr lang="de-DE" dirty="0" err="1" smtClean="0"/>
              <a:t>description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Motivation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Architecture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endParaRPr lang="de-DE" dirty="0" smtClean="0"/>
          </a:p>
          <a:p>
            <a:pPr marL="800100" lvl="1" indent="-457200">
              <a:buFont typeface="+mj-lt"/>
              <a:buAutoNum type="romanLcPeriod"/>
            </a:pPr>
            <a:r>
              <a:rPr lang="de-DE" dirty="0" err="1" smtClean="0"/>
              <a:t>Blockchain</a:t>
            </a:r>
            <a:r>
              <a:rPr lang="de-DE" dirty="0" smtClean="0"/>
              <a:t> </a:t>
            </a:r>
            <a:endParaRPr lang="de-DE" dirty="0"/>
          </a:p>
          <a:p>
            <a:pPr marL="800100" lvl="1" indent="-457200">
              <a:buFont typeface="+mj-lt"/>
              <a:buAutoNum type="romanLcPeriod"/>
            </a:pPr>
            <a:r>
              <a:rPr lang="de-DE" dirty="0" err="1" smtClean="0"/>
              <a:t>Household</a:t>
            </a:r>
            <a:r>
              <a:rPr lang="de-DE" dirty="0" smtClean="0"/>
              <a:t>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 smtClean="0"/>
              <a:t>unit</a:t>
            </a:r>
            <a:endParaRPr lang="de-DE" dirty="0" smtClean="0"/>
          </a:p>
          <a:p>
            <a:pPr marL="800100" lvl="1" indent="-457200">
              <a:buFont typeface="+mj-lt"/>
              <a:buAutoNum type="romanLcPeriod"/>
            </a:pPr>
            <a:r>
              <a:rPr lang="de-DE" dirty="0" smtClean="0"/>
              <a:t>Utility </a:t>
            </a:r>
            <a:r>
              <a:rPr lang="de-DE" dirty="0" err="1"/>
              <a:t>Contract</a:t>
            </a:r>
            <a:r>
              <a:rPr lang="de-DE" dirty="0"/>
              <a:t> (</a:t>
            </a:r>
            <a:r>
              <a:rPr lang="de-DE" dirty="0" err="1"/>
              <a:t>settlement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)</a:t>
            </a:r>
          </a:p>
          <a:p>
            <a:pPr marL="800100" lvl="1" indent="-457200">
              <a:buFont typeface="+mj-lt"/>
              <a:buAutoNum type="romanLcPeriod"/>
            </a:pPr>
            <a:r>
              <a:rPr lang="de-DE" dirty="0"/>
              <a:t>Live </a:t>
            </a:r>
            <a:r>
              <a:rPr lang="de-DE" dirty="0" err="1" smtClean="0"/>
              <a:t>demo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Following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53380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 </a:t>
            </a:r>
            <a:r>
              <a:rPr lang="de-DE" dirty="0" err="1" smtClean="0"/>
              <a:t>description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9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Architecture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144991"/>
            <a:ext cx="8559630" cy="349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3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873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Blockchain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PoA</a:t>
            </a:r>
            <a:endParaRPr lang="de-DE" dirty="0" smtClean="0"/>
          </a:p>
          <a:p>
            <a:r>
              <a:rPr lang="de-DE" dirty="0" err="1" smtClean="0"/>
              <a:t>Built</a:t>
            </a:r>
            <a:r>
              <a:rPr lang="de-DE" dirty="0" smtClean="0"/>
              <a:t> on </a:t>
            </a:r>
            <a:r>
              <a:rPr lang="de-DE" dirty="0" err="1" smtClean="0"/>
              <a:t>Parity</a:t>
            </a:r>
            <a:r>
              <a:rPr lang="de-DE" dirty="0" smtClean="0"/>
              <a:t> (</a:t>
            </a:r>
            <a:r>
              <a:rPr lang="de-DE" dirty="0" err="1" smtClean="0"/>
              <a:t>currently</a:t>
            </a:r>
            <a:r>
              <a:rPr lang="de-DE" dirty="0" smtClean="0"/>
              <a:t>?)</a:t>
            </a:r>
          </a:p>
          <a:p>
            <a:r>
              <a:rPr lang="de-DE" dirty="0" err="1" smtClean="0"/>
              <a:t>Validator</a:t>
            </a:r>
            <a:r>
              <a:rPr lang="de-DE" dirty="0" smtClean="0"/>
              <a:t> Set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753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F201D36-9280-479F-A6D3-D519DC89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Household Server GET Request </a:t>
            </a:r>
            <a:r>
              <a:rPr lang="de-DE" dirty="0" err="1"/>
              <a:t>from</a:t>
            </a:r>
            <a:r>
              <a:rPr lang="de-DE" dirty="0"/>
              <a:t> UI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0261B3A8-C205-4F4A-BA78-1CB834D4F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161" y="1017725"/>
            <a:ext cx="4439678" cy="401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5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F201D36-9280-479F-A6D3-D519DC89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Household Server PUT Request </a:t>
            </a:r>
            <a:r>
              <a:rPr lang="de-DE" dirty="0" err="1"/>
              <a:t>from</a:t>
            </a:r>
            <a:r>
              <a:rPr lang="de-DE" dirty="0"/>
              <a:t> Sensor</a:t>
            </a:r>
          </a:p>
        </p:txBody>
      </p:sp>
      <p:pic>
        <p:nvPicPr>
          <p:cNvPr id="4" name="Grafik 3" descr="Ein Bild, das Parkplatz enthält.&#10;&#10;Automatisch generierte Beschreibung">
            <a:extLst>
              <a:ext uri="{FF2B5EF4-FFF2-40B4-BE49-F238E27FC236}">
                <a16:creationId xmlns:a16="http://schemas.microsoft.com/office/drawing/2014/main" xmlns="" id="{F5B7ED90-5287-43AA-AE5F-3A672E95D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081" y="1017725"/>
            <a:ext cx="7447837" cy="406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1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0CD2517-B535-4D82-8789-A20BD068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Settlement </a:t>
            </a:r>
            <a:r>
              <a:rPr lang="de-DE" dirty="0" err="1"/>
              <a:t>Algorithm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94CD5B8C-355B-4A1E-98E0-4EB61ED938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828"/>
          <a:stretch/>
        </p:blipFill>
        <p:spPr>
          <a:xfrm>
            <a:off x="854283" y="1085973"/>
            <a:ext cx="3076586" cy="397946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63DE3946-3B27-4472-A919-366E9C9FC6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808"/>
          <a:stretch/>
        </p:blipFill>
        <p:spPr>
          <a:xfrm>
            <a:off x="4746058" y="1017724"/>
            <a:ext cx="3076585" cy="261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0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</Words>
  <Application>Microsoft Office PowerPoint</Application>
  <PresentationFormat>Bildschirmpräsentation (16:9)</PresentationFormat>
  <Paragraphs>24</Paragraphs>
  <Slides>11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Wingdings</vt:lpstr>
      <vt:lpstr>Office</vt:lpstr>
      <vt:lpstr>Cloud Prototyping SS19</vt:lpstr>
      <vt:lpstr>Table of Content</vt:lpstr>
      <vt:lpstr>Task description and Motivation</vt:lpstr>
      <vt:lpstr>Architecture</vt:lpstr>
      <vt:lpstr>Current implementation</vt:lpstr>
      <vt:lpstr>Blockchain</vt:lpstr>
      <vt:lpstr>Household Server GET Request from UI</vt:lpstr>
      <vt:lpstr>Household Server PUT Request from Sensor</vt:lpstr>
      <vt:lpstr>Settlement Algorithm</vt:lpstr>
      <vt:lpstr>Live Demo</vt:lpstr>
      <vt:lpstr>Following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 SS19</dc:title>
  <cp:lastModifiedBy>Julia Holz</cp:lastModifiedBy>
  <cp:revision>13</cp:revision>
  <dcterms:modified xsi:type="dcterms:W3CDTF">2019-05-22T14:52:01Z</dcterms:modified>
</cp:coreProperties>
</file>