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(5.0 </a:t>
            </a:r>
            <a:r>
              <a:rPr lang="de-DE" baseline="0" dirty="0" smtClean="0">
                <a:sym typeface="Wingdings" panose="05000000000000000000" pitchFamily="2" charset="2"/>
              </a:rPr>
              <a:t> 6.0)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baseline="0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ZoKrates</a:t>
            </a:r>
            <a:r>
              <a:rPr lang="de-DE" baseline="0" dirty="0" smtClean="0"/>
              <a:t> HLC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Adjustments</a:t>
            </a:r>
            <a:r>
              <a:rPr lang="de-DE" baseline="0" dirty="0" smtClean="0"/>
              <a:t> HPU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New </a:t>
            </a:r>
            <a:r>
              <a:rPr lang="de-DE" baseline="0" dirty="0" err="1" smtClean="0"/>
              <a:t>Verification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ZoKrates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User Interface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NED Server (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UI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display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2510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(3.0 </a:t>
            </a:r>
            <a:r>
              <a:rPr lang="de-DE" baseline="0" dirty="0" smtClean="0">
                <a:sym typeface="Wingdings" panose="05000000000000000000" pitchFamily="2" charset="2"/>
              </a:rPr>
              <a:t> 4.0)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Smart Meter </a:t>
            </a:r>
            <a:r>
              <a:rPr lang="de-DE" dirty="0" err="1" smtClean="0"/>
              <a:t>contains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UC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Consume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42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(4.0 </a:t>
            </a:r>
            <a:r>
              <a:rPr lang="de-DE" baseline="0" dirty="0" smtClean="0">
                <a:sym typeface="Wingdings" panose="05000000000000000000" pitchFamily="2" charset="2"/>
              </a:rPr>
              <a:t> 5.0)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New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smart </a:t>
            </a:r>
            <a:r>
              <a:rPr lang="de-DE" baseline="0" dirty="0" err="1" smtClean="0"/>
              <a:t>meter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Rename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Energy</a:t>
            </a:r>
            <a:r>
              <a:rPr lang="de-DE" baseline="0" dirty="0" smtClean="0">
                <a:sym typeface="Wingdings" panose="05000000000000000000" pitchFamily="2" charset="2"/>
              </a:rPr>
              <a:t> Transfer </a:t>
            </a:r>
            <a:r>
              <a:rPr lang="de-DE" baseline="0" dirty="0" err="1" smtClean="0">
                <a:sym typeface="Wingdings" panose="05000000000000000000" pitchFamily="2" charset="2"/>
              </a:rPr>
              <a:t>Receipt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while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 </a:t>
            </a:r>
            <a:r>
              <a:rPr lang="de-DE" baseline="0" dirty="0" err="1" smtClean="0">
                <a:sym typeface="Wingdings" panose="05000000000000000000" pitchFamily="2" charset="2"/>
              </a:rPr>
              <a:t>consists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several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=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address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VS </a:t>
            </a:r>
            <a:r>
              <a:rPr lang="de-DE" baseline="0" dirty="0" err="1" smtClean="0">
                <a:sym typeface="Wingdings" panose="05000000000000000000" pitchFamily="2" charset="2"/>
              </a:rPr>
              <a:t>includes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smtClean="0">
                <a:sym typeface="Wingdings" panose="05000000000000000000" pitchFamily="2" charset="2"/>
              </a:rPr>
              <a:t>the </a:t>
            </a:r>
            <a:r>
              <a:rPr lang="de-DE" baseline="0" dirty="0" smtClean="0">
                <a:sym typeface="Wingdings" panose="05000000000000000000" pitchFamily="2" charset="2"/>
              </a:rPr>
              <a:t>Block </a:t>
            </a:r>
            <a:r>
              <a:rPr lang="de-DE" baseline="0" dirty="0" err="1" smtClean="0">
                <a:sym typeface="Wingdings" panose="05000000000000000000" pitchFamily="2" charset="2"/>
              </a:rPr>
              <a:t>Reward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946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Draft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 in Team </a:t>
            </a:r>
            <a:r>
              <a:rPr lang="de-DE" baseline="0" dirty="0" err="1" smtClean="0"/>
              <a:t>meeting</a:t>
            </a:r>
            <a:r>
              <a:rPr lang="de-DE" baseline="0" dirty="0" smtClean="0"/>
              <a:t> 06/18/19</a:t>
            </a:r>
          </a:p>
        </p:txBody>
      </p:sp>
    </p:spTree>
    <p:extLst>
      <p:ext uri="{BB962C8B-B14F-4D97-AF65-F5344CB8AC3E}">
        <p14:creationId xmlns:p14="http://schemas.microsoft.com/office/powerpoint/2010/main" val="219448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6.0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1017725"/>
            <a:ext cx="6832125" cy="39183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3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4.0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" y="1134104"/>
            <a:ext cx="8464101" cy="3454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5.0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8" y="1211493"/>
            <a:ext cx="8243902" cy="33605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6.0 (</a:t>
            </a:r>
            <a:r>
              <a:rPr lang="de-DE" dirty="0" err="1" smtClean="0"/>
              <a:t>draft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017725"/>
            <a:ext cx="57435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Bildschirmpräsentation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Architecture 4.0</vt:lpstr>
      <vt:lpstr>Architecture 5.0</vt:lpstr>
      <vt:lpstr>Architecture 6.0 (draft)</vt:lpstr>
      <vt:lpstr>Architecture 6.0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14</cp:revision>
  <dcterms:modified xsi:type="dcterms:W3CDTF">2019-06-21T16:12:41Z</dcterms:modified>
</cp:coreProperties>
</file>