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11" r:id="rId7"/>
    <p:sldId id="309" r:id="rId8"/>
    <p:sldId id="310" r:id="rId9"/>
    <p:sldId id="312" r:id="rId10"/>
    <p:sldId id="313" r:id="rId11"/>
    <p:sldId id="314" r:id="rId12"/>
    <p:sldId id="31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C35287-8C2E-4CF5-BE7B-CBAB5EA04CA6}">
          <p14:sldIdLst>
            <p14:sldId id="266"/>
            <p14:sldId id="308"/>
            <p14:sldId id="311"/>
            <p14:sldId id="309"/>
            <p14:sldId id="310"/>
            <p14:sldId id="312"/>
            <p14:sldId id="313"/>
            <p14:sldId id="314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6C01FAA-D74F-44DF-BDD8-632CAF435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3787" y="2065294"/>
            <a:ext cx="2032362" cy="13637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5319" y="2065294"/>
            <a:ext cx="4813072" cy="349479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000" dirty="0" err="1"/>
              <a:t>Picki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 Jacob Ehrman</a:t>
            </a:r>
            <a:br>
              <a:rPr lang="en-US" sz="4000" dirty="0"/>
            </a:br>
            <a:r>
              <a:rPr lang="en-US" sz="4000" dirty="0"/>
              <a:t>31 January 2021</a:t>
            </a:r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F5123C0-5EF1-454F-A3A2-81EDD9F7F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59" y="222068"/>
            <a:ext cx="10640957" cy="505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pick, hammer, ax, tool&#10;&#10;Description automatically generated">
            <a:extLst>
              <a:ext uri="{FF2B5EF4-FFF2-40B4-BE49-F238E27FC236}">
                <a16:creationId xmlns:a16="http://schemas.microsoft.com/office/drawing/2014/main" id="{7869B3D4-01AD-4A4B-B268-2B317156D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49439" y="790693"/>
            <a:ext cx="1410789" cy="94666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5893F8-2298-4384-BD73-85DD912E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</a:t>
            </a:r>
            <a:r>
              <a:rPr lang="en-US" dirty="0" err="1"/>
              <a:t>Picki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C6F92A-B95F-4835-91ED-534D7D55EE6C}"/>
              </a:ext>
            </a:extLst>
          </p:cNvPr>
          <p:cNvSpPr txBox="1"/>
          <p:nvPr/>
        </p:nvSpPr>
        <p:spPr>
          <a:xfrm>
            <a:off x="1097280" y="2451100"/>
            <a:ext cx="989084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cellular app for solutions to indecisions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imilar model to the popular “Tinder App”, users will swipe left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right to express their preferences</a:t>
            </a:r>
          </a:p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ould pertain to a night out at a bar, restaurant, or just what to 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watch on Netflix</a:t>
            </a:r>
          </a:p>
          <a:p>
            <a:r>
              <a:rPr 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401926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77B63-15B0-4BA9-9B32-72702DA94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D3E76-7E52-4A13-B6F9-74C156F10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Users would create groups with friends who are close in proximity in          order to decide what their night out will be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Users who are displaced from their friends could use this app to decide on a movie to watch together remotely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Could also be a feature of other popular group messaging apps such as WhatsApp or GroupMe where friend groups are already created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924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0D7E9-789F-4155-B6C0-06BEBB4B0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Scenario 1(Group of friends)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E2015-AA69-4D8D-9794-3AB0A5E05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User could set an event at a time and date that would be voted on by other users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Users in the group could be prompted with a push notification of “What should we do tonight?”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you would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 given options such as “Restaurant, Movie, Bar”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where all user would proceed to swipe left and right on their preferences.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will be detailed captions for each event like “YELP”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the event is established by majority rule , users would be prompted with specific event that was chosen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9833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6ECD3-0C8B-4379-8242-7A213B30E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Scenario 2 (Date night)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42FBE-3E14-4403-A602-14FBBE8BF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Like the last scenario but with 2 users trying to decide on a good date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User will be prompted in the same manner but limited specific type of events or places such as a bar or restaurant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They will be able to select certain preferences like sea food, steakhouse or Italian for restaurants or cheap drinks, type of music, or in house entertainment for bars.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Once both user swipe right on the same selection they will be both be notified 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2777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762FE-B9BC-4099-90C0-B1CCBB73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One more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A4FC0-4107-43D7-878D-F55DD4036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Age restrictions will be added to the application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This will make the application more applicable to all ages as well as give parents ease of mind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age restrictions would allow “event creators” to limit participants to users in the same age bracket or correct age bracket pertaining to the event 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0257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3B542-59A8-4700-B1CE-2CFC158D2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D0796-B8C2-46BA-A1DA-0985331AF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application will pull a pool of options from the databases of popular websites such as Rotten Tomatoes, IMDB, Yelp, and other consumer-facing networks.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companies have thorough lists of options and reviews that users trust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Would also like to have some type of partnership with Groupon so in the selection process user can see good deals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Will be using SQL, Visual Studio, and Azure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498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-up of question mark on a hardwood floor against a wall">
            <a:extLst>
              <a:ext uri="{FF2B5EF4-FFF2-40B4-BE49-F238E27FC236}">
                <a16:creationId xmlns:a16="http://schemas.microsoft.com/office/drawing/2014/main" id="{151BA397-C51C-4546-967E-33D627B3C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2427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243541"/>
    </a:dk2>
    <a:lt2>
      <a:srgbClr val="E2E5E8"/>
    </a:lt2>
    <a:accent1>
      <a:srgbClr val="E88B33"/>
    </a:accent1>
    <a:accent2>
      <a:srgbClr val="AEA33A"/>
    </a:accent2>
    <a:accent3>
      <a:srgbClr val="8CAB4A"/>
    </a:accent3>
    <a:accent4>
      <a:srgbClr val="57B636"/>
    </a:accent4>
    <a:accent5>
      <a:srgbClr val="2EBA43"/>
    </a:accent5>
    <a:accent6>
      <a:srgbClr val="33B67D"/>
    </a:accent6>
    <a:hlink>
      <a:srgbClr val="5F84A8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</TotalTime>
  <Words>456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Georgia Pro Cond Light</vt:lpstr>
      <vt:lpstr>Speak Pro</vt:lpstr>
      <vt:lpstr>RetrospectVTI</vt:lpstr>
      <vt:lpstr>Picki   Jacob Ehrman 31 January 2021</vt:lpstr>
      <vt:lpstr>PowerPoint Presentation</vt:lpstr>
      <vt:lpstr>What is Picki</vt:lpstr>
      <vt:lpstr>How it works</vt:lpstr>
      <vt:lpstr>Scenario 1(Group of friends)</vt:lpstr>
      <vt:lpstr>Scenario 2 (Date night)</vt:lpstr>
      <vt:lpstr>One more feature</vt:lpstr>
      <vt:lpstr>Databases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PickIt   Jacob Ehrman</dc:title>
  <dc:creator>Ehrman, Jacob J.</dc:creator>
  <cp:lastModifiedBy>Ehrman, Jacob J.</cp:lastModifiedBy>
  <cp:revision>18</cp:revision>
  <dcterms:created xsi:type="dcterms:W3CDTF">2021-01-30T15:51:03Z</dcterms:created>
  <dcterms:modified xsi:type="dcterms:W3CDTF">2021-02-02T19:21:53Z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