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Generalizing Between Self and Friends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Subsetting Self-then-Other Data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Similarity-to-Self Depends on Relationship Closeness</a:t>
            </a:r>
          </a:p>
          <a:p>
            <a:pPr lvl="0" indent="0" marL="0">
              <a:buNone/>
            </a:pPr>
            <a:r>
              <a:rPr/>
              <a:t>Effect of similarity-to-self on other-evaluations stronger for closer friends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FG_Prese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Similarity-to-Self Depends on Interpersonal Similarity</a:t>
            </a:r>
          </a:p>
          <a:p>
            <a:pPr lvl="0" indent="0" marL="0">
              <a:buNone/>
            </a:pPr>
            <a:r>
              <a:rPr/>
              <a:t>Effect of similarity-to-self on other-evaluations stronger for more similar friends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FG_Prese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Similarity-to-Self Depends on Interpersonal Overlap</a:t>
            </a:r>
          </a:p>
          <a:p>
            <a:pPr lvl="0" indent="0" marL="0">
              <a:buNone/>
            </a:pPr>
            <a:r>
              <a:rPr/>
              <a:t>Effect of similarity-to-self on friend evaluations stronger for closer friends</a:t>
            </a:r>
          </a:p>
          <a:p>
            <a:pPr lvl="0" indent="0" marL="0">
              <a:buNone/>
            </a:pPr>
            <a:r>
              <a:rPr/>
              <a:t> 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FG_Prese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Subsetting Other-then-Self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Similarity-Estimate is average across all 90 observations of “training” data, so it’s unclear how to look at a moderator here. I can split up the average separately for each 18 observations per friend but it’s a worse predictor then because the mean is noisier. So right now, unclear how to examine moderator in other direction.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Methods</a:t>
            </a:r>
          </a:p>
          <a:p>
            <a:pPr lvl="0" indent="-342900" marL="342900">
              <a:buAutoNum type="arabicPeriod"/>
            </a:pPr>
            <a:r>
              <a:rPr/>
              <a:t>Participants indicate five people that come to mind, can be friends, acquaintances, family, coworkers, etc.</a:t>
            </a:r>
          </a:p>
          <a:p>
            <a:pPr lvl="0" indent="-342900" marL="342900">
              <a:buAutoNum type="arabicPeriod"/>
            </a:pPr>
            <a:r>
              <a:rPr/>
              <a:t>Indicate Inclusion of Self, Interpersonal Similarity, and Social Closeness with each of the five people.</a:t>
            </a:r>
          </a:p>
          <a:p>
            <a:pPr lvl="0" indent="-342900" marL="342900">
              <a:buAutoNum type="arabicPeriod"/>
            </a:pPr>
            <a:r>
              <a:rPr/>
              <a:t>Participants are randomly assigned to self-evaluate first or evaluate friends first. 30 traits per friend, and 150 traits for self.</a:t>
            </a:r>
          </a:p>
          <a:p>
            <a:pPr lvl="0" indent="-342900" marL="342900">
              <a:buAutoNum type="arabicPeriod"/>
            </a:pPr>
            <a:r>
              <a:rPr/>
              <a:t>Then, they evaluate friends or self after, respectively.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Analysis</a:t>
            </a:r>
          </a:p>
          <a:p>
            <a:pPr lvl="0"/>
            <a:r>
              <a:rPr/>
              <a:t>We use an evaluation-weighted similarity measure, reflecting how similar a trait observed during secondary evaluations is to all prior traits, weighted by each trait’s prior descriptiveness. A similar trait to current trait </a:t>
            </a:r>
            <a:r>
              <a:rPr i="1"/>
              <a:t>i</a:t>
            </a:r>
            <a:r>
              <a:rPr/>
              <a:t> that was highly descriptive of a friend will be weighted more than a trait that was similar to non-descriptive trait.</a:t>
            </a:r>
          </a:p>
          <a:p>
            <a:pPr lvl="0"/>
            <a:r>
              <a:rPr/>
              <a:t>Depending on the condition, the similarity-estimate is different. For self-then-other condition, similarity estimate is “Similarity-to-Self” predicting “Other-Evaluations” while for other-then-self condition, similarity estimate is “Similarity-to-Other” predicting “Self-Evaluations”.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Miscellaneous Individual Differences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Lonely people project onto friends more</a:t>
            </a:r>
          </a:p>
        </p:txBody>
      </p:sp>
      <p:pic>
        <p:nvPicPr>
          <p:cNvPr descr="SFG_Present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interdependent people project onto friends more</a:t>
            </a:r>
          </a:p>
        </p:txBody>
      </p:sp>
      <p:pic>
        <p:nvPicPr>
          <p:cNvPr descr="SFG_Prese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People with stronger social networks project onto friends more</a:t>
            </a:r>
          </a:p>
        </p:txBody>
      </p:sp>
      <p:pic>
        <p:nvPicPr>
          <p:cNvPr descr="SFG_Present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Self-then-Others vs. Others-then-Self</a:t>
            </a:r>
          </a:p>
          <a:p>
            <a:pPr lvl="0" indent="0" marL="0">
              <a:buNone/>
            </a:pPr>
            <a:r>
              <a:rPr/>
              <a:t>Similarity-to-others predicts self-evaluations more than similarity-to-self predicts other-evaluations.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FG_Prese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Effect of Similarity-Estimate for Novel Traits</a:t>
            </a:r>
          </a:p>
          <a:p>
            <a:pPr lvl="0" indent="0" marL="0">
              <a:buNone/>
            </a:pPr>
            <a:r>
              <a:rPr/>
              <a:t>The effect holds for initially evaluated traits as well as novel traits, and then secondarily it may even be stronger for novel traits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FG_Prese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Generalizing Between Self and Friends</dc:title>
  <dc:creator/>
  <cp:keywords/>
  <dcterms:created xsi:type="dcterms:W3CDTF">2023-03-07T02:45:35Z</dcterms:created>
  <dcterms:modified xsi:type="dcterms:W3CDTF">2023-03-07T02:45:35Z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