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6F16C-DA30-DE48-A61A-3B5B3E4B05A8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4A420-25F2-CF44-982E-B2BE4FB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4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opposed to software development that allows software to be added that is not proven to meet requirements.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4A420-25F2-CF44-982E-B2BE4FB9FA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D6-A5EC-AC49-9E51-CD2D07A913E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FA72BB3-D485-6D4F-8E50-F356D32B3B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D6-A5EC-AC49-9E51-CD2D07A913E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2BB3-D485-6D4F-8E50-F356D32B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D6-A5EC-AC49-9E51-CD2D07A913E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2BB3-D485-6D4F-8E50-F356D32B3B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D6-A5EC-AC49-9E51-CD2D07A913E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2BB3-D485-6D4F-8E50-F356D32B3B3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D6-A5EC-AC49-9E51-CD2D07A913E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2BB3-D485-6D4F-8E50-F356D32B3B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D6-A5EC-AC49-9E51-CD2D07A913E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2BB3-D485-6D4F-8E50-F356D32B3B3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D6-A5EC-AC49-9E51-CD2D07A913E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2BB3-D485-6D4F-8E50-F356D32B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D6-A5EC-AC49-9E51-CD2D07A913E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2BB3-D485-6D4F-8E50-F356D32B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D6-A5EC-AC49-9E51-CD2D07A913E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2BB3-D485-6D4F-8E50-F356D32B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D6-A5EC-AC49-9E51-CD2D07A913E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2BB3-D485-6D4F-8E50-F356D32B3B3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81A0DDD6-A5EC-AC49-9E51-CD2D07A913E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2BB3-D485-6D4F-8E50-F356D32B3B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DDD6-A5EC-AC49-9E51-CD2D07A913E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A72BB3-D485-6D4F-8E50-F356D32B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Driven Development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Jacob Elkins</a:t>
            </a:r>
          </a:p>
          <a:p>
            <a:r>
              <a:rPr lang="en-US" sz="3200" dirty="0" smtClean="0"/>
              <a:t>Keith </a:t>
            </a:r>
            <a:r>
              <a:rPr lang="en-US" sz="3200" dirty="0" err="1" smtClean="0"/>
              <a:t>Fitts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34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What is TDD?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development process</a:t>
            </a:r>
          </a:p>
          <a:p>
            <a:pPr lvl="1"/>
            <a:r>
              <a:rPr lang="en-US" sz="2800" dirty="0" smtClean="0"/>
              <a:t>Relies on the repetition of a short development cycle</a:t>
            </a:r>
          </a:p>
          <a:p>
            <a:pPr lvl="1"/>
            <a:r>
              <a:rPr lang="en-US" sz="2800" dirty="0" smtClean="0"/>
              <a:t>Requirements turned into specific test cases</a:t>
            </a:r>
          </a:p>
          <a:p>
            <a:pPr lvl="1"/>
            <a:r>
              <a:rPr lang="en-US" sz="2800" dirty="0" smtClean="0"/>
              <a:t>Software is improved to pass new test only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676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 smtClean="0"/>
              <a:t>How is TDD </a:t>
            </a:r>
            <a:r>
              <a:rPr lang="en-US" sz="3900" dirty="0" smtClean="0"/>
              <a:t>implemented?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Add test with just enough code to fail</a:t>
            </a:r>
          </a:p>
          <a:p>
            <a:r>
              <a:rPr lang="en-US" sz="2800" dirty="0" smtClean="0"/>
              <a:t>Run test to ensure it fails</a:t>
            </a:r>
          </a:p>
          <a:p>
            <a:r>
              <a:rPr lang="en-US" sz="2800" dirty="0" smtClean="0"/>
              <a:t>Update code </a:t>
            </a:r>
            <a:r>
              <a:rPr lang="en-US" sz="2800" u="sng" dirty="0" smtClean="0"/>
              <a:t>just enough</a:t>
            </a:r>
            <a:r>
              <a:rPr lang="en-US" sz="2800" dirty="0" smtClean="0"/>
              <a:t> to pass</a:t>
            </a:r>
          </a:p>
          <a:p>
            <a:r>
              <a:rPr lang="en-US" sz="2800" dirty="0" smtClean="0"/>
              <a:t>Update and retest as much as needed </a:t>
            </a:r>
          </a:p>
          <a:p>
            <a:r>
              <a:rPr lang="en-US" sz="2800" dirty="0" smtClean="0"/>
              <a:t>Refactor any duplication out of design</a:t>
            </a:r>
          </a:p>
          <a:p>
            <a:r>
              <a:rPr lang="en-US" sz="2800" dirty="0" smtClean="0"/>
              <a:t>Start over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05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222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99</Words>
  <Application>Microsoft Macintosh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Test Driven Development </vt:lpstr>
      <vt:lpstr>What is TDD?</vt:lpstr>
      <vt:lpstr>How is TDD implemented?</vt:lpstr>
      <vt:lpstr>Demo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</dc:title>
  <dc:creator>Jacob Elkins</dc:creator>
  <cp:lastModifiedBy>Keith Fitts</cp:lastModifiedBy>
  <cp:revision>4</cp:revision>
  <dcterms:created xsi:type="dcterms:W3CDTF">2017-09-16T20:02:43Z</dcterms:created>
  <dcterms:modified xsi:type="dcterms:W3CDTF">2017-09-16T21:53:51Z</dcterms:modified>
</cp:coreProperties>
</file>