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notesMasterIdLst>
    <p:notesMasterId r:id="rId11"/>
  </p:notesMasterIdLst>
  <p:sldIdLst>
    <p:sldId id="267" r:id="rId2"/>
    <p:sldId id="256" r:id="rId3"/>
    <p:sldId id="269" r:id="rId4"/>
    <p:sldId id="258" r:id="rId5"/>
    <p:sldId id="259" r:id="rId6"/>
    <p:sldId id="260" r:id="rId7"/>
    <p:sldId id="261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/>
    <p:restoredTop sz="68515" autoAdjust="0"/>
  </p:normalViewPr>
  <p:slideViewPr>
    <p:cSldViewPr snapToGrid="0" snapToObjects="1">
      <p:cViewPr varScale="1">
        <p:scale>
          <a:sx n="63" d="100"/>
          <a:sy n="63" d="100"/>
        </p:scale>
        <p:origin x="1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E7DC4-3816-4E34-BAB1-642CDD4475AC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3C58-66B3-4878-AD97-138EB666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Overview of Test Driven Development </a:t>
            </a:r>
          </a:p>
          <a:p>
            <a:endParaRPr lang="en-US" dirty="0"/>
          </a:p>
          <a:p>
            <a:r>
              <a:rPr lang="en-US" dirty="0"/>
              <a:t>Thank sponsors for providing snacks and lunch to make the day more enjoyable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3C58-66B3-4878-AD97-138EB6669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the size of my name!!!!!</a:t>
            </a:r>
          </a:p>
          <a:p>
            <a:endParaRPr lang="en-US" dirty="0"/>
          </a:p>
          <a:p>
            <a:r>
              <a:rPr lang="en-US" dirty="0"/>
              <a:t>Add curry college</a:t>
            </a:r>
          </a:p>
          <a:p>
            <a:endParaRPr lang="en-US" dirty="0"/>
          </a:p>
          <a:p>
            <a:r>
              <a:rPr lang="en-US" dirty="0"/>
              <a:t>Make it more legible </a:t>
            </a:r>
          </a:p>
          <a:p>
            <a:endParaRPr lang="en-US" dirty="0"/>
          </a:p>
          <a:p>
            <a:r>
              <a:rPr lang="en-US" dirty="0"/>
              <a:t>Talk is about you!!!!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3C58-66B3-4878-AD97-138EB6669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2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brief overview of TDD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Software development technique that relies on a development cycle repeated over and over again as each requirement is implemented into the program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Uses the red green refactor cycle for testing and implementing requirements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3C58-66B3-4878-AD97-138EB6669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Bob Martin</a:t>
            </a:r>
          </a:p>
          <a:p>
            <a:endParaRPr lang="en-US" dirty="0"/>
          </a:p>
          <a:p>
            <a:r>
              <a:rPr lang="en-US" dirty="0"/>
              <a:t>- create a test to fulfill requirement being implemented 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 will fail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Write just enough code to fulfill requirement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the test fails, look back at the test and code that was written for errors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Restructure code to follow clean code principles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Avoid code functionality duplications (duplicate code)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3C58-66B3-4878-AD97-138EB6669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4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Think what the requirement needs to accomplish in the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test that tests what the requirement will do in the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Run the test and it must fail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the test passes</a:t>
            </a:r>
            <a:r>
              <a:rPr lang="en-US"/>
              <a:t>, the </a:t>
            </a:r>
            <a:r>
              <a:rPr lang="en-US" dirty="0"/>
              <a:t>developer possibly has written a bad test and not following proper TDD principles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3C58-66B3-4878-AD97-138EB6669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78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Write as little code as </a:t>
            </a:r>
            <a:r>
              <a:rPr lang="en-US" dirty="0" err="1"/>
              <a:t>nessecary</a:t>
            </a:r>
            <a:r>
              <a:rPr lang="en-US" dirty="0"/>
              <a:t> to fulfill the requirement being implemented because anything more could allow for untested code.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Make sure the test passes, if not revisit test suite and  code to determine where we went wrong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Once it passes, rerun entire test suite to make sure everything is still passing with no unanticipated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3C58-66B3-4878-AD97-138EB6669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1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Single responsibility because it follows SOLID design principles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Eliminate code clones to make maintenance easier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sure all tests are still passing when your refactoring (any time you make a change RUN A TEST)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Allows for easier maintenance and readable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each requirement is being implemented, a developer can consider a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3C58-66B3-4878-AD97-138EB6669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-Constant feedback that your program is still running and working properly </a:t>
            </a:r>
          </a:p>
          <a:p>
            <a:r>
              <a:rPr lang="en-US" baseline="0" dirty="0"/>
              <a:t>-provides documentation of what requirements are being implemented </a:t>
            </a:r>
          </a:p>
          <a:p>
            <a:r>
              <a:rPr lang="en-US" baseline="0" dirty="0"/>
              <a:t>-allows for a better understanding of the requirements</a:t>
            </a:r>
          </a:p>
          <a:p>
            <a:r>
              <a:rPr lang="en-US" baseline="0" dirty="0"/>
              <a:t>-ensures for easier maintenance due to clean code and more readable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3C58-66B3-4878-AD97-138EB66699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5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bigger no bullet</a:t>
            </a:r>
          </a:p>
          <a:p>
            <a:endParaRPr lang="en-US" dirty="0"/>
          </a:p>
          <a:p>
            <a:r>
              <a:rPr lang="en-US" dirty="0"/>
              <a:t>no contact slide title (</a:t>
            </a:r>
            <a:r>
              <a:rPr lang="en-US" dirty="0" err="1"/>
              <a:t>jacob</a:t>
            </a:r>
            <a:r>
              <a:rPr lang="en-US" dirty="0"/>
              <a:t> </a:t>
            </a:r>
            <a:r>
              <a:rPr lang="en-US" dirty="0" err="1"/>
              <a:t>elkins</a:t>
            </a:r>
            <a:r>
              <a:rPr lang="en-US" dirty="0"/>
              <a:t> as title)</a:t>
            </a:r>
          </a:p>
          <a:p>
            <a:endParaRPr lang="en-US" dirty="0"/>
          </a:p>
          <a:p>
            <a:r>
              <a:rPr lang="en-US" dirty="0"/>
              <a:t>white space </a:t>
            </a:r>
            <a:r>
              <a:rPr lang="en-US" dirty="0" err="1"/>
              <a:t>bewteen</a:t>
            </a:r>
            <a:r>
              <a:rPr lang="en-US" dirty="0"/>
              <a:t> major and email and email and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3C58-66B3-4878-AD97-138EB6669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CE2AFB-110C-42C1-AA42-54D0B220EAF9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0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C5DF-B9EB-4826-8797-7CC5449EFDED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0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4A1F-07FA-4B1F-A17E-034B685E8A1D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82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EC25-07E5-4D26-BBE4-ACAE13939C84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67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BAF6-1886-411A-B751-72CE3E6931EA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5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4D14-0C09-4CB3-BBE7-5D8A3DFBBCA2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61B5-A8FA-4DBF-AF95-1D7E137E174F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85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81F6-FF70-4428-824C-2623174B19E4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8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F07-8C38-4250-87CC-2168BA77A544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0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2D25-45EC-4731-9624-47665294D62C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8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6443-3B5F-49B9-B742-C7E57C00D7E9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4527-EEA8-4595-8C52-AFAD8426F326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7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E1C1-3912-4757-9AF2-983B94BB03B4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2DF3-BA3B-4B60-A342-ACB126D228BD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4D16-E0C8-489B-9536-EB183FC89DF6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2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DEA1-9F3F-42FE-9DE2-C64F54E59BBE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DB5-B716-4CC9-BAD6-9253322EC593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C65C-2521-4310-81AC-AA397FB80820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26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E81BAB-31F0-9C47-9786-FD6F85909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634" y="577690"/>
            <a:ext cx="9174606" cy="53055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4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69B6-E04D-8A4C-8A45-B4E685936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931" y="1235674"/>
            <a:ext cx="9296046" cy="927401"/>
          </a:xfrm>
        </p:spPr>
        <p:txBody>
          <a:bodyPr>
            <a:normAutofit fontScale="90000"/>
          </a:bodyPr>
          <a:lstStyle/>
          <a:p>
            <a:r>
              <a:rPr lang="en-US" sz="5400" u="sng" dirty="0">
                <a:latin typeface="Arial" panose="020B0604020202020204" pitchFamily="34" charset="0"/>
                <a:cs typeface="Arial" panose="020B0604020202020204" pitchFamily="34" charset="0"/>
              </a:rPr>
              <a:t>Test 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D82F-3552-3B4D-A24D-2CC311419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3931" y="3223405"/>
            <a:ext cx="8791575" cy="16557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Jacob Elkins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Curry College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590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A1FE-4C32-6548-8280-FD9FB293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07857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Test Driven development (TDD)?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E24E-6E4E-2345-96AB-4CACB95F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Short repetitive development cycle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Red - Green - Refactor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84B8-1EFD-FF45-A928-8B8E9146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044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B181-48B9-2540-8E4E-CB16D6B3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90" y="8940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Red – Green - 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DDE1-D52D-C942-A240-47644F0B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490" y="1415938"/>
            <a:ext cx="4485764" cy="544206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b="1" spc="3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2800" b="1" spc="3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test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fails – no code</a:t>
            </a:r>
          </a:p>
          <a:p>
            <a:r>
              <a:rPr lang="en-US" sz="3200" b="1" spc="300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endParaRPr lang="en-US" sz="2800" b="1" spc="300" dirty="0">
              <a:ln>
                <a:solidFill>
                  <a:schemeClr val="tx1"/>
                </a:solidFill>
              </a:ln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Passes</a:t>
            </a:r>
          </a:p>
          <a:p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: as needed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 the design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code duplication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4</a:t>
            </a:fld>
            <a:endParaRPr lang="en-US" sz="1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DF95C3-0566-2A47-8A9B-8663315C4B08}"/>
              </a:ext>
            </a:extLst>
          </p:cNvPr>
          <p:cNvGrpSpPr/>
          <p:nvPr/>
        </p:nvGrpSpPr>
        <p:grpSpPr>
          <a:xfrm>
            <a:off x="5757952" y="1291761"/>
            <a:ext cx="5289458" cy="4956638"/>
            <a:chOff x="5760186" y="1122122"/>
            <a:chExt cx="5751627" cy="52871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0C5C110-348C-674D-AF61-57444AC6951A}"/>
                </a:ext>
              </a:extLst>
            </p:cNvPr>
            <p:cNvGrpSpPr/>
            <p:nvPr/>
          </p:nvGrpSpPr>
          <p:grpSpPr>
            <a:xfrm>
              <a:off x="7500619" y="1122122"/>
              <a:ext cx="2259430" cy="1735475"/>
              <a:chOff x="7500619" y="1122122"/>
              <a:chExt cx="2259430" cy="173547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E57661-BCB2-164D-9572-813829EB6729}"/>
                  </a:ext>
                </a:extLst>
              </p:cNvPr>
              <p:cNvSpPr/>
              <p:nvPr/>
            </p:nvSpPr>
            <p:spPr>
              <a:xfrm>
                <a:off x="7500619" y="1122122"/>
                <a:ext cx="1872777" cy="1735475"/>
              </a:xfrm>
              <a:prstGeom prst="ellipse">
                <a:avLst/>
              </a:pr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n>
                      <a:solidFill>
                        <a:schemeClr val="bg1"/>
                      </a:solidFill>
                    </a:ln>
                    <a:latin typeface="Impact" panose="020B080603090205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CREATE</a:t>
                </a:r>
                <a:r>
                  <a:rPr lang="en-US" sz="2400" b="1" dirty="0">
                    <a:ln>
                      <a:solidFill>
                        <a:schemeClr val="bg1"/>
                      </a:solidFill>
                    </a:ln>
                    <a:effectLst/>
                    <a:latin typeface="Impact" panose="020B080603090205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TEST</a:t>
                </a:r>
                <a:endParaRPr lang="en-US" sz="1400" b="1" dirty="0">
                  <a:ln>
                    <a:solidFill>
                      <a:schemeClr val="bg1"/>
                    </a:solidFill>
                  </a:ln>
                  <a:effectLst/>
                  <a:latin typeface="Impact" panose="020B080603090205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BB6578F-B6FC-B84F-BDC6-2D98D91A0B10}"/>
                  </a:ext>
                </a:extLst>
              </p:cNvPr>
              <p:cNvCxnSpPr/>
              <p:nvPr/>
            </p:nvCxnSpPr>
            <p:spPr>
              <a:xfrm>
                <a:off x="9317316" y="2533686"/>
                <a:ext cx="442733" cy="162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1EBEAD-3100-1E4C-ACC1-930DB12F173C}"/>
                </a:ext>
              </a:extLst>
            </p:cNvPr>
            <p:cNvGrpSpPr/>
            <p:nvPr/>
          </p:nvGrpSpPr>
          <p:grpSpPr>
            <a:xfrm>
              <a:off x="9637293" y="2500357"/>
              <a:ext cx="1874520" cy="2122707"/>
              <a:chOff x="9637293" y="2500357"/>
              <a:chExt cx="1874520" cy="212270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F128EDF-8BE0-BC4C-9298-31D6E2D6D304}"/>
                  </a:ext>
                </a:extLst>
              </p:cNvPr>
              <p:cNvSpPr/>
              <p:nvPr/>
            </p:nvSpPr>
            <p:spPr>
              <a:xfrm>
                <a:off x="9637293" y="2500357"/>
                <a:ext cx="1874520" cy="1737360"/>
              </a:xfrm>
              <a:prstGeom prst="ellipse">
                <a:avLst/>
              </a:pr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dirty="0">
                    <a:ln>
                      <a:solidFill>
                        <a:schemeClr val="bg1"/>
                      </a:solidFill>
                    </a:ln>
                    <a:latin typeface="Impact" panose="020B080603090205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TEST FAILS</a:t>
                </a:r>
                <a:endParaRPr lang="en-US" dirty="0">
                  <a:ln>
                    <a:solidFill>
                      <a:schemeClr val="bg1"/>
                    </a:solidFill>
                  </a:ln>
                  <a:effectLst/>
                  <a:latin typeface="Impact" panose="020B080603090205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9A37BAE-7C26-5643-B9EB-65AC7CE58D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79550" y="4301192"/>
                <a:ext cx="67188" cy="3218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F92B4DD-22B3-4B4B-A3DB-75AB0AF11030}"/>
                </a:ext>
              </a:extLst>
            </p:cNvPr>
            <p:cNvGrpSpPr/>
            <p:nvPr/>
          </p:nvGrpSpPr>
          <p:grpSpPr>
            <a:xfrm>
              <a:off x="8578158" y="4671931"/>
              <a:ext cx="2490924" cy="1737360"/>
              <a:chOff x="8578158" y="4671931"/>
              <a:chExt cx="2490924" cy="173736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D9C00F-6A8E-314D-9C42-C6DEB29A678A}"/>
                  </a:ext>
                </a:extLst>
              </p:cNvPr>
              <p:cNvSpPr/>
              <p:nvPr/>
            </p:nvSpPr>
            <p:spPr>
              <a:xfrm>
                <a:off x="9194562" y="4671931"/>
                <a:ext cx="1874520" cy="1737360"/>
              </a:xfrm>
              <a:prstGeom prst="ellipse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dirty="0">
                    <a:ln>
                      <a:solidFill>
                        <a:schemeClr val="bg1"/>
                      </a:solidFill>
                    </a:ln>
                    <a:effectLst/>
                    <a:latin typeface="Impact" panose="020B080603090205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WRITE CODE</a:t>
                </a:r>
                <a:endParaRPr lang="en-US" dirty="0">
                  <a:ln>
                    <a:solidFill>
                      <a:schemeClr val="bg1"/>
                    </a:solidFill>
                  </a:ln>
                  <a:effectLst/>
                  <a:latin typeface="Impact" panose="020B080603090205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F1B1C71-8B4D-4542-9EBD-E41AB974C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78158" y="5597218"/>
                <a:ext cx="4579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06E6B8-DBAB-2246-9839-57833C6B1FD7}"/>
                </a:ext>
              </a:extLst>
            </p:cNvPr>
            <p:cNvGrpSpPr/>
            <p:nvPr/>
          </p:nvGrpSpPr>
          <p:grpSpPr>
            <a:xfrm>
              <a:off x="5760186" y="2500358"/>
              <a:ext cx="1874520" cy="1900032"/>
              <a:chOff x="5760186" y="2500358"/>
              <a:chExt cx="1874520" cy="1900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DDDFA1-B3D3-8B4F-898D-90D3A6C05B05}"/>
                  </a:ext>
                </a:extLst>
              </p:cNvPr>
              <p:cNvSpPr/>
              <p:nvPr/>
            </p:nvSpPr>
            <p:spPr>
              <a:xfrm>
                <a:off x="5760186" y="2663030"/>
                <a:ext cx="1874520" cy="1737360"/>
              </a:xfrm>
              <a:prstGeom prst="ellipse">
                <a:avLst/>
              </a:prstGeom>
              <a:solidFill>
                <a:srgbClr val="FFC00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ln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effectLst/>
                    <a:latin typeface="Impact" panose="020B080603090205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REFACTOR</a:t>
                </a:r>
                <a:endParaRPr lang="en-US" sz="1000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effectLst/>
                  <a:latin typeface="Impact" panose="020B080603090205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7102E45-159B-2649-814F-02274574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11744" y="2500358"/>
                <a:ext cx="276843" cy="224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26CA1F-93CE-0A43-949D-9D9FA8401633}"/>
                </a:ext>
              </a:extLst>
            </p:cNvPr>
            <p:cNvGrpSpPr/>
            <p:nvPr/>
          </p:nvGrpSpPr>
          <p:grpSpPr>
            <a:xfrm>
              <a:off x="6586418" y="4412337"/>
              <a:ext cx="2449737" cy="1996954"/>
              <a:chOff x="6586418" y="4412337"/>
              <a:chExt cx="2449737" cy="199695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C8E0DE7-D287-6141-AAE1-AB970280F89E}"/>
                  </a:ext>
                </a:extLst>
              </p:cNvPr>
              <p:cNvSpPr/>
              <p:nvPr/>
            </p:nvSpPr>
            <p:spPr>
              <a:xfrm>
                <a:off x="6586418" y="4671931"/>
                <a:ext cx="1874520" cy="1737360"/>
              </a:xfrm>
              <a:prstGeom prst="ellipse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dirty="0">
                    <a:ln>
                      <a:solidFill>
                        <a:schemeClr val="bg1"/>
                      </a:solidFill>
                    </a:ln>
                    <a:effectLst/>
                    <a:latin typeface="Impact" panose="020B080603090205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RUN TEST</a:t>
                </a:r>
                <a:endParaRPr lang="en-US" sz="1600" dirty="0">
                  <a:ln>
                    <a:solidFill>
                      <a:schemeClr val="bg1"/>
                    </a:solidFill>
                  </a:ln>
                  <a:effectLst/>
                  <a:latin typeface="Impact" panose="020B080603090205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AE4D1C3-92C8-E14A-B613-74A1A5E26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5025" y="4412337"/>
                <a:ext cx="134325" cy="203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F1B1C71-8B4D-4542-9EBD-E41AB974C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78157" y="5902509"/>
                <a:ext cx="4579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689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3876-13D5-7043-90AD-6BA67F2A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7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: Create test and make it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3FEF-6FB6-5347-AEB1-757ACEFC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4949"/>
            <a:ext cx="6955665" cy="354171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the requirement?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 what the code is suppose to do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Run test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Once failed, Red is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D2014C-8EC8-AA46-95B7-5301BAF3B06C}"/>
              </a:ext>
            </a:extLst>
          </p:cNvPr>
          <p:cNvSpPr/>
          <p:nvPr/>
        </p:nvSpPr>
        <p:spPr>
          <a:xfrm>
            <a:off x="8908869" y="1410789"/>
            <a:ext cx="2138541" cy="2067478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ln>
                  <a:solidFill>
                    <a:schemeClr val="bg1"/>
                  </a:solidFill>
                </a:ln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TEST</a:t>
            </a:r>
            <a:endParaRPr lang="en-US" sz="1600" dirty="0">
              <a:ln>
                <a:solidFill>
                  <a:schemeClr val="bg1"/>
                </a:solidFill>
              </a:ln>
              <a:latin typeface="Impact" panose="020B080603090205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28EDF-8BE0-BC4C-9298-31D6E2D6D304}"/>
              </a:ext>
            </a:extLst>
          </p:cNvPr>
          <p:cNvSpPr/>
          <p:nvPr/>
        </p:nvSpPr>
        <p:spPr>
          <a:xfrm>
            <a:off x="8908869" y="3709851"/>
            <a:ext cx="2138541" cy="1998561"/>
          </a:xfrm>
          <a:prstGeom prst="ellipse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>
                  <a:solidFill>
                    <a:schemeClr val="bg1"/>
                  </a:solidFill>
                </a:ln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FAILS</a:t>
            </a:r>
            <a:endParaRPr lang="en-US" sz="2000" dirty="0">
              <a:ln>
                <a:solidFill>
                  <a:schemeClr val="bg1"/>
                </a:solidFill>
              </a:ln>
              <a:latin typeface="Impact" panose="020B080603090205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4683-822F-4048-B3F8-8CED26EC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602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: make the test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A129-B6CF-B34F-A664-287CB7B7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1990"/>
            <a:ext cx="7261183" cy="354171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Minimal code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Pass test</a:t>
            </a: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Pass all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D9C00F-6A8E-314D-9C42-C6DEB29A678A}"/>
              </a:ext>
            </a:extLst>
          </p:cNvPr>
          <p:cNvSpPr/>
          <p:nvPr/>
        </p:nvSpPr>
        <p:spPr>
          <a:xfrm>
            <a:off x="8969297" y="1632722"/>
            <a:ext cx="1979833" cy="1977511"/>
          </a:xfrm>
          <a:prstGeom prst="ellips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n>
                  <a:solidFill>
                    <a:schemeClr val="bg1"/>
                  </a:solidFill>
                </a:ln>
                <a:effectLst/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 CODE</a:t>
            </a:r>
            <a:endParaRPr lang="en-US" dirty="0">
              <a:ln>
                <a:solidFill>
                  <a:schemeClr val="bg1"/>
                </a:solidFill>
              </a:ln>
              <a:effectLst/>
              <a:latin typeface="Impact" panose="020B080603090205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8E0DE7-D287-6141-AAE1-AB970280F89E}"/>
              </a:ext>
            </a:extLst>
          </p:cNvPr>
          <p:cNvSpPr/>
          <p:nvPr/>
        </p:nvSpPr>
        <p:spPr>
          <a:xfrm>
            <a:off x="8969297" y="3937633"/>
            <a:ext cx="2078113" cy="1977509"/>
          </a:xfrm>
          <a:prstGeom prst="ellipse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>
                  <a:solidFill>
                    <a:schemeClr val="bg1"/>
                  </a:solidFill>
                </a:ln>
                <a:effectLst/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 TEST</a:t>
            </a:r>
            <a:endParaRPr lang="en-US" dirty="0">
              <a:ln>
                <a:solidFill>
                  <a:schemeClr val="bg1"/>
                </a:solidFill>
              </a:ln>
              <a:effectLst/>
              <a:latin typeface="Impact" panose="020B080603090205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A398-86CB-D441-9FF0-8F484574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</a:t>
            </a:r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: As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9B19-8365-F644-8BD2-2EE79357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211756" cy="354171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Single Responsibility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code clones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Pass all tests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 the overall solution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Repeat cycle: as needed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Keep cycles short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A537EE-3B3D-7348-8E5E-66D067338076}"/>
              </a:ext>
            </a:extLst>
          </p:cNvPr>
          <p:cNvSpPr/>
          <p:nvPr/>
        </p:nvSpPr>
        <p:spPr>
          <a:xfrm>
            <a:off x="8945218" y="2673557"/>
            <a:ext cx="2102193" cy="2013664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REFACTOR</a:t>
            </a:r>
            <a:endParaRPr lang="en-US" sz="1200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Impact" panose="020B080603090205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2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03FC-941D-3746-B07B-F16F5AEA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BA1B-44C5-694F-8B3C-18024C97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8796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Constant feedback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Documentation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Understanding requirements and solution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Ensures easier maintenance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unanticipated consequences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68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Jacob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elkins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804BB-6EB8-AA46-A317-002C2126B2E1}"/>
              </a:ext>
            </a:extLst>
          </p:cNvPr>
          <p:cNvSpPr txBox="1"/>
          <p:nvPr/>
        </p:nvSpPr>
        <p:spPr>
          <a:xfrm>
            <a:off x="1355271" y="2097088"/>
            <a:ext cx="8921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Curry College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Senior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Software Development</a:t>
            </a:r>
          </a:p>
          <a:p>
            <a:pPr lvl="1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jelkins2014@students.curry.edu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www.linkedin.com/in/jacob-elkins</a:t>
            </a:r>
          </a:p>
          <a:p>
            <a:pPr fontAlgn="t"/>
            <a:r>
              <a:rPr lang="en-US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61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{ABD8C58F-CB1E-2940-A08C-333B1383B0CA}tf10001122</Template>
  <TotalTime>14798</TotalTime>
  <Words>552</Words>
  <Application>Microsoft Macintosh PowerPoint</Application>
  <PresentationFormat>Widescreen</PresentationFormat>
  <Paragraphs>128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Impact</vt:lpstr>
      <vt:lpstr>Times New Roman</vt:lpstr>
      <vt:lpstr>Trebuchet MS</vt:lpstr>
      <vt:lpstr>Tw Cen MT</vt:lpstr>
      <vt:lpstr>Circuit</vt:lpstr>
      <vt:lpstr>PowerPoint Presentation</vt:lpstr>
      <vt:lpstr>Test Driven Development</vt:lpstr>
      <vt:lpstr>What is Test Driven development (TDD)?</vt:lpstr>
      <vt:lpstr>Red – Green - Refactor</vt:lpstr>
      <vt:lpstr>RED: Create test and make it fail</vt:lpstr>
      <vt:lpstr>GREEN: make the test pass</vt:lpstr>
      <vt:lpstr>Refactor: As Needed</vt:lpstr>
      <vt:lpstr>Benefits </vt:lpstr>
      <vt:lpstr>Jacob elkins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Jacob Elkins</dc:creator>
  <cp:lastModifiedBy>Jacob Elkins</cp:lastModifiedBy>
  <cp:revision>97</cp:revision>
  <dcterms:created xsi:type="dcterms:W3CDTF">2018-01-30T01:12:24Z</dcterms:created>
  <dcterms:modified xsi:type="dcterms:W3CDTF">2018-04-06T15:41:37Z</dcterms:modified>
</cp:coreProperties>
</file>