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7" r:id="rId8"/>
    <p:sldId id="261" r:id="rId9"/>
    <p:sldId id="265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13333-A326-1711-CD65-406E763D9BD5}" v="649" dt="2025-03-12T10:28:53.767"/>
    <p1510:client id="{6D302972-E07D-4498-B9EC-C6ED285EBCB5}" v="93" dt="2025-03-12T10:30:46.393"/>
    <p1510:client id="{76668B08-D347-4EF0-A147-BFFDA207F09A}" v="55" dt="2025-03-12T10:01:41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ling Tellnes" userId="S::589693@stud.hvl.no::03ec9527-c80e-4402-9fd9-9bf3bd7ae64c" providerId="AD" clId="Web-{61913333-A326-1711-CD65-406E763D9BD5}"/>
    <pc:docChg chg="addSld delSld modSld">
      <pc:chgData name="Erling Tellnes" userId="S::589693@stud.hvl.no::03ec9527-c80e-4402-9fd9-9bf3bd7ae64c" providerId="AD" clId="Web-{61913333-A326-1711-CD65-406E763D9BD5}" dt="2025-03-12T10:28:51.111" v="509" actId="20577"/>
      <pc:docMkLst>
        <pc:docMk/>
      </pc:docMkLst>
      <pc:sldChg chg="addSp delSp modSp">
        <pc:chgData name="Erling Tellnes" userId="S::589693@stud.hvl.no::03ec9527-c80e-4402-9fd9-9bf3bd7ae64c" providerId="AD" clId="Web-{61913333-A326-1711-CD65-406E763D9BD5}" dt="2025-03-12T09:18:35.978" v="5"/>
        <pc:sldMkLst>
          <pc:docMk/>
          <pc:sldMk cId="2081637119" sldId="258"/>
        </pc:sldMkLst>
        <pc:spChg chg="del">
          <ac:chgData name="Erling Tellnes" userId="S::589693@stud.hvl.no::03ec9527-c80e-4402-9fd9-9bf3bd7ae64c" providerId="AD" clId="Web-{61913333-A326-1711-CD65-406E763D9BD5}" dt="2025-03-12T09:16:48.961" v="4"/>
          <ac:spMkLst>
            <pc:docMk/>
            <pc:sldMk cId="2081637119" sldId="258"/>
            <ac:spMk id="3" creationId="{3305D7DD-F535-8447-973A-1921585C3A03}"/>
          </ac:spMkLst>
        </pc:spChg>
        <pc:spChg chg="add del mod">
          <ac:chgData name="Erling Tellnes" userId="S::589693@stud.hvl.no::03ec9527-c80e-4402-9fd9-9bf3bd7ae64c" providerId="AD" clId="Web-{61913333-A326-1711-CD65-406E763D9BD5}" dt="2025-03-12T09:16:35.757" v="3"/>
          <ac:spMkLst>
            <pc:docMk/>
            <pc:sldMk cId="2081637119" sldId="258"/>
            <ac:spMk id="4" creationId="{85EFD559-787D-2F6D-FE79-77CFD4011BE5}"/>
          </ac:spMkLst>
        </pc:spChg>
        <pc:spChg chg="add mod">
          <ac:chgData name="Erling Tellnes" userId="S::589693@stud.hvl.no::03ec9527-c80e-4402-9fd9-9bf3bd7ae64c" providerId="AD" clId="Web-{61913333-A326-1711-CD65-406E763D9BD5}" dt="2025-03-12T09:18:35.978" v="5"/>
          <ac:spMkLst>
            <pc:docMk/>
            <pc:sldMk cId="2081637119" sldId="258"/>
            <ac:spMk id="7" creationId="{4A2705B5-DA31-B589-873F-81E24ECC04E9}"/>
          </ac:spMkLst>
        </pc:spChg>
        <pc:picChg chg="add del mod ord">
          <ac:chgData name="Erling Tellnes" userId="S::589693@stud.hvl.no::03ec9527-c80e-4402-9fd9-9bf3bd7ae64c" providerId="AD" clId="Web-{61913333-A326-1711-CD65-406E763D9BD5}" dt="2025-03-12T09:18:35.978" v="5"/>
          <ac:picMkLst>
            <pc:docMk/>
            <pc:sldMk cId="2081637119" sldId="258"/>
            <ac:picMk id="5" creationId="{F639BD0F-47F2-5D59-BE16-4DAB74E574CD}"/>
          </ac:picMkLst>
        </pc:picChg>
      </pc:sldChg>
      <pc:sldChg chg="addSp delSp modSp">
        <pc:chgData name="Erling Tellnes" userId="S::589693@stud.hvl.no::03ec9527-c80e-4402-9fd9-9bf3bd7ae64c" providerId="AD" clId="Web-{61913333-A326-1711-CD65-406E763D9BD5}" dt="2025-03-12T09:50:29.369" v="315" actId="1076"/>
        <pc:sldMkLst>
          <pc:docMk/>
          <pc:sldMk cId="3946056884" sldId="259"/>
        </pc:sldMkLst>
        <pc:spChg chg="mod">
          <ac:chgData name="Erling Tellnes" userId="S::589693@stud.hvl.no::03ec9527-c80e-4402-9fd9-9bf3bd7ae64c" providerId="AD" clId="Web-{61913333-A326-1711-CD65-406E763D9BD5}" dt="2025-03-12T09:47:49.945" v="300" actId="20577"/>
          <ac:spMkLst>
            <pc:docMk/>
            <pc:sldMk cId="3946056884" sldId="259"/>
            <ac:spMk id="2" creationId="{577598EC-D824-8C0B-1968-7BE6575E3FA7}"/>
          </ac:spMkLst>
        </pc:spChg>
        <pc:spChg chg="del">
          <ac:chgData name="Erling Tellnes" userId="S::589693@stud.hvl.no::03ec9527-c80e-4402-9fd9-9bf3bd7ae64c" providerId="AD" clId="Web-{61913333-A326-1711-CD65-406E763D9BD5}" dt="2025-03-12T09:34:51.604" v="127"/>
          <ac:spMkLst>
            <pc:docMk/>
            <pc:sldMk cId="3946056884" sldId="259"/>
            <ac:spMk id="3" creationId="{46BE933C-FEA4-A8C0-9A6B-38D1A3E589E9}"/>
          </ac:spMkLst>
        </pc:spChg>
        <pc:spChg chg="add mod">
          <ac:chgData name="Erling Tellnes" userId="S::589693@stud.hvl.no::03ec9527-c80e-4402-9fd9-9bf3bd7ae64c" providerId="AD" clId="Web-{61913333-A326-1711-CD65-406E763D9BD5}" dt="2025-03-12T09:47:40.539" v="292" actId="20577"/>
          <ac:spMkLst>
            <pc:docMk/>
            <pc:sldMk cId="3946056884" sldId="259"/>
            <ac:spMk id="5" creationId="{75057C7E-55FF-F1FD-B978-02A1EF8D042F}"/>
          </ac:spMkLst>
        </pc:spChg>
        <pc:picChg chg="add mod ord">
          <ac:chgData name="Erling Tellnes" userId="S::589693@stud.hvl.no::03ec9527-c80e-4402-9fd9-9bf3bd7ae64c" providerId="AD" clId="Web-{61913333-A326-1711-CD65-406E763D9BD5}" dt="2025-03-12T09:44:46.754" v="167" actId="1076"/>
          <ac:picMkLst>
            <pc:docMk/>
            <pc:sldMk cId="3946056884" sldId="259"/>
            <ac:picMk id="4" creationId="{38433855-0E7C-B261-A799-FA48E1830C39}"/>
          </ac:picMkLst>
        </pc:picChg>
        <pc:picChg chg="add mod">
          <ac:chgData name="Erling Tellnes" userId="S::589693@stud.hvl.no::03ec9527-c80e-4402-9fd9-9bf3bd7ae64c" providerId="AD" clId="Web-{61913333-A326-1711-CD65-406E763D9BD5}" dt="2025-03-12T09:49:02.821" v="312" actId="14100"/>
          <ac:picMkLst>
            <pc:docMk/>
            <pc:sldMk cId="3946056884" sldId="259"/>
            <ac:picMk id="6" creationId="{D07C8DA3-8959-0863-244F-8E3670B184D1}"/>
          </ac:picMkLst>
        </pc:picChg>
        <pc:picChg chg="add mod">
          <ac:chgData name="Erling Tellnes" userId="S::589693@stud.hvl.no::03ec9527-c80e-4402-9fd9-9bf3bd7ae64c" providerId="AD" clId="Web-{61913333-A326-1711-CD65-406E763D9BD5}" dt="2025-03-12T09:50:29.369" v="315" actId="1076"/>
          <ac:picMkLst>
            <pc:docMk/>
            <pc:sldMk cId="3946056884" sldId="259"/>
            <ac:picMk id="7" creationId="{0C6101E5-D0C1-7624-20C1-6AC7103AEB66}"/>
          </ac:picMkLst>
        </pc:picChg>
      </pc:sldChg>
      <pc:sldChg chg="addSp delSp modSp">
        <pc:chgData name="Erling Tellnes" userId="S::589693@stud.hvl.no::03ec9527-c80e-4402-9fd9-9bf3bd7ae64c" providerId="AD" clId="Web-{61913333-A326-1711-CD65-406E763D9BD5}" dt="2025-03-12T10:27:18.109" v="496" actId="20577"/>
        <pc:sldMkLst>
          <pc:docMk/>
          <pc:sldMk cId="441646356" sldId="260"/>
        </pc:sldMkLst>
        <pc:spChg chg="mod">
          <ac:chgData name="Erling Tellnes" userId="S::589693@stud.hvl.no::03ec9527-c80e-4402-9fd9-9bf3bd7ae64c" providerId="AD" clId="Web-{61913333-A326-1711-CD65-406E763D9BD5}" dt="2025-03-12T10:27:18.109" v="496" actId="20577"/>
          <ac:spMkLst>
            <pc:docMk/>
            <pc:sldMk cId="441646356" sldId="260"/>
            <ac:spMk id="2" creationId="{F935D986-0C37-4C25-568A-49D77DC2F6A6}"/>
          </ac:spMkLst>
        </pc:spChg>
        <pc:spChg chg="mod">
          <ac:chgData name="Erling Tellnes" userId="S::589693@stud.hvl.no::03ec9527-c80e-4402-9fd9-9bf3bd7ae64c" providerId="AD" clId="Web-{61913333-A326-1711-CD65-406E763D9BD5}" dt="2025-03-12T10:19:18.383" v="483" actId="20577"/>
          <ac:spMkLst>
            <pc:docMk/>
            <pc:sldMk cId="441646356" sldId="260"/>
            <ac:spMk id="3" creationId="{469FAE8D-D12F-D650-1954-2015328FE3AC}"/>
          </ac:spMkLst>
        </pc:spChg>
        <pc:picChg chg="add del mod">
          <ac:chgData name="Erling Tellnes" userId="S::589693@stud.hvl.no::03ec9527-c80e-4402-9fd9-9bf3bd7ae64c" providerId="AD" clId="Web-{61913333-A326-1711-CD65-406E763D9BD5}" dt="2025-03-12T10:13:46.455" v="436"/>
          <ac:picMkLst>
            <pc:docMk/>
            <pc:sldMk cId="441646356" sldId="260"/>
            <ac:picMk id="4" creationId="{182B79E7-FB45-B64D-A598-D42C0A57491E}"/>
          </ac:picMkLst>
        </pc:picChg>
        <pc:picChg chg="add mod">
          <ac:chgData name="Erling Tellnes" userId="S::589693@stud.hvl.no::03ec9527-c80e-4402-9fd9-9bf3bd7ae64c" providerId="AD" clId="Web-{61913333-A326-1711-CD65-406E763D9BD5}" dt="2025-03-12T10:19:00.304" v="470" actId="1076"/>
          <ac:picMkLst>
            <pc:docMk/>
            <pc:sldMk cId="441646356" sldId="260"/>
            <ac:picMk id="5" creationId="{A5B701F8-DC85-0B45-C5D1-E281165EB555}"/>
          </ac:picMkLst>
        </pc:picChg>
        <pc:picChg chg="add mod">
          <ac:chgData name="Erling Tellnes" userId="S::589693@stud.hvl.no::03ec9527-c80e-4402-9fd9-9bf3bd7ae64c" providerId="AD" clId="Web-{61913333-A326-1711-CD65-406E763D9BD5}" dt="2025-03-12T10:19:02.461" v="471" actId="1076"/>
          <ac:picMkLst>
            <pc:docMk/>
            <pc:sldMk cId="441646356" sldId="260"/>
            <ac:picMk id="6" creationId="{B6893F28-EEF0-A3BA-4C06-5C25131EA825}"/>
          </ac:picMkLst>
        </pc:picChg>
        <pc:picChg chg="add mod">
          <ac:chgData name="Erling Tellnes" userId="S::589693@stud.hvl.no::03ec9527-c80e-4402-9fd9-9bf3bd7ae64c" providerId="AD" clId="Web-{61913333-A326-1711-CD65-406E763D9BD5}" dt="2025-03-12T10:20:01.071" v="486" actId="1076"/>
          <ac:picMkLst>
            <pc:docMk/>
            <pc:sldMk cId="441646356" sldId="260"/>
            <ac:picMk id="7" creationId="{91DCF028-7082-F063-6448-3F4B00FC3EAB}"/>
          </ac:picMkLst>
        </pc:picChg>
      </pc:sldChg>
      <pc:sldChg chg="addSp modSp">
        <pc:chgData name="Erling Tellnes" userId="S::589693@stud.hvl.no::03ec9527-c80e-4402-9fd9-9bf3bd7ae64c" providerId="AD" clId="Web-{61913333-A326-1711-CD65-406E763D9BD5}" dt="2025-03-12T09:38:39.451" v="138" actId="1076"/>
        <pc:sldMkLst>
          <pc:docMk/>
          <pc:sldMk cId="3377683865" sldId="261"/>
        </pc:sldMkLst>
        <pc:spChg chg="mod">
          <ac:chgData name="Erling Tellnes" userId="S::589693@stud.hvl.no::03ec9527-c80e-4402-9fd9-9bf3bd7ae64c" providerId="AD" clId="Web-{61913333-A326-1711-CD65-406E763D9BD5}" dt="2025-03-12T09:24:39.812" v="69" actId="20577"/>
          <ac:spMkLst>
            <pc:docMk/>
            <pc:sldMk cId="3377683865" sldId="261"/>
            <ac:spMk id="2" creationId="{B83ACC41-B2EB-BB9B-9EAE-54C99E34A853}"/>
          </ac:spMkLst>
        </pc:spChg>
        <pc:spChg chg="mod">
          <ac:chgData name="Erling Tellnes" userId="S::589693@stud.hvl.no::03ec9527-c80e-4402-9fd9-9bf3bd7ae64c" providerId="AD" clId="Web-{61913333-A326-1711-CD65-406E763D9BD5}" dt="2025-03-12T09:24:55.297" v="75" actId="20577"/>
          <ac:spMkLst>
            <pc:docMk/>
            <pc:sldMk cId="3377683865" sldId="261"/>
            <ac:spMk id="3" creationId="{8D6E7678-BB72-FB70-AFF6-99901CEF0CBD}"/>
          </ac:spMkLst>
        </pc:spChg>
        <pc:picChg chg="add mod">
          <ac:chgData name="Erling Tellnes" userId="S::589693@stud.hvl.no::03ec9527-c80e-4402-9fd9-9bf3bd7ae64c" providerId="AD" clId="Web-{61913333-A326-1711-CD65-406E763D9BD5}" dt="2025-03-12T09:38:39.451" v="138" actId="1076"/>
          <ac:picMkLst>
            <pc:docMk/>
            <pc:sldMk cId="3377683865" sldId="261"/>
            <ac:picMk id="4" creationId="{78FE6E9D-B73F-8513-B8A0-5D23B41F62CB}"/>
          </ac:picMkLst>
        </pc:picChg>
      </pc:sldChg>
      <pc:sldChg chg="modSp">
        <pc:chgData name="Erling Tellnes" userId="S::589693@stud.hvl.no::03ec9527-c80e-4402-9fd9-9bf3bd7ae64c" providerId="AD" clId="Web-{61913333-A326-1711-CD65-406E763D9BD5}" dt="2025-03-12T10:28:51.111" v="509" actId="20577"/>
        <pc:sldMkLst>
          <pc:docMk/>
          <pc:sldMk cId="3849297481" sldId="262"/>
        </pc:sldMkLst>
        <pc:spChg chg="mod">
          <ac:chgData name="Erling Tellnes" userId="S::589693@stud.hvl.no::03ec9527-c80e-4402-9fd9-9bf3bd7ae64c" providerId="AD" clId="Web-{61913333-A326-1711-CD65-406E763D9BD5}" dt="2025-03-12T10:28:51.111" v="509" actId="20577"/>
          <ac:spMkLst>
            <pc:docMk/>
            <pc:sldMk cId="3849297481" sldId="262"/>
            <ac:spMk id="2" creationId="{FAED8249-1F9A-39A3-00BD-447AB8EB5203}"/>
          </ac:spMkLst>
        </pc:spChg>
      </pc:sldChg>
      <pc:sldChg chg="addSp delSp modSp">
        <pc:chgData name="Erling Tellnes" userId="S::589693@stud.hvl.no::03ec9527-c80e-4402-9fd9-9bf3bd7ae64c" providerId="AD" clId="Web-{61913333-A326-1711-CD65-406E763D9BD5}" dt="2025-03-12T09:44:11.785" v="165"/>
        <pc:sldMkLst>
          <pc:docMk/>
          <pc:sldMk cId="1376476077" sldId="264"/>
        </pc:sldMkLst>
        <pc:spChg chg="del">
          <ac:chgData name="Erling Tellnes" userId="S::589693@stud.hvl.no::03ec9527-c80e-4402-9fd9-9bf3bd7ae64c" providerId="AD" clId="Web-{61913333-A326-1711-CD65-406E763D9BD5}" dt="2025-03-12T09:44:11.785" v="165"/>
          <ac:spMkLst>
            <pc:docMk/>
            <pc:sldMk cId="1376476077" sldId="264"/>
            <ac:spMk id="3" creationId="{0883939F-04E4-2FD1-7F69-2D76B9489DD8}"/>
          </ac:spMkLst>
        </pc:spChg>
        <pc:picChg chg="add mod ord">
          <ac:chgData name="Erling Tellnes" userId="S::589693@stud.hvl.no::03ec9527-c80e-4402-9fd9-9bf3bd7ae64c" providerId="AD" clId="Web-{61913333-A326-1711-CD65-406E763D9BD5}" dt="2025-03-12T09:44:11.785" v="165"/>
          <ac:picMkLst>
            <pc:docMk/>
            <pc:sldMk cId="1376476077" sldId="264"/>
            <ac:picMk id="4" creationId="{C22A2907-6101-E2A6-526C-3AA5FB3F84FF}"/>
          </ac:picMkLst>
        </pc:picChg>
      </pc:sldChg>
      <pc:sldChg chg="addSp delSp modSp new mod setBg">
        <pc:chgData name="Erling Tellnes" userId="S::589693@stud.hvl.no::03ec9527-c80e-4402-9fd9-9bf3bd7ae64c" providerId="AD" clId="Web-{61913333-A326-1711-CD65-406E763D9BD5}" dt="2025-03-12T09:40:40.266" v="155" actId="14100"/>
        <pc:sldMkLst>
          <pc:docMk/>
          <pc:sldMk cId="103613045" sldId="265"/>
        </pc:sldMkLst>
        <pc:spChg chg="mod">
          <ac:chgData name="Erling Tellnes" userId="S::589693@stud.hvl.no::03ec9527-c80e-4402-9fd9-9bf3bd7ae64c" providerId="AD" clId="Web-{61913333-A326-1711-CD65-406E763D9BD5}" dt="2025-03-12T09:25:46.782" v="126"/>
          <ac:spMkLst>
            <pc:docMk/>
            <pc:sldMk cId="103613045" sldId="265"/>
            <ac:spMk id="2" creationId="{BC517139-AC5E-8F68-CEE1-2CB61046B873}"/>
          </ac:spMkLst>
        </pc:spChg>
        <pc:spChg chg="del mod">
          <ac:chgData name="Erling Tellnes" userId="S::589693@stud.hvl.no::03ec9527-c80e-4402-9fd9-9bf3bd7ae64c" providerId="AD" clId="Web-{61913333-A326-1711-CD65-406E763D9BD5}" dt="2025-03-12T09:25:46.782" v="126"/>
          <ac:spMkLst>
            <pc:docMk/>
            <pc:sldMk cId="103613045" sldId="265"/>
            <ac:spMk id="3" creationId="{3151CB37-5AC7-C0F3-F43A-50AA984C177D}"/>
          </ac:spMkLst>
        </pc:spChg>
        <pc:spChg chg="add">
          <ac:chgData name="Erling Tellnes" userId="S::589693@stud.hvl.no::03ec9527-c80e-4402-9fd9-9bf3bd7ae64c" providerId="AD" clId="Web-{61913333-A326-1711-CD65-406E763D9BD5}" dt="2025-03-12T09:25:46.782" v="126"/>
          <ac:spMkLst>
            <pc:docMk/>
            <pc:sldMk cId="103613045" sldId="265"/>
            <ac:spMk id="9" creationId="{BACC6370-2D7E-4714-9D71-7542949D7D5D}"/>
          </ac:spMkLst>
        </pc:spChg>
        <pc:spChg chg="add">
          <ac:chgData name="Erling Tellnes" userId="S::589693@stud.hvl.no::03ec9527-c80e-4402-9fd9-9bf3bd7ae64c" providerId="AD" clId="Web-{61913333-A326-1711-CD65-406E763D9BD5}" dt="2025-03-12T09:25:46.782" v="126"/>
          <ac:spMkLst>
            <pc:docMk/>
            <pc:sldMk cId="103613045" sldId="265"/>
            <ac:spMk id="11" creationId="{F68B3F68-107C-434F-AA38-110D5EA91B85}"/>
          </ac:spMkLst>
        </pc:spChg>
        <pc:spChg chg="add">
          <ac:chgData name="Erling Tellnes" userId="S::589693@stud.hvl.no::03ec9527-c80e-4402-9fd9-9bf3bd7ae64c" providerId="AD" clId="Web-{61913333-A326-1711-CD65-406E763D9BD5}" dt="2025-03-12T09:25:46.782" v="126"/>
          <ac:spMkLst>
            <pc:docMk/>
            <pc:sldMk cId="103613045" sldId="265"/>
            <ac:spMk id="13" creationId="{AAD0DBB9-1A4B-4391-81D4-CB19F9AB918A}"/>
          </ac:spMkLst>
        </pc:spChg>
        <pc:spChg chg="add">
          <ac:chgData name="Erling Tellnes" userId="S::589693@stud.hvl.no::03ec9527-c80e-4402-9fd9-9bf3bd7ae64c" providerId="AD" clId="Web-{61913333-A326-1711-CD65-406E763D9BD5}" dt="2025-03-12T09:25:46.782" v="126"/>
          <ac:spMkLst>
            <pc:docMk/>
            <pc:sldMk cId="103613045" sldId="265"/>
            <ac:spMk id="15" creationId="{063BBA22-50EA-4C4D-BE05-F1CE4E63AA56}"/>
          </ac:spMkLst>
        </pc:spChg>
        <pc:graphicFrameChg chg="add modGraphic">
          <ac:chgData name="Erling Tellnes" userId="S::589693@stud.hvl.no::03ec9527-c80e-4402-9fd9-9bf3bd7ae64c" providerId="AD" clId="Web-{61913333-A326-1711-CD65-406E763D9BD5}" dt="2025-03-12T09:40:21.406" v="150" actId="20577"/>
          <ac:graphicFrameMkLst>
            <pc:docMk/>
            <pc:sldMk cId="103613045" sldId="265"/>
            <ac:graphicFrameMk id="5" creationId="{D00E77DB-EC73-9DC0-6739-4FD496726409}"/>
          </ac:graphicFrameMkLst>
        </pc:graphicFrameChg>
        <pc:picChg chg="add del mod">
          <ac:chgData name="Erling Tellnes" userId="S::589693@stud.hvl.no::03ec9527-c80e-4402-9fd9-9bf3bd7ae64c" providerId="AD" clId="Web-{61913333-A326-1711-CD65-406E763D9BD5}" dt="2025-03-12T09:39:27.780" v="141"/>
          <ac:picMkLst>
            <pc:docMk/>
            <pc:sldMk cId="103613045" sldId="265"/>
            <ac:picMk id="23" creationId="{BE53FB67-0816-52FA-429A-EF3972D7597F}"/>
          </ac:picMkLst>
        </pc:picChg>
        <pc:picChg chg="add mod">
          <ac:chgData name="Erling Tellnes" userId="S::589693@stud.hvl.no::03ec9527-c80e-4402-9fd9-9bf3bd7ae64c" providerId="AD" clId="Web-{61913333-A326-1711-CD65-406E763D9BD5}" dt="2025-03-12T09:40:40.266" v="155" actId="14100"/>
          <ac:picMkLst>
            <pc:docMk/>
            <pc:sldMk cId="103613045" sldId="265"/>
            <ac:picMk id="94" creationId="{DB70CB08-140A-EFFA-6685-FD2687E902AB}"/>
          </ac:picMkLst>
        </pc:picChg>
      </pc:sldChg>
      <pc:sldChg chg="modSp new">
        <pc:chgData name="Erling Tellnes" userId="S::589693@stud.hvl.no::03ec9527-c80e-4402-9fd9-9bf3bd7ae64c" providerId="AD" clId="Web-{61913333-A326-1711-CD65-406E763D9BD5}" dt="2025-03-12T09:42:10.642" v="164" actId="20577"/>
        <pc:sldMkLst>
          <pc:docMk/>
          <pc:sldMk cId="1402886468" sldId="266"/>
        </pc:sldMkLst>
        <pc:spChg chg="mod">
          <ac:chgData name="Erling Tellnes" userId="S::589693@stud.hvl.no::03ec9527-c80e-4402-9fd9-9bf3bd7ae64c" providerId="AD" clId="Web-{61913333-A326-1711-CD65-406E763D9BD5}" dt="2025-03-12T09:42:10.642" v="164" actId="20577"/>
          <ac:spMkLst>
            <pc:docMk/>
            <pc:sldMk cId="1402886468" sldId="266"/>
            <ac:spMk id="2" creationId="{78AC5183-C82E-5973-864F-43418FBF56E7}"/>
          </ac:spMkLst>
        </pc:spChg>
      </pc:sldChg>
      <pc:sldChg chg="new del">
        <pc:chgData name="Erling Tellnes" userId="S::589693@stud.hvl.no::03ec9527-c80e-4402-9fd9-9bf3bd7ae64c" providerId="AD" clId="Web-{61913333-A326-1711-CD65-406E763D9BD5}" dt="2025-03-12T09:42:01.064" v="157"/>
        <pc:sldMkLst>
          <pc:docMk/>
          <pc:sldMk cId="2444878271" sldId="266"/>
        </pc:sldMkLst>
      </pc:sldChg>
      <pc:sldChg chg="addSp delSp modSp new">
        <pc:chgData name="Erling Tellnes" userId="S::589693@stud.hvl.no::03ec9527-c80e-4402-9fd9-9bf3bd7ae64c" providerId="AD" clId="Web-{61913333-A326-1711-CD65-406E763D9BD5}" dt="2025-03-12T10:27:23.578" v="504" actId="20577"/>
        <pc:sldMkLst>
          <pc:docMk/>
          <pc:sldMk cId="2822010616" sldId="267"/>
        </pc:sldMkLst>
        <pc:spChg chg="mod">
          <ac:chgData name="Erling Tellnes" userId="S::589693@stud.hvl.no::03ec9527-c80e-4402-9fd9-9bf3bd7ae64c" providerId="AD" clId="Web-{61913333-A326-1711-CD65-406E763D9BD5}" dt="2025-03-12T10:27:23.578" v="504" actId="20577"/>
          <ac:spMkLst>
            <pc:docMk/>
            <pc:sldMk cId="2822010616" sldId="267"/>
            <ac:spMk id="2" creationId="{DA4FED7F-7978-955F-4E54-5A814EAEB177}"/>
          </ac:spMkLst>
        </pc:spChg>
        <pc:spChg chg="mod">
          <ac:chgData name="Erling Tellnes" userId="S::589693@stud.hvl.no::03ec9527-c80e-4402-9fd9-9bf3bd7ae64c" providerId="AD" clId="Web-{61913333-A326-1711-CD65-406E763D9BD5}" dt="2025-03-12T10:11:36.219" v="420" actId="20577"/>
          <ac:spMkLst>
            <pc:docMk/>
            <pc:sldMk cId="2822010616" sldId="267"/>
            <ac:spMk id="3" creationId="{369505CF-7E0C-5F96-0761-3DAD02B3E784}"/>
          </ac:spMkLst>
        </pc:spChg>
        <pc:picChg chg="add del mod">
          <ac:chgData name="Erling Tellnes" userId="S::589693@stud.hvl.no::03ec9527-c80e-4402-9fd9-9bf3bd7ae64c" providerId="AD" clId="Web-{61913333-A326-1711-CD65-406E763D9BD5}" dt="2025-03-12T10:04:02.602" v="400"/>
          <ac:picMkLst>
            <pc:docMk/>
            <pc:sldMk cId="2822010616" sldId="267"/>
            <ac:picMk id="4" creationId="{D6ADA212-1960-5418-62A4-E18F0E473656}"/>
          </ac:picMkLst>
        </pc:picChg>
        <pc:picChg chg="add mod">
          <ac:chgData name="Erling Tellnes" userId="S::589693@stud.hvl.no::03ec9527-c80e-4402-9fd9-9bf3bd7ae64c" providerId="AD" clId="Web-{61913333-A326-1711-CD65-406E763D9BD5}" dt="2025-03-12T10:10:52.265" v="407" actId="14100"/>
          <ac:picMkLst>
            <pc:docMk/>
            <pc:sldMk cId="2822010616" sldId="267"/>
            <ac:picMk id="5" creationId="{CC2D57E3-9029-4346-5C2E-071033573358}"/>
          </ac:picMkLst>
        </pc:picChg>
        <pc:picChg chg="add mod">
          <ac:chgData name="Erling Tellnes" userId="S::589693@stud.hvl.no::03ec9527-c80e-4402-9fd9-9bf3bd7ae64c" providerId="AD" clId="Web-{61913333-A326-1711-CD65-406E763D9BD5}" dt="2025-03-12T10:10:45.249" v="406" actId="1076"/>
          <ac:picMkLst>
            <pc:docMk/>
            <pc:sldMk cId="2822010616" sldId="267"/>
            <ac:picMk id="6" creationId="{A4813D04-6999-8DF3-2207-5988B807C7CB}"/>
          </ac:picMkLst>
        </pc:picChg>
        <pc:picChg chg="add mod">
          <ac:chgData name="Erling Tellnes" userId="S::589693@stud.hvl.no::03ec9527-c80e-4402-9fd9-9bf3bd7ae64c" providerId="AD" clId="Web-{61913333-A326-1711-CD65-406E763D9BD5}" dt="2025-03-12T10:20:39.806" v="491" actId="1076"/>
          <ac:picMkLst>
            <pc:docMk/>
            <pc:sldMk cId="2822010616" sldId="267"/>
            <ac:picMk id="7" creationId="{85A432EB-EF63-B858-F9BC-E8F133DAEFE3}"/>
          </ac:picMkLst>
        </pc:picChg>
      </pc:sldChg>
    </pc:docChg>
  </pc:docChgLst>
  <pc:docChgLst>
    <pc:chgData name="Erlend Hagen Matre" userId="179104f5-5202-4529-9172-60af602bded2" providerId="ADAL" clId="{6D302972-E07D-4498-B9EC-C6ED285EBCB5}"/>
    <pc:docChg chg="modSld">
      <pc:chgData name="Erlend Hagen Matre" userId="179104f5-5202-4529-9172-60af602bded2" providerId="ADAL" clId="{6D302972-E07D-4498-B9EC-C6ED285EBCB5}" dt="2025-03-12T10:30:46.393" v="92" actId="20577"/>
      <pc:docMkLst>
        <pc:docMk/>
      </pc:docMkLst>
      <pc:sldChg chg="modSp mod">
        <pc:chgData name="Erlend Hagen Matre" userId="179104f5-5202-4529-9172-60af602bded2" providerId="ADAL" clId="{6D302972-E07D-4498-B9EC-C6ED285EBCB5}" dt="2025-03-12T10:02:26.220" v="44" actId="20577"/>
        <pc:sldMkLst>
          <pc:docMk/>
          <pc:sldMk cId="151921734" sldId="257"/>
        </pc:sldMkLst>
        <pc:spChg chg="mod">
          <ac:chgData name="Erlend Hagen Matre" userId="179104f5-5202-4529-9172-60af602bded2" providerId="ADAL" clId="{6D302972-E07D-4498-B9EC-C6ED285EBCB5}" dt="2025-03-12T10:02:26.220" v="44" actId="20577"/>
          <ac:spMkLst>
            <pc:docMk/>
            <pc:sldMk cId="151921734" sldId="257"/>
            <ac:spMk id="3" creationId="{63F1BE45-9D1D-8CFF-694B-A9D7540FEDDF}"/>
          </ac:spMkLst>
        </pc:spChg>
      </pc:sldChg>
      <pc:sldChg chg="modSp mod">
        <pc:chgData name="Erlend Hagen Matre" userId="179104f5-5202-4529-9172-60af602bded2" providerId="ADAL" clId="{6D302972-E07D-4498-B9EC-C6ED285EBCB5}" dt="2025-03-12T10:29:53.929" v="63" actId="20577"/>
        <pc:sldMkLst>
          <pc:docMk/>
          <pc:sldMk cId="2081637119" sldId="258"/>
        </pc:sldMkLst>
        <pc:spChg chg="mod">
          <ac:chgData name="Erlend Hagen Matre" userId="179104f5-5202-4529-9172-60af602bded2" providerId="ADAL" clId="{6D302972-E07D-4498-B9EC-C6ED285EBCB5}" dt="2025-03-12T10:29:53.929" v="63" actId="20577"/>
          <ac:spMkLst>
            <pc:docMk/>
            <pc:sldMk cId="2081637119" sldId="258"/>
            <ac:spMk id="2" creationId="{94584FCE-EA59-D0F8-711C-BFA771ACE23E}"/>
          </ac:spMkLst>
        </pc:spChg>
      </pc:sldChg>
      <pc:sldChg chg="modSp mod">
        <pc:chgData name="Erlend Hagen Matre" userId="179104f5-5202-4529-9172-60af602bded2" providerId="ADAL" clId="{6D302972-E07D-4498-B9EC-C6ED285EBCB5}" dt="2025-03-12T10:16:26.745" v="46" actId="1076"/>
        <pc:sldMkLst>
          <pc:docMk/>
          <pc:sldMk cId="441646356" sldId="260"/>
        </pc:sldMkLst>
        <pc:picChg chg="mod">
          <ac:chgData name="Erlend Hagen Matre" userId="179104f5-5202-4529-9172-60af602bded2" providerId="ADAL" clId="{6D302972-E07D-4498-B9EC-C6ED285EBCB5}" dt="2025-03-12T10:16:26.745" v="46" actId="1076"/>
          <ac:picMkLst>
            <pc:docMk/>
            <pc:sldMk cId="441646356" sldId="260"/>
            <ac:picMk id="5" creationId="{A5B701F8-DC85-0B45-C5D1-E281165EB555}"/>
          </ac:picMkLst>
        </pc:picChg>
      </pc:sldChg>
      <pc:sldChg chg="modSp mod">
        <pc:chgData name="Erlend Hagen Matre" userId="179104f5-5202-4529-9172-60af602bded2" providerId="ADAL" clId="{6D302972-E07D-4498-B9EC-C6ED285EBCB5}" dt="2025-03-12T10:30:46.393" v="92" actId="20577"/>
        <pc:sldMkLst>
          <pc:docMk/>
          <pc:sldMk cId="3377683865" sldId="261"/>
        </pc:sldMkLst>
        <pc:spChg chg="mod">
          <ac:chgData name="Erlend Hagen Matre" userId="179104f5-5202-4529-9172-60af602bded2" providerId="ADAL" clId="{6D302972-E07D-4498-B9EC-C6ED285EBCB5}" dt="2025-03-12T10:30:46.393" v="92" actId="20577"/>
          <ac:spMkLst>
            <pc:docMk/>
            <pc:sldMk cId="3377683865" sldId="261"/>
            <ac:spMk id="2" creationId="{B83ACC41-B2EB-BB9B-9EAE-54C99E34A853}"/>
          </ac:spMkLst>
        </pc:spChg>
        <pc:spChg chg="mod">
          <ac:chgData name="Erlend Hagen Matre" userId="179104f5-5202-4529-9172-60af602bded2" providerId="ADAL" clId="{6D302972-E07D-4498-B9EC-C6ED285EBCB5}" dt="2025-03-12T09:32:47.859" v="42" actId="20577"/>
          <ac:spMkLst>
            <pc:docMk/>
            <pc:sldMk cId="3377683865" sldId="261"/>
            <ac:spMk id="3" creationId="{8D6E7678-BB72-FB70-AFF6-99901CEF0CBD}"/>
          </ac:spMkLst>
        </pc:spChg>
      </pc:sldChg>
      <pc:sldChg chg="modSp mod">
        <pc:chgData name="Erlend Hagen Matre" userId="179104f5-5202-4529-9172-60af602bded2" providerId="ADAL" clId="{6D302972-E07D-4498-B9EC-C6ED285EBCB5}" dt="2025-03-12T10:30:42.563" v="91" actId="20577"/>
        <pc:sldMkLst>
          <pc:docMk/>
          <pc:sldMk cId="1376476077" sldId="264"/>
        </pc:sldMkLst>
        <pc:spChg chg="mod">
          <ac:chgData name="Erlend Hagen Matre" userId="179104f5-5202-4529-9172-60af602bded2" providerId="ADAL" clId="{6D302972-E07D-4498-B9EC-C6ED285EBCB5}" dt="2025-03-12T10:30:42.563" v="91" actId="20577"/>
          <ac:spMkLst>
            <pc:docMk/>
            <pc:sldMk cId="1376476077" sldId="264"/>
            <ac:spMk id="2" creationId="{91734697-EE5F-F214-6B6A-98D6D17BF935}"/>
          </ac:spMkLst>
        </pc:spChg>
      </pc:sldChg>
      <pc:sldChg chg="modSp mod">
        <pc:chgData name="Erlend Hagen Matre" userId="179104f5-5202-4529-9172-60af602bded2" providerId="ADAL" clId="{6D302972-E07D-4498-B9EC-C6ED285EBCB5}" dt="2025-03-12T10:04:25.348" v="45" actId="20577"/>
        <pc:sldMkLst>
          <pc:docMk/>
          <pc:sldMk cId="2822010616" sldId="267"/>
        </pc:sldMkLst>
        <pc:spChg chg="mod">
          <ac:chgData name="Erlend Hagen Matre" userId="179104f5-5202-4529-9172-60af602bded2" providerId="ADAL" clId="{6D302972-E07D-4498-B9EC-C6ED285EBCB5}" dt="2025-03-12T10:04:25.348" v="45" actId="20577"/>
          <ac:spMkLst>
            <pc:docMk/>
            <pc:sldMk cId="2822010616" sldId="267"/>
            <ac:spMk id="3" creationId="{369505CF-7E0C-5F96-0761-3DAD02B3E784}"/>
          </ac:spMkLst>
        </pc:spChg>
      </pc:sldChg>
    </pc:docChg>
  </pc:docChgLst>
  <pc:docChgLst>
    <pc:chgData name="Jacob Fernandez Bolanos Eide" userId="0ee7a0bf-32e1-4482-81c7-873442661755" providerId="ADAL" clId="{76668B08-D347-4EF0-A147-BFFDA207F09A}"/>
    <pc:docChg chg="undo custSel addSld modSld">
      <pc:chgData name="Jacob Fernandez Bolanos Eide" userId="0ee7a0bf-32e1-4482-81c7-873442661755" providerId="ADAL" clId="{76668B08-D347-4EF0-A147-BFFDA207F09A}" dt="2025-03-12T10:01:41.525" v="206" actId="255"/>
      <pc:docMkLst>
        <pc:docMk/>
      </pc:docMkLst>
      <pc:sldChg chg="modSp mod">
        <pc:chgData name="Jacob Fernandez Bolanos Eide" userId="0ee7a0bf-32e1-4482-81c7-873442661755" providerId="ADAL" clId="{76668B08-D347-4EF0-A147-BFFDA207F09A}" dt="2025-03-12T09:12:05.835" v="13" actId="20577"/>
        <pc:sldMkLst>
          <pc:docMk/>
          <pc:sldMk cId="2756783640" sldId="256"/>
        </pc:sldMkLst>
        <pc:spChg chg="mod">
          <ac:chgData name="Jacob Fernandez Bolanos Eide" userId="0ee7a0bf-32e1-4482-81c7-873442661755" providerId="ADAL" clId="{76668B08-D347-4EF0-A147-BFFDA207F09A}" dt="2025-03-12T09:12:05.835" v="13" actId="20577"/>
          <ac:spMkLst>
            <pc:docMk/>
            <pc:sldMk cId="2756783640" sldId="256"/>
            <ac:spMk id="2" creationId="{C012E743-1BD4-6B9A-20AA-0D6BF2CB0549}"/>
          </ac:spMkLst>
        </pc:spChg>
      </pc:sldChg>
      <pc:sldChg chg="modSp new mod">
        <pc:chgData name="Jacob Fernandez Bolanos Eide" userId="0ee7a0bf-32e1-4482-81c7-873442661755" providerId="ADAL" clId="{76668B08-D347-4EF0-A147-BFFDA207F09A}" dt="2025-03-12T10:01:41.525" v="206" actId="255"/>
        <pc:sldMkLst>
          <pc:docMk/>
          <pc:sldMk cId="151921734" sldId="257"/>
        </pc:sldMkLst>
        <pc:spChg chg="mod">
          <ac:chgData name="Jacob Fernandez Bolanos Eide" userId="0ee7a0bf-32e1-4482-81c7-873442661755" providerId="ADAL" clId="{76668B08-D347-4EF0-A147-BFFDA207F09A}" dt="2025-03-12T09:12:27.190" v="71" actId="20577"/>
          <ac:spMkLst>
            <pc:docMk/>
            <pc:sldMk cId="151921734" sldId="257"/>
            <ac:spMk id="2" creationId="{8D2BEAD8-B834-1461-DA69-5F6AF300BB76}"/>
          </ac:spMkLst>
        </pc:spChg>
        <pc:spChg chg="mod">
          <ac:chgData name="Jacob Fernandez Bolanos Eide" userId="0ee7a0bf-32e1-4482-81c7-873442661755" providerId="ADAL" clId="{76668B08-D347-4EF0-A147-BFFDA207F09A}" dt="2025-03-12T10:01:41.525" v="206" actId="255"/>
          <ac:spMkLst>
            <pc:docMk/>
            <pc:sldMk cId="151921734" sldId="257"/>
            <ac:spMk id="3" creationId="{63F1BE45-9D1D-8CFF-694B-A9D7540FEDDF}"/>
          </ac:spMkLst>
        </pc:spChg>
      </pc:sldChg>
      <pc:sldChg chg="modSp new mod">
        <pc:chgData name="Jacob Fernandez Bolanos Eide" userId="0ee7a0bf-32e1-4482-81c7-873442661755" providerId="ADAL" clId="{76668B08-D347-4EF0-A147-BFFDA207F09A}" dt="2025-03-12T09:12:38.295" v="107" actId="20577"/>
        <pc:sldMkLst>
          <pc:docMk/>
          <pc:sldMk cId="2081637119" sldId="258"/>
        </pc:sldMkLst>
        <pc:spChg chg="mod">
          <ac:chgData name="Jacob Fernandez Bolanos Eide" userId="0ee7a0bf-32e1-4482-81c7-873442661755" providerId="ADAL" clId="{76668B08-D347-4EF0-A147-BFFDA207F09A}" dt="2025-03-12T09:12:38.295" v="107" actId="20577"/>
          <ac:spMkLst>
            <pc:docMk/>
            <pc:sldMk cId="2081637119" sldId="258"/>
            <ac:spMk id="2" creationId="{94584FCE-EA59-D0F8-711C-BFA771ACE23E}"/>
          </ac:spMkLst>
        </pc:spChg>
      </pc:sldChg>
      <pc:sldChg chg="modSp new mod">
        <pc:chgData name="Jacob Fernandez Bolanos Eide" userId="0ee7a0bf-32e1-4482-81c7-873442661755" providerId="ADAL" clId="{76668B08-D347-4EF0-A147-BFFDA207F09A}" dt="2025-03-12T09:12:42.374" v="116" actId="20577"/>
        <pc:sldMkLst>
          <pc:docMk/>
          <pc:sldMk cId="3946056884" sldId="259"/>
        </pc:sldMkLst>
        <pc:spChg chg="mod">
          <ac:chgData name="Jacob Fernandez Bolanos Eide" userId="0ee7a0bf-32e1-4482-81c7-873442661755" providerId="ADAL" clId="{76668B08-D347-4EF0-A147-BFFDA207F09A}" dt="2025-03-12T09:12:42.374" v="116" actId="20577"/>
          <ac:spMkLst>
            <pc:docMk/>
            <pc:sldMk cId="3946056884" sldId="259"/>
            <ac:spMk id="2" creationId="{577598EC-D824-8C0B-1968-7BE6575E3FA7}"/>
          </ac:spMkLst>
        </pc:spChg>
      </pc:sldChg>
      <pc:sldChg chg="modSp new mod">
        <pc:chgData name="Jacob Fernandez Bolanos Eide" userId="0ee7a0bf-32e1-4482-81c7-873442661755" providerId="ADAL" clId="{76668B08-D347-4EF0-A147-BFFDA207F09A}" dt="2025-03-12T09:12:48.141" v="117"/>
        <pc:sldMkLst>
          <pc:docMk/>
          <pc:sldMk cId="441646356" sldId="260"/>
        </pc:sldMkLst>
        <pc:spChg chg="mod">
          <ac:chgData name="Jacob Fernandez Bolanos Eide" userId="0ee7a0bf-32e1-4482-81c7-873442661755" providerId="ADAL" clId="{76668B08-D347-4EF0-A147-BFFDA207F09A}" dt="2025-03-12T09:12:48.141" v="117"/>
          <ac:spMkLst>
            <pc:docMk/>
            <pc:sldMk cId="441646356" sldId="260"/>
            <ac:spMk id="2" creationId="{F935D986-0C37-4C25-568A-49D77DC2F6A6}"/>
          </ac:spMkLst>
        </pc:spChg>
      </pc:sldChg>
      <pc:sldChg chg="modSp new mod">
        <pc:chgData name="Jacob Fernandez Bolanos Eide" userId="0ee7a0bf-32e1-4482-81c7-873442661755" providerId="ADAL" clId="{76668B08-D347-4EF0-A147-BFFDA207F09A}" dt="2025-03-12T09:12:50.104" v="118"/>
        <pc:sldMkLst>
          <pc:docMk/>
          <pc:sldMk cId="3377683865" sldId="261"/>
        </pc:sldMkLst>
        <pc:spChg chg="mod">
          <ac:chgData name="Jacob Fernandez Bolanos Eide" userId="0ee7a0bf-32e1-4482-81c7-873442661755" providerId="ADAL" clId="{76668B08-D347-4EF0-A147-BFFDA207F09A}" dt="2025-03-12T09:12:50.104" v="118"/>
          <ac:spMkLst>
            <pc:docMk/>
            <pc:sldMk cId="3377683865" sldId="261"/>
            <ac:spMk id="2" creationId="{B83ACC41-B2EB-BB9B-9EAE-54C99E34A853}"/>
          </ac:spMkLst>
        </pc:spChg>
      </pc:sldChg>
      <pc:sldChg chg="modSp new mod">
        <pc:chgData name="Jacob Fernandez Bolanos Eide" userId="0ee7a0bf-32e1-4482-81c7-873442661755" providerId="ADAL" clId="{76668B08-D347-4EF0-A147-BFFDA207F09A}" dt="2025-03-12T09:12:57.937" v="138" actId="20577"/>
        <pc:sldMkLst>
          <pc:docMk/>
          <pc:sldMk cId="3849297481" sldId="262"/>
        </pc:sldMkLst>
        <pc:spChg chg="mod">
          <ac:chgData name="Jacob Fernandez Bolanos Eide" userId="0ee7a0bf-32e1-4482-81c7-873442661755" providerId="ADAL" clId="{76668B08-D347-4EF0-A147-BFFDA207F09A}" dt="2025-03-12T09:12:57.937" v="138" actId="20577"/>
          <ac:spMkLst>
            <pc:docMk/>
            <pc:sldMk cId="3849297481" sldId="262"/>
            <ac:spMk id="2" creationId="{FAED8249-1F9A-39A3-00BD-447AB8EB5203}"/>
          </ac:spMkLst>
        </pc:spChg>
      </pc:sldChg>
      <pc:sldChg chg="modSp new mod">
        <pc:chgData name="Jacob Fernandez Bolanos Eide" userId="0ee7a0bf-32e1-4482-81c7-873442661755" providerId="ADAL" clId="{76668B08-D347-4EF0-A147-BFFDA207F09A}" dt="2025-03-12T09:13:15.789" v="158" actId="20577"/>
        <pc:sldMkLst>
          <pc:docMk/>
          <pc:sldMk cId="3382133195" sldId="263"/>
        </pc:sldMkLst>
        <pc:spChg chg="mod">
          <ac:chgData name="Jacob Fernandez Bolanos Eide" userId="0ee7a0bf-32e1-4482-81c7-873442661755" providerId="ADAL" clId="{76668B08-D347-4EF0-A147-BFFDA207F09A}" dt="2025-03-12T09:13:15.789" v="158" actId="20577"/>
          <ac:spMkLst>
            <pc:docMk/>
            <pc:sldMk cId="3382133195" sldId="263"/>
            <ac:spMk id="2" creationId="{B36F1395-3BD7-BA96-5956-DF9BDF0D056F}"/>
          </ac:spMkLst>
        </pc:spChg>
      </pc:sldChg>
      <pc:sldChg chg="modSp new mod">
        <pc:chgData name="Jacob Fernandez Bolanos Eide" userId="0ee7a0bf-32e1-4482-81c7-873442661755" providerId="ADAL" clId="{76668B08-D347-4EF0-A147-BFFDA207F09A}" dt="2025-03-12T10:01:13.705" v="200" actId="20577"/>
        <pc:sldMkLst>
          <pc:docMk/>
          <pc:sldMk cId="1376476077" sldId="264"/>
        </pc:sldMkLst>
        <pc:spChg chg="mod">
          <ac:chgData name="Jacob Fernandez Bolanos Eide" userId="0ee7a0bf-32e1-4482-81c7-873442661755" providerId="ADAL" clId="{76668B08-D347-4EF0-A147-BFFDA207F09A}" dt="2025-03-12T10:01:13.705" v="200" actId="20577"/>
          <ac:spMkLst>
            <pc:docMk/>
            <pc:sldMk cId="1376476077" sldId="264"/>
            <ac:spMk id="2" creationId="{91734697-EE5F-F214-6B6A-98D6D17BF93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2EB945-487E-44A3-A9C2-7484D1CADA5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3A5F3D7-FE14-40C5-8CC6-3662F21C4181}">
      <dgm:prSet/>
      <dgm:spPr/>
      <dgm:t>
        <a:bodyPr/>
        <a:lstStyle/>
        <a:p>
          <a:pPr>
            <a:lnSpc>
              <a:spcPct val="100000"/>
            </a:lnSpc>
          </a:pPr>
          <a:endParaRPr lang="nb-NO"/>
        </a:p>
      </dgm:t>
    </dgm:pt>
    <dgm:pt modelId="{407A86E9-4204-485F-AC45-AB8BFF7A5C42}" type="parTrans" cxnId="{33A08D58-11AC-4423-92B2-7D54C0D55AB6}">
      <dgm:prSet/>
      <dgm:spPr/>
      <dgm:t>
        <a:bodyPr/>
        <a:lstStyle/>
        <a:p>
          <a:endParaRPr lang="en-US"/>
        </a:p>
      </dgm:t>
    </dgm:pt>
    <dgm:pt modelId="{E97A979F-20F7-4FB9-AAF1-4D771ED957AB}" type="sibTrans" cxnId="{33A08D58-11AC-4423-92B2-7D54C0D55AB6}">
      <dgm:prSet/>
      <dgm:spPr/>
      <dgm:t>
        <a:bodyPr/>
        <a:lstStyle/>
        <a:p>
          <a:endParaRPr lang="en-US"/>
        </a:p>
      </dgm:t>
    </dgm:pt>
    <dgm:pt modelId="{40BAB95F-3237-4AE6-8D69-63F42D60A95C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Database</a:t>
          </a:r>
          <a:endParaRPr lang="en-US"/>
        </a:p>
      </dgm:t>
    </dgm:pt>
    <dgm:pt modelId="{16D68DDF-0F2A-47AD-AC22-BD51CB614135}" type="parTrans" cxnId="{7A446D23-7F71-493B-9848-322A87979E01}">
      <dgm:prSet/>
      <dgm:spPr/>
      <dgm:t>
        <a:bodyPr/>
        <a:lstStyle/>
        <a:p>
          <a:endParaRPr lang="en-US"/>
        </a:p>
      </dgm:t>
    </dgm:pt>
    <dgm:pt modelId="{DD49D371-9317-4144-AC49-1D48E02B410A}" type="sibTrans" cxnId="{7A446D23-7F71-493B-9848-322A87979E01}">
      <dgm:prSet/>
      <dgm:spPr/>
      <dgm:t>
        <a:bodyPr/>
        <a:lstStyle/>
        <a:p>
          <a:endParaRPr lang="en-US"/>
        </a:p>
      </dgm:t>
    </dgm:pt>
    <dgm:pt modelId="{94DD003A-574D-433B-A73B-2B80A8AA8DA0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Nettside</a:t>
          </a:r>
          <a:endParaRPr lang="en-US"/>
        </a:p>
      </dgm:t>
    </dgm:pt>
    <dgm:pt modelId="{20884C31-FE64-4463-BC9F-E1D06E22E8CB}" type="parTrans" cxnId="{1BCD806D-EE23-4CC6-8F4E-DA7028D7D612}">
      <dgm:prSet/>
      <dgm:spPr/>
      <dgm:t>
        <a:bodyPr/>
        <a:lstStyle/>
        <a:p>
          <a:endParaRPr lang="en-US"/>
        </a:p>
      </dgm:t>
    </dgm:pt>
    <dgm:pt modelId="{2683141B-CD5A-4459-81CF-17115A790232}" type="sibTrans" cxnId="{1BCD806D-EE23-4CC6-8F4E-DA7028D7D612}">
      <dgm:prSet/>
      <dgm:spPr/>
      <dgm:t>
        <a:bodyPr/>
        <a:lstStyle/>
        <a:p>
          <a:endParaRPr lang="en-US"/>
        </a:p>
      </dgm:t>
    </dgm:pt>
    <dgm:pt modelId="{68D5595C-B2FC-441A-B40B-25032521E9ED}" type="pres">
      <dgm:prSet presAssocID="{782EB945-487E-44A3-A9C2-7484D1CADA5C}" presName="root" presStyleCnt="0">
        <dgm:presLayoutVars>
          <dgm:dir/>
          <dgm:resizeHandles val="exact"/>
        </dgm:presLayoutVars>
      </dgm:prSet>
      <dgm:spPr/>
    </dgm:pt>
    <dgm:pt modelId="{1AE33D9F-97F3-4F87-949A-AA15DD7409A5}" type="pres">
      <dgm:prSet presAssocID="{C3A5F3D7-FE14-40C5-8CC6-3662F21C4181}" presName="compNode" presStyleCnt="0"/>
      <dgm:spPr/>
    </dgm:pt>
    <dgm:pt modelId="{C5E03343-AF69-4565-A581-ADC0F94527F1}" type="pres">
      <dgm:prSet presAssocID="{C3A5F3D7-FE14-40C5-8CC6-3662F21C41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D22616EE-BD86-4381-A4D5-FC9EF01A7949}" type="pres">
      <dgm:prSet presAssocID="{C3A5F3D7-FE14-40C5-8CC6-3662F21C4181}" presName="spaceRect" presStyleCnt="0"/>
      <dgm:spPr/>
    </dgm:pt>
    <dgm:pt modelId="{2A730A62-29EE-4236-8A45-3B5698CE9E78}" type="pres">
      <dgm:prSet presAssocID="{C3A5F3D7-FE14-40C5-8CC6-3662F21C4181}" presName="textRect" presStyleLbl="revTx" presStyleIdx="0" presStyleCnt="3">
        <dgm:presLayoutVars>
          <dgm:chMax val="1"/>
          <dgm:chPref val="1"/>
        </dgm:presLayoutVars>
      </dgm:prSet>
      <dgm:spPr/>
    </dgm:pt>
    <dgm:pt modelId="{ECE91A81-7D72-4444-9C80-D2894BB17FDF}" type="pres">
      <dgm:prSet presAssocID="{E97A979F-20F7-4FB9-AAF1-4D771ED957AB}" presName="sibTrans" presStyleCnt="0"/>
      <dgm:spPr/>
    </dgm:pt>
    <dgm:pt modelId="{88037F53-4785-40B2-B8F6-AA603BCA3651}" type="pres">
      <dgm:prSet presAssocID="{40BAB95F-3237-4AE6-8D69-63F42D60A95C}" presName="compNode" presStyleCnt="0"/>
      <dgm:spPr/>
    </dgm:pt>
    <dgm:pt modelId="{509CFFC1-E97A-4673-8E9D-95F8DFAC5588}" type="pres">
      <dgm:prSet presAssocID="{40BAB95F-3237-4AE6-8D69-63F42D60A9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45789A-2AF9-4982-AE99-9E715BC06DAD}" type="pres">
      <dgm:prSet presAssocID="{40BAB95F-3237-4AE6-8D69-63F42D60A95C}" presName="spaceRect" presStyleCnt="0"/>
      <dgm:spPr/>
    </dgm:pt>
    <dgm:pt modelId="{71C89907-2C5D-4A04-A228-6D93D4F8C05F}" type="pres">
      <dgm:prSet presAssocID="{40BAB95F-3237-4AE6-8D69-63F42D60A95C}" presName="textRect" presStyleLbl="revTx" presStyleIdx="1" presStyleCnt="3">
        <dgm:presLayoutVars>
          <dgm:chMax val="1"/>
          <dgm:chPref val="1"/>
        </dgm:presLayoutVars>
      </dgm:prSet>
      <dgm:spPr/>
    </dgm:pt>
    <dgm:pt modelId="{BE5DC20D-D5A5-459D-97CD-C5C8770815D5}" type="pres">
      <dgm:prSet presAssocID="{DD49D371-9317-4144-AC49-1D48E02B410A}" presName="sibTrans" presStyleCnt="0"/>
      <dgm:spPr/>
    </dgm:pt>
    <dgm:pt modelId="{17CFDB73-6D0B-4FFE-8C72-05DFD92F9634}" type="pres">
      <dgm:prSet presAssocID="{94DD003A-574D-433B-A73B-2B80A8AA8DA0}" presName="compNode" presStyleCnt="0"/>
      <dgm:spPr/>
    </dgm:pt>
    <dgm:pt modelId="{75BFF9DF-F6F9-409F-A44D-CF8D25F48B69}" type="pres">
      <dgm:prSet presAssocID="{94DD003A-574D-433B-A73B-2B80A8AA8D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jerm"/>
        </a:ext>
      </dgm:extLst>
    </dgm:pt>
    <dgm:pt modelId="{8E6107D3-17C0-45EA-B2EC-1EE4EFEF0208}" type="pres">
      <dgm:prSet presAssocID="{94DD003A-574D-433B-A73B-2B80A8AA8DA0}" presName="spaceRect" presStyleCnt="0"/>
      <dgm:spPr/>
    </dgm:pt>
    <dgm:pt modelId="{E45A60B0-4E05-410B-A056-4068A464B700}" type="pres">
      <dgm:prSet presAssocID="{94DD003A-574D-433B-A73B-2B80A8AA8DA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762A09-E50B-4392-B7E0-66BC7135C649}" type="presOf" srcId="{782EB945-487E-44A3-A9C2-7484D1CADA5C}" destId="{68D5595C-B2FC-441A-B40B-25032521E9ED}" srcOrd="0" destOrd="0" presId="urn:microsoft.com/office/officeart/2018/2/layout/IconLabelList"/>
    <dgm:cxn modelId="{7A446D23-7F71-493B-9848-322A87979E01}" srcId="{782EB945-487E-44A3-A9C2-7484D1CADA5C}" destId="{40BAB95F-3237-4AE6-8D69-63F42D60A95C}" srcOrd="1" destOrd="0" parTransId="{16D68DDF-0F2A-47AD-AC22-BD51CB614135}" sibTransId="{DD49D371-9317-4144-AC49-1D48E02B410A}"/>
    <dgm:cxn modelId="{582CD426-14E6-4CB1-B40A-D19A1B050AC1}" type="presOf" srcId="{40BAB95F-3237-4AE6-8D69-63F42D60A95C}" destId="{71C89907-2C5D-4A04-A228-6D93D4F8C05F}" srcOrd="0" destOrd="0" presId="urn:microsoft.com/office/officeart/2018/2/layout/IconLabelList"/>
    <dgm:cxn modelId="{87417D45-CBD2-4B95-9D8A-367F916D31A4}" type="presOf" srcId="{C3A5F3D7-FE14-40C5-8CC6-3662F21C4181}" destId="{2A730A62-29EE-4236-8A45-3B5698CE9E78}" srcOrd="0" destOrd="0" presId="urn:microsoft.com/office/officeart/2018/2/layout/IconLabelList"/>
    <dgm:cxn modelId="{1BCD806D-EE23-4CC6-8F4E-DA7028D7D612}" srcId="{782EB945-487E-44A3-A9C2-7484D1CADA5C}" destId="{94DD003A-574D-433B-A73B-2B80A8AA8DA0}" srcOrd="2" destOrd="0" parTransId="{20884C31-FE64-4463-BC9F-E1D06E22E8CB}" sibTransId="{2683141B-CD5A-4459-81CF-17115A790232}"/>
    <dgm:cxn modelId="{33A08D58-11AC-4423-92B2-7D54C0D55AB6}" srcId="{782EB945-487E-44A3-A9C2-7484D1CADA5C}" destId="{C3A5F3D7-FE14-40C5-8CC6-3662F21C4181}" srcOrd="0" destOrd="0" parTransId="{407A86E9-4204-485F-AC45-AB8BFF7A5C42}" sibTransId="{E97A979F-20F7-4FB9-AAF1-4D771ED957AB}"/>
    <dgm:cxn modelId="{6177F8D5-6370-4068-B21F-4F99545C679B}" type="presOf" srcId="{94DD003A-574D-433B-A73B-2B80A8AA8DA0}" destId="{E45A60B0-4E05-410B-A056-4068A464B700}" srcOrd="0" destOrd="0" presId="urn:microsoft.com/office/officeart/2018/2/layout/IconLabelList"/>
    <dgm:cxn modelId="{C445AF37-286A-417A-B8EF-36B0CEE2D66B}" type="presParOf" srcId="{68D5595C-B2FC-441A-B40B-25032521E9ED}" destId="{1AE33D9F-97F3-4F87-949A-AA15DD7409A5}" srcOrd="0" destOrd="0" presId="urn:microsoft.com/office/officeart/2018/2/layout/IconLabelList"/>
    <dgm:cxn modelId="{65AF823B-E25B-47CD-8452-F834D00EA73E}" type="presParOf" srcId="{1AE33D9F-97F3-4F87-949A-AA15DD7409A5}" destId="{C5E03343-AF69-4565-A581-ADC0F94527F1}" srcOrd="0" destOrd="0" presId="urn:microsoft.com/office/officeart/2018/2/layout/IconLabelList"/>
    <dgm:cxn modelId="{CF866F96-A4BE-45A2-A2FE-B4841788B29D}" type="presParOf" srcId="{1AE33D9F-97F3-4F87-949A-AA15DD7409A5}" destId="{D22616EE-BD86-4381-A4D5-FC9EF01A7949}" srcOrd="1" destOrd="0" presId="urn:microsoft.com/office/officeart/2018/2/layout/IconLabelList"/>
    <dgm:cxn modelId="{CC238C27-D979-452C-B67F-4605D6DCFBC5}" type="presParOf" srcId="{1AE33D9F-97F3-4F87-949A-AA15DD7409A5}" destId="{2A730A62-29EE-4236-8A45-3B5698CE9E78}" srcOrd="2" destOrd="0" presId="urn:microsoft.com/office/officeart/2018/2/layout/IconLabelList"/>
    <dgm:cxn modelId="{98B59C65-FE5C-4627-A26C-FB10B3582710}" type="presParOf" srcId="{68D5595C-B2FC-441A-B40B-25032521E9ED}" destId="{ECE91A81-7D72-4444-9C80-D2894BB17FDF}" srcOrd="1" destOrd="0" presId="urn:microsoft.com/office/officeart/2018/2/layout/IconLabelList"/>
    <dgm:cxn modelId="{3B4ABABE-B206-4D4D-8D47-05C4AFD60488}" type="presParOf" srcId="{68D5595C-B2FC-441A-B40B-25032521E9ED}" destId="{88037F53-4785-40B2-B8F6-AA603BCA3651}" srcOrd="2" destOrd="0" presId="urn:microsoft.com/office/officeart/2018/2/layout/IconLabelList"/>
    <dgm:cxn modelId="{34FDFA5B-40FE-44C9-BE39-50E565A3CF23}" type="presParOf" srcId="{88037F53-4785-40B2-B8F6-AA603BCA3651}" destId="{509CFFC1-E97A-4673-8E9D-95F8DFAC5588}" srcOrd="0" destOrd="0" presId="urn:microsoft.com/office/officeart/2018/2/layout/IconLabelList"/>
    <dgm:cxn modelId="{3DE52E1A-4312-45E6-A64F-672114F1419E}" type="presParOf" srcId="{88037F53-4785-40B2-B8F6-AA603BCA3651}" destId="{4945789A-2AF9-4982-AE99-9E715BC06DAD}" srcOrd="1" destOrd="0" presId="urn:microsoft.com/office/officeart/2018/2/layout/IconLabelList"/>
    <dgm:cxn modelId="{4496EB96-516F-42CB-97A1-29753E751E40}" type="presParOf" srcId="{88037F53-4785-40B2-B8F6-AA603BCA3651}" destId="{71C89907-2C5D-4A04-A228-6D93D4F8C05F}" srcOrd="2" destOrd="0" presId="urn:microsoft.com/office/officeart/2018/2/layout/IconLabelList"/>
    <dgm:cxn modelId="{5A4472FF-7150-4A1B-83F1-E29765E771FD}" type="presParOf" srcId="{68D5595C-B2FC-441A-B40B-25032521E9ED}" destId="{BE5DC20D-D5A5-459D-97CD-C5C8770815D5}" srcOrd="3" destOrd="0" presId="urn:microsoft.com/office/officeart/2018/2/layout/IconLabelList"/>
    <dgm:cxn modelId="{81D485B1-7E53-43E1-881D-1F21C8D1293C}" type="presParOf" srcId="{68D5595C-B2FC-441A-B40B-25032521E9ED}" destId="{17CFDB73-6D0B-4FFE-8C72-05DFD92F9634}" srcOrd="4" destOrd="0" presId="urn:microsoft.com/office/officeart/2018/2/layout/IconLabelList"/>
    <dgm:cxn modelId="{5990456D-DC4E-4A71-9AFD-4D9F058C9D41}" type="presParOf" srcId="{17CFDB73-6D0B-4FFE-8C72-05DFD92F9634}" destId="{75BFF9DF-F6F9-409F-A44D-CF8D25F48B69}" srcOrd="0" destOrd="0" presId="urn:microsoft.com/office/officeart/2018/2/layout/IconLabelList"/>
    <dgm:cxn modelId="{99F47C36-C676-4E79-AC88-C218150B486F}" type="presParOf" srcId="{17CFDB73-6D0B-4FFE-8C72-05DFD92F9634}" destId="{8E6107D3-17C0-45EA-B2EC-1EE4EFEF0208}" srcOrd="1" destOrd="0" presId="urn:microsoft.com/office/officeart/2018/2/layout/IconLabelList"/>
    <dgm:cxn modelId="{F454346A-BB3F-4FFA-B69C-51E99D4D0847}" type="presParOf" srcId="{17CFDB73-6D0B-4FFE-8C72-05DFD92F9634}" destId="{E45A60B0-4E05-410B-A056-4068A464B70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03343-AF69-4565-A581-ADC0F94527F1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30A62-29EE-4236-8A45-3B5698CE9E78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3600" kern="1200"/>
        </a:p>
      </dsp:txBody>
      <dsp:txXfrm>
        <a:off x="59990" y="2654049"/>
        <a:ext cx="3226223" cy="720000"/>
      </dsp:txXfrm>
    </dsp:sp>
    <dsp:sp modelId="{509CFFC1-E97A-4673-8E9D-95F8DFAC5588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89907-2C5D-4A04-A228-6D93D4F8C05F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600" kern="1200"/>
            <a:t>Database</a:t>
          </a:r>
          <a:endParaRPr lang="en-US" sz="3600" kern="1200"/>
        </a:p>
      </dsp:txBody>
      <dsp:txXfrm>
        <a:off x="3850802" y="2654049"/>
        <a:ext cx="3226223" cy="720000"/>
      </dsp:txXfrm>
    </dsp:sp>
    <dsp:sp modelId="{75BFF9DF-F6F9-409F-A44D-CF8D25F48B69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A60B0-4E05-410B-A056-4068A464B700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600" kern="1200"/>
            <a:t>Nettside</a:t>
          </a:r>
          <a:endParaRPr lang="en-US" sz="3600" kern="120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5170-24B2-738E-41A1-5F23696EB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4A112-7C97-D1A2-F5BE-CC7B74208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F329C-68A1-1A0E-C4E1-0CFE7F1E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2D5-EA6F-4FF6-8040-9FF280666E4A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53C54-2713-AA85-22F9-8304DF37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1CD37-A249-E965-1EDB-EBE84AFC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F43C-BA7F-4473-9959-8F41268DF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328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DA9F-2552-4804-F0AD-E97C5B10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9936B-368C-44BD-AE3B-CB634FD9B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0B3D9-C98B-E516-5BC8-523C3331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2D5-EA6F-4FF6-8040-9FF280666E4A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C623A-6912-E1CB-3196-852FE958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30B0D-8BBC-F8D4-D122-C8B67502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F43C-BA7F-4473-9959-8F41268DF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10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6D07F-373F-7366-36A7-51FB4F8DE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2CC17-A88B-9E74-1082-092B10D28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BA5C2-094D-9AF0-C715-832A7F0A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2D5-EA6F-4FF6-8040-9FF280666E4A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6E121-4CFD-6A86-C137-D510CD47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EA07-A6DD-CA28-AFB4-3951854D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F43C-BA7F-4473-9959-8F41268DF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676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DE1C-E9AF-0E3A-7873-88753F89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2E4A-E340-21E1-58ED-00522A69A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FB058-0692-6C38-6EE0-C01C138D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2D5-EA6F-4FF6-8040-9FF280666E4A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F60AC-12E4-09AA-9E60-C1388042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2D1A6-1C11-F97A-1D95-92B72B55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F43C-BA7F-4473-9959-8F41268DF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788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9C26-9697-9C5F-72EA-82B2B9C6A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72A34-BEB9-A4F3-C030-A7430B987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C506-AFC8-C744-575F-8D45EFB5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2D5-EA6F-4FF6-8040-9FF280666E4A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FB27-05AC-9798-C2F6-094AC732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DB4D2-5C2D-7D7B-460E-9384DC66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F43C-BA7F-4473-9959-8F41268DF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393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BED9-A2F9-1CA2-F54A-C3F5475B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59800-880A-A689-3D03-2842DD8D2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68298-F675-0134-730C-A24B3980F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EEC9D-76A9-3DBB-4792-066BE4DC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2D5-EA6F-4FF6-8040-9FF280666E4A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A99A5-09C0-C646-73B2-8AA367EF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3DFEF-9EBE-3E88-D6A8-9116009C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F43C-BA7F-4473-9959-8F41268DF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896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F586-9BD0-E192-9E27-6D8F0618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29D5F-CF2F-4F70-D1AF-3189A6A58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DCFD8-F2CB-B7D8-B4AA-8143AB9C0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23F95-6B46-5DC9-A331-6C84672B7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EB11B-5B95-0B18-67DE-03432B360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072D2F-7DC3-A822-7B6B-37C2B631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2D5-EA6F-4FF6-8040-9FF280666E4A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F44CD-25D3-045A-A1C2-32490A49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5ABC2-E3FD-34A0-242E-333E07AA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F43C-BA7F-4473-9959-8F41268DF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059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F516-A791-3FCB-6869-2F65F856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08627-5651-1901-C10E-AE29A3BC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2D5-EA6F-4FF6-8040-9FF280666E4A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5EBF2-AEB3-929F-D187-9249EDC4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83B6E-7909-B666-5CCE-E36DA448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F43C-BA7F-4473-9959-8F41268DF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08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7B17E-0977-9CBB-B2D0-F104891F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2D5-EA6F-4FF6-8040-9FF280666E4A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A1CC5-1570-2210-55CB-26C059BF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7AF2E-7C0B-A9BD-F915-33A6B5AE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F43C-BA7F-4473-9959-8F41268DF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276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B9D3-1FDF-F3B9-C1AE-ACD8D82D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9581D-A078-8AFB-94D5-AD340DC99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A5C69-182B-F24F-F2CF-ED2F4711C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A6041-D39D-7DF8-9D15-3EFF1F93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2D5-EA6F-4FF6-8040-9FF280666E4A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57945-F7AF-9059-5F59-A8BF7003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DC85F-3DC4-9C00-D7B1-813726DA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F43C-BA7F-4473-9959-8F41268DF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392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5CA6-7B3C-4FE7-1960-F6CDC1C0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D4044-675F-7890-EC4F-44F289400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32E7B-F7FF-74B0-D248-954D2D37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06E18-9EE6-9CF7-EDAD-0E9D8625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192D5-EA6F-4FF6-8040-9FF280666E4A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07403-EBDC-95A9-C6FF-D414481F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E8ACF-A304-0F5F-23C5-9E61B38F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2F43C-BA7F-4473-9959-8F41268DF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912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5F174-0F04-3AF8-873E-A6FAC2CC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7F4D0-2C8A-9E00-1910-6B4F4005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D19BB-DABF-EA72-D77A-922F4005F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D192D5-EA6F-4FF6-8040-9FF280666E4A}" type="datetimeFigureOut">
              <a:rPr lang="nb-NO" smtClean="0"/>
              <a:t>12.03.2025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AC573-D22D-DE4A-74F4-E7BD4CDE9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F6833-89AE-B03C-6B6F-AEE4EB76E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A2F43C-BA7F-4473-9959-8F41268DF1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746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E743-1BD4-6B9A-20AA-0D6BF2CB0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Forside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04802-1BD7-11D1-C28D-B1CF5995F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6783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8249-1F9A-39A3-00BD-447AB8EB5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Visning av video (felles)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FB27-34A4-C023-E6EE-60ED8B632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929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1395-3BD7-BA96-5956-DF9BDF0D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Visning av nettside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98B8-6481-ED13-8439-8052DFF69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2133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AC5183-C82E-5973-864F-43418FBF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Takk for oss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35B2CAD-EB90-1023-D3CD-9B7F07153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288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EAD8-B834-1461-DA69-5F6AF300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Oppgaven vi fikk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BE45-9D1D-8CFF-694B-A9D7540F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nb-NO" sz="1800" b="1"/>
              <a:t>Oppgavebeskrivelse</a:t>
            </a:r>
          </a:p>
          <a:p>
            <a:pPr>
              <a:buNone/>
            </a:pPr>
            <a:r>
              <a:rPr lang="nb-NO" sz="1800"/>
              <a:t>Utvikling av en elektronisk vekt for bikuber som også måler temperatur inni bikuben. Systemet skal: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sz="1800"/>
              <a:t>Stå permanent under bikuben (utendørs)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sz="1800"/>
              <a:t>Måle vekt og temperatur kontinuerlig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sz="1800"/>
              <a:t>Vise sanntidsdata på et display eller via Bluetooth til en smarttelefon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sz="1800"/>
              <a:t>Lagre data for visning som kurver over tid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sz="1800"/>
              <a:t>Være en kostnadseffektiv løsning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sz="1800"/>
              <a:t>Ikke basere seg på </a:t>
            </a:r>
            <a:r>
              <a:rPr lang="nb-NO" sz="1800" err="1"/>
              <a:t>Wi-Fi</a:t>
            </a:r>
            <a:r>
              <a:rPr lang="nb-NO" sz="1800"/>
              <a:t> grunnet dårlig mobildekning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92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4FCE-EA59-D0F8-711C-BFA771AC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Hvordan vi valgte å tolke oppgaven(Erlend)</a:t>
            </a:r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4A2705B5-DA31-B589-873F-81E24ECC0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163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4697-EE5F-F214-6B6A-98D6D17B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Hvordan vi valgte å løse oppgaven(Erlend) </a:t>
            </a:r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C22A2907-6101-E2A6-526C-3AA5FB3F8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870" y="1825625"/>
            <a:ext cx="10042260" cy="4351338"/>
          </a:xfrm>
        </p:spPr>
      </p:pic>
    </p:spTree>
    <p:extLst>
      <p:ext uri="{BB962C8B-B14F-4D97-AF65-F5344CB8AC3E}">
        <p14:creationId xmlns:p14="http://schemas.microsoft.com/office/powerpoint/2010/main" val="137647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98EC-D824-8C0B-1968-7BE6575E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Batteri og </a:t>
            </a:r>
            <a:r>
              <a:rPr lang="nb-NO" err="1"/>
              <a:t>buck</a:t>
            </a:r>
            <a:r>
              <a:rPr lang="nb-NO"/>
              <a:t> (</a:t>
            </a:r>
            <a:r>
              <a:rPr lang="nb-NO" err="1"/>
              <a:t>erling</a:t>
            </a:r>
            <a:r>
              <a:rPr lang="nb-NO"/>
              <a:t>) </a:t>
            </a:r>
          </a:p>
        </p:txBody>
      </p:sp>
      <p:pic>
        <p:nvPicPr>
          <p:cNvPr id="4" name="Plassholder for innhold 3" descr="Et bilde som inneholder tekst, diagram, sirkel&#10;&#10;Innhold generert av kunstig intelligens kan være feil.">
            <a:extLst>
              <a:ext uri="{FF2B5EF4-FFF2-40B4-BE49-F238E27FC236}">
                <a16:creationId xmlns:a16="http://schemas.microsoft.com/office/drawing/2014/main" id="{38433855-0E7C-B261-A799-FA48E1830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1910" y="2132214"/>
            <a:ext cx="8674045" cy="3337786"/>
          </a:xfr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75057C7E-55FF-F1FD-B978-02A1EF8D042F}"/>
              </a:ext>
            </a:extLst>
          </p:cNvPr>
          <p:cNvSpPr txBox="1"/>
          <p:nvPr/>
        </p:nvSpPr>
        <p:spPr>
          <a:xfrm>
            <a:off x="542153" y="1878174"/>
            <a:ext cx="31367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nb-NO"/>
          </a:p>
          <a:p>
            <a:r>
              <a:rPr lang="nb-NO"/>
              <a:t> -Batteri på 12V, 7.2aH </a:t>
            </a:r>
          </a:p>
          <a:p>
            <a:r>
              <a:rPr lang="nb-NO"/>
              <a:t>-Konverterer spenning til 5V</a:t>
            </a:r>
          </a:p>
          <a:p>
            <a:r>
              <a:rPr lang="nb-NO"/>
              <a:t>-Bruker 1,5mm^2 ledning </a:t>
            </a:r>
          </a:p>
        </p:txBody>
      </p:sp>
      <p:pic>
        <p:nvPicPr>
          <p:cNvPr id="6" name="Bilde 5" descr="Et bilde som inneholder batteri, elektronikk, tekst&#10;&#10;Innhold generert av kunstig intelligens kan være feil.">
            <a:extLst>
              <a:ext uri="{FF2B5EF4-FFF2-40B4-BE49-F238E27FC236}">
                <a16:creationId xmlns:a16="http://schemas.microsoft.com/office/drawing/2014/main" id="{D07C8DA3-8959-0863-244F-8E3670B1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72" y="3234868"/>
            <a:ext cx="1874166" cy="1473147"/>
          </a:xfrm>
          <a:prstGeom prst="rect">
            <a:avLst/>
          </a:prstGeom>
        </p:spPr>
      </p:pic>
      <p:pic>
        <p:nvPicPr>
          <p:cNvPr id="7" name="Bilde 6" descr="Et bilde som inneholder elektronikk, kretskomponent, Elektronteknikk, Passiv kretskomponent&#10;&#10;Innhold generert av kunstig intelligens kan være feil.">
            <a:extLst>
              <a:ext uri="{FF2B5EF4-FFF2-40B4-BE49-F238E27FC236}">
                <a16:creationId xmlns:a16="http://schemas.microsoft.com/office/drawing/2014/main" id="{0C6101E5-D0C1-7624-20C1-6AC7103AE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02" y="4720364"/>
            <a:ext cx="2402399" cy="16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5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D986-0C37-4C25-568A-49D77DC2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Temperatursensor (erling)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AE8D-D12F-D650-1954-2015328FE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>
                <a:ea typeface="+mn-lt"/>
                <a:cs typeface="+mn-lt"/>
              </a:rPr>
              <a:t>DS18B20</a:t>
            </a:r>
          </a:p>
          <a:p>
            <a:r>
              <a:rPr lang="nb-NO"/>
              <a:t>Kan måle fra </a:t>
            </a:r>
            <a:r>
              <a:rPr lang="nb-NO">
                <a:ea typeface="+mn-lt"/>
                <a:cs typeface="+mn-lt"/>
              </a:rPr>
              <a:t>-55 °C til +125 °C</a:t>
            </a:r>
            <a:endParaRPr lang="nb-NO"/>
          </a:p>
          <a:p>
            <a:r>
              <a:rPr lang="nb-NO"/>
              <a:t>Digital utgang </a:t>
            </a:r>
          </a:p>
          <a:p>
            <a:endParaRPr lang="nb-NO"/>
          </a:p>
        </p:txBody>
      </p:sp>
      <p:pic>
        <p:nvPicPr>
          <p:cNvPr id="5" name="Bilde 4" descr="Et bilde som inneholder elektronikk, kretskomponent, Passiv kretskomponent, Elektronteknikk&#10;&#10;Innhold generert av kunstig intelligens kan være feil.">
            <a:extLst>
              <a:ext uri="{FF2B5EF4-FFF2-40B4-BE49-F238E27FC236}">
                <a16:creationId xmlns:a16="http://schemas.microsoft.com/office/drawing/2014/main" id="{A5B701F8-DC85-0B45-C5D1-E281165EB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74" y="1294163"/>
            <a:ext cx="2314898" cy="2301175"/>
          </a:xfrm>
          <a:prstGeom prst="rect">
            <a:avLst/>
          </a:prstGeom>
        </p:spPr>
      </p:pic>
      <p:pic>
        <p:nvPicPr>
          <p:cNvPr id="6" name="Bilde 5" descr="Et bilde som inneholder kabel, Elektrisk kobling, kobling&#10;&#10;Innhold generert av kunstig intelligens kan være feil.">
            <a:extLst>
              <a:ext uri="{FF2B5EF4-FFF2-40B4-BE49-F238E27FC236}">
                <a16:creationId xmlns:a16="http://schemas.microsoft.com/office/drawing/2014/main" id="{B6893F28-EEF0-A3BA-4C06-5C25131EA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127" y="1041310"/>
            <a:ext cx="3034278" cy="2548826"/>
          </a:xfrm>
          <a:prstGeom prst="rect">
            <a:avLst/>
          </a:prstGeom>
        </p:spPr>
      </p:pic>
      <p:pic>
        <p:nvPicPr>
          <p:cNvPr id="7" name="Bilde 6" descr="Et bilde som inneholder tekst, diagram, sirkel, Font&#10;&#10;Innhold generert av kunstig intelligens kan være feil.">
            <a:extLst>
              <a:ext uri="{FF2B5EF4-FFF2-40B4-BE49-F238E27FC236}">
                <a16:creationId xmlns:a16="http://schemas.microsoft.com/office/drawing/2014/main" id="{91DCF028-7082-F063-6448-3F4B00FC3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955" y="3429968"/>
            <a:ext cx="7741888" cy="296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4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4FED7F-7978-955F-4E54-5A814EAE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Vektsensor (erling)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69505CF-7E0C-5F96-0761-3DAD02B3E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134"/>
            <a:ext cx="3644685" cy="4428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4 x </a:t>
            </a:r>
            <a:r>
              <a:rPr lang="nb-NO">
                <a:ea typeface="+mn-lt"/>
                <a:cs typeface="+mn-lt"/>
              </a:rPr>
              <a:t>YZC-161B</a:t>
            </a:r>
          </a:p>
          <a:p>
            <a:r>
              <a:rPr lang="nb-NO"/>
              <a:t>Koblet som en målebro med strekklapper </a:t>
            </a:r>
          </a:p>
          <a:p>
            <a:r>
              <a:rPr lang="nb-NO"/>
              <a:t>Spenningen forsterkes og digitaliseres med en </a:t>
            </a:r>
            <a:r>
              <a:rPr lang="nb-NO">
                <a:ea typeface="+mn-lt"/>
                <a:cs typeface="+mn-lt"/>
              </a:rPr>
              <a:t>HX711</a:t>
            </a:r>
            <a:r>
              <a:rPr lang="nb-NO"/>
              <a:t> </a:t>
            </a:r>
          </a:p>
          <a:p>
            <a:endParaRPr lang="nb-NO"/>
          </a:p>
        </p:txBody>
      </p:sp>
      <p:pic>
        <p:nvPicPr>
          <p:cNvPr id="5" name="Bilde 4" descr="Et bilde som inneholder Elektronteknikk, kretskomponent, Elektronisk komponent, elektronikk&#10;&#10;Innhold generert av kunstig intelligens kan være feil.">
            <a:extLst>
              <a:ext uri="{FF2B5EF4-FFF2-40B4-BE49-F238E27FC236}">
                <a16:creationId xmlns:a16="http://schemas.microsoft.com/office/drawing/2014/main" id="{CC2D57E3-9029-4346-5C2E-07103357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591" y="1018045"/>
            <a:ext cx="3079158" cy="2406758"/>
          </a:xfrm>
          <a:prstGeom prst="rect">
            <a:avLst/>
          </a:prstGeom>
        </p:spPr>
      </p:pic>
      <p:pic>
        <p:nvPicPr>
          <p:cNvPr id="6" name="Bilde 5" descr="Example of a Wheatstone bridge circuit">
            <a:extLst>
              <a:ext uri="{FF2B5EF4-FFF2-40B4-BE49-F238E27FC236}">
                <a16:creationId xmlns:a16="http://schemas.microsoft.com/office/drawing/2014/main" id="{A4813D04-6999-8DF3-2207-5988B807C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959" y="1017345"/>
            <a:ext cx="3647267" cy="2421072"/>
          </a:xfrm>
          <a:prstGeom prst="rect">
            <a:avLst/>
          </a:prstGeom>
        </p:spPr>
      </p:pic>
      <p:pic>
        <p:nvPicPr>
          <p:cNvPr id="7" name="Bilde 6" descr="Et bilde som inneholder diagram, sirkel, tekst&#10;&#10;Innhold generert av kunstig intelligens kan være feil.">
            <a:extLst>
              <a:ext uri="{FF2B5EF4-FFF2-40B4-BE49-F238E27FC236}">
                <a16:creationId xmlns:a16="http://schemas.microsoft.com/office/drawing/2014/main" id="{85A432EB-EF63-B858-F9BC-E8F133DAE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545" y="3771739"/>
            <a:ext cx="6442130" cy="274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10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CC41-B2EB-BB9B-9EAE-54C99E34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Mikrokontrollere(Erlend/)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E7678-BB72-FB70-AFF6-99901CEF0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ESP32 med GSM-modul(A7670E)</a:t>
            </a:r>
          </a:p>
          <a:p>
            <a:r>
              <a:rPr lang="nb-NO"/>
              <a:t>ESP8266</a:t>
            </a:r>
          </a:p>
        </p:txBody>
      </p:sp>
      <p:pic>
        <p:nvPicPr>
          <p:cNvPr id="4" name="Bilde 3" descr="Et bilde som inneholder diagram, tekst, tegning, sirkel&#10;&#10;Innhold generert av kunstig intelligens kan være feil.">
            <a:extLst>
              <a:ext uri="{FF2B5EF4-FFF2-40B4-BE49-F238E27FC236}">
                <a16:creationId xmlns:a16="http://schemas.microsoft.com/office/drawing/2014/main" id="{78FE6E9D-B73F-8513-B8A0-5D23B41F6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027" y="2855804"/>
            <a:ext cx="7153536" cy="31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68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C517139-AC5E-8F68-CEE1-2CB61046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nb-NO" sz="4000">
                <a:solidFill>
                  <a:srgbClr val="FFFFFF"/>
                </a:solidFill>
              </a:rPr>
              <a:t>Sending av data 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D00E77DB-EC73-9DC0-6739-4FD496726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93283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4" name="Bilde 93" descr="Et bilde som inneholder tekst, diagram, sirkel&#10;&#10;Innhold generert av kunstig intelligens kan være feil.">
            <a:extLst>
              <a:ext uri="{FF2B5EF4-FFF2-40B4-BE49-F238E27FC236}">
                <a16:creationId xmlns:a16="http://schemas.microsoft.com/office/drawing/2014/main" id="{DB70CB08-140A-EFFA-6685-FD2687E902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77852" y="2444051"/>
            <a:ext cx="5521434" cy="244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Forside</vt:lpstr>
      <vt:lpstr>Oppgaven vi fikk </vt:lpstr>
      <vt:lpstr>Hvordan vi valgte å tolke oppgaven(Erlend)</vt:lpstr>
      <vt:lpstr>Hvordan vi valgte å løse oppgaven(Erlend) </vt:lpstr>
      <vt:lpstr>Batteri og buck (erling) </vt:lpstr>
      <vt:lpstr>Temperatursensor (erling)</vt:lpstr>
      <vt:lpstr>Vektsensor (erling)</vt:lpstr>
      <vt:lpstr>Mikrokontrollere(Erlend/)</vt:lpstr>
      <vt:lpstr>Sending av data </vt:lpstr>
      <vt:lpstr>Visning av video (felles)</vt:lpstr>
      <vt:lpstr>Visning av nettside</vt:lpstr>
      <vt:lpstr>Takk for oss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Fernandez Bolanos Eide</dc:creator>
  <cp:lastModifiedBy>Jacob Fernandez Bolanos Eide</cp:lastModifiedBy>
  <cp:revision>1</cp:revision>
  <dcterms:created xsi:type="dcterms:W3CDTF">2025-03-12T09:09:24Z</dcterms:created>
  <dcterms:modified xsi:type="dcterms:W3CDTF">2025-03-12T10:30:48Z</dcterms:modified>
</cp:coreProperties>
</file>