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76" r:id="rId1"/>
  </p:sldMasterIdLst>
  <p:notesMasterIdLst>
    <p:notesMasterId r:id="rId31"/>
  </p:notesMasterIdLst>
  <p:handoutMasterIdLst>
    <p:handoutMasterId r:id="rId32"/>
  </p:handoutMasterIdLst>
  <p:sldIdLst>
    <p:sldId id="768" r:id="rId2"/>
    <p:sldId id="772" r:id="rId3"/>
    <p:sldId id="769" r:id="rId4"/>
    <p:sldId id="793" r:id="rId5"/>
    <p:sldId id="797" r:id="rId6"/>
    <p:sldId id="798" r:id="rId7"/>
    <p:sldId id="809" r:id="rId8"/>
    <p:sldId id="791" r:id="rId9"/>
    <p:sldId id="792" r:id="rId10"/>
    <p:sldId id="778" r:id="rId11"/>
    <p:sldId id="794" r:id="rId12"/>
    <p:sldId id="796" r:id="rId13"/>
    <p:sldId id="795" r:id="rId14"/>
    <p:sldId id="799" r:id="rId15"/>
    <p:sldId id="800" r:id="rId16"/>
    <p:sldId id="801" r:id="rId17"/>
    <p:sldId id="802" r:id="rId18"/>
    <p:sldId id="803" r:id="rId19"/>
    <p:sldId id="804" r:id="rId20"/>
    <p:sldId id="805" r:id="rId21"/>
    <p:sldId id="806" r:id="rId22"/>
    <p:sldId id="807" r:id="rId23"/>
    <p:sldId id="776" r:id="rId24"/>
    <p:sldId id="808" r:id="rId25"/>
    <p:sldId id="790" r:id="rId26"/>
    <p:sldId id="761" r:id="rId27"/>
    <p:sldId id="760" r:id="rId28"/>
    <p:sldId id="766" r:id="rId29"/>
    <p:sldId id="767" r:id="rId3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699FF"/>
    <a:srgbClr val="990000"/>
    <a:srgbClr val="202998"/>
    <a:srgbClr val="CC3300"/>
    <a:srgbClr val="A50021"/>
    <a:srgbClr val="FFFF9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8DE18-6830-FC7C-C7FD-87F63FB77A26}" v="88" dt="2020-05-06T22:10:48.868"/>
    <p1510:client id="{319CD019-8D75-4903-9F7B-1F2F40CBA6AD}" v="319" dt="2020-05-05T19:59:52.927"/>
    <p1510:client id="{35D10E83-C7E3-8D1E-4A10-44A8778903EC}" v="33" dt="2020-05-05T15:37:49.709"/>
    <p1510:client id="{49DEDB71-C500-4F9A-9DFE-D89131586D4E}" v="4252" dt="2020-05-06T02:23:28.750"/>
    <p1510:client id="{8DF006E1-8A94-7A6A-CE46-98B0DB17694C}" v="2238" dt="2020-05-05T16:32:17.306"/>
    <p1510:client id="{C44DF099-8F1A-D5CD-7016-922C401A44EF}" v="8" dt="2020-05-06T02:14:04.568"/>
    <p1510:client id="{CCF07B09-003B-79A5-389F-A7C1601F55D6}" v="22" dt="2020-05-07T23:46:47.865"/>
    <p1510:client id="{D2A51193-A986-D5E3-8453-D1053941A37C}" v="140" dt="2020-05-07T23:46:56.386"/>
    <p1510:client id="{F2D0BF86-690F-95AF-D18E-85BEDCDC23F4}" v="405" dt="2020-05-06T21:40:51.819"/>
    <p1510:client id="{FCD017B9-BAF5-4CC4-A877-8530883B7F5D}" v="31" dt="2020-05-05T17:44:33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al, Anushree Kiran" userId="S::anushreekiran.angal@mavs.uta.edu::5c27f155-b4d4-4b49-ae5c-ebc94a5b543b" providerId="AD" clId="Web-{2F18DE18-6830-FC7C-C7FD-87F63FB77A26}"/>
    <pc:docChg chg="modSld">
      <pc:chgData name="Angal, Anushree Kiran" userId="S::anushreekiran.angal@mavs.uta.edu::5c27f155-b4d4-4b49-ae5c-ebc94a5b543b" providerId="AD" clId="Web-{2F18DE18-6830-FC7C-C7FD-87F63FB77A26}" dt="2020-05-06T22:10:48.868" v="54" actId="20577"/>
      <pc:docMkLst>
        <pc:docMk/>
      </pc:docMkLst>
      <pc:sldChg chg="modSp">
        <pc:chgData name="Angal, Anushree Kiran" userId="S::anushreekiran.angal@mavs.uta.edu::5c27f155-b4d4-4b49-ae5c-ebc94a5b543b" providerId="AD" clId="Web-{2F18DE18-6830-FC7C-C7FD-87F63FB77A26}" dt="2020-05-06T21:36:40.445" v="1" actId="14100"/>
        <pc:sldMkLst>
          <pc:docMk/>
          <pc:sldMk cId="873804307" sldId="778"/>
        </pc:sldMkLst>
        <pc:spChg chg="mod">
          <ac:chgData name="Angal, Anushree Kiran" userId="S::anushreekiran.angal@mavs.uta.edu::5c27f155-b4d4-4b49-ae5c-ebc94a5b543b" providerId="AD" clId="Web-{2F18DE18-6830-FC7C-C7FD-87F63FB77A26}" dt="2020-05-06T21:36:40.445" v="1" actId="14100"/>
          <ac:spMkLst>
            <pc:docMk/>
            <pc:sldMk cId="873804307" sldId="778"/>
            <ac:spMk id="8" creationId="{57079B06-FDA5-47A9-B3C0-24D4235D240C}"/>
          </ac:spMkLst>
        </pc:spChg>
      </pc:sldChg>
      <pc:sldChg chg="modSp">
        <pc:chgData name="Angal, Anushree Kiran" userId="S::anushreekiran.angal@mavs.uta.edu::5c27f155-b4d4-4b49-ae5c-ebc94a5b543b" providerId="AD" clId="Web-{2F18DE18-6830-FC7C-C7FD-87F63FB77A26}" dt="2020-05-06T22:10:48.868" v="53" actId="20577"/>
        <pc:sldMkLst>
          <pc:docMk/>
          <pc:sldMk cId="3065226916" sldId="790"/>
        </pc:sldMkLst>
        <pc:spChg chg="mod">
          <ac:chgData name="Angal, Anushree Kiran" userId="S::anushreekiran.angal@mavs.uta.edu::5c27f155-b4d4-4b49-ae5c-ebc94a5b543b" providerId="AD" clId="Web-{2F18DE18-6830-FC7C-C7FD-87F63FB77A26}" dt="2020-05-06T22:10:48.868" v="53" actId="20577"/>
          <ac:spMkLst>
            <pc:docMk/>
            <pc:sldMk cId="3065226916" sldId="790"/>
            <ac:spMk id="3" creationId="{00000000-0000-0000-0000-000000000000}"/>
          </ac:spMkLst>
        </pc:spChg>
      </pc:sldChg>
      <pc:sldChg chg="modSp">
        <pc:chgData name="Angal, Anushree Kiran" userId="S::anushreekiran.angal@mavs.uta.edu::5c27f155-b4d4-4b49-ae5c-ebc94a5b543b" providerId="AD" clId="Web-{2F18DE18-6830-FC7C-C7FD-87F63FB77A26}" dt="2020-05-06T21:54:08.360" v="43"/>
        <pc:sldMkLst>
          <pc:docMk/>
          <pc:sldMk cId="914247115" sldId="795"/>
        </pc:sldMkLst>
        <pc:graphicFrameChg chg="mod modGraphic">
          <ac:chgData name="Angal, Anushree Kiran" userId="S::anushreekiran.angal@mavs.uta.edu::5c27f155-b4d4-4b49-ae5c-ebc94a5b543b" providerId="AD" clId="Web-{2F18DE18-6830-FC7C-C7FD-87F63FB77A26}" dt="2020-05-06T21:54:08.360" v="43"/>
          <ac:graphicFrameMkLst>
            <pc:docMk/>
            <pc:sldMk cId="914247115" sldId="795"/>
            <ac:graphicFrameMk id="8" creationId="{105F46AC-E7F6-4B42-AF45-3495DB14F4A2}"/>
          </ac:graphicFrameMkLst>
        </pc:graphicFrameChg>
      </pc:sldChg>
    </pc:docChg>
  </pc:docChgLst>
  <pc:docChgLst>
    <pc:chgData name="Angal, Anushree Kiran" userId="S::anushreekiran.angal@mavs.uta.edu::5c27f155-b4d4-4b49-ae5c-ebc94a5b543b" providerId="AD" clId="Web-{319CD019-8D75-4903-9F7B-1F2F40CBA6AD}"/>
    <pc:docChg chg="addSld modSld">
      <pc:chgData name="Angal, Anushree Kiran" userId="S::anushreekiran.angal@mavs.uta.edu::5c27f155-b4d4-4b49-ae5c-ebc94a5b543b" providerId="AD" clId="Web-{319CD019-8D75-4903-9F7B-1F2F40CBA6AD}" dt="2020-05-05T19:59:52.927" v="315" actId="20577"/>
      <pc:docMkLst>
        <pc:docMk/>
      </pc:docMkLst>
      <pc:sldChg chg="modSp">
        <pc:chgData name="Angal, Anushree Kiran" userId="S::anushreekiran.angal@mavs.uta.edu::5c27f155-b4d4-4b49-ae5c-ebc94a5b543b" providerId="AD" clId="Web-{319CD019-8D75-4903-9F7B-1F2F40CBA6AD}" dt="2020-05-05T17:16:02.980" v="7"/>
        <pc:sldMkLst>
          <pc:docMk/>
          <pc:sldMk cId="873804307" sldId="778"/>
        </pc:sldMkLst>
        <pc:spChg chg="mod">
          <ac:chgData name="Angal, Anushree Kiran" userId="S::anushreekiran.angal@mavs.uta.edu::5c27f155-b4d4-4b49-ae5c-ebc94a5b543b" providerId="AD" clId="Web-{319CD019-8D75-4903-9F7B-1F2F40CBA6AD}" dt="2020-05-05T17:15:49.558" v="5" actId="1076"/>
          <ac:spMkLst>
            <pc:docMk/>
            <pc:sldMk cId="873804307" sldId="778"/>
            <ac:spMk id="8" creationId="{57079B06-FDA5-47A9-B3C0-24D4235D240C}"/>
          </ac:spMkLst>
        </pc:spChg>
        <pc:graphicFrameChg chg="modGraphic">
          <ac:chgData name="Angal, Anushree Kiran" userId="S::anushreekiran.angal@mavs.uta.edu::5c27f155-b4d4-4b49-ae5c-ebc94a5b543b" providerId="AD" clId="Web-{319CD019-8D75-4903-9F7B-1F2F40CBA6AD}" dt="2020-05-05T17:16:02.980" v="7"/>
          <ac:graphicFrameMkLst>
            <pc:docMk/>
            <pc:sldMk cId="873804307" sldId="778"/>
            <ac:graphicFrameMk id="7" creationId="{00000000-0000-0000-0000-000000000000}"/>
          </ac:graphicFrameMkLst>
        </pc:graphicFrameChg>
      </pc:sldChg>
      <pc:sldChg chg="addSp delSp modSp new mod modClrScheme chgLayout">
        <pc:chgData name="Angal, Anushree Kiran" userId="S::anushreekiran.angal@mavs.uta.edu::5c27f155-b4d4-4b49-ae5c-ebc94a5b543b" providerId="AD" clId="Web-{319CD019-8D75-4903-9F7B-1F2F40CBA6AD}" dt="2020-05-05T17:21:18.154" v="79" actId="20577"/>
        <pc:sldMkLst>
          <pc:docMk/>
          <pc:sldMk cId="1113729086" sldId="794"/>
        </pc:sldMkLst>
        <pc:spChg chg="mod ord">
          <ac:chgData name="Angal, Anushree Kiran" userId="S::anushreekiran.angal@mavs.uta.edu::5c27f155-b4d4-4b49-ae5c-ebc94a5b543b" providerId="AD" clId="Web-{319CD019-8D75-4903-9F7B-1F2F40CBA6AD}" dt="2020-05-05T17:21:18.154" v="79" actId="20577"/>
          <ac:spMkLst>
            <pc:docMk/>
            <pc:sldMk cId="1113729086" sldId="794"/>
            <ac:spMk id="2" creationId="{A54D7CC1-4872-4AB2-B57D-06340A878394}"/>
          </ac:spMkLst>
        </pc:spChg>
        <pc:spChg chg="del mod ord">
          <ac:chgData name="Angal, Anushree Kiran" userId="S::anushreekiran.angal@mavs.uta.edu::5c27f155-b4d4-4b49-ae5c-ebc94a5b543b" providerId="AD" clId="Web-{319CD019-8D75-4903-9F7B-1F2F40CBA6AD}" dt="2020-05-05T17:20:45.419" v="59"/>
          <ac:spMkLst>
            <pc:docMk/>
            <pc:sldMk cId="1113729086" sldId="794"/>
            <ac:spMk id="3" creationId="{0D3D746B-A71B-4C9E-B966-20645E061D05}"/>
          </ac:spMkLst>
        </pc:spChg>
        <pc:spChg chg="mod ord">
          <ac:chgData name="Angal, Anushree Kiran" userId="S::anushreekiran.angal@mavs.uta.edu::5c27f155-b4d4-4b49-ae5c-ebc94a5b543b" providerId="AD" clId="Web-{319CD019-8D75-4903-9F7B-1F2F40CBA6AD}" dt="2020-05-05T17:19:36.231" v="46"/>
          <ac:spMkLst>
            <pc:docMk/>
            <pc:sldMk cId="1113729086" sldId="794"/>
            <ac:spMk id="4" creationId="{0F221676-8540-4988-8608-7450183055E5}"/>
          </ac:spMkLst>
        </pc:spChg>
        <pc:spChg chg="mod ord">
          <ac:chgData name="Angal, Anushree Kiran" userId="S::anushreekiran.angal@mavs.uta.edu::5c27f155-b4d4-4b49-ae5c-ebc94a5b543b" providerId="AD" clId="Web-{319CD019-8D75-4903-9F7B-1F2F40CBA6AD}" dt="2020-05-05T17:19:36.231" v="46"/>
          <ac:spMkLst>
            <pc:docMk/>
            <pc:sldMk cId="1113729086" sldId="794"/>
            <ac:spMk id="5" creationId="{6F806B0B-D720-4CC8-B532-D0D93EB7FB5E}"/>
          </ac:spMkLst>
        </pc:spChg>
        <pc:spChg chg="mod ord">
          <ac:chgData name="Angal, Anushree Kiran" userId="S::anushreekiran.angal@mavs.uta.edu::5c27f155-b4d4-4b49-ae5c-ebc94a5b543b" providerId="AD" clId="Web-{319CD019-8D75-4903-9F7B-1F2F40CBA6AD}" dt="2020-05-05T17:19:36.231" v="46"/>
          <ac:spMkLst>
            <pc:docMk/>
            <pc:sldMk cId="1113729086" sldId="794"/>
            <ac:spMk id="6" creationId="{06779846-ACE4-4E5D-9D9C-6F0722463E1F}"/>
          </ac:spMkLst>
        </pc:spChg>
        <pc:spChg chg="add mod">
          <ac:chgData name="Angal, Anushree Kiran" userId="S::anushreekiran.angal@mavs.uta.edu::5c27f155-b4d4-4b49-ae5c-ebc94a5b543b" providerId="AD" clId="Web-{319CD019-8D75-4903-9F7B-1F2F40CBA6AD}" dt="2020-05-05T17:20:37.500" v="58" actId="1076"/>
          <ac:spMkLst>
            <pc:docMk/>
            <pc:sldMk cId="1113729086" sldId="794"/>
            <ac:spMk id="10" creationId="{CDB6450B-A52A-492B-B4D2-0FB4503914FE}"/>
          </ac:spMkLst>
        </pc:spChg>
        <pc:spChg chg="add del mod ord">
          <ac:chgData name="Angal, Anushree Kiran" userId="S::anushreekiran.angal@mavs.uta.edu::5c27f155-b4d4-4b49-ae5c-ebc94a5b543b" providerId="AD" clId="Web-{319CD019-8D75-4903-9F7B-1F2F40CBA6AD}" dt="2020-05-05T17:20:51.029" v="60"/>
          <ac:spMkLst>
            <pc:docMk/>
            <pc:sldMk cId="1113729086" sldId="794"/>
            <ac:spMk id="11" creationId="{D63E9EDC-D962-464B-98C8-586FA5B50EFD}"/>
          </ac:spMkLst>
        </pc:spChg>
        <pc:graphicFrameChg chg="add mod">
          <ac:chgData name="Angal, Anushree Kiran" userId="S::anushreekiran.angal@mavs.uta.edu::5c27f155-b4d4-4b49-ae5c-ebc94a5b543b" providerId="AD" clId="Web-{319CD019-8D75-4903-9F7B-1F2F40CBA6AD}" dt="2020-05-05T17:20:22.778" v="51" actId="1076"/>
          <ac:graphicFrameMkLst>
            <pc:docMk/>
            <pc:sldMk cId="1113729086" sldId="794"/>
            <ac:graphicFrameMk id="8" creationId="{5DC44A9A-2E49-4306-9D4B-E75A6F6DF819}"/>
          </ac:graphicFrameMkLst>
        </pc:graphicFrameChg>
      </pc:sldChg>
      <pc:sldChg chg="add replId">
        <pc:chgData name="Angal, Anushree Kiran" userId="S::anushreekiran.angal@mavs.uta.edu::5c27f155-b4d4-4b49-ae5c-ebc94a5b543b" providerId="AD" clId="Web-{319CD019-8D75-4903-9F7B-1F2F40CBA6AD}" dt="2020-05-05T17:16:51.558" v="9"/>
        <pc:sldMkLst>
          <pc:docMk/>
          <pc:sldMk cId="914247115" sldId="795"/>
        </pc:sldMkLst>
      </pc:sldChg>
      <pc:sldChg chg="add replId">
        <pc:chgData name="Angal, Anushree Kiran" userId="S::anushreekiran.angal@mavs.uta.edu::5c27f155-b4d4-4b49-ae5c-ebc94a5b543b" providerId="AD" clId="Web-{319CD019-8D75-4903-9F7B-1F2F40CBA6AD}" dt="2020-05-05T17:16:51.668" v="10"/>
        <pc:sldMkLst>
          <pc:docMk/>
          <pc:sldMk cId="1094850924" sldId="796"/>
        </pc:sldMkLst>
      </pc:sldChg>
      <pc:sldChg chg="addSp delSp modSp new">
        <pc:chgData name="Angal, Anushree Kiran" userId="S::anushreekiran.angal@mavs.uta.edu::5c27f155-b4d4-4b49-ae5c-ebc94a5b543b" providerId="AD" clId="Web-{319CD019-8D75-4903-9F7B-1F2F40CBA6AD}" dt="2020-05-05T19:51:44.535" v="218" actId="20577"/>
        <pc:sldMkLst>
          <pc:docMk/>
          <pc:sldMk cId="1903291525" sldId="797"/>
        </pc:sldMkLst>
        <pc:spChg chg="mod">
          <ac:chgData name="Angal, Anushree Kiran" userId="S::anushreekiran.angal@mavs.uta.edu::5c27f155-b4d4-4b49-ae5c-ebc94a5b543b" providerId="AD" clId="Web-{319CD019-8D75-4903-9F7B-1F2F40CBA6AD}" dt="2020-05-05T19:51:18.441" v="216"/>
          <ac:spMkLst>
            <pc:docMk/>
            <pc:sldMk cId="1903291525" sldId="797"/>
            <ac:spMk id="2" creationId="{33645CDB-CC21-483D-9BD8-F8026C59FCED}"/>
          </ac:spMkLst>
        </pc:spChg>
        <pc:spChg chg="del mod">
          <ac:chgData name="Angal, Anushree Kiran" userId="S::anushreekiran.angal@mavs.uta.edu::5c27f155-b4d4-4b49-ae5c-ebc94a5b543b" providerId="AD" clId="Web-{319CD019-8D75-4903-9F7B-1F2F40CBA6AD}" dt="2020-05-05T19:51:18.441" v="216"/>
          <ac:spMkLst>
            <pc:docMk/>
            <pc:sldMk cId="1903291525" sldId="797"/>
            <ac:spMk id="3" creationId="{0918C110-92CF-4B06-A14B-53AF885C4347}"/>
          </ac:spMkLst>
        </pc:spChg>
        <pc:spChg chg="mod">
          <ac:chgData name="Angal, Anushree Kiran" userId="S::anushreekiran.angal@mavs.uta.edu::5c27f155-b4d4-4b49-ae5c-ebc94a5b543b" providerId="AD" clId="Web-{319CD019-8D75-4903-9F7B-1F2F40CBA6AD}" dt="2020-05-05T19:51:18.441" v="216"/>
          <ac:spMkLst>
            <pc:docMk/>
            <pc:sldMk cId="1903291525" sldId="797"/>
            <ac:spMk id="4" creationId="{A33797A2-175A-4944-B64E-12D41340E4BF}"/>
          </ac:spMkLst>
        </pc:spChg>
        <pc:spChg chg="mod">
          <ac:chgData name="Angal, Anushree Kiran" userId="S::anushreekiran.angal@mavs.uta.edu::5c27f155-b4d4-4b49-ae5c-ebc94a5b543b" providerId="AD" clId="Web-{319CD019-8D75-4903-9F7B-1F2F40CBA6AD}" dt="2020-05-05T19:51:18.441" v="216"/>
          <ac:spMkLst>
            <pc:docMk/>
            <pc:sldMk cId="1903291525" sldId="797"/>
            <ac:spMk id="5" creationId="{32358A83-6EEA-4B0C-891E-3C74B7640F67}"/>
          </ac:spMkLst>
        </pc:spChg>
        <pc:spChg chg="mod">
          <ac:chgData name="Angal, Anushree Kiran" userId="S::anushreekiran.angal@mavs.uta.edu::5c27f155-b4d4-4b49-ae5c-ebc94a5b543b" providerId="AD" clId="Web-{319CD019-8D75-4903-9F7B-1F2F40CBA6AD}" dt="2020-05-05T19:51:18.441" v="216"/>
          <ac:spMkLst>
            <pc:docMk/>
            <pc:sldMk cId="1903291525" sldId="797"/>
            <ac:spMk id="6" creationId="{1E60DAE3-5ACA-4F47-B77F-CDE65B6A50B4}"/>
          </ac:spMkLst>
        </pc:spChg>
        <pc:graphicFrameChg chg="add modGraphic">
          <ac:chgData name="Angal, Anushree Kiran" userId="S::anushreekiran.angal@mavs.uta.edu::5c27f155-b4d4-4b49-ae5c-ebc94a5b543b" providerId="AD" clId="Web-{319CD019-8D75-4903-9F7B-1F2F40CBA6AD}" dt="2020-05-05T19:51:44.535" v="218" actId="20577"/>
          <ac:graphicFrameMkLst>
            <pc:docMk/>
            <pc:sldMk cId="1903291525" sldId="797"/>
            <ac:graphicFrameMk id="8" creationId="{B82B8A9D-D549-4546-BA86-657A49E95834}"/>
          </ac:graphicFrameMkLst>
        </pc:graphicFrameChg>
      </pc:sldChg>
      <pc:sldChg chg="modSp new">
        <pc:chgData name="Angal, Anushree Kiran" userId="S::anushreekiran.angal@mavs.uta.edu::5c27f155-b4d4-4b49-ae5c-ebc94a5b543b" providerId="AD" clId="Web-{319CD019-8D75-4903-9F7B-1F2F40CBA6AD}" dt="2020-05-05T19:59:33.583" v="313" actId="20577"/>
        <pc:sldMkLst>
          <pc:docMk/>
          <pc:sldMk cId="1252307015" sldId="798"/>
        </pc:sldMkLst>
        <pc:spChg chg="mod">
          <ac:chgData name="Angal, Anushree Kiran" userId="S::anushreekiran.angal@mavs.uta.edu::5c27f155-b4d4-4b49-ae5c-ebc94a5b543b" providerId="AD" clId="Web-{319CD019-8D75-4903-9F7B-1F2F40CBA6AD}" dt="2020-05-05T19:55:35.707" v="236" actId="20577"/>
          <ac:spMkLst>
            <pc:docMk/>
            <pc:sldMk cId="1252307015" sldId="798"/>
            <ac:spMk id="2" creationId="{61FC3BAE-5AE1-485E-865E-36A63DEFBC46}"/>
          </ac:spMkLst>
        </pc:spChg>
        <pc:spChg chg="mod">
          <ac:chgData name="Angal, Anushree Kiran" userId="S::anushreekiran.angal@mavs.uta.edu::5c27f155-b4d4-4b49-ae5c-ebc94a5b543b" providerId="AD" clId="Web-{319CD019-8D75-4903-9F7B-1F2F40CBA6AD}" dt="2020-05-05T19:58:43.849" v="286" actId="20577"/>
          <ac:spMkLst>
            <pc:docMk/>
            <pc:sldMk cId="1252307015" sldId="798"/>
            <ac:spMk id="3" creationId="{2DFAC4B6-C04F-4EFD-B668-3AF7B7929179}"/>
          </ac:spMkLst>
        </pc:spChg>
        <pc:spChg chg="mod">
          <ac:chgData name="Angal, Anushree Kiran" userId="S::anushreekiran.angal@mavs.uta.edu::5c27f155-b4d4-4b49-ae5c-ebc94a5b543b" providerId="AD" clId="Web-{319CD019-8D75-4903-9F7B-1F2F40CBA6AD}" dt="2020-05-05T19:59:33.583" v="313" actId="20577"/>
          <ac:spMkLst>
            <pc:docMk/>
            <pc:sldMk cId="1252307015" sldId="798"/>
            <ac:spMk id="4" creationId="{7C060BCB-1EFE-45AF-8A6C-AC37ABCDB2AD}"/>
          </ac:spMkLst>
        </pc:spChg>
      </pc:sldChg>
    </pc:docChg>
  </pc:docChgLst>
  <pc:docChgLst>
    <pc:chgData name="Desai, Vedant Pratik" userId="S::vedant.desai@mavs.uta.edu::ef30dd35-d95c-42e4-9d89-d4047b6877f0" providerId="AD" clId="Web-{C44DF099-8F1A-D5CD-7016-922C401A44EF}"/>
    <pc:docChg chg="modSld">
      <pc:chgData name="Desai, Vedant Pratik" userId="S::vedant.desai@mavs.uta.edu::ef30dd35-d95c-42e4-9d89-d4047b6877f0" providerId="AD" clId="Web-{C44DF099-8F1A-D5CD-7016-922C401A44EF}" dt="2020-05-06T02:14:04.568" v="7" actId="20577"/>
      <pc:docMkLst>
        <pc:docMk/>
      </pc:docMkLst>
      <pc:sldChg chg="modSp">
        <pc:chgData name="Desai, Vedant Pratik" userId="S::vedant.desai@mavs.uta.edu::ef30dd35-d95c-42e4-9d89-d4047b6877f0" providerId="AD" clId="Web-{C44DF099-8F1A-D5CD-7016-922C401A44EF}" dt="2020-05-06T02:14:04.568" v="6" actId="20577"/>
        <pc:sldMkLst>
          <pc:docMk/>
          <pc:sldMk cId="1235315997" sldId="792"/>
        </pc:sldMkLst>
        <pc:spChg chg="mod">
          <ac:chgData name="Desai, Vedant Pratik" userId="S::vedant.desai@mavs.uta.edu::ef30dd35-d95c-42e4-9d89-d4047b6877f0" providerId="AD" clId="Web-{C44DF099-8F1A-D5CD-7016-922C401A44EF}" dt="2020-05-06T02:14:04.568" v="6" actId="20577"/>
          <ac:spMkLst>
            <pc:docMk/>
            <pc:sldMk cId="1235315997" sldId="792"/>
            <ac:spMk id="3" creationId="{4AA60096-1BA3-4301-BD36-A89B20668885}"/>
          </ac:spMkLst>
        </pc:spChg>
      </pc:sldChg>
    </pc:docChg>
  </pc:docChgLst>
  <pc:docChgLst>
    <pc:chgData name="Desai, Vedant Pratik" userId="S::vedant.desai@mavs.uta.edu::ef30dd35-d95c-42e4-9d89-d4047b6877f0" providerId="AD" clId="Web-{FCD017B9-BAF5-4CC4-A877-8530883B7F5D}"/>
    <pc:docChg chg="modSld">
      <pc:chgData name="Desai, Vedant Pratik" userId="S::vedant.desai@mavs.uta.edu::ef30dd35-d95c-42e4-9d89-d4047b6877f0" providerId="AD" clId="Web-{FCD017B9-BAF5-4CC4-A877-8530883B7F5D}" dt="2020-05-05T17:44:33.691" v="30" actId="20577"/>
      <pc:docMkLst>
        <pc:docMk/>
      </pc:docMkLst>
      <pc:sldChg chg="modSp">
        <pc:chgData name="Desai, Vedant Pratik" userId="S::vedant.desai@mavs.uta.edu::ef30dd35-d95c-42e4-9d89-d4047b6877f0" providerId="AD" clId="Web-{FCD017B9-BAF5-4CC4-A877-8530883B7F5D}" dt="2020-05-05T17:44:33.691" v="30" actId="20577"/>
        <pc:sldMkLst>
          <pc:docMk/>
          <pc:sldMk cId="143872958" sldId="769"/>
        </pc:sldMkLst>
        <pc:graphicFrameChg chg="modGraphic">
          <ac:chgData name="Desai, Vedant Pratik" userId="S::vedant.desai@mavs.uta.edu::ef30dd35-d95c-42e4-9d89-d4047b6877f0" providerId="AD" clId="Web-{FCD017B9-BAF5-4CC4-A877-8530883B7F5D}" dt="2020-05-05T17:44:33.691" v="30" actId="20577"/>
          <ac:graphicFrameMkLst>
            <pc:docMk/>
            <pc:sldMk cId="143872958" sldId="769"/>
            <ac:graphicFrameMk id="10" creationId="{C2DC6205-C31E-4AEA-B650-5F6013232594}"/>
          </ac:graphicFrameMkLst>
        </pc:graphicFrameChg>
      </pc:sldChg>
    </pc:docChg>
  </pc:docChgLst>
  <pc:docChgLst>
    <pc:chgData name="Angal, Anushree Kiran" userId="S::anushreekiran.angal@mavs.uta.edu::5c27f155-b4d4-4b49-ae5c-ebc94a5b543b" providerId="AD" clId="Web-{35D10E83-C7E3-8D1E-4A10-44A8778903EC}"/>
    <pc:docChg chg="modSld">
      <pc:chgData name="Angal, Anushree Kiran" userId="S::anushreekiran.angal@mavs.uta.edu::5c27f155-b4d4-4b49-ae5c-ebc94a5b543b" providerId="AD" clId="Web-{35D10E83-C7E3-8D1E-4A10-44A8778903EC}" dt="2020-05-05T15:37:48.350" v="31"/>
      <pc:docMkLst>
        <pc:docMk/>
      </pc:docMkLst>
      <pc:sldChg chg="addSp delSp modSp">
        <pc:chgData name="Angal, Anushree Kiran" userId="S::anushreekiran.angal@mavs.uta.edu::5c27f155-b4d4-4b49-ae5c-ebc94a5b543b" providerId="AD" clId="Web-{35D10E83-C7E3-8D1E-4A10-44A8778903EC}" dt="2020-05-05T15:37:48.350" v="31"/>
        <pc:sldMkLst>
          <pc:docMk/>
          <pc:sldMk cId="143872958" sldId="769"/>
        </pc:sldMkLst>
        <pc:spChg chg="mod">
          <ac:chgData name="Angal, Anushree Kiran" userId="S::anushreekiran.angal@mavs.uta.edu::5c27f155-b4d4-4b49-ae5c-ebc94a5b543b" providerId="AD" clId="Web-{35D10E83-C7E3-8D1E-4A10-44A8778903EC}" dt="2020-05-05T15:37:48.350" v="31"/>
          <ac:spMkLst>
            <pc:docMk/>
            <pc:sldMk cId="143872958" sldId="769"/>
            <ac:spMk id="2" creationId="{00000000-0000-0000-0000-000000000000}"/>
          </ac:spMkLst>
        </pc:spChg>
        <pc:spChg chg="add del">
          <ac:chgData name="Angal, Anushree Kiran" userId="S::anushreekiran.angal@mavs.uta.edu::5c27f155-b4d4-4b49-ae5c-ebc94a5b543b" providerId="AD" clId="Web-{35D10E83-C7E3-8D1E-4A10-44A8778903EC}" dt="2020-05-05T15:37:48.350" v="31"/>
          <ac:spMkLst>
            <pc:docMk/>
            <pc:sldMk cId="143872958" sldId="769"/>
            <ac:spMk id="3" creationId="{00000000-0000-0000-0000-000000000000}"/>
          </ac:spMkLst>
        </pc:spChg>
        <pc:spChg chg="mod">
          <ac:chgData name="Angal, Anushree Kiran" userId="S::anushreekiran.angal@mavs.uta.edu::5c27f155-b4d4-4b49-ae5c-ebc94a5b543b" providerId="AD" clId="Web-{35D10E83-C7E3-8D1E-4A10-44A8778903EC}" dt="2020-05-05T15:37:48.350" v="31"/>
          <ac:spMkLst>
            <pc:docMk/>
            <pc:sldMk cId="143872958" sldId="769"/>
            <ac:spMk id="4" creationId="{00000000-0000-0000-0000-000000000000}"/>
          </ac:spMkLst>
        </pc:spChg>
        <pc:spChg chg="mod">
          <ac:chgData name="Angal, Anushree Kiran" userId="S::anushreekiran.angal@mavs.uta.edu::5c27f155-b4d4-4b49-ae5c-ebc94a5b543b" providerId="AD" clId="Web-{35D10E83-C7E3-8D1E-4A10-44A8778903EC}" dt="2020-05-05T15:37:48.350" v="31"/>
          <ac:spMkLst>
            <pc:docMk/>
            <pc:sldMk cId="143872958" sldId="769"/>
            <ac:spMk id="6" creationId="{00000000-0000-0000-0000-000000000000}"/>
          </ac:spMkLst>
        </pc:spChg>
        <pc:spChg chg="add">
          <ac:chgData name="Angal, Anushree Kiran" userId="S::anushreekiran.angal@mavs.uta.edu::5c27f155-b4d4-4b49-ae5c-ebc94a5b543b" providerId="AD" clId="Web-{35D10E83-C7E3-8D1E-4A10-44A8778903EC}" dt="2020-05-05T15:37:48.350" v="31"/>
          <ac:spMkLst>
            <pc:docMk/>
            <pc:sldMk cId="143872958" sldId="769"/>
            <ac:spMk id="9" creationId="{A48A8458-CC76-4400-ADD8-26201D5A21FD}"/>
          </ac:spMkLst>
        </pc:spChg>
        <pc:spChg chg="add del">
          <ac:chgData name="Angal, Anushree Kiran" userId="S::anushreekiran.angal@mavs.uta.edu::5c27f155-b4d4-4b49-ae5c-ebc94a5b543b" providerId="AD" clId="Web-{35D10E83-C7E3-8D1E-4A10-44A8778903EC}" dt="2020-05-05T15:37:44.194" v="30"/>
          <ac:spMkLst>
            <pc:docMk/>
            <pc:sldMk cId="143872958" sldId="769"/>
            <ac:spMk id="13" creationId="{C57178AE-EA13-4B68-A2B1-8910F8890A0A}"/>
          </ac:spMkLst>
        </pc:spChg>
        <pc:graphicFrameChg chg="add del">
          <ac:chgData name="Angal, Anushree Kiran" userId="S::anushreekiran.angal@mavs.uta.edu::5c27f155-b4d4-4b49-ae5c-ebc94a5b543b" providerId="AD" clId="Web-{35D10E83-C7E3-8D1E-4A10-44A8778903EC}" dt="2020-05-05T15:37:44.194" v="30"/>
          <ac:graphicFrameMkLst>
            <pc:docMk/>
            <pc:sldMk cId="143872958" sldId="769"/>
            <ac:graphicFrameMk id="8" creationId="{5E56C506-72E2-44DA-A700-815D91E0046D}"/>
          </ac:graphicFrameMkLst>
        </pc:graphicFrameChg>
        <pc:graphicFrameChg chg="add">
          <ac:chgData name="Angal, Anushree Kiran" userId="S::anushreekiran.angal@mavs.uta.edu::5c27f155-b4d4-4b49-ae5c-ebc94a5b543b" providerId="AD" clId="Web-{35D10E83-C7E3-8D1E-4A10-44A8778903EC}" dt="2020-05-05T15:37:48.350" v="31"/>
          <ac:graphicFrameMkLst>
            <pc:docMk/>
            <pc:sldMk cId="143872958" sldId="769"/>
            <ac:graphicFrameMk id="10" creationId="{C2DC6205-C31E-4AEA-B650-5F6013232594}"/>
          </ac:graphicFrameMkLst>
        </pc:graphicFrameChg>
      </pc:sldChg>
      <pc:sldChg chg="modSp">
        <pc:chgData name="Angal, Anushree Kiran" userId="S::anushreekiran.angal@mavs.uta.edu::5c27f155-b4d4-4b49-ae5c-ebc94a5b543b" providerId="AD" clId="Web-{35D10E83-C7E3-8D1E-4A10-44A8778903EC}" dt="2020-05-05T15:36:53.678" v="26" actId="20577"/>
        <pc:sldMkLst>
          <pc:docMk/>
          <pc:sldMk cId="296768587" sldId="772"/>
        </pc:sldMkLst>
        <pc:spChg chg="mod">
          <ac:chgData name="Angal, Anushree Kiran" userId="S::anushreekiran.angal@mavs.uta.edu::5c27f155-b4d4-4b49-ae5c-ebc94a5b543b" providerId="AD" clId="Web-{35D10E83-C7E3-8D1E-4A10-44A8778903EC}" dt="2020-05-05T15:36:53.678" v="26" actId="20577"/>
          <ac:spMkLst>
            <pc:docMk/>
            <pc:sldMk cId="296768587" sldId="772"/>
            <ac:spMk id="8196" creationId="{00000000-0000-0000-0000-000000000000}"/>
          </ac:spMkLst>
        </pc:spChg>
      </pc:sldChg>
    </pc:docChg>
  </pc:docChgLst>
  <pc:docChgLst>
    <pc:chgData name="Angal, Anushree Kiran" userId="S::anushreekiran.angal@mavs.uta.edu::5c27f155-b4d4-4b49-ae5c-ebc94a5b543b" providerId="AD" clId="Web-{D2A51193-A986-D5E3-8453-D1053941A37C}"/>
    <pc:docChg chg="modSld">
      <pc:chgData name="Angal, Anushree Kiran" userId="S::anushreekiran.angal@mavs.uta.edu::5c27f155-b4d4-4b49-ae5c-ebc94a5b543b" providerId="AD" clId="Web-{D2A51193-A986-D5E3-8453-D1053941A37C}" dt="2020-05-07T23:46:56.386" v="138" actId="20577"/>
      <pc:docMkLst>
        <pc:docMk/>
      </pc:docMkLst>
      <pc:sldChg chg="modSp">
        <pc:chgData name="Angal, Anushree Kiran" userId="S::anushreekiran.angal@mavs.uta.edu::5c27f155-b4d4-4b49-ae5c-ebc94a5b543b" providerId="AD" clId="Web-{D2A51193-A986-D5E3-8453-D1053941A37C}" dt="2020-05-07T23:46:16.558" v="30" actId="20577"/>
        <pc:sldMkLst>
          <pc:docMk/>
          <pc:sldMk cId="1903291525" sldId="797"/>
        </pc:sldMkLst>
        <pc:graphicFrameChg chg="modGraphic">
          <ac:chgData name="Angal, Anushree Kiran" userId="S::anushreekiran.angal@mavs.uta.edu::5c27f155-b4d4-4b49-ae5c-ebc94a5b543b" providerId="AD" clId="Web-{D2A51193-A986-D5E3-8453-D1053941A37C}" dt="2020-05-07T23:46:16.558" v="30" actId="20577"/>
          <ac:graphicFrameMkLst>
            <pc:docMk/>
            <pc:sldMk cId="1903291525" sldId="797"/>
            <ac:graphicFrameMk id="8" creationId="{B82B8A9D-D549-4546-BA86-657A49E95834}"/>
          </ac:graphicFrameMkLst>
        </pc:graphicFrameChg>
      </pc:sldChg>
      <pc:sldChg chg="modSp">
        <pc:chgData name="Angal, Anushree Kiran" userId="S::anushreekiran.angal@mavs.uta.edu::5c27f155-b4d4-4b49-ae5c-ebc94a5b543b" providerId="AD" clId="Web-{D2A51193-A986-D5E3-8453-D1053941A37C}" dt="2020-05-07T23:46:56.386" v="137" actId="20577"/>
        <pc:sldMkLst>
          <pc:docMk/>
          <pc:sldMk cId="1252307015" sldId="798"/>
        </pc:sldMkLst>
        <pc:spChg chg="mod">
          <ac:chgData name="Angal, Anushree Kiran" userId="S::anushreekiran.angal@mavs.uta.edu::5c27f155-b4d4-4b49-ae5c-ebc94a5b543b" providerId="AD" clId="Web-{D2A51193-A986-D5E3-8453-D1053941A37C}" dt="2020-05-07T23:46:56.386" v="137" actId="20577"/>
          <ac:spMkLst>
            <pc:docMk/>
            <pc:sldMk cId="1252307015" sldId="798"/>
            <ac:spMk id="4" creationId="{7C060BCB-1EFE-45AF-8A6C-AC37ABCDB2AD}"/>
          </ac:spMkLst>
        </pc:spChg>
      </pc:sldChg>
    </pc:docChg>
  </pc:docChgLst>
  <pc:docChgLst>
    <pc:chgData name="Desai, Vedant Pratik" userId="S::vedant.desai@mavs.uta.edu::ef30dd35-d95c-42e4-9d89-d4047b6877f0" providerId="AD" clId="Web-{CCF07B09-003B-79A5-389F-A7C1601F55D6}"/>
    <pc:docChg chg="modSld">
      <pc:chgData name="Desai, Vedant Pratik" userId="S::vedant.desai@mavs.uta.edu::ef30dd35-d95c-42e4-9d89-d4047b6877f0" providerId="AD" clId="Web-{CCF07B09-003B-79A5-389F-A7C1601F55D6}" dt="2020-05-07T23:46:47.865" v="21"/>
      <pc:docMkLst>
        <pc:docMk/>
      </pc:docMkLst>
      <pc:sldChg chg="modSp">
        <pc:chgData name="Desai, Vedant Pratik" userId="S::vedant.desai@mavs.uta.edu::ef30dd35-d95c-42e4-9d89-d4047b6877f0" providerId="AD" clId="Web-{CCF07B09-003B-79A5-389F-A7C1601F55D6}" dt="2020-05-07T23:46:47.865" v="21"/>
        <pc:sldMkLst>
          <pc:docMk/>
          <pc:sldMk cId="1781966163" sldId="799"/>
        </pc:sldMkLst>
        <pc:graphicFrameChg chg="mod modGraphic">
          <ac:chgData name="Desai, Vedant Pratik" userId="S::vedant.desai@mavs.uta.edu::ef30dd35-d95c-42e4-9d89-d4047b6877f0" providerId="AD" clId="Web-{CCF07B09-003B-79A5-389F-A7C1601F55D6}" dt="2020-05-07T23:46:47.865" v="21"/>
          <ac:graphicFrameMkLst>
            <pc:docMk/>
            <pc:sldMk cId="1781966163" sldId="799"/>
            <ac:graphicFrameMk id="9" creationId="{8B0F44BA-3319-437D-AA40-8B494238BE4F}"/>
          </ac:graphicFrameMkLst>
        </pc:graphicFrameChg>
      </pc:sldChg>
    </pc:docChg>
  </pc:docChgLst>
  <pc:docChgLst>
    <pc:chgData name="Angal, Anushree Kiran" userId="S::anushreekiran.angal@mavs.uta.edu::5c27f155-b4d4-4b49-ae5c-ebc94a5b543b" providerId="AD" clId="Web-{8DF006E1-8A94-7A6A-CE46-98B0DB17694C}"/>
    <pc:docChg chg="addSld modSld sldOrd">
      <pc:chgData name="Angal, Anushree Kiran" userId="S::anushreekiran.angal@mavs.uta.edu::5c27f155-b4d4-4b49-ae5c-ebc94a5b543b" providerId="AD" clId="Web-{8DF006E1-8A94-7A6A-CE46-98B0DB17694C}" dt="2020-05-05T16:32:17.306" v="2146" actId="20577"/>
      <pc:docMkLst>
        <pc:docMk/>
      </pc:docMkLst>
      <pc:sldChg chg="modSp">
        <pc:chgData name="Angal, Anushree Kiran" userId="S::anushreekiran.angal@mavs.uta.edu::5c27f155-b4d4-4b49-ae5c-ebc94a5b543b" providerId="AD" clId="Web-{8DF006E1-8A94-7A6A-CE46-98B0DB17694C}" dt="2020-05-05T15:42:22.040" v="132" actId="20577"/>
        <pc:sldMkLst>
          <pc:docMk/>
          <pc:sldMk cId="143872958" sldId="769"/>
        </pc:sldMkLst>
        <pc:graphicFrameChg chg="modGraphic">
          <ac:chgData name="Angal, Anushree Kiran" userId="S::anushreekiran.angal@mavs.uta.edu::5c27f155-b4d4-4b49-ae5c-ebc94a5b543b" providerId="AD" clId="Web-{8DF006E1-8A94-7A6A-CE46-98B0DB17694C}" dt="2020-05-05T15:42:22.040" v="132" actId="20577"/>
          <ac:graphicFrameMkLst>
            <pc:docMk/>
            <pc:sldMk cId="143872958" sldId="769"/>
            <ac:graphicFrameMk id="10" creationId="{C2DC6205-C31E-4AEA-B650-5F6013232594}"/>
          </ac:graphicFrameMkLst>
        </pc:graphicFrameChg>
      </pc:sldChg>
      <pc:sldChg chg="addSp delSp modSp mod ord modClrScheme chgLayout">
        <pc:chgData name="Angal, Anushree Kiran" userId="S::anushreekiran.angal@mavs.uta.edu::5c27f155-b4d4-4b49-ae5c-ebc94a5b543b" providerId="AD" clId="Web-{8DF006E1-8A94-7A6A-CE46-98B0DB17694C}" dt="2020-05-05T16:32:16.212" v="2144" actId="20577"/>
        <pc:sldMkLst>
          <pc:docMk/>
          <pc:sldMk cId="873804307" sldId="778"/>
        </pc:sldMkLst>
        <pc:spChg chg="del">
          <ac:chgData name="Angal, Anushree Kiran" userId="S::anushreekiran.angal@mavs.uta.edu::5c27f155-b4d4-4b49-ae5c-ebc94a5b543b" providerId="AD" clId="Web-{8DF006E1-8A94-7A6A-CE46-98B0DB17694C}" dt="2020-05-05T16:30:42.134" v="2102"/>
          <ac:spMkLst>
            <pc:docMk/>
            <pc:sldMk cId="873804307" sldId="778"/>
            <ac:spMk id="2" creationId="{00000000-0000-0000-0000-000000000000}"/>
          </ac:spMkLst>
        </pc:spChg>
        <pc:spChg chg="add mod">
          <ac:chgData name="Angal, Anushree Kiran" userId="S::anushreekiran.angal@mavs.uta.edu::5c27f155-b4d4-4b49-ae5c-ebc94a5b543b" providerId="AD" clId="Web-{8DF006E1-8A94-7A6A-CE46-98B0DB17694C}" dt="2020-05-05T16:30:42.134" v="2102"/>
          <ac:spMkLst>
            <pc:docMk/>
            <pc:sldMk cId="873804307" sldId="778"/>
            <ac:spMk id="3" creationId="{00000000-0000-0000-0000-000000000000}"/>
          </ac:spMkLst>
        </pc:spChg>
        <pc:spChg chg="mod">
          <ac:chgData name="Angal, Anushree Kiran" userId="S::anushreekiran.angal@mavs.uta.edu::5c27f155-b4d4-4b49-ae5c-ebc94a5b543b" providerId="AD" clId="Web-{8DF006E1-8A94-7A6A-CE46-98B0DB17694C}" dt="2020-05-05T16:30:42.134" v="2102"/>
          <ac:spMkLst>
            <pc:docMk/>
            <pc:sldMk cId="873804307" sldId="778"/>
            <ac:spMk id="4" creationId="{00000000-0000-0000-0000-000000000000}"/>
          </ac:spMkLst>
        </pc:spChg>
        <pc:spChg chg="mod">
          <ac:chgData name="Angal, Anushree Kiran" userId="S::anushreekiran.angal@mavs.uta.edu::5c27f155-b4d4-4b49-ae5c-ebc94a5b543b" providerId="AD" clId="Web-{8DF006E1-8A94-7A6A-CE46-98B0DB17694C}" dt="2020-05-05T16:30:42.134" v="2102"/>
          <ac:spMkLst>
            <pc:docMk/>
            <pc:sldMk cId="873804307" sldId="778"/>
            <ac:spMk id="5" creationId="{00000000-0000-0000-0000-000000000000}"/>
          </ac:spMkLst>
        </pc:spChg>
        <pc:spChg chg="mod">
          <ac:chgData name="Angal, Anushree Kiran" userId="S::anushreekiran.angal@mavs.uta.edu::5c27f155-b4d4-4b49-ae5c-ebc94a5b543b" providerId="AD" clId="Web-{8DF006E1-8A94-7A6A-CE46-98B0DB17694C}" dt="2020-05-05T16:30:42.134" v="2102"/>
          <ac:spMkLst>
            <pc:docMk/>
            <pc:sldMk cId="873804307" sldId="778"/>
            <ac:spMk id="6" creationId="{00000000-0000-0000-0000-000000000000}"/>
          </ac:spMkLst>
        </pc:spChg>
        <pc:spChg chg="add mod ord">
          <ac:chgData name="Angal, Anushree Kiran" userId="S::anushreekiran.angal@mavs.uta.edu::5c27f155-b4d4-4b49-ae5c-ebc94a5b543b" providerId="AD" clId="Web-{8DF006E1-8A94-7A6A-CE46-98B0DB17694C}" dt="2020-05-05T16:32:16.212" v="2144" actId="20577"/>
          <ac:spMkLst>
            <pc:docMk/>
            <pc:sldMk cId="873804307" sldId="778"/>
            <ac:spMk id="8" creationId="{57079B06-FDA5-47A9-B3C0-24D4235D240C}"/>
          </ac:spMkLst>
        </pc:spChg>
        <pc:spChg chg="del mod replId">
          <ac:chgData name="Angal, Anushree Kiran" userId="S::anushreekiran.angal@mavs.uta.edu::5c27f155-b4d4-4b49-ae5c-ebc94a5b543b" providerId="AD" clId="Web-{8DF006E1-8A94-7A6A-CE46-98B0DB17694C}" dt="2020-05-05T16:30:42.134" v="2102"/>
          <ac:spMkLst>
            <pc:docMk/>
            <pc:sldMk cId="873804307" sldId="778"/>
            <ac:spMk id="10" creationId="{00000000-0000-0000-0000-000000000000}"/>
          </ac:spMkLst>
        </pc:spChg>
        <pc:spChg chg="add del mod">
          <ac:chgData name="Angal, Anushree Kiran" userId="S::anushreekiran.angal@mavs.uta.edu::5c27f155-b4d4-4b49-ae5c-ebc94a5b543b" providerId="AD" clId="Web-{8DF006E1-8A94-7A6A-CE46-98B0DB17694C}" dt="2020-05-05T16:31:09.243" v="2109"/>
          <ac:spMkLst>
            <pc:docMk/>
            <pc:sldMk cId="873804307" sldId="778"/>
            <ac:spMk id="13" creationId="{1850E77D-3964-40FE-9CCA-275A916A1BFA}"/>
          </ac:spMkLst>
        </pc:spChg>
        <pc:spChg chg="add del mod">
          <ac:chgData name="Angal, Anushree Kiran" userId="S::anushreekiran.angal@mavs.uta.edu::5c27f155-b4d4-4b49-ae5c-ebc94a5b543b" providerId="AD" clId="Web-{8DF006E1-8A94-7A6A-CE46-98B0DB17694C}" dt="2020-05-05T16:31:06.915" v="2108"/>
          <ac:spMkLst>
            <pc:docMk/>
            <pc:sldMk cId="873804307" sldId="778"/>
            <ac:spMk id="15" creationId="{66BABAF1-8D1D-480A-BBE0-607D5815F77D}"/>
          </ac:spMkLst>
        </pc:spChg>
        <pc:graphicFrameChg chg="mod modGraphic">
          <ac:chgData name="Angal, Anushree Kiran" userId="S::anushreekiran.angal@mavs.uta.edu::5c27f155-b4d4-4b49-ae5c-ebc94a5b543b" providerId="AD" clId="Web-{8DF006E1-8A94-7A6A-CE46-98B0DB17694C}" dt="2020-05-05T16:32:00.978" v="2143"/>
          <ac:graphicFrameMkLst>
            <pc:docMk/>
            <pc:sldMk cId="873804307" sldId="778"/>
            <ac:graphicFrameMk id="7" creationId="{00000000-0000-0000-0000-000000000000}"/>
          </ac:graphicFrameMkLst>
        </pc:graphicFrameChg>
      </pc:sldChg>
      <pc:sldChg chg="addSp delSp modSp new mod modClrScheme chgLayout">
        <pc:chgData name="Angal, Anushree Kiran" userId="S::anushreekiran.angal@mavs.uta.edu::5c27f155-b4d4-4b49-ae5c-ebc94a5b543b" providerId="AD" clId="Web-{8DF006E1-8A94-7A6A-CE46-98B0DB17694C}" dt="2020-05-05T16:09:55.189" v="1455" actId="20577"/>
        <pc:sldMkLst>
          <pc:docMk/>
          <pc:sldMk cId="4228234380" sldId="791"/>
        </pc:sldMkLst>
        <pc:spChg chg="mod">
          <ac:chgData name="Angal, Anushree Kiran" userId="S::anushreekiran.angal@mavs.uta.edu::5c27f155-b4d4-4b49-ae5c-ebc94a5b543b" providerId="AD" clId="Web-{8DF006E1-8A94-7A6A-CE46-98B0DB17694C}" dt="2020-05-05T15:57:46.107" v="778"/>
          <ac:spMkLst>
            <pc:docMk/>
            <pc:sldMk cId="4228234380" sldId="791"/>
            <ac:spMk id="2" creationId="{337DA9C6-C46A-4389-9C2D-49681ADBD98C}"/>
          </ac:spMkLst>
        </pc:spChg>
        <pc:spChg chg="mod">
          <ac:chgData name="Angal, Anushree Kiran" userId="S::anushreekiran.angal@mavs.uta.edu::5c27f155-b4d4-4b49-ae5c-ebc94a5b543b" providerId="AD" clId="Web-{8DF006E1-8A94-7A6A-CE46-98B0DB17694C}" dt="2020-05-05T16:09:55.189" v="1455" actId="20577"/>
          <ac:spMkLst>
            <pc:docMk/>
            <pc:sldMk cId="4228234380" sldId="791"/>
            <ac:spMk id="3" creationId="{553C84D9-B191-4A25-91DC-822A1BC2346E}"/>
          </ac:spMkLst>
        </pc:spChg>
        <pc:spChg chg="mod">
          <ac:chgData name="Angal, Anushree Kiran" userId="S::anushreekiran.angal@mavs.uta.edu::5c27f155-b4d4-4b49-ae5c-ebc94a5b543b" providerId="AD" clId="Web-{8DF006E1-8A94-7A6A-CE46-98B0DB17694C}" dt="2020-05-05T15:57:46.107" v="778"/>
          <ac:spMkLst>
            <pc:docMk/>
            <pc:sldMk cId="4228234380" sldId="791"/>
            <ac:spMk id="4" creationId="{C922DA8F-60C6-447E-8F78-45C18A616C52}"/>
          </ac:spMkLst>
        </pc:spChg>
        <pc:spChg chg="mod">
          <ac:chgData name="Angal, Anushree Kiran" userId="S::anushreekiran.angal@mavs.uta.edu::5c27f155-b4d4-4b49-ae5c-ebc94a5b543b" providerId="AD" clId="Web-{8DF006E1-8A94-7A6A-CE46-98B0DB17694C}" dt="2020-05-05T15:57:46.107" v="778"/>
          <ac:spMkLst>
            <pc:docMk/>
            <pc:sldMk cId="4228234380" sldId="791"/>
            <ac:spMk id="5" creationId="{A0ED78DD-B89F-4F9E-8534-68996ED54442}"/>
          </ac:spMkLst>
        </pc:spChg>
        <pc:spChg chg="mod">
          <ac:chgData name="Angal, Anushree Kiran" userId="S::anushreekiran.angal@mavs.uta.edu::5c27f155-b4d4-4b49-ae5c-ebc94a5b543b" providerId="AD" clId="Web-{8DF006E1-8A94-7A6A-CE46-98B0DB17694C}" dt="2020-05-05T15:57:46.107" v="778"/>
          <ac:spMkLst>
            <pc:docMk/>
            <pc:sldMk cId="4228234380" sldId="791"/>
            <ac:spMk id="6" creationId="{C0EDD310-3AA3-4953-8994-B1A0E1DC0FE1}"/>
          </ac:spMkLst>
        </pc:spChg>
        <pc:spChg chg="add del mod">
          <ac:chgData name="Angal, Anushree Kiran" userId="S::anushreekiran.angal@mavs.uta.edu::5c27f155-b4d4-4b49-ae5c-ebc94a5b543b" providerId="AD" clId="Web-{8DF006E1-8A94-7A6A-CE46-98B0DB17694C}" dt="2020-05-05T15:57:46.029" v="777"/>
          <ac:spMkLst>
            <pc:docMk/>
            <pc:sldMk cId="4228234380" sldId="791"/>
            <ac:spMk id="12" creationId="{3B8779F1-5E8E-479A-8C64-5DC2F37C4DD8}"/>
          </ac:spMkLst>
        </pc:spChg>
        <pc:spChg chg="add del mod">
          <ac:chgData name="Angal, Anushree Kiran" userId="S::anushreekiran.angal@mavs.uta.edu::5c27f155-b4d4-4b49-ae5c-ebc94a5b543b" providerId="AD" clId="Web-{8DF006E1-8A94-7A6A-CE46-98B0DB17694C}" dt="2020-05-05T15:57:46.029" v="777"/>
          <ac:spMkLst>
            <pc:docMk/>
            <pc:sldMk cId="4228234380" sldId="791"/>
            <ac:spMk id="14" creationId="{CDF717E3-2D24-4966-9FC8-3EA9812C7243}"/>
          </ac:spMkLst>
        </pc:spChg>
        <pc:graphicFrameChg chg="add mod modGraphic">
          <ac:chgData name="Angal, Anushree Kiran" userId="S::anushreekiran.angal@mavs.uta.edu::5c27f155-b4d4-4b49-ae5c-ebc94a5b543b" providerId="AD" clId="Web-{8DF006E1-8A94-7A6A-CE46-98B0DB17694C}" dt="2020-05-05T16:09:30.361" v="1452"/>
          <ac:graphicFrameMkLst>
            <pc:docMk/>
            <pc:sldMk cId="4228234380" sldId="791"/>
            <ac:graphicFrameMk id="7" creationId="{9270702B-4E7F-4B6A-836E-CFCB42114C2C}"/>
          </ac:graphicFrameMkLst>
        </pc:graphicFrameChg>
      </pc:sldChg>
      <pc:sldChg chg="addSp delSp modSp new">
        <pc:chgData name="Angal, Anushree Kiran" userId="S::anushreekiran.angal@mavs.uta.edu::5c27f155-b4d4-4b49-ae5c-ebc94a5b543b" providerId="AD" clId="Web-{8DF006E1-8A94-7A6A-CE46-98B0DB17694C}" dt="2020-05-05T16:23:46.319" v="2014" actId="20577"/>
        <pc:sldMkLst>
          <pc:docMk/>
          <pc:sldMk cId="1235315997" sldId="792"/>
        </pc:sldMkLst>
        <pc:spChg chg="mod">
          <ac:chgData name="Angal, Anushree Kiran" userId="S::anushreekiran.angal@mavs.uta.edu::5c27f155-b4d4-4b49-ae5c-ebc94a5b543b" providerId="AD" clId="Web-{8DF006E1-8A94-7A6A-CE46-98B0DB17694C}" dt="2020-05-05T16:08:01.626" v="1339"/>
          <ac:spMkLst>
            <pc:docMk/>
            <pc:sldMk cId="1235315997" sldId="792"/>
            <ac:spMk id="2" creationId="{26F73AE2-5DCD-4F9E-852B-055E340694A7}"/>
          </ac:spMkLst>
        </pc:spChg>
        <pc:spChg chg="add del mod">
          <ac:chgData name="Angal, Anushree Kiran" userId="S::anushreekiran.angal@mavs.uta.edu::5c27f155-b4d4-4b49-ae5c-ebc94a5b543b" providerId="AD" clId="Web-{8DF006E1-8A94-7A6A-CE46-98B0DB17694C}" dt="2020-05-05T16:23:46.319" v="2014" actId="20577"/>
          <ac:spMkLst>
            <pc:docMk/>
            <pc:sldMk cId="1235315997" sldId="792"/>
            <ac:spMk id="3" creationId="{4AA60096-1BA3-4301-BD36-A89B20668885}"/>
          </ac:spMkLst>
        </pc:spChg>
        <pc:spChg chg="mod">
          <ac:chgData name="Angal, Anushree Kiran" userId="S::anushreekiran.angal@mavs.uta.edu::5c27f155-b4d4-4b49-ae5c-ebc94a5b543b" providerId="AD" clId="Web-{8DF006E1-8A94-7A6A-CE46-98B0DB17694C}" dt="2020-05-05T16:08:01.626" v="1339"/>
          <ac:spMkLst>
            <pc:docMk/>
            <pc:sldMk cId="1235315997" sldId="792"/>
            <ac:spMk id="4" creationId="{3CD7FC03-B605-413B-92C6-B5B81465DE53}"/>
          </ac:spMkLst>
        </pc:spChg>
        <pc:spChg chg="mod">
          <ac:chgData name="Angal, Anushree Kiran" userId="S::anushreekiran.angal@mavs.uta.edu::5c27f155-b4d4-4b49-ae5c-ebc94a5b543b" providerId="AD" clId="Web-{8DF006E1-8A94-7A6A-CE46-98B0DB17694C}" dt="2020-05-05T16:08:01.626" v="1339"/>
          <ac:spMkLst>
            <pc:docMk/>
            <pc:sldMk cId="1235315997" sldId="792"/>
            <ac:spMk id="5" creationId="{A2E3C679-F7C6-4C14-ACCB-B8A10DBC22BE}"/>
          </ac:spMkLst>
        </pc:spChg>
        <pc:spChg chg="mod">
          <ac:chgData name="Angal, Anushree Kiran" userId="S::anushreekiran.angal@mavs.uta.edu::5c27f155-b4d4-4b49-ae5c-ebc94a5b543b" providerId="AD" clId="Web-{8DF006E1-8A94-7A6A-CE46-98B0DB17694C}" dt="2020-05-05T16:08:01.626" v="1339"/>
          <ac:spMkLst>
            <pc:docMk/>
            <pc:sldMk cId="1235315997" sldId="792"/>
            <ac:spMk id="6" creationId="{5A10DEA5-B54A-4FF3-9038-9F5AAF093AEE}"/>
          </ac:spMkLst>
        </pc:spChg>
        <pc:graphicFrameChg chg="add del">
          <ac:chgData name="Angal, Anushree Kiran" userId="S::anushreekiran.angal@mavs.uta.edu::5c27f155-b4d4-4b49-ae5c-ebc94a5b543b" providerId="AD" clId="Web-{8DF006E1-8A94-7A6A-CE46-98B0DB17694C}" dt="2020-05-05T16:08:01.626" v="1339"/>
          <ac:graphicFrameMkLst>
            <pc:docMk/>
            <pc:sldMk cId="1235315997" sldId="792"/>
            <ac:graphicFrameMk id="8" creationId="{CCAA8BAF-ED57-488C-84EB-05F122D6F034}"/>
          </ac:graphicFrameMkLst>
        </pc:graphicFrameChg>
      </pc:sldChg>
      <pc:sldChg chg="modSp new">
        <pc:chgData name="Angal, Anushree Kiran" userId="S::anushreekiran.angal@mavs.uta.edu::5c27f155-b4d4-4b49-ae5c-ebc94a5b543b" providerId="AD" clId="Web-{8DF006E1-8A94-7A6A-CE46-98B0DB17694C}" dt="2020-05-05T16:20:08.911" v="2007" actId="20577"/>
        <pc:sldMkLst>
          <pc:docMk/>
          <pc:sldMk cId="258043464" sldId="793"/>
        </pc:sldMkLst>
        <pc:spChg chg="mod">
          <ac:chgData name="Angal, Anushree Kiran" userId="S::anushreekiran.angal@mavs.uta.edu::5c27f155-b4d4-4b49-ae5c-ebc94a5b543b" providerId="AD" clId="Web-{8DF006E1-8A94-7A6A-CE46-98B0DB17694C}" dt="2020-05-05T16:10:34.612" v="1482" actId="20577"/>
          <ac:spMkLst>
            <pc:docMk/>
            <pc:sldMk cId="258043464" sldId="793"/>
            <ac:spMk id="2" creationId="{DCED7039-7857-4528-8596-C81631407B81}"/>
          </ac:spMkLst>
        </pc:spChg>
        <pc:spChg chg="mod">
          <ac:chgData name="Angal, Anushree Kiran" userId="S::anushreekiran.angal@mavs.uta.edu::5c27f155-b4d4-4b49-ae5c-ebc94a5b543b" providerId="AD" clId="Web-{8DF006E1-8A94-7A6A-CE46-98B0DB17694C}" dt="2020-05-05T16:20:08.911" v="2007" actId="20577"/>
          <ac:spMkLst>
            <pc:docMk/>
            <pc:sldMk cId="258043464" sldId="793"/>
            <ac:spMk id="3" creationId="{3D5FA816-060E-4659-A384-C09DF3C71CB0}"/>
          </ac:spMkLst>
        </pc:spChg>
      </pc:sldChg>
    </pc:docChg>
  </pc:docChgLst>
  <pc:docChgLst>
    <pc:chgData name="Angal, Anushree Kiran" userId="S::anushreekiran.angal@mavs.uta.edu::5c27f155-b4d4-4b49-ae5c-ebc94a5b543b" providerId="AD" clId="Web-{49DEDB71-C500-4F9A-9DFE-D89131586D4E}"/>
    <pc:docChg chg="addSld delSld modSld">
      <pc:chgData name="Angal, Anushree Kiran" userId="S::anushreekiran.angal@mavs.uta.edu::5c27f155-b4d4-4b49-ae5c-ebc94a5b543b" providerId="AD" clId="Web-{49DEDB71-C500-4F9A-9DFE-D89131586D4E}" dt="2020-05-06T02:23:28.750" v="4011" actId="20577"/>
      <pc:docMkLst>
        <pc:docMk/>
      </pc:docMkLst>
      <pc:sldChg chg="modSp">
        <pc:chgData name="Angal, Anushree Kiran" userId="S::anushreekiran.angal@mavs.uta.edu::5c27f155-b4d4-4b49-ae5c-ebc94a5b543b" providerId="AD" clId="Web-{49DEDB71-C500-4F9A-9DFE-D89131586D4E}" dt="2020-05-06T02:07:55.991" v="3230" actId="20577"/>
        <pc:sldMkLst>
          <pc:docMk/>
          <pc:sldMk cId="2326627897" sldId="760"/>
        </pc:sldMkLst>
        <pc:spChg chg="mod">
          <ac:chgData name="Angal, Anushree Kiran" userId="S::anushreekiran.angal@mavs.uta.edu::5c27f155-b4d4-4b49-ae5c-ebc94a5b543b" providerId="AD" clId="Web-{49DEDB71-C500-4F9A-9DFE-D89131586D4E}" dt="2020-05-06T02:07:55.991" v="3230" actId="20577"/>
          <ac:spMkLst>
            <pc:docMk/>
            <pc:sldMk cId="2326627897" sldId="760"/>
            <ac:spMk id="3" creationId="{00000000-0000-0000-0000-000000000000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02:42.868" v="3168" actId="14100"/>
          <ac:spMkLst>
            <pc:docMk/>
            <pc:sldMk cId="2326627897" sldId="760"/>
            <ac:spMk id="8196" creationId="{00000000-0000-0000-0000-000000000000}"/>
          </ac:spMkLst>
        </pc:spChg>
      </pc:sldChg>
      <pc:sldChg chg="modSp">
        <pc:chgData name="Angal, Anushree Kiran" userId="S::anushreekiran.angal@mavs.uta.edu::5c27f155-b4d4-4b49-ae5c-ebc94a5b543b" providerId="AD" clId="Web-{49DEDB71-C500-4F9A-9DFE-D89131586D4E}" dt="2020-05-06T02:07:41.178" v="3228" actId="20577"/>
        <pc:sldMkLst>
          <pc:docMk/>
          <pc:sldMk cId="1904051136" sldId="761"/>
        </pc:sldMkLst>
        <pc:spChg chg="mod">
          <ac:chgData name="Angal, Anushree Kiran" userId="S::anushreekiran.angal@mavs.uta.edu::5c27f155-b4d4-4b49-ae5c-ebc94a5b543b" providerId="AD" clId="Web-{49DEDB71-C500-4F9A-9DFE-D89131586D4E}" dt="2020-05-06T02:07:41.178" v="3228" actId="20577"/>
          <ac:spMkLst>
            <pc:docMk/>
            <pc:sldMk cId="1904051136" sldId="761"/>
            <ac:spMk id="3" creationId="{00000000-0000-0000-0000-000000000000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02:00.665" v="3130" actId="20577"/>
          <ac:spMkLst>
            <pc:docMk/>
            <pc:sldMk cId="1904051136" sldId="761"/>
            <ac:spMk id="8196" creationId="{00000000-0000-0000-0000-000000000000}"/>
          </ac:spMkLst>
        </pc:spChg>
      </pc:sldChg>
      <pc:sldChg chg="modSp">
        <pc:chgData name="Angal, Anushree Kiran" userId="S::anushreekiran.angal@mavs.uta.edu::5c27f155-b4d4-4b49-ae5c-ebc94a5b543b" providerId="AD" clId="Web-{49DEDB71-C500-4F9A-9DFE-D89131586D4E}" dt="2020-05-06T02:04:39.836" v="3175" actId="20577"/>
        <pc:sldMkLst>
          <pc:docMk/>
          <pc:sldMk cId="143872958" sldId="769"/>
        </pc:sldMkLst>
        <pc:spChg chg="mod">
          <ac:chgData name="Angal, Anushree Kiran" userId="S::anushreekiran.angal@mavs.uta.edu::5c27f155-b4d4-4b49-ae5c-ebc94a5b543b" providerId="AD" clId="Web-{49DEDB71-C500-4F9A-9DFE-D89131586D4E}" dt="2020-05-06T02:04:39.836" v="3175" actId="20577"/>
          <ac:spMkLst>
            <pc:docMk/>
            <pc:sldMk cId="143872958" sldId="769"/>
            <ac:spMk id="9" creationId="{A48A8458-CC76-4400-ADD8-26201D5A21FD}"/>
          </ac:spMkLst>
        </pc:spChg>
      </pc:sldChg>
      <pc:sldChg chg="del">
        <pc:chgData name="Angal, Anushree Kiran" userId="S::anushreekiran.angal@mavs.uta.edu::5c27f155-b4d4-4b49-ae5c-ebc94a5b543b" providerId="AD" clId="Web-{49DEDB71-C500-4F9A-9DFE-D89131586D4E}" dt="2020-05-06T01:55:38.714" v="2985"/>
        <pc:sldMkLst>
          <pc:docMk/>
          <pc:sldMk cId="3120976019" sldId="770"/>
        </pc:sldMkLst>
      </pc:sldChg>
      <pc:sldChg chg="del">
        <pc:chgData name="Angal, Anushree Kiran" userId="S::anushreekiran.angal@mavs.uta.edu::5c27f155-b4d4-4b49-ae5c-ebc94a5b543b" providerId="AD" clId="Web-{49DEDB71-C500-4F9A-9DFE-D89131586D4E}" dt="2020-05-06T01:59:30.275" v="3094"/>
        <pc:sldMkLst>
          <pc:docMk/>
          <pc:sldMk cId="3506344482" sldId="771"/>
        </pc:sldMkLst>
      </pc:sldChg>
      <pc:sldChg chg="del">
        <pc:chgData name="Angal, Anushree Kiran" userId="S::anushreekiran.angal@mavs.uta.edu::5c27f155-b4d4-4b49-ae5c-ebc94a5b543b" providerId="AD" clId="Web-{49DEDB71-C500-4F9A-9DFE-D89131586D4E}" dt="2020-05-06T01:59:41.103" v="3096"/>
        <pc:sldMkLst>
          <pc:docMk/>
          <pc:sldMk cId="738093229" sldId="773"/>
        </pc:sldMkLst>
      </pc:sldChg>
      <pc:sldChg chg="del">
        <pc:chgData name="Angal, Anushree Kiran" userId="S::anushreekiran.angal@mavs.uta.edu::5c27f155-b4d4-4b49-ae5c-ebc94a5b543b" providerId="AD" clId="Web-{49DEDB71-C500-4F9A-9DFE-D89131586D4E}" dt="2020-05-06T01:59:47.478" v="3098"/>
        <pc:sldMkLst>
          <pc:docMk/>
          <pc:sldMk cId="1099753781" sldId="774"/>
        </pc:sldMkLst>
      </pc:sldChg>
      <pc:sldChg chg="del">
        <pc:chgData name="Angal, Anushree Kiran" userId="S::anushreekiran.angal@mavs.uta.edu::5c27f155-b4d4-4b49-ae5c-ebc94a5b543b" providerId="AD" clId="Web-{49DEDB71-C500-4F9A-9DFE-D89131586D4E}" dt="2020-05-06T01:59:44.337" v="3097"/>
        <pc:sldMkLst>
          <pc:docMk/>
          <pc:sldMk cId="1086739572" sldId="775"/>
        </pc:sldMkLst>
      </pc:sldChg>
      <pc:sldChg chg="addSp modSp">
        <pc:chgData name="Angal, Anushree Kiran" userId="S::anushreekiran.angal@mavs.uta.edu::5c27f155-b4d4-4b49-ae5c-ebc94a5b543b" providerId="AD" clId="Web-{49DEDB71-C500-4F9A-9DFE-D89131586D4E}" dt="2020-05-06T02:07:26.975" v="3224" actId="20577"/>
        <pc:sldMkLst>
          <pc:docMk/>
          <pc:sldMk cId="3825934914" sldId="776"/>
        </pc:sldMkLst>
        <pc:spChg chg="add mod">
          <ac:chgData name="Angal, Anushree Kiran" userId="S::anushreekiran.angal@mavs.uta.edu::5c27f155-b4d4-4b49-ae5c-ebc94a5b543b" providerId="AD" clId="Web-{49DEDB71-C500-4F9A-9DFE-D89131586D4E}" dt="2020-05-06T01:58:51.791" v="3078"/>
          <ac:spMkLst>
            <pc:docMk/>
            <pc:sldMk cId="3825934914" sldId="776"/>
            <ac:spMk id="3" creationId="{A33D146D-D52A-49A2-81DB-C2C2C9DB0937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07:26.975" v="3224" actId="20577"/>
          <ac:spMkLst>
            <pc:docMk/>
            <pc:sldMk cId="3825934914" sldId="776"/>
            <ac:spMk id="5" creationId="{00000000-0000-0000-0000-000000000000}"/>
          </ac:spMkLst>
        </pc:spChg>
        <pc:spChg chg="add mod">
          <ac:chgData name="Angal, Anushree Kiran" userId="S::anushreekiran.angal@mavs.uta.edu::5c27f155-b4d4-4b49-ae5c-ebc94a5b543b" providerId="AD" clId="Web-{49DEDB71-C500-4F9A-9DFE-D89131586D4E}" dt="2020-05-06T01:58:35.713" v="3076" actId="14100"/>
          <ac:spMkLst>
            <pc:docMk/>
            <pc:sldMk cId="3825934914" sldId="776"/>
            <ac:spMk id="8" creationId="{2B5B98DB-E00F-4D1E-8AEF-FD21E45ADE7A}"/>
          </ac:spMkLst>
        </pc:spChg>
      </pc:sldChg>
      <pc:sldChg chg="del">
        <pc:chgData name="Angal, Anushree Kiran" userId="S::anushreekiran.angal@mavs.uta.edu::5c27f155-b4d4-4b49-ae5c-ebc94a5b543b" providerId="AD" clId="Web-{49DEDB71-C500-4F9A-9DFE-D89131586D4E}" dt="2020-05-06T01:59:56.072" v="3099"/>
        <pc:sldMkLst>
          <pc:docMk/>
          <pc:sldMk cId="1004993681" sldId="777"/>
        </pc:sldMkLst>
      </pc:sldChg>
      <pc:sldChg chg="modSp">
        <pc:chgData name="Angal, Anushree Kiran" userId="S::anushreekiran.angal@mavs.uta.edu::5c27f155-b4d4-4b49-ae5c-ebc94a5b543b" providerId="AD" clId="Web-{49DEDB71-C500-4F9A-9DFE-D89131586D4E}" dt="2020-05-06T02:14:19.019" v="3241" actId="14100"/>
        <pc:sldMkLst>
          <pc:docMk/>
          <pc:sldMk cId="873804307" sldId="778"/>
        </pc:sldMkLst>
        <pc:spChg chg="mod">
          <ac:chgData name="Angal, Anushree Kiran" userId="S::anushreekiran.angal@mavs.uta.edu::5c27f155-b4d4-4b49-ae5c-ebc94a5b543b" providerId="AD" clId="Web-{49DEDB71-C500-4F9A-9DFE-D89131586D4E}" dt="2020-05-06T02:05:48.632" v="3194" actId="20577"/>
          <ac:spMkLst>
            <pc:docMk/>
            <pc:sldMk cId="873804307" sldId="778"/>
            <ac:spMk id="5" creationId="{00000000-0000-0000-0000-000000000000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14:19.019" v="3241" actId="14100"/>
          <ac:spMkLst>
            <pc:docMk/>
            <pc:sldMk cId="873804307" sldId="778"/>
            <ac:spMk id="8" creationId="{57079B06-FDA5-47A9-B3C0-24D4235D240C}"/>
          </ac:spMkLst>
        </pc:spChg>
        <pc:graphicFrameChg chg="mod">
          <ac:chgData name="Angal, Anushree Kiran" userId="S::anushreekiran.angal@mavs.uta.edu::5c27f155-b4d4-4b49-ae5c-ebc94a5b543b" providerId="AD" clId="Web-{49DEDB71-C500-4F9A-9DFE-D89131586D4E}" dt="2020-05-06T02:14:14.441" v="3240" actId="1076"/>
          <ac:graphicFrameMkLst>
            <pc:docMk/>
            <pc:sldMk cId="873804307" sldId="778"/>
            <ac:graphicFrameMk id="7" creationId="{00000000-0000-0000-0000-000000000000}"/>
          </ac:graphicFrameMkLst>
        </pc:graphicFrameChg>
      </pc:sldChg>
      <pc:sldChg chg="del">
        <pc:chgData name="Angal, Anushree Kiran" userId="S::anushreekiran.angal@mavs.uta.edu::5c27f155-b4d4-4b49-ae5c-ebc94a5b543b" providerId="AD" clId="Web-{49DEDB71-C500-4F9A-9DFE-D89131586D4E}" dt="2020-05-06T02:00:01.915" v="3100"/>
        <pc:sldMkLst>
          <pc:docMk/>
          <pc:sldMk cId="2810055994" sldId="779"/>
        </pc:sldMkLst>
      </pc:sldChg>
      <pc:sldChg chg="del">
        <pc:chgData name="Angal, Anushree Kiran" userId="S::anushreekiran.angal@mavs.uta.edu::5c27f155-b4d4-4b49-ae5c-ebc94a5b543b" providerId="AD" clId="Web-{49DEDB71-C500-4F9A-9DFE-D89131586D4E}" dt="2020-05-06T02:00:04.837" v="3101"/>
        <pc:sldMkLst>
          <pc:docMk/>
          <pc:sldMk cId="1598998343" sldId="781"/>
        </pc:sldMkLst>
      </pc:sldChg>
      <pc:sldChg chg="del">
        <pc:chgData name="Angal, Anushree Kiran" userId="S::anushreekiran.angal@mavs.uta.edu::5c27f155-b4d4-4b49-ae5c-ebc94a5b543b" providerId="AD" clId="Web-{49DEDB71-C500-4F9A-9DFE-D89131586D4E}" dt="2020-05-06T01:59:33.588" v="3095"/>
        <pc:sldMkLst>
          <pc:docMk/>
          <pc:sldMk cId="3876480716" sldId="782"/>
        </pc:sldMkLst>
      </pc:sldChg>
      <pc:sldChg chg="del">
        <pc:chgData name="Angal, Anushree Kiran" userId="S::anushreekiran.angal@mavs.uta.edu::5c27f155-b4d4-4b49-ae5c-ebc94a5b543b" providerId="AD" clId="Web-{49DEDB71-C500-4F9A-9DFE-D89131586D4E}" dt="2020-05-06T02:00:07.150" v="3102"/>
        <pc:sldMkLst>
          <pc:docMk/>
          <pc:sldMk cId="2408193459" sldId="783"/>
        </pc:sldMkLst>
      </pc:sldChg>
      <pc:sldChg chg="del">
        <pc:chgData name="Angal, Anushree Kiran" userId="S::anushreekiran.angal@mavs.uta.edu::5c27f155-b4d4-4b49-ae5c-ebc94a5b543b" providerId="AD" clId="Web-{49DEDB71-C500-4F9A-9DFE-D89131586D4E}" dt="2020-05-06T02:00:09.494" v="3103"/>
        <pc:sldMkLst>
          <pc:docMk/>
          <pc:sldMk cId="1728041042" sldId="784"/>
        </pc:sldMkLst>
      </pc:sldChg>
      <pc:sldChg chg="del">
        <pc:chgData name="Angal, Anushree Kiran" userId="S::anushreekiran.angal@mavs.uta.edu::5c27f155-b4d4-4b49-ae5c-ebc94a5b543b" providerId="AD" clId="Web-{49DEDB71-C500-4F9A-9DFE-D89131586D4E}" dt="2020-05-06T02:00:12.259" v="3104"/>
        <pc:sldMkLst>
          <pc:docMk/>
          <pc:sldMk cId="2575266765" sldId="785"/>
        </pc:sldMkLst>
      </pc:sldChg>
      <pc:sldChg chg="del">
        <pc:chgData name="Angal, Anushree Kiran" userId="S::anushreekiran.angal@mavs.uta.edu::5c27f155-b4d4-4b49-ae5c-ebc94a5b543b" providerId="AD" clId="Web-{49DEDB71-C500-4F9A-9DFE-D89131586D4E}" dt="2020-05-06T02:00:15.556" v="3105"/>
        <pc:sldMkLst>
          <pc:docMk/>
          <pc:sldMk cId="2622076480" sldId="786"/>
        </pc:sldMkLst>
      </pc:sldChg>
      <pc:sldChg chg="del">
        <pc:chgData name="Angal, Anushree Kiran" userId="S::anushreekiran.angal@mavs.uta.edu::5c27f155-b4d4-4b49-ae5c-ebc94a5b543b" providerId="AD" clId="Web-{49DEDB71-C500-4F9A-9DFE-D89131586D4E}" dt="2020-05-06T02:00:17.728" v="3106"/>
        <pc:sldMkLst>
          <pc:docMk/>
          <pc:sldMk cId="1993634165" sldId="787"/>
        </pc:sldMkLst>
      </pc:sldChg>
      <pc:sldChg chg="del">
        <pc:chgData name="Angal, Anushree Kiran" userId="S::anushreekiran.angal@mavs.uta.edu::5c27f155-b4d4-4b49-ae5c-ebc94a5b543b" providerId="AD" clId="Web-{49DEDB71-C500-4F9A-9DFE-D89131586D4E}" dt="2020-05-06T02:00:21.447" v="3107"/>
        <pc:sldMkLst>
          <pc:docMk/>
          <pc:sldMk cId="1874235113" sldId="788"/>
        </pc:sldMkLst>
      </pc:sldChg>
      <pc:sldChg chg="del">
        <pc:chgData name="Angal, Anushree Kiran" userId="S::anushreekiran.angal@mavs.uta.edu::5c27f155-b4d4-4b49-ae5c-ebc94a5b543b" providerId="AD" clId="Web-{49DEDB71-C500-4F9A-9DFE-D89131586D4E}" dt="2020-05-06T02:00:25.712" v="3108"/>
        <pc:sldMkLst>
          <pc:docMk/>
          <pc:sldMk cId="4105411143" sldId="789"/>
        </pc:sldMkLst>
      </pc:sldChg>
      <pc:sldChg chg="modSp">
        <pc:chgData name="Angal, Anushree Kiran" userId="S::anushreekiran.angal@mavs.uta.edu::5c27f155-b4d4-4b49-ae5c-ebc94a5b543b" providerId="AD" clId="Web-{49DEDB71-C500-4F9A-9DFE-D89131586D4E}" dt="2020-05-06T02:07:34.772" v="3226" actId="20577"/>
        <pc:sldMkLst>
          <pc:docMk/>
          <pc:sldMk cId="3065226916" sldId="790"/>
        </pc:sldMkLst>
        <pc:spChg chg="mod">
          <ac:chgData name="Angal, Anushree Kiran" userId="S::anushreekiran.angal@mavs.uta.edu::5c27f155-b4d4-4b49-ae5c-ebc94a5b543b" providerId="AD" clId="Web-{49DEDB71-C500-4F9A-9DFE-D89131586D4E}" dt="2020-05-06T02:01:08.978" v="3113" actId="20577"/>
          <ac:spMkLst>
            <pc:docMk/>
            <pc:sldMk cId="3065226916" sldId="790"/>
            <ac:spMk id="3" creationId="{00000000-0000-0000-0000-000000000000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07:34.772" v="3226" actId="20577"/>
          <ac:spMkLst>
            <pc:docMk/>
            <pc:sldMk cId="3065226916" sldId="790"/>
            <ac:spMk id="5" creationId="{00000000-0000-0000-0000-000000000000}"/>
          </ac:spMkLst>
        </pc:spChg>
      </pc:sldChg>
      <pc:sldChg chg="modSp">
        <pc:chgData name="Angal, Anushree Kiran" userId="S::anushreekiran.angal@mavs.uta.edu::5c27f155-b4d4-4b49-ae5c-ebc94a5b543b" providerId="AD" clId="Web-{49DEDB71-C500-4F9A-9DFE-D89131586D4E}" dt="2020-05-06T02:08:31.787" v="3239"/>
        <pc:sldMkLst>
          <pc:docMk/>
          <pc:sldMk cId="4228234380" sldId="791"/>
        </pc:sldMkLst>
        <pc:spChg chg="mod">
          <ac:chgData name="Angal, Anushree Kiran" userId="S::anushreekiran.angal@mavs.uta.edu::5c27f155-b4d4-4b49-ae5c-ebc94a5b543b" providerId="AD" clId="Web-{49DEDB71-C500-4F9A-9DFE-D89131586D4E}" dt="2020-05-06T00:43:24.179" v="591" actId="20577"/>
          <ac:spMkLst>
            <pc:docMk/>
            <pc:sldMk cId="4228234380" sldId="791"/>
            <ac:spMk id="2" creationId="{337DA9C6-C46A-4389-9C2D-49681ADBD98C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0:29:25.074" v="40" actId="20577"/>
          <ac:spMkLst>
            <pc:docMk/>
            <pc:sldMk cId="4228234380" sldId="791"/>
            <ac:spMk id="3" creationId="{553C84D9-B191-4A25-91DC-822A1BC2346E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05:37.663" v="3188" actId="20577"/>
          <ac:spMkLst>
            <pc:docMk/>
            <pc:sldMk cId="4228234380" sldId="791"/>
            <ac:spMk id="5" creationId="{A0ED78DD-B89F-4F9E-8534-68996ED54442}"/>
          </ac:spMkLst>
        </pc:spChg>
        <pc:graphicFrameChg chg="mod modGraphic">
          <ac:chgData name="Angal, Anushree Kiran" userId="S::anushreekiran.angal@mavs.uta.edu::5c27f155-b4d4-4b49-ae5c-ebc94a5b543b" providerId="AD" clId="Web-{49DEDB71-C500-4F9A-9DFE-D89131586D4E}" dt="2020-05-06T02:08:31.787" v="3239"/>
          <ac:graphicFrameMkLst>
            <pc:docMk/>
            <pc:sldMk cId="4228234380" sldId="791"/>
            <ac:graphicFrameMk id="7" creationId="{9270702B-4E7F-4B6A-836E-CFCB42114C2C}"/>
          </ac:graphicFrameMkLst>
        </pc:graphicFrameChg>
      </pc:sldChg>
      <pc:sldChg chg="modSp">
        <pc:chgData name="Angal, Anushree Kiran" userId="S::anushreekiran.angal@mavs.uta.edu::5c27f155-b4d4-4b49-ae5c-ebc94a5b543b" providerId="AD" clId="Web-{49DEDB71-C500-4F9A-9DFE-D89131586D4E}" dt="2020-05-06T02:05:42.945" v="3191" actId="20577"/>
        <pc:sldMkLst>
          <pc:docMk/>
          <pc:sldMk cId="1235315997" sldId="792"/>
        </pc:sldMkLst>
        <pc:spChg chg="mod">
          <ac:chgData name="Angal, Anushree Kiran" userId="S::anushreekiran.angal@mavs.uta.edu::5c27f155-b4d4-4b49-ae5c-ebc94a5b543b" providerId="AD" clId="Web-{49DEDB71-C500-4F9A-9DFE-D89131586D4E}" dt="2020-05-06T02:05:42.945" v="3191" actId="20577"/>
          <ac:spMkLst>
            <pc:docMk/>
            <pc:sldMk cId="1235315997" sldId="792"/>
            <ac:spMk id="5" creationId="{A2E3C679-F7C6-4C14-ACCB-B8A10DBC22BE}"/>
          </ac:spMkLst>
        </pc:spChg>
      </pc:sldChg>
      <pc:sldChg chg="modSp">
        <pc:chgData name="Angal, Anushree Kiran" userId="S::anushreekiran.angal@mavs.uta.edu::5c27f155-b4d4-4b49-ae5c-ebc94a5b543b" providerId="AD" clId="Web-{49DEDB71-C500-4F9A-9DFE-D89131586D4E}" dt="2020-05-06T02:05:16.710" v="3179" actId="20577"/>
        <pc:sldMkLst>
          <pc:docMk/>
          <pc:sldMk cId="258043464" sldId="793"/>
        </pc:sldMkLst>
        <pc:spChg chg="mod">
          <ac:chgData name="Angal, Anushree Kiran" userId="S::anushreekiran.angal@mavs.uta.edu::5c27f155-b4d4-4b49-ae5c-ebc94a5b543b" providerId="AD" clId="Web-{49DEDB71-C500-4F9A-9DFE-D89131586D4E}" dt="2020-05-06T02:05:16.710" v="3179" actId="20577"/>
          <ac:spMkLst>
            <pc:docMk/>
            <pc:sldMk cId="258043464" sldId="793"/>
            <ac:spMk id="5" creationId="{C2CDD277-9D2E-4771-9839-1464EF7A8CA7}"/>
          </ac:spMkLst>
        </pc:spChg>
      </pc:sldChg>
      <pc:sldChg chg="modSp">
        <pc:chgData name="Angal, Anushree Kiran" userId="S::anushreekiran.angal@mavs.uta.edu::5c27f155-b4d4-4b49-ae5c-ebc94a5b543b" providerId="AD" clId="Web-{49DEDB71-C500-4F9A-9DFE-D89131586D4E}" dt="2020-05-06T02:15:17.456" v="3248"/>
        <pc:sldMkLst>
          <pc:docMk/>
          <pc:sldMk cId="1113729086" sldId="794"/>
        </pc:sldMkLst>
        <pc:spChg chg="mod">
          <ac:chgData name="Angal, Anushree Kiran" userId="S::anushreekiran.angal@mavs.uta.edu::5c27f155-b4d4-4b49-ae5c-ebc94a5b543b" providerId="AD" clId="Web-{49DEDB71-C500-4F9A-9DFE-D89131586D4E}" dt="2020-05-06T02:05:53.523" v="3197" actId="20577"/>
          <ac:spMkLst>
            <pc:docMk/>
            <pc:sldMk cId="1113729086" sldId="794"/>
            <ac:spMk id="5" creationId="{6F806B0B-D720-4CC8-B532-D0D93EB7FB5E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0:45:57.725" v="720" actId="14100"/>
          <ac:spMkLst>
            <pc:docMk/>
            <pc:sldMk cId="1113729086" sldId="794"/>
            <ac:spMk id="10" creationId="{CDB6450B-A52A-492B-B4D2-0FB4503914FE}"/>
          </ac:spMkLst>
        </pc:spChg>
        <pc:graphicFrameChg chg="mod modGraphic">
          <ac:chgData name="Angal, Anushree Kiran" userId="S::anushreekiran.angal@mavs.uta.edu::5c27f155-b4d4-4b49-ae5c-ebc94a5b543b" providerId="AD" clId="Web-{49DEDB71-C500-4F9A-9DFE-D89131586D4E}" dt="2020-05-06T02:15:17.456" v="3248"/>
          <ac:graphicFrameMkLst>
            <pc:docMk/>
            <pc:sldMk cId="1113729086" sldId="794"/>
            <ac:graphicFrameMk id="8" creationId="{5DC44A9A-2E49-4306-9D4B-E75A6F6DF819}"/>
          </ac:graphicFrameMkLst>
        </pc:graphicFrameChg>
      </pc:sldChg>
      <pc:sldChg chg="addSp delSp modSp mod modClrScheme chgLayout">
        <pc:chgData name="Angal, Anushree Kiran" userId="S::anushreekiran.angal@mavs.uta.edu::5c27f155-b4d4-4b49-ae5c-ebc94a5b543b" providerId="AD" clId="Web-{49DEDB71-C500-4F9A-9DFE-D89131586D4E}" dt="2020-05-06T02:06:07.663" v="3201" actId="20577"/>
        <pc:sldMkLst>
          <pc:docMk/>
          <pc:sldMk cId="914247115" sldId="795"/>
        </pc:sldMkLst>
        <pc:spChg chg="mod ord">
          <ac:chgData name="Angal, Anushree Kiran" userId="S::anushreekiran.angal@mavs.uta.edu::5c27f155-b4d4-4b49-ae5c-ebc94a5b543b" providerId="AD" clId="Web-{49DEDB71-C500-4F9A-9DFE-D89131586D4E}" dt="2020-05-06T00:38:42.493" v="400"/>
          <ac:spMkLst>
            <pc:docMk/>
            <pc:sldMk cId="914247115" sldId="795"/>
            <ac:spMk id="2" creationId="{A54D7CC1-4872-4AB2-B57D-06340A878394}"/>
          </ac:spMkLst>
        </pc:spChg>
        <pc:spChg chg="del mod ord">
          <ac:chgData name="Angal, Anushree Kiran" userId="S::anushreekiran.angal@mavs.uta.edu::5c27f155-b4d4-4b49-ae5c-ebc94a5b543b" providerId="AD" clId="Web-{49DEDB71-C500-4F9A-9DFE-D89131586D4E}" dt="2020-05-06T00:39:31.962" v="408"/>
          <ac:spMkLst>
            <pc:docMk/>
            <pc:sldMk cId="914247115" sldId="795"/>
            <ac:spMk id="3" creationId="{0D3D746B-A71B-4C9E-B966-20645E061D05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0:38:42.493" v="400"/>
          <ac:spMkLst>
            <pc:docMk/>
            <pc:sldMk cId="914247115" sldId="795"/>
            <ac:spMk id="4" creationId="{0F221676-8540-4988-8608-7450183055E5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2:06:07.663" v="3201" actId="20577"/>
          <ac:spMkLst>
            <pc:docMk/>
            <pc:sldMk cId="914247115" sldId="795"/>
            <ac:spMk id="5" creationId="{6F806B0B-D720-4CC8-B532-D0D93EB7FB5E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0:38:42.493" v="400"/>
          <ac:spMkLst>
            <pc:docMk/>
            <pc:sldMk cId="914247115" sldId="795"/>
            <ac:spMk id="6" creationId="{06779846-ACE4-4E5D-9D9C-6F0722463E1F}"/>
          </ac:spMkLst>
        </pc:spChg>
        <pc:spChg chg="add mod ord">
          <ac:chgData name="Angal, Anushree Kiran" userId="S::anushreekiran.angal@mavs.uta.edu::5c27f155-b4d4-4b49-ae5c-ebc94a5b543b" providerId="AD" clId="Web-{49DEDB71-C500-4F9A-9DFE-D89131586D4E}" dt="2020-05-06T00:41:44.461" v="554" actId="20577"/>
          <ac:spMkLst>
            <pc:docMk/>
            <pc:sldMk cId="914247115" sldId="795"/>
            <ac:spMk id="9" creationId="{447EB432-2D86-4B01-B624-81674C20F25D}"/>
          </ac:spMkLst>
        </pc:spChg>
        <pc:graphicFrameChg chg="add mod modGraphic">
          <ac:chgData name="Angal, Anushree Kiran" userId="S::anushreekiran.angal@mavs.uta.edu::5c27f155-b4d4-4b49-ae5c-ebc94a5b543b" providerId="AD" clId="Web-{49DEDB71-C500-4F9A-9DFE-D89131586D4E}" dt="2020-05-06T00:39:17.540" v="407"/>
          <ac:graphicFrameMkLst>
            <pc:docMk/>
            <pc:sldMk cId="914247115" sldId="795"/>
            <ac:graphicFrameMk id="8" creationId="{105F46AC-E7F6-4B42-AF45-3495DB14F4A2}"/>
          </ac:graphicFrameMkLst>
        </pc:graphicFrameChg>
      </pc:sldChg>
      <pc:sldChg chg="modSp">
        <pc:chgData name="Angal, Anushree Kiran" userId="S::anushreekiran.angal@mavs.uta.edu::5c27f155-b4d4-4b49-ae5c-ebc94a5b543b" providerId="AD" clId="Web-{49DEDB71-C500-4F9A-9DFE-D89131586D4E}" dt="2020-05-06T02:06:01.882" v="3199" actId="20577"/>
        <pc:sldMkLst>
          <pc:docMk/>
          <pc:sldMk cId="1094850924" sldId="796"/>
        </pc:sldMkLst>
        <pc:spChg chg="mod">
          <ac:chgData name="Angal, Anushree Kiran" userId="S::anushreekiran.angal@mavs.uta.edu::5c27f155-b4d4-4b49-ae5c-ebc94a5b543b" providerId="AD" clId="Web-{49DEDB71-C500-4F9A-9DFE-D89131586D4E}" dt="2020-05-06T00:36:32.401" v="269" actId="20577"/>
          <ac:spMkLst>
            <pc:docMk/>
            <pc:sldMk cId="1094850924" sldId="796"/>
            <ac:spMk id="2" creationId="{A54D7CC1-4872-4AB2-B57D-06340A878394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0:38:08.697" v="384" actId="20577"/>
          <ac:spMkLst>
            <pc:docMk/>
            <pc:sldMk cId="1094850924" sldId="796"/>
            <ac:spMk id="3" creationId="{0D3D746B-A71B-4C9E-B966-20645E061D05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06:01.882" v="3199" actId="20577"/>
          <ac:spMkLst>
            <pc:docMk/>
            <pc:sldMk cId="1094850924" sldId="796"/>
            <ac:spMk id="5" creationId="{6F806B0B-D720-4CC8-B532-D0D93EB7FB5E}"/>
          </ac:spMkLst>
        </pc:spChg>
      </pc:sldChg>
      <pc:sldChg chg="modSp">
        <pc:chgData name="Angal, Anushree Kiran" userId="S::anushreekiran.angal@mavs.uta.edu::5c27f155-b4d4-4b49-ae5c-ebc94a5b543b" providerId="AD" clId="Web-{49DEDB71-C500-4F9A-9DFE-D89131586D4E}" dt="2020-05-06T02:05:25.445" v="3182" actId="20577"/>
        <pc:sldMkLst>
          <pc:docMk/>
          <pc:sldMk cId="1903291525" sldId="797"/>
        </pc:sldMkLst>
        <pc:spChg chg="mod">
          <ac:chgData name="Angal, Anushree Kiran" userId="S::anushreekiran.angal@mavs.uta.edu::5c27f155-b4d4-4b49-ae5c-ebc94a5b543b" providerId="AD" clId="Web-{49DEDB71-C500-4F9A-9DFE-D89131586D4E}" dt="2020-05-06T02:05:25.445" v="3182" actId="20577"/>
          <ac:spMkLst>
            <pc:docMk/>
            <pc:sldMk cId="1903291525" sldId="797"/>
            <ac:spMk id="5" creationId="{32358A83-6EEA-4B0C-891E-3C74B7640F67}"/>
          </ac:spMkLst>
        </pc:spChg>
      </pc:sldChg>
      <pc:sldChg chg="modSp">
        <pc:chgData name="Angal, Anushree Kiran" userId="S::anushreekiran.angal@mavs.uta.edu::5c27f155-b4d4-4b49-ae5c-ebc94a5b543b" providerId="AD" clId="Web-{49DEDB71-C500-4F9A-9DFE-D89131586D4E}" dt="2020-05-06T02:05:31.054" v="3185" actId="20577"/>
        <pc:sldMkLst>
          <pc:docMk/>
          <pc:sldMk cId="1252307015" sldId="798"/>
        </pc:sldMkLst>
        <pc:spChg chg="mod">
          <ac:chgData name="Angal, Anushree Kiran" userId="S::anushreekiran.angal@mavs.uta.edu::5c27f155-b4d4-4b49-ae5c-ebc94a5b543b" providerId="AD" clId="Web-{49DEDB71-C500-4F9A-9DFE-D89131586D4E}" dt="2020-05-06T00:28:42.231" v="25" actId="20577"/>
          <ac:spMkLst>
            <pc:docMk/>
            <pc:sldMk cId="1252307015" sldId="798"/>
            <ac:spMk id="3" creationId="{2DFAC4B6-C04F-4EFD-B668-3AF7B7929179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05:31.054" v="3185" actId="20577"/>
          <ac:spMkLst>
            <pc:docMk/>
            <pc:sldMk cId="1252307015" sldId="798"/>
            <ac:spMk id="6" creationId="{3C8287D8-9223-4B4C-8BE2-A29C57F4E5A9}"/>
          </ac:spMkLst>
        </pc:spChg>
      </pc:sldChg>
      <pc:sldChg chg="addSp delSp modSp new mod modClrScheme chgLayout">
        <pc:chgData name="Angal, Anushree Kiran" userId="S::anushreekiran.angal@mavs.uta.edu::5c27f155-b4d4-4b49-ae5c-ebc94a5b543b" providerId="AD" clId="Web-{49DEDB71-C500-4F9A-9DFE-D89131586D4E}" dt="2020-05-06T02:06:15.632" v="3203" actId="20577"/>
        <pc:sldMkLst>
          <pc:docMk/>
          <pc:sldMk cId="1781966163" sldId="799"/>
        </pc:sldMkLst>
        <pc:spChg chg="mod ord">
          <ac:chgData name="Angal, Anushree Kiran" userId="S::anushreekiran.angal@mavs.uta.edu::5c27f155-b4d4-4b49-ae5c-ebc94a5b543b" providerId="AD" clId="Web-{49DEDB71-C500-4F9A-9DFE-D89131586D4E}" dt="2020-05-06T00:44:20.632" v="620"/>
          <ac:spMkLst>
            <pc:docMk/>
            <pc:sldMk cId="1781966163" sldId="799"/>
            <ac:spMk id="2" creationId="{F3C3EEBD-7B29-4FBD-B956-21502CBB44CF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1:07:38.232" v="1449" actId="20577"/>
          <ac:spMkLst>
            <pc:docMk/>
            <pc:sldMk cId="1781966163" sldId="799"/>
            <ac:spMk id="3" creationId="{F51B2A5F-6127-499C-911B-B86F2832CBB4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0:44:20.632" v="620"/>
          <ac:spMkLst>
            <pc:docMk/>
            <pc:sldMk cId="1781966163" sldId="799"/>
            <ac:spMk id="4" creationId="{380F0166-F81F-4A92-9021-D8B65369DE99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2:06:15.632" v="3203" actId="20577"/>
          <ac:spMkLst>
            <pc:docMk/>
            <pc:sldMk cId="1781966163" sldId="799"/>
            <ac:spMk id="5" creationId="{F93F40C8-721D-4AEA-B9AE-CAB9D33AFB1E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0:44:20.632" v="620"/>
          <ac:spMkLst>
            <pc:docMk/>
            <pc:sldMk cId="1781966163" sldId="799"/>
            <ac:spMk id="6" creationId="{50031521-E35D-4C79-BCF5-30D8A0EFA9EE}"/>
          </ac:spMkLst>
        </pc:spChg>
        <pc:spChg chg="add del mod ord">
          <ac:chgData name="Angal, Anushree Kiran" userId="S::anushreekiran.angal@mavs.uta.edu::5c27f155-b4d4-4b49-ae5c-ebc94a5b543b" providerId="AD" clId="Web-{49DEDB71-C500-4F9A-9DFE-D89131586D4E}" dt="2020-05-06T00:47:33.193" v="757"/>
          <ac:spMkLst>
            <pc:docMk/>
            <pc:sldMk cId="1781966163" sldId="799"/>
            <ac:spMk id="7" creationId="{C6F9DB46-F916-4A80-A97C-3734596BD729}"/>
          </ac:spMkLst>
        </pc:spChg>
        <pc:graphicFrameChg chg="add mod modGraphic">
          <ac:chgData name="Angal, Anushree Kiran" userId="S::anushreekiran.angal@mavs.uta.edu::5c27f155-b4d4-4b49-ae5c-ebc94a5b543b" providerId="AD" clId="Web-{49DEDB71-C500-4F9A-9DFE-D89131586D4E}" dt="2020-05-06T00:58:31.142" v="1249"/>
          <ac:graphicFrameMkLst>
            <pc:docMk/>
            <pc:sldMk cId="1781966163" sldId="799"/>
            <ac:graphicFrameMk id="9" creationId="{8B0F44BA-3319-437D-AA40-8B494238BE4F}"/>
          </ac:graphicFrameMkLst>
        </pc:graphicFrameChg>
      </pc:sldChg>
      <pc:sldChg chg="modSp new">
        <pc:chgData name="Angal, Anushree Kiran" userId="S::anushreekiran.angal@mavs.uta.edu::5c27f155-b4d4-4b49-ae5c-ebc94a5b543b" providerId="AD" clId="Web-{49DEDB71-C500-4F9A-9DFE-D89131586D4E}" dt="2020-05-06T02:06:26.694" v="3207" actId="20577"/>
        <pc:sldMkLst>
          <pc:docMk/>
          <pc:sldMk cId="3017837910" sldId="800"/>
        </pc:sldMkLst>
        <pc:spChg chg="mod">
          <ac:chgData name="Angal, Anushree Kiran" userId="S::anushreekiran.angal@mavs.uta.edu::5c27f155-b4d4-4b49-ae5c-ebc94a5b543b" providerId="AD" clId="Web-{49DEDB71-C500-4F9A-9DFE-D89131586D4E}" dt="2020-05-06T00:52:01.426" v="873" actId="20577"/>
          <ac:spMkLst>
            <pc:docMk/>
            <pc:sldMk cId="3017837910" sldId="800"/>
            <ac:spMk id="2" creationId="{B51CF483-D04A-4D1D-B830-685B94A15599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0:59:28.126" v="1309" actId="20577"/>
          <ac:spMkLst>
            <pc:docMk/>
            <pc:sldMk cId="3017837910" sldId="800"/>
            <ac:spMk id="3" creationId="{040DD937-CFE6-4E0E-A9E3-612BC528F1BD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06:26.694" v="3207" actId="20577"/>
          <ac:spMkLst>
            <pc:docMk/>
            <pc:sldMk cId="3017837910" sldId="800"/>
            <ac:spMk id="5" creationId="{89962E2E-DD77-4657-B2CB-9936876976AB}"/>
          </ac:spMkLst>
        </pc:spChg>
      </pc:sldChg>
      <pc:sldChg chg="addSp delSp modSp new">
        <pc:chgData name="Angal, Anushree Kiran" userId="S::anushreekiran.angal@mavs.uta.edu::5c27f155-b4d4-4b49-ae5c-ebc94a5b543b" providerId="AD" clId="Web-{49DEDB71-C500-4F9A-9DFE-D89131586D4E}" dt="2020-05-06T02:06:33.538" v="3209" actId="20577"/>
        <pc:sldMkLst>
          <pc:docMk/>
          <pc:sldMk cId="2175681766" sldId="801"/>
        </pc:sldMkLst>
        <pc:spChg chg="mod">
          <ac:chgData name="Angal, Anushree Kiran" userId="S::anushreekiran.angal@mavs.uta.edu::5c27f155-b4d4-4b49-ae5c-ebc94a5b543b" providerId="AD" clId="Web-{49DEDB71-C500-4F9A-9DFE-D89131586D4E}" dt="2020-05-06T00:59:54.298" v="1329" actId="20577"/>
          <ac:spMkLst>
            <pc:docMk/>
            <pc:sldMk cId="2175681766" sldId="801"/>
            <ac:spMk id="2" creationId="{13FEDD78-C2D8-4C04-9931-EE935C32E4CA}"/>
          </ac:spMkLst>
        </pc:spChg>
        <pc:spChg chg="del">
          <ac:chgData name="Angal, Anushree Kiran" userId="S::anushreekiran.angal@mavs.uta.edu::5c27f155-b4d4-4b49-ae5c-ebc94a5b543b" providerId="AD" clId="Web-{49DEDB71-C500-4F9A-9DFE-D89131586D4E}" dt="2020-05-06T01:01:58.735" v="1335"/>
          <ac:spMkLst>
            <pc:docMk/>
            <pc:sldMk cId="2175681766" sldId="801"/>
            <ac:spMk id="3" creationId="{48AFC732-5470-4AEF-9C2C-D40E50867B7A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1:54:49.464" v="2976" actId="20577"/>
          <ac:spMkLst>
            <pc:docMk/>
            <pc:sldMk cId="2175681766" sldId="801"/>
            <ac:spMk id="4" creationId="{254BEE30-3DCF-4B42-81BC-383600DAB3B3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06:33.538" v="3209" actId="20577"/>
          <ac:spMkLst>
            <pc:docMk/>
            <pc:sldMk cId="2175681766" sldId="801"/>
            <ac:spMk id="6" creationId="{F0B58319-C846-4EFC-95EA-7D8F7BD1C0B5}"/>
          </ac:spMkLst>
        </pc:spChg>
        <pc:graphicFrameChg chg="add mod modGraphic">
          <ac:chgData name="Angal, Anushree Kiran" userId="S::anushreekiran.angal@mavs.uta.edu::5c27f155-b4d4-4b49-ae5c-ebc94a5b543b" providerId="AD" clId="Web-{49DEDB71-C500-4F9A-9DFE-D89131586D4E}" dt="2020-05-06T01:03:11.234" v="1344"/>
          <ac:graphicFrameMkLst>
            <pc:docMk/>
            <pc:sldMk cId="2175681766" sldId="801"/>
            <ac:graphicFrameMk id="9" creationId="{75D87DD4-5F2E-4B87-9E7E-2A4D3958E845}"/>
          </ac:graphicFrameMkLst>
        </pc:graphicFrameChg>
      </pc:sldChg>
      <pc:sldChg chg="addSp delSp modSp new mod modClrScheme chgLayout">
        <pc:chgData name="Angal, Anushree Kiran" userId="S::anushreekiran.angal@mavs.uta.edu::5c27f155-b4d4-4b49-ae5c-ebc94a5b543b" providerId="AD" clId="Web-{49DEDB71-C500-4F9A-9DFE-D89131586D4E}" dt="2020-05-06T02:06:39.319" v="3211" actId="20577"/>
        <pc:sldMkLst>
          <pc:docMk/>
          <pc:sldMk cId="856291400" sldId="802"/>
        </pc:sldMkLst>
        <pc:spChg chg="mod ord">
          <ac:chgData name="Angal, Anushree Kiran" userId="S::anushreekiran.angal@mavs.uta.edu::5c27f155-b4d4-4b49-ae5c-ebc94a5b543b" providerId="AD" clId="Web-{49DEDB71-C500-4F9A-9DFE-D89131586D4E}" dt="2020-05-06T01:21:10.477" v="1713"/>
          <ac:spMkLst>
            <pc:docMk/>
            <pc:sldMk cId="856291400" sldId="802"/>
            <ac:spMk id="2" creationId="{FA9864F7-25EC-4B95-BBA1-AB7E64632671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1:26:10.147" v="2047" actId="14100"/>
          <ac:spMkLst>
            <pc:docMk/>
            <pc:sldMk cId="856291400" sldId="802"/>
            <ac:spMk id="3" creationId="{B6EE27C5-6F3F-4525-A7B7-4328822A4CB5}"/>
          </ac:spMkLst>
        </pc:spChg>
        <pc:spChg chg="del">
          <ac:chgData name="Angal, Anushree Kiran" userId="S::anushreekiran.angal@mavs.uta.edu::5c27f155-b4d4-4b49-ae5c-ebc94a5b543b" providerId="AD" clId="Web-{49DEDB71-C500-4F9A-9DFE-D89131586D4E}" dt="2020-05-06T01:09:03.435" v="1490"/>
          <ac:spMkLst>
            <pc:docMk/>
            <pc:sldMk cId="856291400" sldId="802"/>
            <ac:spMk id="4" creationId="{91FC0E32-7742-416B-988F-C089DCAE9790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1:21:10.477" v="1713"/>
          <ac:spMkLst>
            <pc:docMk/>
            <pc:sldMk cId="856291400" sldId="802"/>
            <ac:spMk id="5" creationId="{04AB904A-7263-4015-8D9D-769F643A05E7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2:06:39.319" v="3211" actId="20577"/>
          <ac:spMkLst>
            <pc:docMk/>
            <pc:sldMk cId="856291400" sldId="802"/>
            <ac:spMk id="6" creationId="{8938474A-76D7-4B3C-A88A-01C7C9FE04FC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1:21:10.477" v="1713"/>
          <ac:spMkLst>
            <pc:docMk/>
            <pc:sldMk cId="856291400" sldId="802"/>
            <ac:spMk id="7" creationId="{E7CDC757-CDDC-4DD9-8471-2E87871F202D}"/>
          </ac:spMkLst>
        </pc:spChg>
        <pc:spChg chg="add del mod ord">
          <ac:chgData name="Angal, Anushree Kiran" userId="S::anushreekiran.angal@mavs.uta.edu::5c27f155-b4d4-4b49-ae5c-ebc94a5b543b" providerId="AD" clId="Web-{49DEDB71-C500-4F9A-9DFE-D89131586D4E}" dt="2020-05-06T01:21:22.149" v="1714"/>
          <ac:spMkLst>
            <pc:docMk/>
            <pc:sldMk cId="856291400" sldId="802"/>
            <ac:spMk id="10" creationId="{01197E5E-BA55-4673-8A56-85D5DA8F5A69}"/>
          </ac:spMkLst>
        </pc:spChg>
        <pc:graphicFrameChg chg="add mod modGraphic">
          <ac:chgData name="Angal, Anushree Kiran" userId="S::anushreekiran.angal@mavs.uta.edu::5c27f155-b4d4-4b49-ae5c-ebc94a5b543b" providerId="AD" clId="Web-{49DEDB71-C500-4F9A-9DFE-D89131586D4E}" dt="2020-05-06T01:26:40.397" v="2049"/>
          <ac:graphicFrameMkLst>
            <pc:docMk/>
            <pc:sldMk cId="856291400" sldId="802"/>
            <ac:graphicFrameMk id="9" creationId="{E5568603-F2A0-44F4-8C89-CBE22D97C490}"/>
          </ac:graphicFrameMkLst>
        </pc:graphicFrameChg>
      </pc:sldChg>
      <pc:sldChg chg="addSp delSp modSp new mod modClrScheme chgLayout">
        <pc:chgData name="Angal, Anushree Kiran" userId="S::anushreekiran.angal@mavs.uta.edu::5c27f155-b4d4-4b49-ae5c-ebc94a5b543b" providerId="AD" clId="Web-{49DEDB71-C500-4F9A-9DFE-D89131586D4E}" dt="2020-05-06T02:06:47.460" v="3213" actId="20577"/>
        <pc:sldMkLst>
          <pc:docMk/>
          <pc:sldMk cId="145716299" sldId="803"/>
        </pc:sldMkLst>
        <pc:spChg chg="mod ord">
          <ac:chgData name="Angal, Anushree Kiran" userId="S::anushreekiran.angal@mavs.uta.edu::5c27f155-b4d4-4b49-ae5c-ebc94a5b543b" providerId="AD" clId="Web-{49DEDB71-C500-4F9A-9DFE-D89131586D4E}" dt="2020-05-06T01:27:07.428" v="2051"/>
          <ac:spMkLst>
            <pc:docMk/>
            <pc:sldMk cId="145716299" sldId="803"/>
            <ac:spMk id="2" creationId="{D7DD25AC-29C3-4A53-B26F-99BE53F6B547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1:27:07.428" v="2051"/>
          <ac:spMkLst>
            <pc:docMk/>
            <pc:sldMk cId="145716299" sldId="803"/>
            <ac:spMk id="3" creationId="{4E23FECF-1FB2-446E-AF9C-3702A4056F50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1:27:07.428" v="2051"/>
          <ac:spMkLst>
            <pc:docMk/>
            <pc:sldMk cId="145716299" sldId="803"/>
            <ac:spMk id="4" creationId="{BD456458-325F-4BF9-ACCF-9A1B5940D916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2:06:47.460" v="3213" actId="20577"/>
          <ac:spMkLst>
            <pc:docMk/>
            <pc:sldMk cId="145716299" sldId="803"/>
            <ac:spMk id="5" creationId="{E0AA6BC6-D807-48D8-B20F-3F4DBD616B5D}"/>
          </ac:spMkLst>
        </pc:spChg>
        <pc:spChg chg="mod ord">
          <ac:chgData name="Angal, Anushree Kiran" userId="S::anushreekiran.angal@mavs.uta.edu::5c27f155-b4d4-4b49-ae5c-ebc94a5b543b" providerId="AD" clId="Web-{49DEDB71-C500-4F9A-9DFE-D89131586D4E}" dt="2020-05-06T01:27:07.428" v="2051"/>
          <ac:spMkLst>
            <pc:docMk/>
            <pc:sldMk cId="145716299" sldId="803"/>
            <ac:spMk id="6" creationId="{E8DC609B-67BF-42A2-82D4-92423F10F7D1}"/>
          </ac:spMkLst>
        </pc:spChg>
        <pc:spChg chg="add del mod ord">
          <ac:chgData name="Angal, Anushree Kiran" userId="S::anushreekiran.angal@mavs.uta.edu::5c27f155-b4d4-4b49-ae5c-ebc94a5b543b" providerId="AD" clId="Web-{49DEDB71-C500-4F9A-9DFE-D89131586D4E}" dt="2020-05-06T01:27:07.428" v="2051"/>
          <ac:spMkLst>
            <pc:docMk/>
            <pc:sldMk cId="145716299" sldId="803"/>
            <ac:spMk id="7" creationId="{EFE05CCD-F65F-4975-B481-0B0725908261}"/>
          </ac:spMkLst>
        </pc:spChg>
      </pc:sldChg>
      <pc:sldChg chg="addSp delSp modSp new">
        <pc:chgData name="Angal, Anushree Kiran" userId="S::anushreekiran.angal@mavs.uta.edu::5c27f155-b4d4-4b49-ae5c-ebc94a5b543b" providerId="AD" clId="Web-{49DEDB71-C500-4F9A-9DFE-D89131586D4E}" dt="2020-05-06T02:06:57.600" v="3216" actId="20577"/>
        <pc:sldMkLst>
          <pc:docMk/>
          <pc:sldMk cId="3479699093" sldId="804"/>
        </pc:sldMkLst>
        <pc:spChg chg="mod">
          <ac:chgData name="Angal, Anushree Kiran" userId="S::anushreekiran.angal@mavs.uta.edu::5c27f155-b4d4-4b49-ae5c-ebc94a5b543b" providerId="AD" clId="Web-{49DEDB71-C500-4F9A-9DFE-D89131586D4E}" dt="2020-05-06T01:27:52.975" v="2075" actId="20577"/>
          <ac:spMkLst>
            <pc:docMk/>
            <pc:sldMk cId="3479699093" sldId="804"/>
            <ac:spMk id="2" creationId="{32D9094E-8E6F-4B42-A29D-85CCC54C1569}"/>
          </ac:spMkLst>
        </pc:spChg>
        <pc:spChg chg="del">
          <ac:chgData name="Angal, Anushree Kiran" userId="S::anushreekiran.angal@mavs.uta.edu::5c27f155-b4d4-4b49-ae5c-ebc94a5b543b" providerId="AD" clId="Web-{49DEDB71-C500-4F9A-9DFE-D89131586D4E}" dt="2020-05-06T01:28:12.303" v="2078"/>
          <ac:spMkLst>
            <pc:docMk/>
            <pc:sldMk cId="3479699093" sldId="804"/>
            <ac:spMk id="3" creationId="{7A98DE80-C298-4184-9AB5-2104B7892B6A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1:55:06.777" v="2979" actId="20577"/>
          <ac:spMkLst>
            <pc:docMk/>
            <pc:sldMk cId="3479699093" sldId="804"/>
            <ac:spMk id="4" creationId="{24CC5A11-3FB0-410D-B39B-7148B1B5183B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06:57.600" v="3216" actId="20577"/>
          <ac:spMkLst>
            <pc:docMk/>
            <pc:sldMk cId="3479699093" sldId="804"/>
            <ac:spMk id="6" creationId="{7CE6A1A0-D02A-4F37-BC4B-448F5F35EDEC}"/>
          </ac:spMkLst>
        </pc:spChg>
        <pc:graphicFrameChg chg="add mod modGraphic">
          <ac:chgData name="Angal, Anushree Kiran" userId="S::anushreekiran.angal@mavs.uta.edu::5c27f155-b4d4-4b49-ae5c-ebc94a5b543b" providerId="AD" clId="Web-{49DEDB71-C500-4F9A-9DFE-D89131586D4E}" dt="2020-05-06T02:06:51.647" v="3214" actId="1076"/>
          <ac:graphicFrameMkLst>
            <pc:docMk/>
            <pc:sldMk cId="3479699093" sldId="804"/>
            <ac:graphicFrameMk id="9" creationId="{B4409DDE-0960-41ED-9FCD-837624208FC1}"/>
          </ac:graphicFrameMkLst>
        </pc:graphicFrameChg>
      </pc:sldChg>
      <pc:sldChg chg="addSp delSp modSp new">
        <pc:chgData name="Angal, Anushree Kiran" userId="S::anushreekiran.angal@mavs.uta.edu::5c27f155-b4d4-4b49-ae5c-ebc94a5b543b" providerId="AD" clId="Web-{49DEDB71-C500-4F9A-9DFE-D89131586D4E}" dt="2020-05-06T02:07:04.897" v="3218" actId="20577"/>
        <pc:sldMkLst>
          <pc:docMk/>
          <pc:sldMk cId="2992637057" sldId="805"/>
        </pc:sldMkLst>
        <pc:spChg chg="mod">
          <ac:chgData name="Angal, Anushree Kiran" userId="S::anushreekiran.angal@mavs.uta.edu::5c27f155-b4d4-4b49-ae5c-ebc94a5b543b" providerId="AD" clId="Web-{49DEDB71-C500-4F9A-9DFE-D89131586D4E}" dt="2020-05-06T01:30:41.520" v="2146" actId="20577"/>
          <ac:spMkLst>
            <pc:docMk/>
            <pc:sldMk cId="2992637057" sldId="805"/>
            <ac:spMk id="2" creationId="{5918B641-81B1-4811-82E8-545F88D41A40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1:48:14.717" v="2656" actId="20577"/>
          <ac:spMkLst>
            <pc:docMk/>
            <pc:sldMk cId="2992637057" sldId="805"/>
            <ac:spMk id="3" creationId="{F050D545-6F6F-4807-B873-8C499D4FC8D7}"/>
          </ac:spMkLst>
        </pc:spChg>
        <pc:spChg chg="del">
          <ac:chgData name="Angal, Anushree Kiran" userId="S::anushreekiran.angal@mavs.uta.edu::5c27f155-b4d4-4b49-ae5c-ebc94a5b543b" providerId="AD" clId="Web-{49DEDB71-C500-4F9A-9DFE-D89131586D4E}" dt="2020-05-06T01:33:06.988" v="2249"/>
          <ac:spMkLst>
            <pc:docMk/>
            <pc:sldMk cId="2992637057" sldId="805"/>
            <ac:spMk id="4" creationId="{D5E01F25-6C8C-4D52-B8B2-00E9D5245EBE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07:04.897" v="3218" actId="20577"/>
          <ac:spMkLst>
            <pc:docMk/>
            <pc:sldMk cId="2992637057" sldId="805"/>
            <ac:spMk id="6" creationId="{CE6B439C-4000-4C4F-8213-B31974155275}"/>
          </ac:spMkLst>
        </pc:spChg>
        <pc:graphicFrameChg chg="add del mod modGraphic">
          <ac:chgData name="Angal, Anushree Kiran" userId="S::anushreekiran.angal@mavs.uta.edu::5c27f155-b4d4-4b49-ae5c-ebc94a5b543b" providerId="AD" clId="Web-{49DEDB71-C500-4F9A-9DFE-D89131586D4E}" dt="2020-05-06T01:33:34.504" v="2253"/>
          <ac:graphicFrameMkLst>
            <pc:docMk/>
            <pc:sldMk cId="2992637057" sldId="805"/>
            <ac:graphicFrameMk id="9" creationId="{0829F38E-F5B3-4155-8CA8-AF035642E9C9}"/>
          </ac:graphicFrameMkLst>
        </pc:graphicFrameChg>
        <pc:graphicFrameChg chg="add mod modGraphic">
          <ac:chgData name="Angal, Anushree Kiran" userId="S::anushreekiran.angal@mavs.uta.edu::5c27f155-b4d4-4b49-ae5c-ebc94a5b543b" providerId="AD" clId="Web-{49DEDB71-C500-4F9A-9DFE-D89131586D4E}" dt="2020-05-06T01:39:13.689" v="2362"/>
          <ac:graphicFrameMkLst>
            <pc:docMk/>
            <pc:sldMk cId="2992637057" sldId="805"/>
            <ac:graphicFrameMk id="11" creationId="{D4AD5E49-D20A-4C50-92C1-2EC34B954710}"/>
          </ac:graphicFrameMkLst>
        </pc:graphicFrameChg>
      </pc:sldChg>
      <pc:sldChg chg="modSp new">
        <pc:chgData name="Angal, Anushree Kiran" userId="S::anushreekiran.angal@mavs.uta.edu::5c27f155-b4d4-4b49-ae5c-ebc94a5b543b" providerId="AD" clId="Web-{49DEDB71-C500-4F9A-9DFE-D89131586D4E}" dt="2020-05-06T02:07:12.038" v="3220" actId="20577"/>
        <pc:sldMkLst>
          <pc:docMk/>
          <pc:sldMk cId="2663021370" sldId="806"/>
        </pc:sldMkLst>
        <pc:spChg chg="mod">
          <ac:chgData name="Angal, Anushree Kiran" userId="S::anushreekiran.angal@mavs.uta.edu::5c27f155-b4d4-4b49-ae5c-ebc94a5b543b" providerId="AD" clId="Web-{49DEDB71-C500-4F9A-9DFE-D89131586D4E}" dt="2020-05-06T01:39:48.361" v="2390" actId="20577"/>
          <ac:spMkLst>
            <pc:docMk/>
            <pc:sldMk cId="2663021370" sldId="806"/>
            <ac:spMk id="2" creationId="{B5F53CF6-B7AF-4D68-BF31-A678E458081B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1:42:24.875" v="2647" actId="20577"/>
          <ac:spMkLst>
            <pc:docMk/>
            <pc:sldMk cId="2663021370" sldId="806"/>
            <ac:spMk id="3" creationId="{8A2465E4-28F7-479B-B2EB-28EF2E98FBC4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07:12.038" v="3220" actId="20577"/>
          <ac:spMkLst>
            <pc:docMk/>
            <pc:sldMk cId="2663021370" sldId="806"/>
            <ac:spMk id="5" creationId="{AB207302-686B-43DD-8E40-B6EA47E32B90}"/>
          </ac:spMkLst>
        </pc:spChg>
      </pc:sldChg>
      <pc:sldChg chg="addSp delSp modSp new">
        <pc:chgData name="Angal, Anushree Kiran" userId="S::anushreekiran.angal@mavs.uta.edu::5c27f155-b4d4-4b49-ae5c-ebc94a5b543b" providerId="AD" clId="Web-{49DEDB71-C500-4F9A-9DFE-D89131586D4E}" dt="2020-05-06T02:07:18.897" v="3222" actId="20577"/>
        <pc:sldMkLst>
          <pc:docMk/>
          <pc:sldMk cId="3575070839" sldId="807"/>
        </pc:sldMkLst>
        <pc:spChg chg="mod">
          <ac:chgData name="Angal, Anushree Kiran" userId="S::anushreekiran.angal@mavs.uta.edu::5c27f155-b4d4-4b49-ae5c-ebc94a5b543b" providerId="AD" clId="Web-{49DEDB71-C500-4F9A-9DFE-D89131586D4E}" dt="2020-05-06T01:59:19.994" v="3091" actId="20577"/>
          <ac:spMkLst>
            <pc:docMk/>
            <pc:sldMk cId="3575070839" sldId="807"/>
            <ac:spMk id="2" creationId="{0192EE87-85E8-46D0-96C4-4B9DEA96C7C1}"/>
          </ac:spMkLst>
        </pc:spChg>
        <pc:spChg chg="del">
          <ac:chgData name="Angal, Anushree Kiran" userId="S::anushreekiran.angal@mavs.uta.edu::5c27f155-b4d4-4b49-ae5c-ebc94a5b543b" providerId="AD" clId="Web-{49DEDB71-C500-4F9A-9DFE-D89131586D4E}" dt="2020-05-06T01:48:56.123" v="2659"/>
          <ac:spMkLst>
            <pc:docMk/>
            <pc:sldMk cId="3575070839" sldId="807"/>
            <ac:spMk id="3" creationId="{AC1F93F1-E1FB-4870-B7CA-FAB68E9AC5C3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1:55:33.792" v="2984" actId="20577"/>
          <ac:spMkLst>
            <pc:docMk/>
            <pc:sldMk cId="3575070839" sldId="807"/>
            <ac:spMk id="4" creationId="{64B6CFF2-D683-4443-972D-A93093B75354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07:18.897" v="3222" actId="20577"/>
          <ac:spMkLst>
            <pc:docMk/>
            <pc:sldMk cId="3575070839" sldId="807"/>
            <ac:spMk id="6" creationId="{2EA89E77-F630-40FA-AC9A-715FED7DA778}"/>
          </ac:spMkLst>
        </pc:spChg>
        <pc:graphicFrameChg chg="add mod modGraphic">
          <ac:chgData name="Angal, Anushree Kiran" userId="S::anushreekiran.angal@mavs.uta.edu::5c27f155-b4d4-4b49-ae5c-ebc94a5b543b" providerId="AD" clId="Web-{49DEDB71-C500-4F9A-9DFE-D89131586D4E}" dt="2020-05-06T01:49:26.841" v="2669"/>
          <ac:graphicFrameMkLst>
            <pc:docMk/>
            <pc:sldMk cId="3575070839" sldId="807"/>
            <ac:graphicFrameMk id="9" creationId="{12F51DD7-461E-464C-AE9F-47F518E31DE6}"/>
          </ac:graphicFrameMkLst>
        </pc:graphicFrameChg>
      </pc:sldChg>
      <pc:sldChg chg="modSp new">
        <pc:chgData name="Angal, Anushree Kiran" userId="S::anushreekiran.angal@mavs.uta.edu::5c27f155-b4d4-4b49-ae5c-ebc94a5b543b" providerId="AD" clId="Web-{49DEDB71-C500-4F9A-9DFE-D89131586D4E}" dt="2020-05-06T02:23:28.750" v="4011" actId="20577"/>
        <pc:sldMkLst>
          <pc:docMk/>
          <pc:sldMk cId="4170678228" sldId="808"/>
        </pc:sldMkLst>
        <pc:spChg chg="mod">
          <ac:chgData name="Angal, Anushree Kiran" userId="S::anushreekiran.angal@mavs.uta.edu::5c27f155-b4d4-4b49-ae5c-ebc94a5b543b" providerId="AD" clId="Web-{49DEDB71-C500-4F9A-9DFE-D89131586D4E}" dt="2020-05-06T02:18:44.674" v="3276" actId="20577"/>
          <ac:spMkLst>
            <pc:docMk/>
            <pc:sldMk cId="4170678228" sldId="808"/>
            <ac:spMk id="2" creationId="{DAF68D03-0CB2-4949-A037-B6B03F07ED4D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23:22.047" v="4008" actId="20577"/>
          <ac:spMkLst>
            <pc:docMk/>
            <pc:sldMk cId="4170678228" sldId="808"/>
            <ac:spMk id="3" creationId="{81C85F45-C4DF-4B24-8CCE-139300D1AED3}"/>
          </ac:spMkLst>
        </pc:spChg>
        <pc:spChg chg="mod">
          <ac:chgData name="Angal, Anushree Kiran" userId="S::anushreekiran.angal@mavs.uta.edu::5c27f155-b4d4-4b49-ae5c-ebc94a5b543b" providerId="AD" clId="Web-{49DEDB71-C500-4F9A-9DFE-D89131586D4E}" dt="2020-05-06T02:23:28.750" v="4011" actId="20577"/>
          <ac:spMkLst>
            <pc:docMk/>
            <pc:sldMk cId="4170678228" sldId="808"/>
            <ac:spMk id="5" creationId="{ED9352D2-1852-427E-937C-47CE06E8DCC9}"/>
          </ac:spMkLst>
        </pc:spChg>
      </pc:sldChg>
    </pc:docChg>
  </pc:docChgLst>
  <pc:docChgLst>
    <pc:chgData name="Desai, Vedant Pratik" userId="S::vedant.desai@mavs.uta.edu::ef30dd35-d95c-42e4-9d89-d4047b6877f0" providerId="AD" clId="Web-{F2D0BF86-690F-95AF-D18E-85BEDCDC23F4}"/>
    <pc:docChg chg="addSld modSld">
      <pc:chgData name="Desai, Vedant Pratik" userId="S::vedant.desai@mavs.uta.edu::ef30dd35-d95c-42e4-9d89-d4047b6877f0" providerId="AD" clId="Web-{F2D0BF86-690F-95AF-D18E-85BEDCDC23F4}" dt="2020-05-06T21:40:51.819" v="403" actId="20577"/>
      <pc:docMkLst>
        <pc:docMk/>
      </pc:docMkLst>
      <pc:sldChg chg="modSp">
        <pc:chgData name="Desai, Vedant Pratik" userId="S::vedant.desai@mavs.uta.edu::ef30dd35-d95c-42e4-9d89-d4047b6877f0" providerId="AD" clId="Web-{F2D0BF86-690F-95AF-D18E-85BEDCDC23F4}" dt="2020-05-06T21:40:51.819" v="403" actId="20577"/>
        <pc:sldMkLst>
          <pc:docMk/>
          <pc:sldMk cId="873804307" sldId="778"/>
        </pc:sldMkLst>
        <pc:spChg chg="mod">
          <ac:chgData name="Desai, Vedant Pratik" userId="S::vedant.desai@mavs.uta.edu::ef30dd35-d95c-42e4-9d89-d4047b6877f0" providerId="AD" clId="Web-{F2D0BF86-690F-95AF-D18E-85BEDCDC23F4}" dt="2020-05-06T21:40:51.819" v="403" actId="20577"/>
          <ac:spMkLst>
            <pc:docMk/>
            <pc:sldMk cId="873804307" sldId="778"/>
            <ac:spMk id="8" creationId="{57079B06-FDA5-47A9-B3C0-24D4235D240C}"/>
          </ac:spMkLst>
        </pc:spChg>
      </pc:sldChg>
      <pc:sldChg chg="modSp">
        <pc:chgData name="Desai, Vedant Pratik" userId="S::vedant.desai@mavs.uta.edu::ef30dd35-d95c-42e4-9d89-d4047b6877f0" providerId="AD" clId="Web-{F2D0BF86-690F-95AF-D18E-85BEDCDC23F4}" dt="2020-05-06T21:21:33.571" v="2" actId="20577"/>
        <pc:sldMkLst>
          <pc:docMk/>
          <pc:sldMk cId="258043464" sldId="793"/>
        </pc:sldMkLst>
        <pc:spChg chg="mod">
          <ac:chgData name="Desai, Vedant Pratik" userId="S::vedant.desai@mavs.uta.edu::ef30dd35-d95c-42e4-9d89-d4047b6877f0" providerId="AD" clId="Web-{F2D0BF86-690F-95AF-D18E-85BEDCDC23F4}" dt="2020-05-06T21:21:33.571" v="2" actId="20577"/>
          <ac:spMkLst>
            <pc:docMk/>
            <pc:sldMk cId="258043464" sldId="793"/>
            <ac:spMk id="3" creationId="{3D5FA816-060E-4659-A384-C09DF3C71CB0}"/>
          </ac:spMkLst>
        </pc:spChg>
      </pc:sldChg>
      <pc:sldChg chg="delSp modSp new">
        <pc:chgData name="Desai, Vedant Pratik" userId="S::vedant.desai@mavs.uta.edu::ef30dd35-d95c-42e4-9d89-d4047b6877f0" providerId="AD" clId="Web-{F2D0BF86-690F-95AF-D18E-85BEDCDC23F4}" dt="2020-05-06T21:30:13.291" v="398" actId="20577"/>
        <pc:sldMkLst>
          <pc:docMk/>
          <pc:sldMk cId="2879810305" sldId="809"/>
        </pc:sldMkLst>
        <pc:spChg chg="mod">
          <ac:chgData name="Desai, Vedant Pratik" userId="S::vedant.desai@mavs.uta.edu::ef30dd35-d95c-42e4-9d89-d4047b6877f0" providerId="AD" clId="Web-{F2D0BF86-690F-95AF-D18E-85BEDCDC23F4}" dt="2020-05-06T21:30:13.291" v="398" actId="20577"/>
          <ac:spMkLst>
            <pc:docMk/>
            <pc:sldMk cId="2879810305" sldId="809"/>
            <ac:spMk id="2" creationId="{B49B2BBF-51DE-4FAF-8085-BC77D3063090}"/>
          </ac:spMkLst>
        </pc:spChg>
        <pc:spChg chg="mod">
          <ac:chgData name="Desai, Vedant Pratik" userId="S::vedant.desai@mavs.uta.edu::ef30dd35-d95c-42e4-9d89-d4047b6877f0" providerId="AD" clId="Web-{F2D0BF86-690F-95AF-D18E-85BEDCDC23F4}" dt="2020-05-06T21:28:34.194" v="394" actId="20577"/>
          <ac:spMkLst>
            <pc:docMk/>
            <pc:sldMk cId="2879810305" sldId="809"/>
            <ac:spMk id="3" creationId="{A8FD9F17-1954-40AC-B9A1-BB324DAC25FE}"/>
          </ac:spMkLst>
        </pc:spChg>
        <pc:spChg chg="del">
          <ac:chgData name="Desai, Vedant Pratik" userId="S::vedant.desai@mavs.uta.edu::ef30dd35-d95c-42e4-9d89-d4047b6877f0" providerId="AD" clId="Web-{F2D0BF86-690F-95AF-D18E-85BEDCDC23F4}" dt="2020-05-06T21:26:30.944" v="32"/>
          <ac:spMkLst>
            <pc:docMk/>
            <pc:sldMk cId="2879810305" sldId="809"/>
            <ac:spMk id="4" creationId="{B9C517FB-6534-420D-B2C4-169E37BFF55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_308_E40B224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9738504909109"/>
          <c:y val="4.9142616318892163E-2"/>
          <c:w val="0.73536101390104014"/>
          <c:h val="0.78294619299146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Director 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Louvain</c:v>
                </c:pt>
                <c:pt idx="1">
                  <c:v>Infomap</c:v>
                </c:pt>
                <c:pt idx="2">
                  <c:v>Fast Greedy</c:v>
                </c:pt>
                <c:pt idx="3">
                  <c:v>Walktrap</c:v>
                </c:pt>
                <c:pt idx="4">
                  <c:v>Eigen Vector</c:v>
                </c:pt>
                <c:pt idx="5">
                  <c:v>Multilevel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10.103</c:v>
                </c:pt>
                <c:pt idx="1">
                  <c:v>0.89</c:v>
                </c:pt>
                <c:pt idx="2">
                  <c:v>0.65300000000000002</c:v>
                </c:pt>
                <c:pt idx="3">
                  <c:v>5.5419999999999998</c:v>
                </c:pt>
                <c:pt idx="4">
                  <c:v>6.6360000000000001</c:v>
                </c:pt>
                <c:pt idx="5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09-4D0E-8E4D-AAD27B56E0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Actor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Louvain</c:v>
                </c:pt>
                <c:pt idx="1">
                  <c:v>Infomap</c:v>
                </c:pt>
                <c:pt idx="2">
                  <c:v>Fast Greedy</c:v>
                </c:pt>
                <c:pt idx="3">
                  <c:v>Walktrap</c:v>
                </c:pt>
                <c:pt idx="4">
                  <c:v>Eigen Vector</c:v>
                </c:pt>
                <c:pt idx="5">
                  <c:v>Multilevel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92.234999999999999</c:v>
                </c:pt>
                <c:pt idx="1">
                  <c:v>3.9569999999999999</c:v>
                </c:pt>
                <c:pt idx="2">
                  <c:v>8.0649999999999995</c:v>
                </c:pt>
                <c:pt idx="3">
                  <c:v>51.792000000000002</c:v>
                </c:pt>
                <c:pt idx="4">
                  <c:v>35.485999999999997</c:v>
                </c:pt>
                <c:pt idx="5">
                  <c:v>0.96299999999999997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09-4D0E-8E4D-AAD27B56E0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American 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Louvain</c:v>
                </c:pt>
                <c:pt idx="1">
                  <c:v>Infomap</c:v>
                </c:pt>
                <c:pt idx="2">
                  <c:v>Fast Greedy</c:v>
                </c:pt>
                <c:pt idx="3">
                  <c:v>Walktrap</c:v>
                </c:pt>
                <c:pt idx="4">
                  <c:v>Eigen Vector</c:v>
                </c:pt>
                <c:pt idx="5">
                  <c:v>Multilevel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7.0999999999999994E-2</c:v>
                </c:pt>
                <c:pt idx="1">
                  <c:v>3.0000000000000001E-3</c:v>
                </c:pt>
                <c:pt idx="2">
                  <c:v>3.0000000000000001E-3</c:v>
                </c:pt>
                <c:pt idx="4">
                  <c:v>1.7999999999999999E-2</c:v>
                </c:pt>
                <c:pt idx="5">
                  <c:v>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09-4D0E-8E4D-AAD27B56E08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Louvain</c:v>
                </c:pt>
                <c:pt idx="1">
                  <c:v>Infomap</c:v>
                </c:pt>
                <c:pt idx="2">
                  <c:v>Fast Greedy</c:v>
                </c:pt>
                <c:pt idx="3">
                  <c:v>Walktrap</c:v>
                </c:pt>
                <c:pt idx="4">
                  <c:v>Eigen Vector</c:v>
                </c:pt>
                <c:pt idx="5">
                  <c:v>Multilevel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2.2029999999999998</c:v>
                </c:pt>
                <c:pt idx="1">
                  <c:v>0.20300000000000001</c:v>
                </c:pt>
                <c:pt idx="2">
                  <c:v>4.7E-2</c:v>
                </c:pt>
                <c:pt idx="3">
                  <c:v>0.25</c:v>
                </c:pt>
                <c:pt idx="4">
                  <c:v>0.312</c:v>
                </c:pt>
                <c:pt idx="5">
                  <c:v>9.4E-2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09-4D0E-8E4D-AAD27B56E08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Facebook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Louvain</c:v>
                </c:pt>
                <c:pt idx="1">
                  <c:v>Infomap</c:v>
                </c:pt>
                <c:pt idx="2">
                  <c:v>Fast Greedy</c:v>
                </c:pt>
                <c:pt idx="3">
                  <c:v>Walktrap</c:v>
                </c:pt>
                <c:pt idx="4">
                  <c:v>Eigen Vector</c:v>
                </c:pt>
                <c:pt idx="5">
                  <c:v>Multilevel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0.28100000000000003</c:v>
                </c:pt>
                <c:pt idx="1">
                  <c:v>0.05</c:v>
                </c:pt>
                <c:pt idx="2">
                  <c:v>8.9999999999999993E-3</c:v>
                </c:pt>
                <c:pt idx="3">
                  <c:v>7.0000000000000001E-3</c:v>
                </c:pt>
                <c:pt idx="4">
                  <c:v>0.187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09-4D0E-8E4D-AAD27B56E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46656"/>
        <c:axId val="43448192"/>
      </c:lineChart>
      <c:catAx>
        <c:axId val="43446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3448192"/>
        <c:crosses val="autoZero"/>
        <c:auto val="1"/>
        <c:lblAlgn val="ctr"/>
        <c:lblOffset val="100"/>
        <c:noMultiLvlLbl val="0"/>
      </c:catAx>
      <c:valAx>
        <c:axId val="43448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44665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3192876932050164"/>
          <c:y val="3.1057906896791356E-2"/>
          <c:w val="0.16035518129678233"/>
          <c:h val="0.35917429986735178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  <c:txPr>
        <a:bodyPr/>
        <a:lstStyle/>
        <a:p>
          <a:pPr>
            <a:defRPr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050718-DCD1-41F0-92C2-42504D045A1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E3A9FD-D3D9-48D8-AA54-0C0F9D57E395}">
      <dgm:prSet/>
      <dgm:spPr/>
      <dgm:t>
        <a:bodyPr/>
        <a:lstStyle/>
        <a:p>
          <a:pPr rtl="0"/>
          <a:r>
            <a:rPr lang="en-IN"/>
            <a:t>Different implementations of community detection algorithms give different results (size and number). So, </a:t>
          </a:r>
          <a:r>
            <a:rPr lang="en-IN">
              <a:latin typeface="Calibri"/>
            </a:rPr>
            <a:t>we need to find out which one works best.</a:t>
          </a:r>
          <a:endParaRPr lang="en-US"/>
        </a:p>
      </dgm:t>
    </dgm:pt>
    <dgm:pt modelId="{1521ABE5-57F5-42E2-AB77-E5C48012D50A}" type="parTrans" cxnId="{71ACECAC-9B81-432B-9665-FABAE67BE8D8}">
      <dgm:prSet/>
      <dgm:spPr/>
      <dgm:t>
        <a:bodyPr/>
        <a:lstStyle/>
        <a:p>
          <a:endParaRPr lang="en-US"/>
        </a:p>
      </dgm:t>
    </dgm:pt>
    <dgm:pt modelId="{BA24D47E-C241-49A5-8EC0-26B64BB60380}" type="sibTrans" cxnId="{71ACECAC-9B81-432B-9665-FABAE67BE8D8}">
      <dgm:prSet/>
      <dgm:spPr/>
      <dgm:t>
        <a:bodyPr/>
        <a:lstStyle/>
        <a:p>
          <a:endParaRPr lang="en-US"/>
        </a:p>
      </dgm:t>
    </dgm:pt>
    <dgm:pt modelId="{6A92A853-FF52-4097-B1D9-475334B5F38A}">
      <dgm:prSet/>
      <dgm:spPr/>
      <dgm:t>
        <a:bodyPr/>
        <a:lstStyle/>
        <a:p>
          <a:pPr rtl="0"/>
          <a:r>
            <a:rPr lang="en-IN"/>
            <a:t>In this project, we </a:t>
          </a:r>
          <a:r>
            <a:rPr lang="en-IN">
              <a:latin typeface="Calibri"/>
            </a:rPr>
            <a:t>must evaluate</a:t>
          </a:r>
          <a:r>
            <a:rPr lang="en-IN"/>
            <a:t> </a:t>
          </a:r>
          <a:r>
            <a:rPr lang="en-IN">
              <a:solidFill>
                <a:schemeClr val="tx2"/>
              </a:solidFill>
              <a:latin typeface="Calibri"/>
            </a:rPr>
            <a:t>community</a:t>
          </a:r>
          <a:r>
            <a:rPr lang="en-IN">
              <a:solidFill>
                <a:schemeClr val="tx2"/>
              </a:solidFill>
            </a:rPr>
            <a:t> detection algorithms</a:t>
          </a:r>
          <a:r>
            <a:rPr lang="en-IN"/>
            <a:t> on the same </a:t>
          </a:r>
          <a:r>
            <a:rPr lang="en-IN">
              <a:latin typeface="Calibri"/>
            </a:rPr>
            <a:t>set of </a:t>
          </a:r>
          <a:r>
            <a:rPr lang="en-IN"/>
            <a:t>graphs and </a:t>
          </a:r>
          <a:r>
            <a:rPr lang="en-IN">
              <a:latin typeface="Calibri"/>
            </a:rPr>
            <a:t>compare the results</a:t>
          </a:r>
          <a:r>
            <a:rPr lang="en-IN"/>
            <a:t> using graph and community characteristics.</a:t>
          </a:r>
          <a:r>
            <a:rPr lang="en-IN">
              <a:latin typeface="Calibri"/>
            </a:rPr>
            <a:t> </a:t>
          </a:r>
          <a:endParaRPr lang="en-US"/>
        </a:p>
      </dgm:t>
    </dgm:pt>
    <dgm:pt modelId="{2A2BACBC-D784-4E17-83FD-9DBA99E2D4D8}" type="parTrans" cxnId="{38F66973-CFF1-4980-A15A-8946FC5EAB47}">
      <dgm:prSet/>
      <dgm:spPr/>
      <dgm:t>
        <a:bodyPr/>
        <a:lstStyle/>
        <a:p>
          <a:endParaRPr lang="en-US"/>
        </a:p>
      </dgm:t>
    </dgm:pt>
    <dgm:pt modelId="{4ED1BA7B-84B7-4E58-96F7-6BB6C734CD74}" type="sibTrans" cxnId="{38F66973-CFF1-4980-A15A-8946FC5EAB47}">
      <dgm:prSet/>
      <dgm:spPr/>
      <dgm:t>
        <a:bodyPr/>
        <a:lstStyle/>
        <a:p>
          <a:endParaRPr lang="en-US"/>
        </a:p>
      </dgm:t>
    </dgm:pt>
    <dgm:pt modelId="{E3F69A62-4C84-4503-913B-C913FF32588A}">
      <dgm:prSet phldr="0"/>
      <dgm:spPr/>
      <dgm:t>
        <a:bodyPr/>
        <a:lstStyle/>
        <a:p>
          <a:pPr rtl="0"/>
          <a:r>
            <a:rPr lang="en-IN">
              <a:latin typeface="Calibri"/>
            </a:rPr>
            <a:t>Analyse the results to check </a:t>
          </a:r>
          <a:r>
            <a:rPr lang="en-IN">
              <a:solidFill>
                <a:schemeClr val="tx2"/>
              </a:solidFill>
              <a:latin typeface="Calibri"/>
            </a:rPr>
            <a:t>if any algorithm performs better for a type of graph.</a:t>
          </a:r>
          <a:endParaRPr lang="en-IN">
            <a:solidFill>
              <a:schemeClr val="tx2"/>
            </a:solidFill>
          </a:endParaRPr>
        </a:p>
      </dgm:t>
    </dgm:pt>
    <dgm:pt modelId="{E7890FCB-388E-4A57-A369-1CA53692565A}" type="parTrans" cxnId="{F31BFB05-BDB3-4546-8605-135C65F3C124}">
      <dgm:prSet/>
      <dgm:spPr/>
      <dgm:t>
        <a:bodyPr/>
        <a:lstStyle/>
        <a:p>
          <a:endParaRPr lang="en-US"/>
        </a:p>
      </dgm:t>
    </dgm:pt>
    <dgm:pt modelId="{C5FB91F0-1B63-4872-A660-3F94ACD77465}" type="sibTrans" cxnId="{F31BFB05-BDB3-4546-8605-135C65F3C124}">
      <dgm:prSet/>
      <dgm:spPr/>
      <dgm:t>
        <a:bodyPr/>
        <a:lstStyle/>
        <a:p>
          <a:endParaRPr lang="en-US"/>
        </a:p>
      </dgm:t>
    </dgm:pt>
    <dgm:pt modelId="{F8D33891-B975-45EA-9FD1-D44F981E0C7C}" type="pres">
      <dgm:prSet presAssocID="{05050718-DCD1-41F0-92C2-42504D045A14}" presName="vert0" presStyleCnt="0">
        <dgm:presLayoutVars>
          <dgm:dir/>
          <dgm:animOne val="branch"/>
          <dgm:animLvl val="lvl"/>
        </dgm:presLayoutVars>
      </dgm:prSet>
      <dgm:spPr/>
    </dgm:pt>
    <dgm:pt modelId="{FC331E1D-4D57-4821-A3D6-0C6583546352}" type="pres">
      <dgm:prSet presAssocID="{CDE3A9FD-D3D9-48D8-AA54-0C0F9D57E395}" presName="thickLine" presStyleLbl="alignNode1" presStyleIdx="0" presStyleCnt="3"/>
      <dgm:spPr/>
    </dgm:pt>
    <dgm:pt modelId="{5E51C8D3-9CC2-4788-8196-D5E818DA3EF3}" type="pres">
      <dgm:prSet presAssocID="{CDE3A9FD-D3D9-48D8-AA54-0C0F9D57E395}" presName="horz1" presStyleCnt="0"/>
      <dgm:spPr/>
    </dgm:pt>
    <dgm:pt modelId="{ABE38097-42AB-4650-8509-BF7010CC5EFC}" type="pres">
      <dgm:prSet presAssocID="{CDE3A9FD-D3D9-48D8-AA54-0C0F9D57E395}" presName="tx1" presStyleLbl="revTx" presStyleIdx="0" presStyleCnt="3"/>
      <dgm:spPr/>
    </dgm:pt>
    <dgm:pt modelId="{25F7EC83-B25B-49C1-8AA6-A95615671F84}" type="pres">
      <dgm:prSet presAssocID="{CDE3A9FD-D3D9-48D8-AA54-0C0F9D57E395}" presName="vert1" presStyleCnt="0"/>
      <dgm:spPr/>
    </dgm:pt>
    <dgm:pt modelId="{D318B2AD-86B5-4FB4-AB39-7775F5B36AEA}" type="pres">
      <dgm:prSet presAssocID="{6A92A853-FF52-4097-B1D9-475334B5F38A}" presName="thickLine" presStyleLbl="alignNode1" presStyleIdx="1" presStyleCnt="3"/>
      <dgm:spPr/>
    </dgm:pt>
    <dgm:pt modelId="{5C7C3D2E-6630-44BB-AB21-0A2525EE0C30}" type="pres">
      <dgm:prSet presAssocID="{6A92A853-FF52-4097-B1D9-475334B5F38A}" presName="horz1" presStyleCnt="0"/>
      <dgm:spPr/>
    </dgm:pt>
    <dgm:pt modelId="{29D02BA9-B646-4097-AA09-43E0DD3C1018}" type="pres">
      <dgm:prSet presAssocID="{6A92A853-FF52-4097-B1D9-475334B5F38A}" presName="tx1" presStyleLbl="revTx" presStyleIdx="1" presStyleCnt="3"/>
      <dgm:spPr/>
    </dgm:pt>
    <dgm:pt modelId="{0F83C0F7-A051-426C-9B2F-3144013E8718}" type="pres">
      <dgm:prSet presAssocID="{6A92A853-FF52-4097-B1D9-475334B5F38A}" presName="vert1" presStyleCnt="0"/>
      <dgm:spPr/>
    </dgm:pt>
    <dgm:pt modelId="{F34F668A-50B5-4E42-B881-3ED13A0E207C}" type="pres">
      <dgm:prSet presAssocID="{E3F69A62-4C84-4503-913B-C913FF32588A}" presName="thickLine" presStyleLbl="alignNode1" presStyleIdx="2" presStyleCnt="3"/>
      <dgm:spPr/>
    </dgm:pt>
    <dgm:pt modelId="{819ABBEA-7BC7-4A82-93EF-E6BA13585D67}" type="pres">
      <dgm:prSet presAssocID="{E3F69A62-4C84-4503-913B-C913FF32588A}" presName="horz1" presStyleCnt="0"/>
      <dgm:spPr/>
    </dgm:pt>
    <dgm:pt modelId="{938B3228-2B0D-419C-862F-37250E9EF685}" type="pres">
      <dgm:prSet presAssocID="{E3F69A62-4C84-4503-913B-C913FF32588A}" presName="tx1" presStyleLbl="revTx" presStyleIdx="2" presStyleCnt="3"/>
      <dgm:spPr/>
    </dgm:pt>
    <dgm:pt modelId="{1CFF3C0D-6F4B-4F96-9CB8-8F31281F4803}" type="pres">
      <dgm:prSet presAssocID="{E3F69A62-4C84-4503-913B-C913FF32588A}" presName="vert1" presStyleCnt="0"/>
      <dgm:spPr/>
    </dgm:pt>
  </dgm:ptLst>
  <dgm:cxnLst>
    <dgm:cxn modelId="{F31BFB05-BDB3-4546-8605-135C65F3C124}" srcId="{05050718-DCD1-41F0-92C2-42504D045A14}" destId="{E3F69A62-4C84-4503-913B-C913FF32588A}" srcOrd="2" destOrd="0" parTransId="{E7890FCB-388E-4A57-A369-1CA53692565A}" sibTransId="{C5FB91F0-1B63-4872-A660-3F94ACD77465}"/>
    <dgm:cxn modelId="{7602C119-7B51-4855-A8FD-DD86B915574C}" type="presOf" srcId="{05050718-DCD1-41F0-92C2-42504D045A14}" destId="{F8D33891-B975-45EA-9FD1-D44F981E0C7C}" srcOrd="0" destOrd="0" presId="urn:microsoft.com/office/officeart/2008/layout/LinedList"/>
    <dgm:cxn modelId="{52281F2E-D89B-4611-99F4-06E52395B45F}" type="presOf" srcId="{E3F69A62-4C84-4503-913B-C913FF32588A}" destId="{938B3228-2B0D-419C-862F-37250E9EF685}" srcOrd="0" destOrd="0" presId="urn:microsoft.com/office/officeart/2008/layout/LinedList"/>
    <dgm:cxn modelId="{735EBA42-1ABD-4C84-9E3E-2BE9C745C0D2}" type="presOf" srcId="{6A92A853-FF52-4097-B1D9-475334B5F38A}" destId="{29D02BA9-B646-4097-AA09-43E0DD3C1018}" srcOrd="0" destOrd="0" presId="urn:microsoft.com/office/officeart/2008/layout/LinedList"/>
    <dgm:cxn modelId="{38F66973-CFF1-4980-A15A-8946FC5EAB47}" srcId="{05050718-DCD1-41F0-92C2-42504D045A14}" destId="{6A92A853-FF52-4097-B1D9-475334B5F38A}" srcOrd="1" destOrd="0" parTransId="{2A2BACBC-D784-4E17-83FD-9DBA99E2D4D8}" sibTransId="{4ED1BA7B-84B7-4E58-96F7-6BB6C734CD74}"/>
    <dgm:cxn modelId="{71ACECAC-9B81-432B-9665-FABAE67BE8D8}" srcId="{05050718-DCD1-41F0-92C2-42504D045A14}" destId="{CDE3A9FD-D3D9-48D8-AA54-0C0F9D57E395}" srcOrd="0" destOrd="0" parTransId="{1521ABE5-57F5-42E2-AB77-E5C48012D50A}" sibTransId="{BA24D47E-C241-49A5-8EC0-26B64BB60380}"/>
    <dgm:cxn modelId="{ADFA49AF-F7C2-4ED8-B7E2-CD46F448D1D7}" type="presOf" srcId="{CDE3A9FD-D3D9-48D8-AA54-0C0F9D57E395}" destId="{ABE38097-42AB-4650-8509-BF7010CC5EFC}" srcOrd="0" destOrd="0" presId="urn:microsoft.com/office/officeart/2008/layout/LinedList"/>
    <dgm:cxn modelId="{E0C05F79-4EB1-44D0-A1EE-A6415285DE9F}" type="presParOf" srcId="{F8D33891-B975-45EA-9FD1-D44F981E0C7C}" destId="{FC331E1D-4D57-4821-A3D6-0C6583546352}" srcOrd="0" destOrd="0" presId="urn:microsoft.com/office/officeart/2008/layout/LinedList"/>
    <dgm:cxn modelId="{57699BD3-9BA0-4DA5-8DC2-87A97E03F333}" type="presParOf" srcId="{F8D33891-B975-45EA-9FD1-D44F981E0C7C}" destId="{5E51C8D3-9CC2-4788-8196-D5E818DA3EF3}" srcOrd="1" destOrd="0" presId="urn:microsoft.com/office/officeart/2008/layout/LinedList"/>
    <dgm:cxn modelId="{2B897F9E-F776-4637-B0B6-98B6478CECA2}" type="presParOf" srcId="{5E51C8D3-9CC2-4788-8196-D5E818DA3EF3}" destId="{ABE38097-42AB-4650-8509-BF7010CC5EFC}" srcOrd="0" destOrd="0" presId="urn:microsoft.com/office/officeart/2008/layout/LinedList"/>
    <dgm:cxn modelId="{5D13FA1F-0D29-4FAD-A73B-04A65A084C34}" type="presParOf" srcId="{5E51C8D3-9CC2-4788-8196-D5E818DA3EF3}" destId="{25F7EC83-B25B-49C1-8AA6-A95615671F84}" srcOrd="1" destOrd="0" presId="urn:microsoft.com/office/officeart/2008/layout/LinedList"/>
    <dgm:cxn modelId="{3F2A3FE5-CAB7-4882-80D1-4C949827D8F0}" type="presParOf" srcId="{F8D33891-B975-45EA-9FD1-D44F981E0C7C}" destId="{D318B2AD-86B5-4FB4-AB39-7775F5B36AEA}" srcOrd="2" destOrd="0" presId="urn:microsoft.com/office/officeart/2008/layout/LinedList"/>
    <dgm:cxn modelId="{46F7B75B-9E58-42E5-AE78-DAC3CA188E7E}" type="presParOf" srcId="{F8D33891-B975-45EA-9FD1-D44F981E0C7C}" destId="{5C7C3D2E-6630-44BB-AB21-0A2525EE0C30}" srcOrd="3" destOrd="0" presId="urn:microsoft.com/office/officeart/2008/layout/LinedList"/>
    <dgm:cxn modelId="{C2739B8E-D56A-4B9C-98F2-B95B65E1F319}" type="presParOf" srcId="{5C7C3D2E-6630-44BB-AB21-0A2525EE0C30}" destId="{29D02BA9-B646-4097-AA09-43E0DD3C1018}" srcOrd="0" destOrd="0" presId="urn:microsoft.com/office/officeart/2008/layout/LinedList"/>
    <dgm:cxn modelId="{656C485D-3152-4771-9A05-FDE23F24BD6B}" type="presParOf" srcId="{5C7C3D2E-6630-44BB-AB21-0A2525EE0C30}" destId="{0F83C0F7-A051-426C-9B2F-3144013E8718}" srcOrd="1" destOrd="0" presId="urn:microsoft.com/office/officeart/2008/layout/LinedList"/>
    <dgm:cxn modelId="{A2E7F532-3E2D-4933-9A70-71A268FB9699}" type="presParOf" srcId="{F8D33891-B975-45EA-9FD1-D44F981E0C7C}" destId="{F34F668A-50B5-4E42-B881-3ED13A0E207C}" srcOrd="4" destOrd="0" presId="urn:microsoft.com/office/officeart/2008/layout/LinedList"/>
    <dgm:cxn modelId="{18926BF6-4F0F-4226-98CE-E6E2D88D4624}" type="presParOf" srcId="{F8D33891-B975-45EA-9FD1-D44F981E0C7C}" destId="{819ABBEA-7BC7-4A82-93EF-E6BA13585D67}" srcOrd="5" destOrd="0" presId="urn:microsoft.com/office/officeart/2008/layout/LinedList"/>
    <dgm:cxn modelId="{7557A647-F43E-4A67-AFDC-5ED0FDFAEBD0}" type="presParOf" srcId="{819ABBEA-7BC7-4A82-93EF-E6BA13585D67}" destId="{938B3228-2B0D-419C-862F-37250E9EF685}" srcOrd="0" destOrd="0" presId="urn:microsoft.com/office/officeart/2008/layout/LinedList"/>
    <dgm:cxn modelId="{B7D64372-DFDF-4FBA-B9C9-793295CE37E7}" type="presParOf" srcId="{819ABBEA-7BC7-4A82-93EF-E6BA13585D67}" destId="{1CFF3C0D-6F4B-4F96-9CB8-8F31281F48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E66E3C-EE14-4178-AB8F-13F4B5E1AE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7CFBDA-DCDB-4DB1-802C-EAD64CBCE0BD}">
      <dgm:prSet/>
      <dgm:spPr/>
      <dgm:t>
        <a:bodyPr/>
        <a:lstStyle/>
        <a:p>
          <a:r>
            <a:rPr lang="en-US">
              <a:solidFill>
                <a:srgbClr val="003399"/>
              </a:solidFill>
            </a:rPr>
            <a:t>Modularity</a:t>
          </a:r>
          <a:r>
            <a:rPr lang="en-US"/>
            <a:t>: Measures strength of division of a graph into communities. Networks with high modularity have dense connections between the nodes within modules but sparse connections between nodes in different modules</a:t>
          </a:r>
        </a:p>
      </dgm:t>
    </dgm:pt>
    <dgm:pt modelId="{47DFE720-46FA-4C32-969A-A970C6E9C564}" type="parTrans" cxnId="{1B859235-E674-44B5-9929-B3038B7E1FD4}">
      <dgm:prSet/>
      <dgm:spPr/>
      <dgm:t>
        <a:bodyPr/>
        <a:lstStyle/>
        <a:p>
          <a:endParaRPr lang="en-US"/>
        </a:p>
      </dgm:t>
    </dgm:pt>
    <dgm:pt modelId="{B0D474C5-3BA3-4D64-9DB9-FC460A97C789}" type="sibTrans" cxnId="{1B859235-E674-44B5-9929-B3038B7E1FD4}">
      <dgm:prSet/>
      <dgm:spPr/>
      <dgm:t>
        <a:bodyPr/>
        <a:lstStyle/>
        <a:p>
          <a:endParaRPr lang="en-US"/>
        </a:p>
      </dgm:t>
    </dgm:pt>
    <dgm:pt modelId="{AC41D92E-A24E-41E2-9C26-5F7924DAEBDC}">
      <dgm:prSet/>
      <dgm:spPr/>
      <dgm:t>
        <a:bodyPr/>
        <a:lstStyle/>
        <a:p>
          <a:pPr rtl="0"/>
          <a:r>
            <a:rPr lang="en-US">
              <a:solidFill>
                <a:srgbClr val="003399"/>
              </a:solidFill>
            </a:rPr>
            <a:t>Clustering Coefficient</a:t>
          </a:r>
          <a:r>
            <a:rPr lang="en-US"/>
            <a:t>: Measure of the degree to which nodes in a graph tend to cluster together. The graphs with the largest possible average clustering coefficient are found to have a modular structure.</a:t>
          </a:r>
          <a:r>
            <a:rPr lang="en-US">
              <a:latin typeface="Calibri"/>
            </a:rPr>
            <a:t> We have evaluated on 10 largest communities</a:t>
          </a:r>
          <a:endParaRPr lang="en-US"/>
        </a:p>
      </dgm:t>
    </dgm:pt>
    <dgm:pt modelId="{69554728-B213-4A1D-A132-A17CDABE11AA}" type="parTrans" cxnId="{84A38075-9D16-4D47-BB09-E28AB6681337}">
      <dgm:prSet/>
      <dgm:spPr/>
      <dgm:t>
        <a:bodyPr/>
        <a:lstStyle/>
        <a:p>
          <a:endParaRPr lang="en-US"/>
        </a:p>
      </dgm:t>
    </dgm:pt>
    <dgm:pt modelId="{A49E4AE9-79B6-404D-AB91-670460E42754}" type="sibTrans" cxnId="{84A38075-9D16-4D47-BB09-E28AB6681337}">
      <dgm:prSet/>
      <dgm:spPr/>
      <dgm:t>
        <a:bodyPr/>
        <a:lstStyle/>
        <a:p>
          <a:endParaRPr lang="en-US"/>
        </a:p>
      </dgm:t>
    </dgm:pt>
    <dgm:pt modelId="{B13BB748-143A-4382-95DC-9C77ACE0A63C}" type="pres">
      <dgm:prSet presAssocID="{80E66E3C-EE14-4178-AB8F-13F4B5E1AEF6}" presName="vert0" presStyleCnt="0">
        <dgm:presLayoutVars>
          <dgm:dir/>
          <dgm:animOne val="branch"/>
          <dgm:animLvl val="lvl"/>
        </dgm:presLayoutVars>
      </dgm:prSet>
      <dgm:spPr/>
    </dgm:pt>
    <dgm:pt modelId="{0B03F78A-FFE5-4B11-BAD7-FC20203AD251}" type="pres">
      <dgm:prSet presAssocID="{0D7CFBDA-DCDB-4DB1-802C-EAD64CBCE0BD}" presName="thickLine" presStyleLbl="alignNode1" presStyleIdx="0" presStyleCnt="2"/>
      <dgm:spPr/>
    </dgm:pt>
    <dgm:pt modelId="{7D087CD7-8A31-4383-B849-CF0CEF11BA3C}" type="pres">
      <dgm:prSet presAssocID="{0D7CFBDA-DCDB-4DB1-802C-EAD64CBCE0BD}" presName="horz1" presStyleCnt="0"/>
      <dgm:spPr/>
    </dgm:pt>
    <dgm:pt modelId="{DE62461D-77D3-4B04-A5AA-7554A4FF76C2}" type="pres">
      <dgm:prSet presAssocID="{0D7CFBDA-DCDB-4DB1-802C-EAD64CBCE0BD}" presName="tx1" presStyleLbl="revTx" presStyleIdx="0" presStyleCnt="2"/>
      <dgm:spPr/>
    </dgm:pt>
    <dgm:pt modelId="{A459E5C2-1F5A-48D9-B3EF-79E4945CCC45}" type="pres">
      <dgm:prSet presAssocID="{0D7CFBDA-DCDB-4DB1-802C-EAD64CBCE0BD}" presName="vert1" presStyleCnt="0"/>
      <dgm:spPr/>
    </dgm:pt>
    <dgm:pt modelId="{9D9BA568-5B5F-49C9-BF82-7460777F6BC6}" type="pres">
      <dgm:prSet presAssocID="{AC41D92E-A24E-41E2-9C26-5F7924DAEBDC}" presName="thickLine" presStyleLbl="alignNode1" presStyleIdx="1" presStyleCnt="2"/>
      <dgm:spPr/>
    </dgm:pt>
    <dgm:pt modelId="{E2B75EE3-B2AB-4A72-B139-D259F3C672BA}" type="pres">
      <dgm:prSet presAssocID="{AC41D92E-A24E-41E2-9C26-5F7924DAEBDC}" presName="horz1" presStyleCnt="0"/>
      <dgm:spPr/>
    </dgm:pt>
    <dgm:pt modelId="{AD2CDC98-C72A-4F6C-B0C5-2B772FB55681}" type="pres">
      <dgm:prSet presAssocID="{AC41D92E-A24E-41E2-9C26-5F7924DAEBDC}" presName="tx1" presStyleLbl="revTx" presStyleIdx="1" presStyleCnt="2"/>
      <dgm:spPr/>
    </dgm:pt>
    <dgm:pt modelId="{45AB5D0D-063A-4F8E-9119-2062E52608B1}" type="pres">
      <dgm:prSet presAssocID="{AC41D92E-A24E-41E2-9C26-5F7924DAEBDC}" presName="vert1" presStyleCnt="0"/>
      <dgm:spPr/>
    </dgm:pt>
  </dgm:ptLst>
  <dgm:cxnLst>
    <dgm:cxn modelId="{1B859235-E674-44B5-9929-B3038B7E1FD4}" srcId="{80E66E3C-EE14-4178-AB8F-13F4B5E1AEF6}" destId="{0D7CFBDA-DCDB-4DB1-802C-EAD64CBCE0BD}" srcOrd="0" destOrd="0" parTransId="{47DFE720-46FA-4C32-969A-A970C6E9C564}" sibTransId="{B0D474C5-3BA3-4D64-9DB9-FC460A97C789}"/>
    <dgm:cxn modelId="{3257933F-A045-4C5F-9430-B3CCB0CACB5E}" type="presOf" srcId="{0D7CFBDA-DCDB-4DB1-802C-EAD64CBCE0BD}" destId="{DE62461D-77D3-4B04-A5AA-7554A4FF76C2}" srcOrd="0" destOrd="0" presId="urn:microsoft.com/office/officeart/2008/layout/LinedList"/>
    <dgm:cxn modelId="{C6DB5467-829F-43E1-A6BC-98439BD8FB4E}" type="presOf" srcId="{80E66E3C-EE14-4178-AB8F-13F4B5E1AEF6}" destId="{B13BB748-143A-4382-95DC-9C77ACE0A63C}" srcOrd="0" destOrd="0" presId="urn:microsoft.com/office/officeart/2008/layout/LinedList"/>
    <dgm:cxn modelId="{C0E51570-2164-4EA6-ABEC-4B42F05AD9DF}" type="presOf" srcId="{AC41D92E-A24E-41E2-9C26-5F7924DAEBDC}" destId="{AD2CDC98-C72A-4F6C-B0C5-2B772FB55681}" srcOrd="0" destOrd="0" presId="urn:microsoft.com/office/officeart/2008/layout/LinedList"/>
    <dgm:cxn modelId="{84A38075-9D16-4D47-BB09-E28AB6681337}" srcId="{80E66E3C-EE14-4178-AB8F-13F4B5E1AEF6}" destId="{AC41D92E-A24E-41E2-9C26-5F7924DAEBDC}" srcOrd="1" destOrd="0" parTransId="{69554728-B213-4A1D-A132-A17CDABE11AA}" sibTransId="{A49E4AE9-79B6-404D-AB91-670460E42754}"/>
    <dgm:cxn modelId="{D626D0D6-AC28-46AF-A258-DCEA9EB113A6}" type="presParOf" srcId="{B13BB748-143A-4382-95DC-9C77ACE0A63C}" destId="{0B03F78A-FFE5-4B11-BAD7-FC20203AD251}" srcOrd="0" destOrd="0" presId="urn:microsoft.com/office/officeart/2008/layout/LinedList"/>
    <dgm:cxn modelId="{853F2637-C58B-4399-84C8-EFE7EAB3B8CE}" type="presParOf" srcId="{B13BB748-143A-4382-95DC-9C77ACE0A63C}" destId="{7D087CD7-8A31-4383-B849-CF0CEF11BA3C}" srcOrd="1" destOrd="0" presId="urn:microsoft.com/office/officeart/2008/layout/LinedList"/>
    <dgm:cxn modelId="{8B3D6409-E175-4719-92B7-76AF8F90907B}" type="presParOf" srcId="{7D087CD7-8A31-4383-B849-CF0CEF11BA3C}" destId="{DE62461D-77D3-4B04-A5AA-7554A4FF76C2}" srcOrd="0" destOrd="0" presId="urn:microsoft.com/office/officeart/2008/layout/LinedList"/>
    <dgm:cxn modelId="{2035AD57-7B59-4944-ABE5-42443365AB07}" type="presParOf" srcId="{7D087CD7-8A31-4383-B849-CF0CEF11BA3C}" destId="{A459E5C2-1F5A-48D9-B3EF-79E4945CCC45}" srcOrd="1" destOrd="0" presId="urn:microsoft.com/office/officeart/2008/layout/LinedList"/>
    <dgm:cxn modelId="{A6BBA974-87C4-404C-A0B7-944B9502BF5F}" type="presParOf" srcId="{B13BB748-143A-4382-95DC-9C77ACE0A63C}" destId="{9D9BA568-5B5F-49C9-BF82-7460777F6BC6}" srcOrd="2" destOrd="0" presId="urn:microsoft.com/office/officeart/2008/layout/LinedList"/>
    <dgm:cxn modelId="{DCDCEA70-5916-443A-81FC-744EF045EAD7}" type="presParOf" srcId="{B13BB748-143A-4382-95DC-9C77ACE0A63C}" destId="{E2B75EE3-B2AB-4A72-B139-D259F3C672BA}" srcOrd="3" destOrd="0" presId="urn:microsoft.com/office/officeart/2008/layout/LinedList"/>
    <dgm:cxn modelId="{5380F72F-78CC-4234-853F-56EA85E6A04B}" type="presParOf" srcId="{E2B75EE3-B2AB-4A72-B139-D259F3C672BA}" destId="{AD2CDC98-C72A-4F6C-B0C5-2B772FB55681}" srcOrd="0" destOrd="0" presId="urn:microsoft.com/office/officeart/2008/layout/LinedList"/>
    <dgm:cxn modelId="{D6CEB59E-C70C-4C1B-A741-41D12CA07FCB}" type="presParOf" srcId="{E2B75EE3-B2AB-4A72-B139-D259F3C672BA}" destId="{45AB5D0D-063A-4F8E-9119-2062E52608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31E1D-4D57-4821-A3D6-0C6583546352}">
      <dsp:nvSpPr>
        <dsp:cNvPr id="0" name=""/>
        <dsp:cNvSpPr/>
      </dsp:nvSpPr>
      <dsp:spPr>
        <a:xfrm>
          <a:off x="0" y="2395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38097-42AB-4650-8509-BF7010CC5EFC}">
      <dsp:nvSpPr>
        <dsp:cNvPr id="0" name=""/>
        <dsp:cNvSpPr/>
      </dsp:nvSpPr>
      <dsp:spPr>
        <a:xfrm>
          <a:off x="0" y="2395"/>
          <a:ext cx="8229600" cy="163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Different implementations of community detection algorithms give different results (size and number). So, </a:t>
          </a:r>
          <a:r>
            <a:rPr lang="en-IN" sz="2800" kern="1200">
              <a:latin typeface="Calibri"/>
            </a:rPr>
            <a:t>we need to find out which one works best.</a:t>
          </a:r>
          <a:endParaRPr lang="en-US" sz="2800" kern="1200"/>
        </a:p>
      </dsp:txBody>
      <dsp:txXfrm>
        <a:off x="0" y="2395"/>
        <a:ext cx="8229600" cy="1634057"/>
      </dsp:txXfrm>
    </dsp:sp>
    <dsp:sp modelId="{D318B2AD-86B5-4FB4-AB39-7775F5B36AEA}">
      <dsp:nvSpPr>
        <dsp:cNvPr id="0" name=""/>
        <dsp:cNvSpPr/>
      </dsp:nvSpPr>
      <dsp:spPr>
        <a:xfrm>
          <a:off x="0" y="163645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02BA9-B646-4097-AA09-43E0DD3C1018}">
      <dsp:nvSpPr>
        <dsp:cNvPr id="0" name=""/>
        <dsp:cNvSpPr/>
      </dsp:nvSpPr>
      <dsp:spPr>
        <a:xfrm>
          <a:off x="0" y="1636452"/>
          <a:ext cx="8229600" cy="163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In this project, we </a:t>
          </a:r>
          <a:r>
            <a:rPr lang="en-IN" sz="2800" kern="1200">
              <a:latin typeface="Calibri"/>
            </a:rPr>
            <a:t>must evaluate</a:t>
          </a:r>
          <a:r>
            <a:rPr lang="en-IN" sz="2800" kern="1200"/>
            <a:t> </a:t>
          </a:r>
          <a:r>
            <a:rPr lang="en-IN" sz="2800" kern="1200">
              <a:solidFill>
                <a:schemeClr val="tx2"/>
              </a:solidFill>
              <a:latin typeface="Calibri"/>
            </a:rPr>
            <a:t>community</a:t>
          </a:r>
          <a:r>
            <a:rPr lang="en-IN" sz="2800" kern="1200">
              <a:solidFill>
                <a:schemeClr val="tx2"/>
              </a:solidFill>
            </a:rPr>
            <a:t> detection algorithms</a:t>
          </a:r>
          <a:r>
            <a:rPr lang="en-IN" sz="2800" kern="1200"/>
            <a:t> on the same </a:t>
          </a:r>
          <a:r>
            <a:rPr lang="en-IN" sz="2800" kern="1200">
              <a:latin typeface="Calibri"/>
            </a:rPr>
            <a:t>set of </a:t>
          </a:r>
          <a:r>
            <a:rPr lang="en-IN" sz="2800" kern="1200"/>
            <a:t>graphs and </a:t>
          </a:r>
          <a:r>
            <a:rPr lang="en-IN" sz="2800" kern="1200">
              <a:latin typeface="Calibri"/>
            </a:rPr>
            <a:t>compare the results</a:t>
          </a:r>
          <a:r>
            <a:rPr lang="en-IN" sz="2800" kern="1200"/>
            <a:t> using graph and community characteristics.</a:t>
          </a:r>
          <a:r>
            <a:rPr lang="en-IN" sz="2800" kern="1200">
              <a:latin typeface="Calibri"/>
            </a:rPr>
            <a:t> </a:t>
          </a:r>
          <a:endParaRPr lang="en-US" sz="2800" kern="1200"/>
        </a:p>
      </dsp:txBody>
      <dsp:txXfrm>
        <a:off x="0" y="1636452"/>
        <a:ext cx="8229600" cy="1634057"/>
      </dsp:txXfrm>
    </dsp:sp>
    <dsp:sp modelId="{F34F668A-50B5-4E42-B881-3ED13A0E207C}">
      <dsp:nvSpPr>
        <dsp:cNvPr id="0" name=""/>
        <dsp:cNvSpPr/>
      </dsp:nvSpPr>
      <dsp:spPr>
        <a:xfrm>
          <a:off x="0" y="327051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B3228-2B0D-419C-862F-37250E9EF685}">
      <dsp:nvSpPr>
        <dsp:cNvPr id="0" name=""/>
        <dsp:cNvSpPr/>
      </dsp:nvSpPr>
      <dsp:spPr>
        <a:xfrm>
          <a:off x="0" y="3270510"/>
          <a:ext cx="8229600" cy="163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Calibri"/>
            </a:rPr>
            <a:t>Analyse the results to check </a:t>
          </a:r>
          <a:r>
            <a:rPr lang="en-IN" sz="2800" kern="1200">
              <a:solidFill>
                <a:schemeClr val="tx2"/>
              </a:solidFill>
              <a:latin typeface="Calibri"/>
            </a:rPr>
            <a:t>if any algorithm performs better for a type of graph.</a:t>
          </a:r>
          <a:endParaRPr lang="en-IN" sz="2800" kern="1200">
            <a:solidFill>
              <a:schemeClr val="tx2"/>
            </a:solidFill>
          </a:endParaRPr>
        </a:p>
      </dsp:txBody>
      <dsp:txXfrm>
        <a:off x="0" y="3270510"/>
        <a:ext cx="8229600" cy="1634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3F78A-FFE5-4B11-BAD7-FC20203AD251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2461D-77D3-4B04-A5AA-7554A4FF76C2}">
      <dsp:nvSpPr>
        <dsp:cNvPr id="0" name=""/>
        <dsp:cNvSpPr/>
      </dsp:nvSpPr>
      <dsp:spPr>
        <a:xfrm>
          <a:off x="0" y="0"/>
          <a:ext cx="8229600" cy="245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rgbClr val="003399"/>
              </a:solidFill>
            </a:rPr>
            <a:t>Modularity</a:t>
          </a:r>
          <a:r>
            <a:rPr lang="en-US" sz="2900" kern="1200"/>
            <a:t>: Measures strength of division of a graph into communities. Networks with high modularity have dense connections between the nodes within modules but sparse connections between nodes in different modules</a:t>
          </a:r>
        </a:p>
      </dsp:txBody>
      <dsp:txXfrm>
        <a:off x="0" y="0"/>
        <a:ext cx="8229600" cy="2453481"/>
      </dsp:txXfrm>
    </dsp:sp>
    <dsp:sp modelId="{9D9BA568-5B5F-49C9-BF82-7460777F6BC6}">
      <dsp:nvSpPr>
        <dsp:cNvPr id="0" name=""/>
        <dsp:cNvSpPr/>
      </dsp:nvSpPr>
      <dsp:spPr>
        <a:xfrm>
          <a:off x="0" y="24534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CDC98-C72A-4F6C-B0C5-2B772FB55681}">
      <dsp:nvSpPr>
        <dsp:cNvPr id="0" name=""/>
        <dsp:cNvSpPr/>
      </dsp:nvSpPr>
      <dsp:spPr>
        <a:xfrm>
          <a:off x="0" y="2453481"/>
          <a:ext cx="8229600" cy="245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rgbClr val="003399"/>
              </a:solidFill>
            </a:rPr>
            <a:t>Clustering Coefficient</a:t>
          </a:r>
          <a:r>
            <a:rPr lang="en-US" sz="2900" kern="1200"/>
            <a:t>: Measure of the degree to which nodes in a graph tend to cluster together. The graphs with the largest possible average clustering coefficient are found to have a modular structure.</a:t>
          </a:r>
          <a:r>
            <a:rPr lang="en-US" sz="2900" kern="1200">
              <a:latin typeface="Calibri"/>
            </a:rPr>
            <a:t> We have evaluated on 10 largest communities</a:t>
          </a:r>
          <a:endParaRPr lang="en-US" sz="2900" kern="1200"/>
        </a:p>
      </dsp:txBody>
      <dsp:txXfrm>
        <a:off x="0" y="2453481"/>
        <a:ext cx="8229600" cy="245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2EE66B-EB79-43AE-86DB-A8328363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C6CCFCD-945B-42DC-B2E3-C7B039321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46243A0-9035-494D-A495-743FCEA61E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0F2A-0B3E-4A6E-95CA-BF218B13835F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1CB-F62D-4D3F-B3F2-96380455DB3C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059-EA35-477E-B95A-17F078172ED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73-D644-454B-B917-896594FAFE1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7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77CF-C41B-46CB-9680-AE16AB996847}" type="datetime1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D86D-97C5-4044-9F1B-91A4DEB2430A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5D45-7141-4384-B746-09DAF8A17AFB}" type="datetime1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295D-71F8-4AEF-A5CA-103BE7A7A340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36C4-A720-4BB7-BC12-1766BAFF1B9E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13F9-BFFA-4631-9DF2-3541CA48537A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685800" y="6172200"/>
            <a:ext cx="7620000" cy="0"/>
          </a:xfrm>
          <a:prstGeom prst="line">
            <a:avLst/>
          </a:prstGeom>
          <a:noFill/>
          <a:ln w="9525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685800" y="6096000"/>
            <a:ext cx="5105400" cy="0"/>
          </a:xfrm>
          <a:prstGeom prst="line">
            <a:avLst/>
          </a:prstGeom>
          <a:noFill/>
          <a:ln w="38100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91377" y="-20020"/>
            <a:ext cx="990845" cy="852930"/>
          </a:xfrm>
          <a:prstGeom prst="rect">
            <a:avLst/>
          </a:prstGeom>
        </p:spPr>
      </p:pic>
      <p:pic>
        <p:nvPicPr>
          <p:cNvPr id="12" name="Picture 10" descr="full_2colo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4"/>
            <a:ext cx="1554694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6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ushree.k.angal@mavs.ut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edant.desai@mavs.ut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graph.org/pyth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pequation.org/infomap/" TargetMode="External"/><Relationship Id="rId5" Type="http://schemas.openxmlformats.org/officeDocument/2006/relationships/hyperlink" Target="https://python-louvain.readthedocs.io/en/latest/" TargetMode="External"/><Relationship Id="rId4" Type="http://schemas.openxmlformats.org/officeDocument/2006/relationships/hyperlink" Target="https://networkx.github.io/documentation/stabl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itlab.uta.edu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auto">
          <a:xfrm>
            <a:off x="762000" y="13716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endParaRPr lang="en-US" sz="180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1295400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i="1">
                <a:solidFill>
                  <a:srgbClr val="990000"/>
                </a:solidFill>
                <a:latin typeface="Garamond" pitchFamily="18" charset="0"/>
              </a:rPr>
              <a:t>Evaluating Community Detection by different implementations and their comparison</a:t>
            </a: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sz="2000" b="1"/>
          </a:p>
        </p:txBody>
      </p:sp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1107046" y="3505200"/>
            <a:ext cx="6934200" cy="255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100" b="1">
                <a:solidFill>
                  <a:srgbClr val="A50021"/>
                </a:solidFill>
              </a:rPr>
              <a:t>Anushree K Angal, Vedant P Desai</a:t>
            </a:r>
          </a:p>
          <a:p>
            <a:pPr eaLnBrk="1" hangingPunct="1">
              <a:spcBef>
                <a:spcPct val="20000"/>
              </a:spcBef>
            </a:pPr>
            <a:r>
              <a:rPr lang="en-US" sz="2100" b="1">
                <a:solidFill>
                  <a:srgbClr val="A50021"/>
                </a:solidFill>
              </a:rPr>
              <a:t>Team 09</a:t>
            </a:r>
          </a:p>
          <a:p>
            <a:pPr eaLnBrk="1" hangingPunct="1">
              <a:spcBef>
                <a:spcPct val="20000"/>
              </a:spcBef>
            </a:pPr>
            <a:endParaRPr lang="en-US" sz="1900" b="1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900" b="1">
                <a:solidFill>
                  <a:srgbClr val="000066"/>
                </a:solidFill>
              </a:rPr>
              <a:t>CSE 6331, Spring 2020</a:t>
            </a:r>
          </a:p>
          <a:p>
            <a:pPr eaLnBrk="1" hangingPunct="1">
              <a:spcBef>
                <a:spcPct val="20000"/>
              </a:spcBef>
            </a:pPr>
            <a:endParaRPr kumimoji="1" lang="en-GB" sz="190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GB" sz="1900">
                <a:solidFill>
                  <a:srgbClr val="000000"/>
                </a:solidFill>
                <a:hlinkClick r:id="rId3"/>
              </a:rPr>
              <a:t>anushree.k.angal@mavs.uta.edu</a:t>
            </a:r>
            <a:r>
              <a:rPr kumimoji="1" lang="en-GB" sz="1900">
                <a:solidFill>
                  <a:srgbClr val="000000"/>
                </a:solidFill>
              </a:rPr>
              <a:t>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GB" sz="1900">
                <a:solidFill>
                  <a:srgbClr val="000000"/>
                </a:solidFill>
                <a:hlinkClick r:id="rId4"/>
              </a:rPr>
              <a:t>vedant.desai@mavs.uta.edu</a:t>
            </a:r>
            <a:r>
              <a:rPr kumimoji="1" lang="en-GB" sz="19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788602"/>
      </p:ext>
    </p:extLst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Director Genre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79B06-FDA5-47A9-B3C0-24D4235D240C}"/>
              </a:ext>
            </a:extLst>
          </p:cNvPr>
          <p:cNvSpPr txBox="1"/>
          <p:nvPr/>
        </p:nvSpPr>
        <p:spPr>
          <a:xfrm>
            <a:off x="5180107" y="863022"/>
            <a:ext cx="3911885" cy="28342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l" eaLnBrk="1" hangingPunct="1">
              <a:spcBef>
                <a:spcPct val="20000"/>
              </a:spcBef>
              <a:buFont typeface="Wingdings"/>
              <a:buChar char="Ø"/>
            </a:pPr>
            <a:r>
              <a:rPr lang="en-US" sz="2400" err="1">
                <a:latin typeface="+mn-lt"/>
                <a:cs typeface="+mn-cs"/>
              </a:rPr>
              <a:t>Walktrap</a:t>
            </a:r>
            <a:r>
              <a:rPr lang="en-US" sz="2400">
                <a:latin typeface="+mn-lt"/>
                <a:cs typeface="+mn-cs"/>
              </a:rPr>
              <a:t> and Multilevel </a:t>
            </a:r>
            <a:endParaRPr lang="en-US" sz="2400">
              <a:latin typeface="+mn-lt"/>
              <a:cs typeface="Calibri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sz="2400">
                <a:latin typeface="+mn-lt"/>
                <a:cs typeface="+mn-cs"/>
              </a:rPr>
              <a:t>have a Jaccard Coefficient of almost 1​</a:t>
            </a:r>
            <a:endParaRPr lang="en-US" sz="2400">
              <a:latin typeface="+mn-lt"/>
              <a:cs typeface="Calibri"/>
            </a:endParaRPr>
          </a:p>
          <a:p>
            <a:pPr marL="342900" indent="-342900" algn="l" eaLnBrk="1" hangingPunct="1">
              <a:spcBef>
                <a:spcPct val="20000"/>
              </a:spcBef>
              <a:buFont typeface="Wingdings"/>
              <a:buChar char="Ø"/>
            </a:pPr>
            <a:r>
              <a:rPr lang="en-US" sz="2400">
                <a:latin typeface="+mn-lt"/>
                <a:cs typeface="+mn-cs"/>
              </a:rPr>
              <a:t>These algorithms optimize </a:t>
            </a:r>
            <a:r>
              <a:rPr lang="en-US" sz="2400">
                <a:solidFill>
                  <a:srgbClr val="003399"/>
                </a:solidFill>
                <a:latin typeface="+mn-lt"/>
                <a:cs typeface="+mn-cs"/>
              </a:rPr>
              <a:t>different metrics</a:t>
            </a:r>
            <a:r>
              <a:rPr lang="en-US" sz="2400">
                <a:latin typeface="+mn-lt"/>
                <a:cs typeface="+mn-cs"/>
              </a:rPr>
              <a:t> yet have high Jaccard as well as NMI​</a:t>
            </a:r>
            <a:endParaRPr lang="en-US" sz="2400">
              <a:latin typeface="+mn-lt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6327241-67F9-47B7-99E8-26473215F648}" type="datetime1">
              <a:rPr lang="en-US" smtClean="0"/>
              <a:pPr>
                <a:spcAft>
                  <a:spcPts val="600"/>
                </a:spcAft>
              </a:pPr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Arial"/>
                <a:cs typeface="Arial"/>
              </a:rPr>
              <a:t>©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pPr>
              <a:spcAft>
                <a:spcPts val="600"/>
              </a:spcAft>
            </a:pPr>
            <a:endParaRPr lang="en-US" kern="1200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706BD9-F2AE-4A2B-9DCA-446C6D03248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264447"/>
              </p:ext>
            </p:extLst>
          </p:nvPr>
        </p:nvGraphicFramePr>
        <p:xfrm>
          <a:off x="207818" y="2363931"/>
          <a:ext cx="4861256" cy="3390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023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Algorithm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NMI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Jaccard Coefficient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Algorithm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13">
                <a:tc>
                  <a:txBody>
                    <a:bodyPr/>
                    <a:lstStyle/>
                    <a:p>
                      <a:pPr algn="ctr"/>
                      <a:r>
                        <a:rPr lang="en-IN" sz="1800" err="1"/>
                        <a:t>Walktrap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00B050"/>
                          </a:solidFill>
                        </a:rPr>
                        <a:t>0.86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00B050"/>
                          </a:solidFill>
                        </a:rPr>
                        <a:t>0.99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Multilevel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4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Eigen</a:t>
                      </a:r>
                      <a:r>
                        <a:rPr lang="en-IN" sz="1800" baseline="0"/>
                        <a:t> Vector</a:t>
                      </a:r>
                      <a:endParaRPr lang="en-IN" sz="1800"/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00B050"/>
                          </a:solidFill>
                        </a:rPr>
                        <a:t>0.88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00B050"/>
                          </a:solidFill>
                        </a:rPr>
                        <a:t>0.95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Multilevel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13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Louvain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B050"/>
                          </a:solidFill>
                        </a:rPr>
                        <a:t>0.</a:t>
                      </a:r>
                      <a:r>
                        <a:rPr lang="en-IN" sz="1800" b="1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00B050"/>
                          </a:solidFill>
                        </a:rPr>
                        <a:t>0.60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err="1"/>
                        <a:t>Infomap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05">
                <a:tc>
                  <a:txBody>
                    <a:bodyPr/>
                    <a:lstStyle/>
                    <a:p>
                      <a:pPr algn="ctr"/>
                      <a:r>
                        <a:rPr lang="en-IN" sz="1800" err="1"/>
                        <a:t>Infomap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FF0000"/>
                          </a:solidFill>
                        </a:rPr>
                        <a:t>0.20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Fast Greedy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613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Louvain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IN" sz="1800" b="1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FF0000"/>
                          </a:solidFill>
                        </a:rPr>
                        <a:t>0.07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Multilevel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613">
                <a:tc>
                  <a:txBody>
                    <a:bodyPr/>
                    <a:lstStyle/>
                    <a:p>
                      <a:pPr algn="ctr"/>
                      <a:r>
                        <a:rPr lang="en-IN" sz="1800" err="1"/>
                        <a:t>Infomap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FF0000"/>
                          </a:solidFill>
                        </a:rPr>
                        <a:t>0.08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err="1"/>
                        <a:t>Walktrap</a:t>
                      </a:r>
                    </a:p>
                  </a:txBody>
                  <a:tcPr marL="78366" marR="78366" marT="39183" marB="39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80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7CC1-4872-4AB2-B57D-06340A87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Data: Actor Genre Graph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1676-8540-4988-8608-74501830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6B0B-D720-4CC8-B532-D0D93EB7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9846-ACE4-4E5D-9D9C-6F072246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C44A9A-2E49-4306-9D4B-E75A6F6DF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25761"/>
              </p:ext>
            </p:extLst>
          </p:nvPr>
        </p:nvGraphicFramePr>
        <p:xfrm>
          <a:off x="3431546" y="1567957"/>
          <a:ext cx="5185483" cy="3625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46">
                  <a:extLst>
                    <a:ext uri="{9D8B030D-6E8A-4147-A177-3AD203B41FA5}">
                      <a16:colId xmlns:a16="http://schemas.microsoft.com/office/drawing/2014/main" val="892831295"/>
                    </a:ext>
                  </a:extLst>
                </a:gridCol>
                <a:gridCol w="1485163">
                  <a:extLst>
                    <a:ext uri="{9D8B030D-6E8A-4147-A177-3AD203B41FA5}">
                      <a16:colId xmlns:a16="http://schemas.microsoft.com/office/drawing/2014/main" val="823013405"/>
                    </a:ext>
                  </a:extLst>
                </a:gridCol>
                <a:gridCol w="1290650">
                  <a:extLst>
                    <a:ext uri="{9D8B030D-6E8A-4147-A177-3AD203B41FA5}">
                      <a16:colId xmlns:a16="http://schemas.microsoft.com/office/drawing/2014/main" val="4020854181"/>
                    </a:ext>
                  </a:extLst>
                </a:gridCol>
                <a:gridCol w="1256324">
                  <a:extLst>
                    <a:ext uri="{9D8B030D-6E8A-4147-A177-3AD203B41FA5}">
                      <a16:colId xmlns:a16="http://schemas.microsoft.com/office/drawing/2014/main" val="2459846227"/>
                    </a:ext>
                  </a:extLst>
                </a:gridCol>
              </a:tblGrid>
              <a:tr h="662069">
                <a:tc>
                  <a:txBody>
                    <a:bodyPr/>
                    <a:lstStyle/>
                    <a:p>
                      <a:r>
                        <a:rPr lang="en-GB" sz="1600"/>
                        <a:t>Algorithm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Number of Communities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Modularity 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Clustering Coefficient</a:t>
                      </a: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49387982"/>
                  </a:ext>
                </a:extLst>
              </a:tr>
              <a:tr h="409853">
                <a:tc>
                  <a:txBody>
                    <a:bodyPr/>
                    <a:lstStyle/>
                    <a:p>
                      <a:r>
                        <a:rPr lang="en-GB" sz="1800"/>
                        <a:t>Louvain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679 (206)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0.003986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0.92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382173162"/>
                  </a:ext>
                </a:extLst>
              </a:tr>
              <a:tr h="409853">
                <a:tc>
                  <a:txBody>
                    <a:bodyPr/>
                    <a:lstStyle/>
                    <a:p>
                      <a:r>
                        <a:rPr lang="en-GB" sz="1800" err="1"/>
                        <a:t>Infomap</a:t>
                      </a:r>
                      <a:endParaRPr lang="en-GB" sz="1800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664 (192)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0.001241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0.95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562751123"/>
                  </a:ext>
                </a:extLst>
              </a:tr>
              <a:tr h="662069">
                <a:tc>
                  <a:txBody>
                    <a:bodyPr/>
                    <a:lstStyle/>
                    <a:p>
                      <a:r>
                        <a:rPr lang="en-GB" sz="1800"/>
                        <a:t>Fast Greedy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685 (212)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0.679480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0.95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1429886665"/>
                  </a:ext>
                </a:extLst>
              </a:tr>
              <a:tr h="4098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err="1"/>
                        <a:t>Walktrap</a:t>
                      </a:r>
                      <a:r>
                        <a:rPr lang="en-GB" sz="1800"/>
                        <a:t> 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/>
                        <a:t>1088 (400)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0.718052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0.92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1260216858"/>
                  </a:ext>
                </a:extLst>
              </a:tr>
              <a:tr h="6620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/>
                        <a:t>Eigen Vector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/>
                        <a:t>693 (219)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0.708025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0.91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3325241154"/>
                  </a:ext>
                </a:extLst>
              </a:tr>
              <a:tr h="4098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/>
                        <a:t>Multilevel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/>
                        <a:t>679 (206)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0.709446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0.92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17603205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B6450B-A52A-492B-B4D2-0FB4503914FE}"/>
              </a:ext>
            </a:extLst>
          </p:cNvPr>
          <p:cNvSpPr txBox="1">
            <a:spLocks/>
          </p:cNvSpPr>
          <p:nvPr/>
        </p:nvSpPr>
        <p:spPr>
          <a:xfrm>
            <a:off x="259976" y="1716742"/>
            <a:ext cx="2810691" cy="3473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sz="2000"/>
              <a:t>IMDB Dataset: Actor Genre Graph</a:t>
            </a:r>
            <a:endParaRPr lang="en-GB" sz="2000">
              <a:cs typeface="Calibri"/>
            </a:endParaRPr>
          </a:p>
          <a:p>
            <a:pPr fontAlgn="auto">
              <a:spcAft>
                <a:spcPts val="0"/>
              </a:spcAft>
            </a:pPr>
            <a:r>
              <a:rPr lang="en-GB" sz="2000"/>
              <a:t>|Vertices| = 9485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2000"/>
              <a:t>        |Edges| = 996527</a:t>
            </a:r>
            <a:endParaRPr lang="en-GB" sz="2000">
              <a:ea typeface="+mn-lt"/>
              <a:cs typeface="+mn-lt"/>
            </a:endParaRPr>
          </a:p>
          <a:p>
            <a:pPr>
              <a:spcAft>
                <a:spcPts val="0"/>
              </a:spcAft>
            </a:pPr>
            <a:r>
              <a:rPr lang="en-GB" sz="2000">
                <a:ea typeface="+mn-lt"/>
                <a:cs typeface="+mn-lt"/>
              </a:rPr>
              <a:t>Strong Connectivity</a:t>
            </a:r>
          </a:p>
          <a:p>
            <a:pPr marL="0" indent="0">
              <a:spcAft>
                <a:spcPts val="0"/>
              </a:spcAft>
              <a:buNone/>
            </a:pPr>
            <a:endParaRPr lang="en-GB" sz="2000">
              <a:cs typeface="Calibri"/>
            </a:endParaRPr>
          </a:p>
          <a:p>
            <a:pPr marL="0" indent="0">
              <a:spcAft>
                <a:spcPts val="0"/>
              </a:spcAft>
              <a:buNone/>
            </a:pPr>
            <a:endParaRPr lang="en-GB" sz="200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GB">
              <a:cs typeface="Calibri"/>
            </a:endParaRPr>
          </a:p>
          <a:p>
            <a:pPr fontAlgn="auto">
              <a:spcAft>
                <a:spcPts val="0"/>
              </a:spcAft>
            </a:pPr>
            <a:endParaRPr lang="en-GB">
              <a:cs typeface="Calibri"/>
            </a:endParaRPr>
          </a:p>
          <a:p>
            <a:pPr fontAlgn="auto">
              <a:spcAft>
                <a:spcPts val="0"/>
              </a:spcAft>
            </a:pPr>
            <a:endParaRPr lang="en-GB">
              <a:cs typeface="Calibri"/>
            </a:endParaRPr>
          </a:p>
          <a:p>
            <a:pPr fontAlgn="auto">
              <a:spcAft>
                <a:spcPts val="0"/>
              </a:spcAft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372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7CC1-4872-4AB2-B57D-06340A87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Inferences on Actor Genre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746B-A71B-4C9E-B966-20645E06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Strong connectivity is proven by </a:t>
            </a:r>
            <a:r>
              <a:rPr lang="en-US">
                <a:solidFill>
                  <a:srgbClr val="003399"/>
                </a:solidFill>
                <a:cs typeface="Calibri"/>
              </a:rPr>
              <a:t>consistently high</a:t>
            </a:r>
            <a:r>
              <a:rPr lang="en-US">
                <a:cs typeface="Calibri"/>
              </a:rPr>
              <a:t> clustering coefficients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Louvain and </a:t>
            </a:r>
            <a:r>
              <a:rPr lang="en-US" err="1">
                <a:cs typeface="Calibri"/>
              </a:rPr>
              <a:t>Infomap</a:t>
            </a:r>
            <a:r>
              <a:rPr lang="en-US">
                <a:cs typeface="Calibri"/>
              </a:rPr>
              <a:t> again give </a:t>
            </a:r>
            <a:r>
              <a:rPr lang="en-US">
                <a:solidFill>
                  <a:srgbClr val="003399"/>
                </a:solidFill>
                <a:cs typeface="Calibri"/>
              </a:rPr>
              <a:t>quite low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modularities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1676-8540-4988-8608-74501830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6B0B-D720-4CC8-B532-D0D93EB7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9846-ACE4-4E5D-9D9C-6F072246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5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7CC1-4872-4AB2-B57D-06340A87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Actor Genre Graph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7EB432-2D86-4B01-B624-81674C20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962" y="1106632"/>
            <a:ext cx="3051462" cy="28634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cs typeface="Calibri"/>
              </a:rPr>
              <a:t>Louvain and Fast Greedy optimize same metric but detect </a:t>
            </a:r>
            <a:r>
              <a:rPr lang="en-GB" sz="2400">
                <a:solidFill>
                  <a:srgbClr val="003399"/>
                </a:solidFill>
                <a:cs typeface="Calibri"/>
              </a:rPr>
              <a:t>extremely different</a:t>
            </a:r>
            <a:r>
              <a:rPr lang="en-GB" sz="2400">
                <a:cs typeface="Calibri"/>
              </a:rPr>
              <a:t> communities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1676-8540-4988-8608-74501830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6B0B-D720-4CC8-B532-D0D93EB7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9846-ACE4-4E5D-9D9C-6F072246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05F46AC-E7F6-4B42-AF45-3495DB14F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22078"/>
              </p:ext>
            </p:extLst>
          </p:nvPr>
        </p:nvGraphicFramePr>
        <p:xfrm>
          <a:off x="311727" y="2195079"/>
          <a:ext cx="5622100" cy="3520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848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Jaccard 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61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Fast</a:t>
                      </a:r>
                      <a:r>
                        <a:rPr lang="en-IN" baseline="0"/>
                        <a:t> Greedy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Multilevel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61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Eigen</a:t>
                      </a:r>
                      <a:r>
                        <a:rPr lang="en-IN" baseline="0"/>
                        <a:t> Vector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Multilevel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17"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Walk</a:t>
                      </a:r>
                      <a:r>
                        <a:rPr lang="en-IN" baseline="0" err="1"/>
                        <a:t>trap</a:t>
                      </a:r>
                      <a:endParaRPr lang="en-IN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0.</a:t>
                      </a:r>
                      <a:r>
                        <a:rPr lang="en-IN" b="1">
                          <a:solidFill>
                            <a:srgbClr val="00B050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Multilevel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17"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Infomap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Fast Greedy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1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Louvain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IN" b="1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Fast</a:t>
                      </a:r>
                      <a:r>
                        <a:rPr lang="en-IN" baseline="0"/>
                        <a:t> Greedy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1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Louvain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Multilevel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24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EEBD-7B29-4FBD-B956-21502CBB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Data: American Airlines Graph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2A5F-6127-499C-911B-B86F2832C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427" y="1846984"/>
            <a:ext cx="2843646" cy="28764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cs typeface="Calibri"/>
              </a:rPr>
              <a:t>Airline Data</a:t>
            </a:r>
          </a:p>
          <a:p>
            <a:r>
              <a:rPr lang="en-GB" sz="2000">
                <a:cs typeface="Calibri"/>
              </a:rPr>
              <a:t>|Vertices| = 290</a:t>
            </a:r>
          </a:p>
          <a:p>
            <a:pPr marL="0" indent="0">
              <a:buNone/>
            </a:pPr>
            <a:r>
              <a:rPr lang="en-GB" sz="2000">
                <a:cs typeface="Calibri"/>
              </a:rPr>
              <a:t>        |Edges| = 746</a:t>
            </a:r>
          </a:p>
          <a:p>
            <a:r>
              <a:rPr lang="en-GB" sz="2000">
                <a:cs typeface="Calibri"/>
              </a:rPr>
              <a:t>Sparse Graph, Isolated Vertices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0166-F81F-4A92-9021-D8B65369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40C8-721D-4AEA-B9AE-CAB9D33A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1521-E35D-4C79-BCF5-30D8A0EF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0F44BA-3319-437D-AA40-8B494238B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43978"/>
              </p:ext>
            </p:extLst>
          </p:nvPr>
        </p:nvGraphicFramePr>
        <p:xfrm>
          <a:off x="2857500" y="1584613"/>
          <a:ext cx="5743408" cy="395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39">
                  <a:extLst>
                    <a:ext uri="{9D8B030D-6E8A-4147-A177-3AD203B41FA5}">
                      <a16:colId xmlns:a16="http://schemas.microsoft.com/office/drawing/2014/main" val="892831295"/>
                    </a:ext>
                  </a:extLst>
                </a:gridCol>
                <a:gridCol w="1644957">
                  <a:extLst>
                    <a:ext uri="{9D8B030D-6E8A-4147-A177-3AD203B41FA5}">
                      <a16:colId xmlns:a16="http://schemas.microsoft.com/office/drawing/2014/main" val="823013405"/>
                    </a:ext>
                  </a:extLst>
                </a:gridCol>
                <a:gridCol w="1429516">
                  <a:extLst>
                    <a:ext uri="{9D8B030D-6E8A-4147-A177-3AD203B41FA5}">
                      <a16:colId xmlns:a16="http://schemas.microsoft.com/office/drawing/2014/main" val="4020854181"/>
                    </a:ext>
                  </a:extLst>
                </a:gridCol>
                <a:gridCol w="1391496">
                  <a:extLst>
                    <a:ext uri="{9D8B030D-6E8A-4147-A177-3AD203B41FA5}">
                      <a16:colId xmlns:a16="http://schemas.microsoft.com/office/drawing/2014/main" val="2459846227"/>
                    </a:ext>
                  </a:extLst>
                </a:gridCol>
              </a:tblGrid>
              <a:tr h="719038">
                <a:tc>
                  <a:txBody>
                    <a:bodyPr/>
                    <a:lstStyle/>
                    <a:p>
                      <a:r>
                        <a:rPr lang="en-GB" sz="1600"/>
                        <a:t>Algorithm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Number of Communities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Modularity 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Clustering Coefficient</a:t>
                      </a: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49387982"/>
                  </a:ext>
                </a:extLst>
              </a:tr>
              <a:tr h="449399">
                <a:tc>
                  <a:txBody>
                    <a:bodyPr/>
                    <a:lstStyle/>
                    <a:p>
                      <a:r>
                        <a:rPr lang="en-GB" sz="1800"/>
                        <a:t>Louvain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80 (3)</a:t>
                      </a:r>
                      <a:endParaRPr lang="en-GB" sz="1600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-0.038858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NaN</a:t>
                      </a:r>
                      <a:endParaRPr lang="en-US" b="1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382173162"/>
                  </a:ext>
                </a:extLst>
              </a:tr>
              <a:tr h="449399">
                <a:tc>
                  <a:txBody>
                    <a:bodyPr/>
                    <a:lstStyle/>
                    <a:p>
                      <a:r>
                        <a:rPr lang="en-GB" sz="1800" err="1"/>
                        <a:t>Infomap</a:t>
                      </a:r>
                      <a:endParaRPr lang="en-GB" sz="1800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>
                          <a:solidFill>
                            <a:srgbClr val="FF0000"/>
                          </a:solidFill>
                        </a:rPr>
                        <a:t>77 (1)</a:t>
                      </a:r>
                      <a:endParaRPr lang="en-GB" sz="1600" b="1">
                        <a:solidFill>
                          <a:srgbClr val="FF0000"/>
                        </a:solidFill>
                      </a:endParaRP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-0.009370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1" i="0" u="none" strike="noStrike" noProof="0">
                          <a:latin typeface="Calibri"/>
                        </a:rPr>
                        <a:t>NaN</a:t>
                      </a:r>
                      <a:endParaRPr lang="en-US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562751123"/>
                  </a:ext>
                </a:extLst>
              </a:tr>
              <a:tr h="719038">
                <a:tc>
                  <a:txBody>
                    <a:bodyPr/>
                    <a:lstStyle/>
                    <a:p>
                      <a:r>
                        <a:rPr lang="en-GB" sz="1800"/>
                        <a:t>Fast Greedy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81 (4)</a:t>
                      </a:r>
                      <a:endParaRPr lang="en-GB" sz="1600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0.225405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1" i="0" u="none" strike="noStrike" noProof="0">
                          <a:latin typeface="Calibri"/>
                        </a:rPr>
                        <a:t>NaN</a:t>
                      </a:r>
                      <a:endParaRPr lang="en-US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1429886665"/>
                  </a:ext>
                </a:extLst>
              </a:tr>
              <a:tr h="4493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err="1"/>
                        <a:t>Walktrap</a:t>
                      </a:r>
                      <a:r>
                        <a:rPr lang="en-GB" sz="1800"/>
                        <a:t> 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-</a:t>
                      </a:r>
                      <a:endParaRPr lang="en-GB" sz="1600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-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-</a:t>
                      </a:r>
                      <a:endParaRPr lang="en-US" b="1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1260216858"/>
                  </a:ext>
                </a:extLst>
              </a:tr>
              <a:tr h="7190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/>
                        <a:t>Eigen Vector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80 (3)</a:t>
                      </a:r>
                      <a:endParaRPr lang="en-GB" sz="1600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0.215965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1" i="0" u="none" strike="noStrike" noProof="0">
                          <a:latin typeface="Calibri"/>
                        </a:rPr>
                        <a:t>NaN</a:t>
                      </a:r>
                      <a:endParaRPr lang="en-US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3325241154"/>
                  </a:ext>
                </a:extLst>
              </a:tr>
              <a:tr h="4493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/>
                        <a:t>Multilevel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81 (4)</a:t>
                      </a:r>
                      <a:endParaRPr lang="en-GB" sz="1600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0.196469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1" i="0" u="none" strike="noStrike" noProof="0">
                          <a:latin typeface="Calibri"/>
                        </a:rPr>
                        <a:t>NaN</a:t>
                      </a:r>
                      <a:endParaRPr lang="en-US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17603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96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F483-D04A-4D1D-B830-685B94A1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Inferences on American Airlines Graph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D937-CFE6-4E0E-A9E3-612BC528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16612" cy="43874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Only </a:t>
            </a:r>
            <a:r>
              <a:rPr lang="en-GB">
                <a:solidFill>
                  <a:srgbClr val="003399"/>
                </a:solidFill>
                <a:cs typeface="Calibri"/>
              </a:rPr>
              <a:t>one actual community</a:t>
            </a:r>
            <a:r>
              <a:rPr lang="en-GB">
                <a:cs typeface="Calibri"/>
              </a:rPr>
              <a:t> given by </a:t>
            </a:r>
            <a:r>
              <a:rPr lang="en-GB" err="1">
                <a:cs typeface="Calibri"/>
              </a:rPr>
              <a:t>Infomap</a:t>
            </a:r>
          </a:p>
          <a:p>
            <a:endParaRPr lang="en-GB">
              <a:cs typeface="Calibri"/>
            </a:endParaRPr>
          </a:p>
          <a:p>
            <a:r>
              <a:rPr lang="en-GB">
                <a:solidFill>
                  <a:srgbClr val="003399"/>
                </a:solidFill>
                <a:cs typeface="Calibri"/>
              </a:rPr>
              <a:t>Weak community structure</a:t>
            </a:r>
            <a:r>
              <a:rPr lang="en-GB">
                <a:cs typeface="Calibri"/>
              </a:rPr>
              <a:t> in the graph demonstrated by low modularity values (some algorithms give even negative)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r>
              <a:rPr lang="en-GB">
                <a:solidFill>
                  <a:srgbClr val="003399"/>
                </a:solidFill>
                <a:cs typeface="Calibri"/>
              </a:rPr>
              <a:t>Weak connectivity</a:t>
            </a:r>
            <a:r>
              <a:rPr lang="en-GB">
                <a:cs typeface="Calibri"/>
              </a:rPr>
              <a:t> of the graph demonstrated by 0 clustering coefficient</a:t>
            </a:r>
          </a:p>
          <a:p>
            <a:endParaRPr lang="en-GB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52ED-29BA-4D97-98E7-44983677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2E2E-DD77-4657-B2CB-99368769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014D-57E3-48CE-ACCE-9F973961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3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D78-C2D8-4C04-9931-EE935C32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American Airlines Graph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BEE30-3DCF-4B42-81BC-383600DA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5336" y="937780"/>
            <a:ext cx="3363191" cy="1993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cs typeface="Calibri"/>
              </a:rPr>
              <a:t>Jaccard similarity consistently high but NMI is either high or low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675B6-F31A-4F74-A647-9F210F56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58319-C846-4EFC-95EA-7D8F7BD1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3A3C-51D2-47BD-817A-9F0179B0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75D87DD4-5F2E-4B87-9E7E-2A4D3958E8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689835"/>
              </p:ext>
            </p:extLst>
          </p:nvPr>
        </p:nvGraphicFramePr>
        <p:xfrm>
          <a:off x="155863" y="2298988"/>
          <a:ext cx="5465477" cy="343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061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Jaccard 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4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Fast</a:t>
                      </a:r>
                      <a:r>
                        <a:rPr lang="en-IN" baseline="0"/>
                        <a:t> Greedy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Eigen Vector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4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Louvain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Infomap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4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Fast</a:t>
                      </a:r>
                      <a:r>
                        <a:rPr lang="en-IN" baseline="0"/>
                        <a:t> Greedy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0.</a:t>
                      </a:r>
                      <a:r>
                        <a:rPr lang="en-IN" b="1">
                          <a:solidFill>
                            <a:srgbClr val="00B05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Multilevel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4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Infomap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Eigen</a:t>
                      </a:r>
                      <a:r>
                        <a:rPr lang="en-IN" baseline="0"/>
                        <a:t> Vector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4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Infomap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IN" b="1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Fast</a:t>
                      </a:r>
                      <a:r>
                        <a:rPr lang="en-IN" baseline="0"/>
                        <a:t> Greedy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4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Infomap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Multilevel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68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64F7-25EC-4B95-BBA1-AB7E6463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Data: </a:t>
            </a:r>
            <a:r>
              <a:rPr lang="en-GB" err="1">
                <a:cs typeface="Calibri"/>
              </a:rPr>
              <a:t>CoAuthors</a:t>
            </a:r>
            <a:r>
              <a:rPr lang="en-GB">
                <a:cs typeface="Calibri"/>
              </a:rPr>
              <a:t> Graph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27C5-6F3F-4525-A7B7-4328822A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461" y="1587211"/>
            <a:ext cx="2726750" cy="23438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DBLP Dataset: </a:t>
            </a:r>
            <a:r>
              <a:rPr lang="en-GB" sz="2000" err="1">
                <a:ea typeface="+mn-lt"/>
                <a:cs typeface="+mn-lt"/>
              </a:rPr>
              <a:t>CoAuthors</a:t>
            </a:r>
            <a:r>
              <a:rPr lang="en-GB" sz="2000">
                <a:ea typeface="+mn-lt"/>
                <a:cs typeface="+mn-lt"/>
              </a:rPr>
              <a:t> Graph</a:t>
            </a:r>
            <a:endParaRPr lang="en-US" sz="200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|Vertices| = 16918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        |Edges| = 2483</a:t>
            </a:r>
            <a:endParaRPr lang="en-US" sz="2000">
              <a:ea typeface="+mn-lt"/>
              <a:cs typeface="+mn-lt"/>
            </a:endParaRPr>
          </a:p>
          <a:p>
            <a:r>
              <a:rPr lang="en-GB" sz="2000">
                <a:cs typeface="Calibri"/>
              </a:rPr>
              <a:t>Extremely weak connectivity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B904A-7263-4015-8D9D-769F643A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8474A-76D7-4B3C-A88A-01C7C9FE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DC757-CDDC-4DD9-8471-2E87871F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568603-F2A0-44F4-8C89-CBE22D97C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90371"/>
              </p:ext>
            </p:extLst>
          </p:nvPr>
        </p:nvGraphicFramePr>
        <p:xfrm>
          <a:off x="3260147" y="2065192"/>
          <a:ext cx="5831052" cy="383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932">
                  <a:extLst>
                    <a:ext uri="{9D8B030D-6E8A-4147-A177-3AD203B41FA5}">
                      <a16:colId xmlns:a16="http://schemas.microsoft.com/office/drawing/2014/main" val="892831295"/>
                    </a:ext>
                  </a:extLst>
                </a:gridCol>
                <a:gridCol w="1670059">
                  <a:extLst>
                    <a:ext uri="{9D8B030D-6E8A-4147-A177-3AD203B41FA5}">
                      <a16:colId xmlns:a16="http://schemas.microsoft.com/office/drawing/2014/main" val="823013405"/>
                    </a:ext>
                  </a:extLst>
                </a:gridCol>
                <a:gridCol w="1451331">
                  <a:extLst>
                    <a:ext uri="{9D8B030D-6E8A-4147-A177-3AD203B41FA5}">
                      <a16:colId xmlns:a16="http://schemas.microsoft.com/office/drawing/2014/main" val="4020854181"/>
                    </a:ext>
                  </a:extLst>
                </a:gridCol>
                <a:gridCol w="1412730">
                  <a:extLst>
                    <a:ext uri="{9D8B030D-6E8A-4147-A177-3AD203B41FA5}">
                      <a16:colId xmlns:a16="http://schemas.microsoft.com/office/drawing/2014/main" val="2459846227"/>
                    </a:ext>
                  </a:extLst>
                </a:gridCol>
              </a:tblGrid>
              <a:tr h="725933">
                <a:tc>
                  <a:txBody>
                    <a:bodyPr/>
                    <a:lstStyle/>
                    <a:p>
                      <a:r>
                        <a:rPr lang="en-GB" sz="1600"/>
                        <a:t>Algorithm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Number of Communities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Modularity 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Clustering Coefficient</a:t>
                      </a: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49387982"/>
                  </a:ext>
                </a:extLst>
              </a:tr>
              <a:tr h="480813">
                <a:tc>
                  <a:txBody>
                    <a:bodyPr/>
                    <a:lstStyle/>
                    <a:p>
                      <a:r>
                        <a:rPr lang="en-GB" sz="1800"/>
                        <a:t>Louvain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15324 (329)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0.000474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</a:t>
                      </a:r>
                      <a:endParaRPr lang="en-US" b="1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382173162"/>
                  </a:ext>
                </a:extLst>
              </a:tr>
              <a:tr h="480813">
                <a:tc>
                  <a:txBody>
                    <a:bodyPr/>
                    <a:lstStyle/>
                    <a:p>
                      <a:r>
                        <a:rPr lang="en-GB" sz="1800" err="1"/>
                        <a:t>Infomap</a:t>
                      </a:r>
                      <a:endParaRPr lang="en-GB" sz="1800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15221 (260)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0.003967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</a:t>
                      </a:r>
                      <a:endParaRPr lang="en-US" b="1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562751123"/>
                  </a:ext>
                </a:extLst>
              </a:tr>
              <a:tr h="457849">
                <a:tc>
                  <a:txBody>
                    <a:bodyPr/>
                    <a:lstStyle/>
                    <a:p>
                      <a:r>
                        <a:rPr lang="en-GB" sz="1800"/>
                        <a:t>Fast Greedy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15250 (288)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0.920864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0.21</a:t>
                      </a:r>
                      <a:endParaRPr lang="en-US" b="1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1429886665"/>
                  </a:ext>
                </a:extLst>
              </a:tr>
              <a:tr h="4808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err="1"/>
                        <a:t>Walktrap</a:t>
                      </a:r>
                      <a:r>
                        <a:rPr lang="en-GB" sz="1800"/>
                        <a:t> 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15308 (346)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0.897514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0.25</a:t>
                      </a:r>
                      <a:endParaRPr lang="en-US" b="1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1260216858"/>
                  </a:ext>
                </a:extLst>
              </a:tr>
              <a:tr h="7259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/>
                        <a:t>Eigen Vector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15223 (261)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0.665015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0.24</a:t>
                      </a:r>
                      <a:endParaRPr lang="en-US" b="1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3325241154"/>
                  </a:ext>
                </a:extLst>
              </a:tr>
              <a:tr h="4808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/>
                        <a:t>Multilevel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15246 (284)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0.929022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0.21</a:t>
                      </a:r>
                      <a:endParaRPr lang="en-US" b="1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17603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29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25AC-29C3-4A53-B26F-99BE53F6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Inferences on </a:t>
            </a:r>
            <a:r>
              <a:rPr lang="en-GB" err="1">
                <a:cs typeface="Calibri"/>
              </a:rPr>
              <a:t>CoAuthors</a:t>
            </a:r>
            <a:r>
              <a:rPr lang="en-GB">
                <a:cs typeface="Calibri"/>
              </a:rPr>
              <a:t> Graph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FECF-1FB2-446E-AF9C-3702A405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No conclusions can be drawn about community structure in the graph as </a:t>
            </a:r>
            <a:r>
              <a:rPr lang="en-GB">
                <a:solidFill>
                  <a:srgbClr val="003399"/>
                </a:solidFill>
                <a:cs typeface="Calibri"/>
              </a:rPr>
              <a:t>Fast Greedy and Multilevel</a:t>
            </a:r>
            <a:r>
              <a:rPr lang="en-GB">
                <a:cs typeface="Calibri"/>
              </a:rPr>
              <a:t> give modularity values which are strikingly high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Weak connectivity demonstrated by consistently </a:t>
            </a:r>
            <a:r>
              <a:rPr lang="en-GB">
                <a:solidFill>
                  <a:srgbClr val="003399"/>
                </a:solidFill>
                <a:cs typeface="Calibri"/>
              </a:rPr>
              <a:t>low clustering coefficients</a:t>
            </a:r>
          </a:p>
          <a:p>
            <a:pPr marL="0" indent="0">
              <a:buNone/>
            </a:pPr>
            <a:endParaRPr lang="en-GB">
              <a:solidFill>
                <a:srgbClr val="003399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6458-325F-4BF9-ACCF-9A1B5940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6BC6-D807-48D8-B20F-3F4DBD61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C609B-67BF-42A2-82D4-92423F10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094E-8E6F-4B42-A29D-85CCC54C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"/>
              </a:rPr>
              <a:t>CoAuthors</a:t>
            </a:r>
            <a:r>
              <a:rPr lang="en-GB">
                <a:cs typeface="Calibri"/>
              </a:rPr>
              <a:t> Graph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C5A11-3FB0-410D-B39B-7148B1B5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7177" y="1002723"/>
            <a:ext cx="3051464" cy="1824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cs typeface="Calibri"/>
              </a:rPr>
              <a:t>NMI is always high but Jaccard is either high or low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3C7DC-6C2B-4F4C-ABB2-886D74FC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6A1A0-D02A-4F37-BC4B-448F5F35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0C68B-1C05-4E14-AFBF-B53DBF63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B4409DDE-0960-41ED-9FCD-837624208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405656"/>
              </p:ext>
            </p:extLst>
          </p:nvPr>
        </p:nvGraphicFramePr>
        <p:xfrm>
          <a:off x="220806" y="2428875"/>
          <a:ext cx="5436109" cy="327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655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Jaccard 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4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Fast</a:t>
                      </a:r>
                      <a:r>
                        <a:rPr lang="en-IN" baseline="0"/>
                        <a:t> Greedy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Multilevel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4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Fast</a:t>
                      </a:r>
                      <a:r>
                        <a:rPr lang="en-IN" baseline="0"/>
                        <a:t> Greedy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Eigen Vector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44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Eigen</a:t>
                      </a:r>
                      <a:r>
                        <a:rPr lang="en-IN" baseline="0"/>
                        <a:t> Vector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0.</a:t>
                      </a:r>
                      <a:r>
                        <a:rPr lang="en-IN" b="1">
                          <a:solidFill>
                            <a:srgbClr val="00B050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Multilevel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4"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Infomap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Fast Greedy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4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Louvain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IN" b="1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Fast</a:t>
                      </a:r>
                      <a:r>
                        <a:rPr lang="en-IN" baseline="0"/>
                        <a:t> Greedy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044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Louvain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Walktrap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69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IN" sz="2400">
                <a:ea typeface="+mn-lt"/>
                <a:cs typeface="+mn-lt"/>
              </a:rPr>
              <a:t>Yang, Z. </a:t>
            </a:r>
            <a:r>
              <a:rPr lang="en-IN" sz="2400" i="1">
                <a:ea typeface="+mn-lt"/>
                <a:cs typeface="+mn-lt"/>
              </a:rPr>
              <a:t>et al</a:t>
            </a:r>
            <a:r>
              <a:rPr lang="en-IN" sz="2400">
                <a:ea typeface="+mn-lt"/>
                <a:cs typeface="+mn-lt"/>
              </a:rPr>
              <a:t>. A Comparative Analysis of Community Detection Algorithms on Artificial Networks. </a:t>
            </a:r>
            <a:r>
              <a:rPr lang="en-IN" sz="2400" i="1">
                <a:ea typeface="+mn-lt"/>
                <a:cs typeface="+mn-lt"/>
              </a:rPr>
              <a:t>Sci. Rep</a:t>
            </a:r>
            <a:r>
              <a:rPr lang="en-IN" sz="2400">
                <a:ea typeface="+mn-lt"/>
                <a:cs typeface="+mn-lt"/>
              </a:rPr>
              <a:t>. </a:t>
            </a:r>
            <a:r>
              <a:rPr lang="en-IN" sz="2400" b="1">
                <a:ea typeface="+mn-lt"/>
                <a:cs typeface="+mn-lt"/>
              </a:rPr>
              <a:t>6</a:t>
            </a:r>
            <a:r>
              <a:rPr lang="en-IN" sz="2400">
                <a:ea typeface="+mn-lt"/>
                <a:cs typeface="+mn-lt"/>
              </a:rPr>
              <a:t>, 30750; </a:t>
            </a:r>
            <a:r>
              <a:rPr lang="en-IN" sz="2400" err="1">
                <a:ea typeface="+mn-lt"/>
                <a:cs typeface="+mn-lt"/>
              </a:rPr>
              <a:t>doi</a:t>
            </a:r>
            <a:r>
              <a:rPr lang="en-IN" sz="2400">
                <a:ea typeface="+mn-lt"/>
                <a:cs typeface="+mn-lt"/>
              </a:rPr>
              <a:t>: 10.1038/srep30750 (2016)</a:t>
            </a:r>
          </a:p>
          <a:p>
            <a:pPr marL="0" indent="0">
              <a:lnSpc>
                <a:spcPct val="80000"/>
              </a:lnSpc>
              <a:buNone/>
            </a:pPr>
            <a:endParaRPr lang="en-IN" sz="2400">
              <a:ea typeface="+mn-lt"/>
              <a:cs typeface="+mn-lt"/>
            </a:endParaRPr>
          </a:p>
          <a:p>
            <a:pPr>
              <a:lnSpc>
                <a:spcPct val="80000"/>
              </a:lnSpc>
            </a:pPr>
            <a:r>
              <a:rPr lang="en-IN" sz="2400">
                <a:ea typeface="+mn-lt"/>
                <a:cs typeface="+mn-lt"/>
              </a:rPr>
              <a:t>Orman, </a:t>
            </a:r>
            <a:r>
              <a:rPr lang="en-IN" sz="2400" err="1">
                <a:ea typeface="+mn-lt"/>
                <a:cs typeface="+mn-lt"/>
              </a:rPr>
              <a:t>Günce</a:t>
            </a:r>
            <a:r>
              <a:rPr lang="en-IN" sz="2400">
                <a:ea typeface="+mn-lt"/>
                <a:cs typeface="+mn-lt"/>
              </a:rPr>
              <a:t> </a:t>
            </a:r>
            <a:r>
              <a:rPr lang="en-IN" sz="2400" err="1">
                <a:ea typeface="+mn-lt"/>
                <a:cs typeface="+mn-lt"/>
              </a:rPr>
              <a:t>Keziban</a:t>
            </a:r>
            <a:r>
              <a:rPr lang="en-IN" sz="2400">
                <a:ea typeface="+mn-lt"/>
                <a:cs typeface="+mn-lt"/>
              </a:rPr>
              <a:t>, Vincent </a:t>
            </a:r>
            <a:r>
              <a:rPr lang="en-IN" sz="2400" err="1">
                <a:ea typeface="+mn-lt"/>
                <a:cs typeface="+mn-lt"/>
              </a:rPr>
              <a:t>Labatut</a:t>
            </a:r>
            <a:r>
              <a:rPr lang="en-IN" sz="2400">
                <a:ea typeface="+mn-lt"/>
                <a:cs typeface="+mn-lt"/>
              </a:rPr>
              <a:t>, and Hocine </a:t>
            </a:r>
            <a:r>
              <a:rPr lang="en-IN" sz="2400" err="1">
                <a:ea typeface="+mn-lt"/>
                <a:cs typeface="+mn-lt"/>
              </a:rPr>
              <a:t>Cherifi</a:t>
            </a:r>
            <a:r>
              <a:rPr lang="en-IN" sz="2400">
                <a:ea typeface="+mn-lt"/>
                <a:cs typeface="+mn-lt"/>
              </a:rPr>
              <a:t>. "Qualitative comparison of community detection algorithms." In </a:t>
            </a:r>
            <a:r>
              <a:rPr lang="en-IN" sz="2400" i="1">
                <a:ea typeface="+mn-lt"/>
                <a:cs typeface="+mn-lt"/>
              </a:rPr>
              <a:t>International conference on digital information and communication technology and its applications</a:t>
            </a:r>
            <a:r>
              <a:rPr lang="en-IN" sz="2400">
                <a:ea typeface="+mn-lt"/>
                <a:cs typeface="+mn-lt"/>
              </a:rPr>
              <a:t>, pp. 265-279. Springer, Berlin, Heidelberg, 2011</a:t>
            </a:r>
            <a:endParaRPr lang="en-IN" sz="2400">
              <a:cs typeface="Calibri"/>
            </a:endParaRPr>
          </a:p>
          <a:p>
            <a:pPr>
              <a:lnSpc>
                <a:spcPct val="80000"/>
              </a:lnSpc>
            </a:pPr>
            <a:endParaRPr lang="en-IN" sz="2400"/>
          </a:p>
          <a:p>
            <a:pPr>
              <a:lnSpc>
                <a:spcPct val="80000"/>
              </a:lnSpc>
            </a:pPr>
            <a:r>
              <a:rPr lang="en-IN" sz="2400">
                <a:hlinkClick r:id="rId3"/>
              </a:rPr>
              <a:t>https://igraph.org/python/</a:t>
            </a:r>
            <a:endParaRPr lang="en-IN" sz="2400">
              <a:cs typeface="Calibri"/>
            </a:endParaRPr>
          </a:p>
          <a:p>
            <a:pPr>
              <a:lnSpc>
                <a:spcPct val="80000"/>
              </a:lnSpc>
            </a:pPr>
            <a:endParaRPr lang="en-IN" sz="2400"/>
          </a:p>
          <a:p>
            <a:pPr>
              <a:lnSpc>
                <a:spcPct val="80000"/>
              </a:lnSpc>
            </a:pPr>
            <a:r>
              <a:rPr lang="en-IN" sz="2400">
                <a:hlinkClick r:id="rId4"/>
              </a:rPr>
              <a:t>https://networkx.github.io/documentation/stable/</a:t>
            </a:r>
            <a:r>
              <a:rPr lang="en-IN" sz="2400"/>
              <a:t>	</a:t>
            </a:r>
            <a:endParaRPr lang="en-IN" sz="2400">
              <a:cs typeface="Calibri"/>
            </a:endParaRPr>
          </a:p>
          <a:p>
            <a:pPr>
              <a:lnSpc>
                <a:spcPct val="80000"/>
              </a:lnSpc>
            </a:pPr>
            <a:endParaRPr lang="en-IN" sz="2400"/>
          </a:p>
          <a:p>
            <a:pPr>
              <a:lnSpc>
                <a:spcPct val="80000"/>
              </a:lnSpc>
            </a:pPr>
            <a:r>
              <a:rPr lang="en-IN" sz="2400">
                <a:hlinkClick r:id="rId5"/>
              </a:rPr>
              <a:t>https://python-louvain.readthedocs.io/en/latest/</a:t>
            </a:r>
            <a:endParaRPr lang="en-IN" sz="2400"/>
          </a:p>
          <a:p>
            <a:pPr marL="0" indent="0">
              <a:lnSpc>
                <a:spcPct val="80000"/>
              </a:lnSpc>
              <a:buNone/>
            </a:pPr>
            <a:endParaRPr lang="en-IN" sz="24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IN" sz="2400">
                <a:hlinkClick r:id="rId6"/>
              </a:rPr>
              <a:t>https://www.mapequation.org/infomap/</a:t>
            </a:r>
            <a:endParaRPr lang="en-US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858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B641-81B1-4811-82E8-545F88D4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Data: Facebook Graph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D545-6F6F-4807-B873-8C499D4F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43648" cy="1954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cs typeface="Calibri"/>
              </a:rPr>
              <a:t>Synthetic Data: Facebook Graph</a:t>
            </a:r>
          </a:p>
          <a:p>
            <a:r>
              <a:rPr lang="en-GB" sz="2000">
                <a:cs typeface="Calibri"/>
              </a:rPr>
              <a:t>|Vertices| = 333</a:t>
            </a:r>
          </a:p>
          <a:p>
            <a:pPr marL="0" indent="0">
              <a:buNone/>
            </a:pPr>
            <a:r>
              <a:rPr lang="en-GB" sz="2000">
                <a:cs typeface="Calibri"/>
              </a:rPr>
              <a:t>        |Edges| = 5038</a:t>
            </a:r>
          </a:p>
          <a:p>
            <a:r>
              <a:rPr lang="en-GB" sz="2000">
                <a:cs typeface="Calibri"/>
              </a:rPr>
              <a:t>Ego Network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1BD47-A8D8-4D79-8363-34952C9C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B439C-4000-4C4F-8213-B3197415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08736-0B37-479E-A977-DD955A81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AD5E49-D20A-4C50-92C1-2EC34B954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75504"/>
              </p:ext>
            </p:extLst>
          </p:nvPr>
        </p:nvGraphicFramePr>
        <p:xfrm>
          <a:off x="3169226" y="2104158"/>
          <a:ext cx="5831049" cy="383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932">
                  <a:extLst>
                    <a:ext uri="{9D8B030D-6E8A-4147-A177-3AD203B41FA5}">
                      <a16:colId xmlns:a16="http://schemas.microsoft.com/office/drawing/2014/main" val="892831295"/>
                    </a:ext>
                  </a:extLst>
                </a:gridCol>
                <a:gridCol w="1373548">
                  <a:extLst>
                    <a:ext uri="{9D8B030D-6E8A-4147-A177-3AD203B41FA5}">
                      <a16:colId xmlns:a16="http://schemas.microsoft.com/office/drawing/2014/main" val="823013405"/>
                    </a:ext>
                  </a:extLst>
                </a:gridCol>
                <a:gridCol w="1587860">
                  <a:extLst>
                    <a:ext uri="{9D8B030D-6E8A-4147-A177-3AD203B41FA5}">
                      <a16:colId xmlns:a16="http://schemas.microsoft.com/office/drawing/2014/main" val="4020854181"/>
                    </a:ext>
                  </a:extLst>
                </a:gridCol>
                <a:gridCol w="1572709">
                  <a:extLst>
                    <a:ext uri="{9D8B030D-6E8A-4147-A177-3AD203B41FA5}">
                      <a16:colId xmlns:a16="http://schemas.microsoft.com/office/drawing/2014/main" val="2459846227"/>
                    </a:ext>
                  </a:extLst>
                </a:gridCol>
              </a:tblGrid>
              <a:tr h="725933">
                <a:tc>
                  <a:txBody>
                    <a:bodyPr/>
                    <a:lstStyle/>
                    <a:p>
                      <a:r>
                        <a:rPr lang="en-GB" sz="1600"/>
                        <a:t>Algorithm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Number of Communities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Modularity 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Clustering Coefficient</a:t>
                      </a: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49387982"/>
                  </a:ext>
                </a:extLst>
              </a:tr>
              <a:tr h="480813">
                <a:tc>
                  <a:txBody>
                    <a:bodyPr/>
                    <a:lstStyle/>
                    <a:p>
                      <a:r>
                        <a:rPr lang="en-GB" sz="1800"/>
                        <a:t>Louvain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30 (14)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>
                          <a:solidFill>
                            <a:srgbClr val="FF0000"/>
                          </a:solidFill>
                        </a:rPr>
                        <a:t>-0.004308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</a:t>
                      </a:r>
                      <a:endParaRPr lang="en-US" b="1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382173162"/>
                  </a:ext>
                </a:extLst>
              </a:tr>
              <a:tr h="480813">
                <a:tc>
                  <a:txBody>
                    <a:bodyPr/>
                    <a:lstStyle/>
                    <a:p>
                      <a:r>
                        <a:rPr lang="en-GB" sz="1800" err="1"/>
                        <a:t>Infomap</a:t>
                      </a:r>
                      <a:endParaRPr lang="en-GB" sz="1800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21 (6)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>
                          <a:solidFill>
                            <a:srgbClr val="FF0000"/>
                          </a:solidFill>
                        </a:rPr>
                        <a:t>-0.007312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</a:t>
                      </a:r>
                      <a:endParaRPr lang="en-US" b="1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562751123"/>
                  </a:ext>
                </a:extLst>
              </a:tr>
              <a:tr h="457849">
                <a:tc>
                  <a:txBody>
                    <a:bodyPr/>
                    <a:lstStyle/>
                    <a:p>
                      <a:r>
                        <a:rPr lang="en-GB" sz="1800"/>
                        <a:t>Fast Greedy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28 (12)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0.336650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</a:t>
                      </a:r>
                      <a:endParaRPr lang="en-US" b="1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1429886665"/>
                  </a:ext>
                </a:extLst>
              </a:tr>
              <a:tr h="4808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err="1"/>
                        <a:t>Walktrap</a:t>
                      </a:r>
                      <a:r>
                        <a:rPr lang="en-GB" sz="1800"/>
                        <a:t> 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69 (26)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0.401017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0.74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1260216858"/>
                  </a:ext>
                </a:extLst>
              </a:tr>
              <a:tr h="7259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/>
                        <a:t>Eigen Vector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30 (14)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0.435779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</a:t>
                      </a:r>
                      <a:endParaRPr lang="en-US" b="1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3325241154"/>
                  </a:ext>
                </a:extLst>
              </a:tr>
              <a:tr h="4808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/>
                        <a:t>Multilevel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/>
                        <a:t>31 (15)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0.456806</a:t>
                      </a:r>
                      <a:endParaRPr lang="en-US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/>
                        <a:t>0.66</a:t>
                      </a:r>
                      <a:endParaRPr lang="en-US" b="1"/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17603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63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3CF6-B7AF-4D68-BF31-A678E458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Inferences on Facebook Graph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465E4-28F7-479B-B2EB-28EF2E98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rgbClr val="003399"/>
                </a:solidFill>
                <a:cs typeface="Calibri"/>
              </a:rPr>
              <a:t>Weak community structure</a:t>
            </a:r>
            <a:r>
              <a:rPr lang="en-GB">
                <a:cs typeface="Calibri"/>
              </a:rPr>
              <a:t> as overall low modularity scores (Louvain and </a:t>
            </a:r>
            <a:r>
              <a:rPr lang="en-GB" err="1">
                <a:cs typeface="Calibri"/>
              </a:rPr>
              <a:t>Infomap</a:t>
            </a:r>
            <a:r>
              <a:rPr lang="en-GB">
                <a:cs typeface="Calibri"/>
              </a:rPr>
              <a:t> give extremely low negative values)</a:t>
            </a:r>
          </a:p>
          <a:p>
            <a:endParaRPr lang="en-GB">
              <a:cs typeface="Calibri"/>
            </a:endParaRPr>
          </a:p>
          <a:p>
            <a:r>
              <a:rPr lang="en-GB">
                <a:solidFill>
                  <a:srgbClr val="003399"/>
                </a:solidFill>
                <a:cs typeface="Calibri"/>
              </a:rPr>
              <a:t>Weak connectivity</a:t>
            </a:r>
            <a:r>
              <a:rPr lang="en-GB">
                <a:cs typeface="Calibri"/>
              </a:rPr>
              <a:t> in graph as low clustering coefficients (Exception: </a:t>
            </a:r>
            <a:r>
              <a:rPr lang="en-GB" err="1">
                <a:cs typeface="Calibri"/>
              </a:rPr>
              <a:t>Walktrap</a:t>
            </a:r>
            <a:r>
              <a:rPr lang="en-GB">
                <a:cs typeface="Calibri"/>
              </a:rPr>
              <a:t>)</a:t>
            </a:r>
          </a:p>
          <a:p>
            <a:endParaRPr lang="en-GB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9B48-23C5-4277-A186-4D7B86E7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07302-686B-43DD-8E40-B6EA47E3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9282-6338-4E60-B8E1-DC07157C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2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EE87-85E8-46D0-96C4-4B9DEA96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Facebook Graph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6CFF2-D683-4443-972D-A93093B7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4075" y="1041689"/>
            <a:ext cx="3116407" cy="30452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>
                <a:cs typeface="Calibri"/>
              </a:rPr>
              <a:t>Eigen Vector and Multilevel </a:t>
            </a:r>
            <a:r>
              <a:rPr lang="en-GB" sz="2400">
                <a:solidFill>
                  <a:srgbClr val="003399"/>
                </a:solidFill>
                <a:cs typeface="Calibri"/>
              </a:rPr>
              <a:t>detect almost same communities</a:t>
            </a:r>
            <a:r>
              <a:rPr lang="en-GB" sz="2400">
                <a:cs typeface="Calibri"/>
              </a:rPr>
              <a:t> as seen by high Jaccard and also close modularity scores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1670A-234B-4B48-B68C-C758800A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9E77-F630-40FA-AC9A-715FED7D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83C31-BC36-46A9-8C58-8FB669D5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12F51DD7-461E-464C-AE9F-47F518E31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374898"/>
              </p:ext>
            </p:extLst>
          </p:nvPr>
        </p:nvGraphicFramePr>
        <p:xfrm>
          <a:off x="246784" y="2584738"/>
          <a:ext cx="5455689" cy="308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319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Jaccard 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Eigen</a:t>
                      </a:r>
                      <a:r>
                        <a:rPr lang="en-IN" baseline="0"/>
                        <a:t> Vector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Multilevel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Fast</a:t>
                      </a:r>
                      <a:r>
                        <a:rPr lang="en-IN" baseline="0"/>
                        <a:t> Greedy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Walktrap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Fast</a:t>
                      </a:r>
                      <a:r>
                        <a:rPr lang="en-IN" baseline="0"/>
                        <a:t> Greedy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0.</a:t>
                      </a:r>
                      <a:r>
                        <a:rPr lang="en-IN" b="1">
                          <a:solidFill>
                            <a:srgbClr val="00B050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B050"/>
                          </a:solidFill>
                        </a:rPr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Eigen Vector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Infomap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Multilevel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Louvain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IN" b="1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Fast</a:t>
                      </a:r>
                      <a:r>
                        <a:rPr lang="en-IN" baseline="0"/>
                        <a:t> Greedy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8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Louvain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Walktrap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7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Time per Graph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001852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D146D-D52A-49A2-81DB-C2C2C9DB0937}"/>
              </a:ext>
            </a:extLst>
          </p:cNvPr>
          <p:cNvSpPr txBox="1"/>
          <p:nvPr/>
        </p:nvSpPr>
        <p:spPr>
          <a:xfrm rot="16200000">
            <a:off x="-111700" y="3726439"/>
            <a:ext cx="14053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cs typeface="Arial"/>
              </a:rPr>
              <a:t>Time in Seconds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B98DB-E00F-4D1E-8AEF-FD21E45ADE7A}"/>
              </a:ext>
            </a:extLst>
          </p:cNvPr>
          <p:cNvSpPr txBox="1"/>
          <p:nvPr/>
        </p:nvSpPr>
        <p:spPr>
          <a:xfrm>
            <a:off x="1278082" y="5759161"/>
            <a:ext cx="10416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cs typeface="Arial"/>
              </a:rPr>
              <a:t>Algorithms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934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8D03-0CB2-4949-A037-B6B03F0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Overall Analysis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5F45-C4DF-4B24-8CCE-139300D1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After studying the graphs and results, for our data we can say that there is </a:t>
            </a:r>
            <a:r>
              <a:rPr lang="en-GB">
                <a:solidFill>
                  <a:srgbClr val="003399"/>
                </a:solidFill>
                <a:cs typeface="Calibri"/>
              </a:rPr>
              <a:t>no relation</a:t>
            </a:r>
            <a:r>
              <a:rPr lang="en-GB">
                <a:cs typeface="Calibri"/>
              </a:rPr>
              <a:t> between the </a:t>
            </a:r>
            <a:r>
              <a:rPr lang="en-GB">
                <a:solidFill>
                  <a:srgbClr val="003399"/>
                </a:solidFill>
                <a:cs typeface="Calibri"/>
              </a:rPr>
              <a:t>graph characteristics and detected communities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We cannot infer which algorithm should be used for a certain type of graph in order to obtain good communities (highly modular)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Testing on more graphs by controlling their characteristics can probably give us more clarity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2B04E-0644-44B7-8076-7947A526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52D2-1852-427E-937C-47CE06E8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4850-D43A-42C8-AFD2-A4199FF9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8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Outcome from the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/>
              <a:t>We can say that detected communities by different algorithms </a:t>
            </a:r>
            <a:r>
              <a:rPr lang="en-IN">
                <a:solidFill>
                  <a:srgbClr val="003399"/>
                </a:solidFill>
              </a:rPr>
              <a:t>may</a:t>
            </a:r>
            <a:r>
              <a:rPr lang="en-IN">
                <a:solidFill>
                  <a:srgbClr val="000000"/>
                </a:solidFill>
              </a:rPr>
              <a:t> </a:t>
            </a:r>
            <a:r>
              <a:rPr lang="en-IN">
                <a:solidFill>
                  <a:srgbClr val="003399"/>
                </a:solidFill>
              </a:rPr>
              <a:t>have some relation</a:t>
            </a:r>
            <a:r>
              <a:rPr lang="en-IN"/>
              <a:t> to the input graph structure </a:t>
            </a:r>
          </a:p>
          <a:p>
            <a:endParaRPr lang="en-IN"/>
          </a:p>
          <a:p>
            <a:r>
              <a:rPr lang="en-IN"/>
              <a:t>By testing more graphs for the parameters, we might be able to </a:t>
            </a:r>
            <a:r>
              <a:rPr lang="en-IN">
                <a:solidFill>
                  <a:schemeClr val="tx2"/>
                </a:solidFill>
              </a:rPr>
              <a:t>decipher this relation</a:t>
            </a:r>
            <a:endParaRPr lang="en-IN">
              <a:solidFill>
                <a:schemeClr val="tx2"/>
              </a:solidFill>
              <a:cs typeface="Calibri"/>
            </a:endParaRPr>
          </a:p>
          <a:p>
            <a:endParaRPr lang="en-IN"/>
          </a:p>
          <a:p>
            <a:r>
              <a:rPr lang="en-IN"/>
              <a:t>We were able to build a fairly good system for comparison of community structures and we learnt the </a:t>
            </a:r>
            <a:r>
              <a:rPr lang="en-IN">
                <a:solidFill>
                  <a:srgbClr val="003399"/>
                </a:solidFill>
              </a:rPr>
              <a:t>process of analysis which is more important than the implementation</a:t>
            </a:r>
            <a:endParaRPr lang="en-IN">
              <a:solidFill>
                <a:srgbClr val="003399"/>
              </a:solidFill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Evaluation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/>
              <a:t>Have you finished the project as per initial description and milestones?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/>
              <a:t>Yes, we have </a:t>
            </a:r>
            <a:r>
              <a:rPr lang="en-US">
                <a:solidFill>
                  <a:schemeClr val="tx2"/>
                </a:solidFill>
              </a:rPr>
              <a:t>followed all requirements</a:t>
            </a:r>
            <a:r>
              <a:rPr lang="en-US"/>
              <a:t> as mentioned in the description and followed all milestones</a:t>
            </a:r>
            <a:endParaRPr lang="en-US">
              <a:cs typeface="Calibri"/>
            </a:endParaRPr>
          </a:p>
          <a:p>
            <a:pPr algn="just">
              <a:lnSpc>
                <a:spcPct val="80000"/>
              </a:lnSpc>
            </a:pPr>
            <a:endParaRPr lang="en-US"/>
          </a:p>
          <a:p>
            <a:pPr algn="just">
              <a:lnSpc>
                <a:spcPct val="80000"/>
              </a:lnSpc>
            </a:pPr>
            <a:r>
              <a:rPr lang="en-US"/>
              <a:t>Did you encounter any problems?</a:t>
            </a:r>
            <a:endParaRPr lang="en-US">
              <a:cs typeface="Calibri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/>
              <a:t> Yes, we encountered multiple problems right from </a:t>
            </a:r>
            <a:r>
              <a:rPr lang="en-US">
                <a:solidFill>
                  <a:schemeClr val="tx2"/>
                </a:solidFill>
              </a:rPr>
              <a:t>installation to the final analysis</a:t>
            </a:r>
            <a:r>
              <a:rPr lang="en-US"/>
              <a:t>. We solved them step by step to get the final outcome.</a:t>
            </a:r>
            <a:endParaRPr lang="en-US">
              <a:cs typeface="Calibri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/>
          </a:p>
          <a:p>
            <a:pPr algn="just">
              <a:lnSpc>
                <a:spcPct val="80000"/>
              </a:lnSpc>
            </a:pPr>
            <a:r>
              <a:rPr lang="en-US"/>
              <a:t>Takeaway from this project experience</a:t>
            </a:r>
            <a:endParaRPr lang="en-US">
              <a:cs typeface="Calibri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/>
              <a:t>Process or approach followed towards solving a problem should be </a:t>
            </a:r>
            <a:r>
              <a:rPr lang="en-US">
                <a:solidFill>
                  <a:srgbClr val="003399"/>
                </a:solidFill>
              </a:rPr>
              <a:t>systematic and reasonable</a:t>
            </a:r>
            <a:r>
              <a:rPr lang="en-US"/>
              <a:t> more so than the implementation</a:t>
            </a:r>
            <a:endParaRPr lang="en-US"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51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Conclusions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9677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/>
              <a:t>What you think you learned from this effort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/>
              <a:t>	We learnt about different </a:t>
            </a:r>
            <a:r>
              <a:rPr lang="en-US">
                <a:solidFill>
                  <a:schemeClr val="tx2"/>
                </a:solidFill>
              </a:rPr>
              <a:t>community detection algorithms, the metrics</a:t>
            </a:r>
            <a:r>
              <a:rPr lang="en-US"/>
              <a:t> for their evaluation and most importantly to consider </a:t>
            </a:r>
            <a:r>
              <a:rPr lang="en-US">
                <a:solidFill>
                  <a:schemeClr val="tx2"/>
                </a:solidFill>
              </a:rPr>
              <a:t>multiple factors</a:t>
            </a:r>
            <a:r>
              <a:rPr lang="en-US"/>
              <a:t> while figuring out the results</a:t>
            </a:r>
            <a:endParaRPr lang="en-US">
              <a:cs typeface="Calibri"/>
            </a:endParaRPr>
          </a:p>
          <a:p>
            <a:pPr algn="just">
              <a:lnSpc>
                <a:spcPct val="80000"/>
              </a:lnSpc>
            </a:pPr>
            <a:endParaRPr lang="en-US"/>
          </a:p>
          <a:p>
            <a:pPr algn="just">
              <a:lnSpc>
                <a:spcPct val="80000"/>
              </a:lnSpc>
            </a:pPr>
            <a:r>
              <a:rPr lang="en-US"/>
              <a:t>Do you think there is a paper from this project?</a:t>
            </a:r>
            <a:endParaRPr lang="en-US">
              <a:cs typeface="Calibri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/>
              <a:t>	Yes, there is a chance for a paper from this project but we think it will require more testing and experimentation giving us more results</a:t>
            </a:r>
            <a:endParaRPr lang="en-US">
              <a:cs typeface="Calibri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/>
          </a:p>
          <a:p>
            <a:pPr algn="just">
              <a:lnSpc>
                <a:spcPct val="80000"/>
              </a:lnSpc>
            </a:pPr>
            <a:r>
              <a:rPr lang="en-US"/>
              <a:t>Feedback</a:t>
            </a:r>
            <a:endParaRPr lang="en-US">
              <a:cs typeface="Calibri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/>
              <a:t>	It was useful to work under </a:t>
            </a:r>
            <a:r>
              <a:rPr lang="en-US">
                <a:solidFill>
                  <a:srgbClr val="003399"/>
                </a:solidFill>
              </a:rPr>
              <a:t>Graph Analysis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domain as we had no prior experience and we were also learning the theoretical material in the course work.</a:t>
            </a:r>
            <a:endParaRPr lang="en-US"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78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hangingPunct="0">
              <a:spcBef>
                <a:spcPct val="0"/>
              </a:spcBef>
              <a:buFontTx/>
              <a:buNone/>
              <a:defRPr/>
            </a:pPr>
            <a:fld id="{CC349A9B-869C-4547-A4AE-4F2C5A430C18}" type="datetime1">
              <a:rPr lang="en-US" altLang="en-US" sz="120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defTabSz="914400" eaLnBrk="0" hangingPunct="0">
                <a:spcBef>
                  <a:spcPct val="0"/>
                </a:spcBef>
                <a:buFontTx/>
                <a:buNone/>
                <a:defRPr/>
              </a:pPr>
              <a:t>5/7/2020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hangingPunct="0">
              <a:spcBef>
                <a:spcPct val="0"/>
              </a:spcBef>
              <a:buFontTx/>
              <a:buNone/>
              <a:defRPr/>
            </a:pPr>
            <a:fld id="{C74E3A10-CD65-4E64-A645-0423EEA7587A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defTabSz="914400" eaLnBrk="0" hangingPunct="0">
                <a:spcBef>
                  <a:spcPct val="0"/>
                </a:spcBef>
                <a:buFontTx/>
                <a:buNone/>
                <a:defRPr/>
              </a:pPr>
              <a:t>28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7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Discussion</a:t>
            </a:r>
          </a:p>
        </p:txBody>
      </p:sp>
      <p:pic>
        <p:nvPicPr>
          <p:cNvPr id="157701" name="Picture 3" descr="C:\Program Files\Common Files\Microsoft Shared\Clipart\cagcat50\pe02097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781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6553200" y="63563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Sharma Chakravarthy</a:t>
            </a:r>
          </a:p>
        </p:txBody>
      </p:sp>
    </p:spTree>
    <p:extLst>
      <p:ext uri="{BB962C8B-B14F-4D97-AF65-F5344CB8AC3E}">
        <p14:creationId xmlns:p14="http://schemas.microsoft.com/office/powerpoint/2010/main" val="76178252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Thank You !!!</a:t>
            </a:r>
          </a:p>
        </p:txBody>
      </p:sp>
      <p:pic>
        <p:nvPicPr>
          <p:cNvPr id="89091" name="Content Placeholder 5" descr="Pic-QMar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1850" y="1554914"/>
            <a:ext cx="2400300" cy="2476500"/>
          </a:xfrm>
        </p:spPr>
      </p:pic>
      <p:sp>
        <p:nvSpPr>
          <p:cNvPr id="89092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8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8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Sharma Chakravarthy</a:t>
            </a:r>
          </a:p>
        </p:txBody>
      </p:sp>
      <p:sp>
        <p:nvSpPr>
          <p:cNvPr id="89093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8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8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0377C0-D245-44E4-BF28-19202609DF70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ED2707-3D80-4448-A447-3B00C5866315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4900" y="4495800"/>
            <a:ext cx="6934199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kumimoji="1" lang="en-GB" sz="240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For more information visit:</a:t>
            </a:r>
            <a:r>
              <a:rPr kumimoji="1" lang="en-GB" sz="2400" i="1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en-GB" sz="2400" b="1">
                <a:solidFill>
                  <a:srgbClr val="00B050"/>
                </a:solidFill>
                <a:latin typeface="Arial Rounded MT Bold" pitchFamily="34" charset="0"/>
                <a:hlinkClick r:id="rId3"/>
              </a:rPr>
              <a:t>http://itlab.uta.edu</a:t>
            </a:r>
            <a:r>
              <a:rPr kumimoji="1" lang="en-GB" sz="2400" b="1">
                <a:solidFill>
                  <a:srgbClr val="00B050"/>
                </a:solidFill>
                <a:latin typeface="Arial Rounded MT Bold" pitchFamily="34" charset="0"/>
              </a:rPr>
              <a:t> </a:t>
            </a:r>
          </a:p>
          <a:p>
            <a:pPr algn="l" eaLnBrk="1" hangingPunct="1">
              <a:spcBef>
                <a:spcPct val="20000"/>
              </a:spcBef>
            </a:pPr>
            <a:endParaRPr kumimoji="1" lang="en-GB" sz="2400" b="1">
              <a:latin typeface="Arial Rounded MT Bold" pitchFamily="34" charset="0"/>
            </a:endParaRPr>
          </a:p>
        </p:txBody>
      </p:sp>
      <p:pic>
        <p:nvPicPr>
          <p:cNvPr id="7" name="Picture 4" descr="F:\UTA\ITLab\Research\Multi Source\Multi Networks\Publications\BDA 2017_Accept\Presentation\qr_code\static_qr_code_without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19" y="4527520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4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 anchor="ctr">
            <a:normAutofit/>
          </a:bodyPr>
          <a:lstStyle/>
          <a:p>
            <a:r>
              <a:rPr lang="en-IN"/>
              <a:t>Problem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327241-67F9-47B7-99E8-26473215F648}" type="datetime1">
              <a:rPr lang="en-US" smtClean="0"/>
              <a:pPr>
                <a:spcAft>
                  <a:spcPts val="600"/>
                </a:spcAft>
              </a:pPr>
              <a:t>5/7/2020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8A8458-CC76-4400-ADD8-26201D5A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latin typeface="Arial"/>
                <a:cs typeface="Arial"/>
              </a:rPr>
              <a:t>© 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 </a:t>
            </a:r>
            <a:r>
              <a:rPr lang="en-US" err="1">
                <a:latin typeface="Arial"/>
                <a:cs typeface="Arial"/>
              </a:rPr>
              <a:t>Vedant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706BD9-F2AE-4A2B-9DCA-446C6D03248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2DC6205-C31E-4AEA-B650-5F6013232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32578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7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7039-7857-4528-8596-C8163140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Choice of Algorithms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A816-060E-4659-A384-C09DF3C7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rgbClr val="003399"/>
                </a:solidFill>
                <a:cs typeface="Calibri"/>
              </a:rPr>
              <a:t>Louvain &amp; </a:t>
            </a:r>
            <a:r>
              <a:rPr lang="en-GB" err="1">
                <a:solidFill>
                  <a:srgbClr val="003399"/>
                </a:solidFill>
                <a:cs typeface="Calibri"/>
              </a:rPr>
              <a:t>Infomap</a:t>
            </a:r>
            <a:r>
              <a:rPr lang="en-GB">
                <a:cs typeface="Calibri"/>
              </a:rPr>
              <a:t>: Most widely used for community detection</a:t>
            </a:r>
          </a:p>
          <a:p>
            <a:r>
              <a:rPr lang="en-GB">
                <a:solidFill>
                  <a:srgbClr val="003399"/>
                </a:solidFill>
                <a:cs typeface="Calibri"/>
              </a:rPr>
              <a:t>Fast Greedy &amp; Multilevel</a:t>
            </a:r>
            <a:r>
              <a:rPr lang="en-GB">
                <a:cs typeface="Calibri"/>
              </a:rPr>
              <a:t>: Optimize the same metric as Louvain </a:t>
            </a:r>
            <a:r>
              <a:rPr lang="en-GB" err="1">
                <a:cs typeface="Calibri"/>
              </a:rPr>
              <a:t>ie</a:t>
            </a:r>
            <a:r>
              <a:rPr lang="en-GB">
                <a:cs typeface="Calibri"/>
              </a:rPr>
              <a:t>. Modularity but follow different approach</a:t>
            </a:r>
          </a:p>
          <a:p>
            <a:r>
              <a:rPr lang="en-GB" err="1">
                <a:solidFill>
                  <a:srgbClr val="003399"/>
                </a:solidFill>
                <a:cs typeface="Calibri"/>
              </a:rPr>
              <a:t>Walktrap</a:t>
            </a:r>
            <a:r>
              <a:rPr lang="en-GB">
                <a:cs typeface="Calibri"/>
              </a:rPr>
              <a:t>: Different optimization metric which is similarity distance </a:t>
            </a:r>
          </a:p>
          <a:p>
            <a:r>
              <a:rPr lang="en-GB">
                <a:solidFill>
                  <a:srgbClr val="003399"/>
                </a:solidFill>
                <a:cs typeface="Calibri"/>
              </a:rPr>
              <a:t>Leading Eigen Vector</a:t>
            </a:r>
            <a:r>
              <a:rPr lang="en-GB">
                <a:cs typeface="Calibri"/>
              </a:rPr>
              <a:t>: Optimization is Eigen Vector of the modularity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5868-C57C-48F2-A899-D97D38D6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D277-9D2E-4771-9839-1464EF7A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CE6D-C402-45D2-B8EB-306683BD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5CDB-CC21-483D-9BD8-F8026C59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 anchor="ctr">
            <a:normAutofit/>
          </a:bodyPr>
          <a:lstStyle/>
          <a:p>
            <a:r>
              <a:rPr lang="en-US"/>
              <a:t>Comparison Measures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97A2-175A-4944-B64E-12D41340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327241-67F9-47B7-99E8-26473215F648}" type="datetime1">
              <a:rPr lang="en-US" smtClean="0"/>
              <a:pPr>
                <a:spcAft>
                  <a:spcPts val="600"/>
                </a:spcAft>
              </a:pPr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8A83-6EEA-4B0C-891E-3C74B764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0DAE3-5ACA-4F47-B77F-CDE65B6A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706BD9-F2AE-4A2B-9DCA-446C6D03248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82B8A9D-D549-4546-BA86-657A49E95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568394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29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3BAE-5AE1-485E-865E-36A63DEF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Comparison Measures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C4B6-C04F-4EFD-B668-3AF7B79291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3399"/>
                </a:solidFill>
                <a:cs typeface="Calibri"/>
              </a:rPr>
              <a:t>Normalized Mutual Information (NMI)</a:t>
            </a:r>
            <a:r>
              <a:rPr lang="en-US">
                <a:cs typeface="Calibri"/>
              </a:rPr>
              <a:t>: </a:t>
            </a:r>
            <a:r>
              <a:rPr lang="en-US">
                <a:ea typeface="+mn-lt"/>
                <a:cs typeface="+mn-lt"/>
              </a:rPr>
              <a:t>NMI reflects the similarity between the true community and the detected community structures. Uses Information theory.</a:t>
            </a: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60BCB-1EFE-45AF-8A6C-AC37ABCDB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3399"/>
                </a:solidFill>
                <a:cs typeface="Calibri"/>
              </a:rPr>
              <a:t>Jaccard Coefficient</a:t>
            </a:r>
            <a:r>
              <a:rPr lang="en-US">
                <a:cs typeface="Calibri"/>
              </a:rPr>
              <a:t>: Gives us how similar the communities detected are. We have computed for 10 largest communities in Result Set.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E1F52-6FFA-420B-9C88-D2DBBE80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287D8-9223-4B4C-8BE2-A29C57F4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61070-5985-44C8-AC2B-CFA8E4EB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2BBF-51DE-4FAF-8085-BC77D306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System Configuration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9F17-1954-40AC-B9A1-BB324DAC2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079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All the results obtained in this presentation are from a single machine with the following specifications:</a:t>
            </a:r>
          </a:p>
          <a:p>
            <a:r>
              <a:rPr lang="en-US">
                <a:cs typeface="Calibri"/>
              </a:rPr>
              <a:t>Processor: i7 6700HQ 2.6GHz</a:t>
            </a:r>
          </a:p>
          <a:p>
            <a:r>
              <a:rPr lang="en-US">
                <a:cs typeface="Calibri"/>
              </a:rPr>
              <a:t>RAM: 16GB</a:t>
            </a:r>
          </a:p>
          <a:p>
            <a:r>
              <a:rPr lang="en-US">
                <a:cs typeface="Calibri"/>
              </a:rPr>
              <a:t>OS: Windows 10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BEEF3-8219-4239-9462-EA3F7794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D0CD0-46E0-4A48-9C9F-2D472F51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FA51D-AA02-4A1A-A12D-6DB1F2CE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1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A9C6-C46A-4389-9C2D-49681ADB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 anchor="ctr">
            <a:normAutofit/>
          </a:bodyPr>
          <a:lstStyle/>
          <a:p>
            <a:r>
              <a:rPr lang="en-GB"/>
              <a:t>Data: Director Genre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84D9-B191-4A25-91DC-822A1BC23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999510" cy="3473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/>
              <a:t>IMDB Dataset: Director Genre Graph</a:t>
            </a:r>
            <a:endParaRPr lang="en-GB" sz="2400">
              <a:cs typeface="Calibri"/>
            </a:endParaRPr>
          </a:p>
          <a:p>
            <a:r>
              <a:rPr lang="en-GB" sz="2400"/>
              <a:t>|Vertices| = 4510 |Edges| = 250845</a:t>
            </a:r>
            <a:endParaRPr lang="en-GB" sz="2400">
              <a:cs typeface="Calibri"/>
            </a:endParaRPr>
          </a:p>
          <a:p>
            <a:r>
              <a:rPr lang="en-GB" sz="2400">
                <a:cs typeface="Calibri"/>
              </a:rPr>
              <a:t>Good Connectivity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endParaRPr lang="en-GB"/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DA8F-60C6-447E-8F78-45C18A61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327241-67F9-47B7-99E8-26473215F648}" type="datetime1">
              <a:rPr lang="en-US" smtClean="0"/>
              <a:pPr>
                <a:spcAft>
                  <a:spcPts val="600"/>
                </a:spcAft>
              </a:pPr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D78DD-B89F-4F9E-8534-68996ED5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DD310-3AA3-4953-8994-B1A0E1DC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706BD9-F2AE-4A2B-9DCA-446C6D03248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70702B-4E7F-4B6A-836E-CFCB42114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28536"/>
              </p:ext>
            </p:extLst>
          </p:nvPr>
        </p:nvGraphicFramePr>
        <p:xfrm>
          <a:off x="3610840" y="1675534"/>
          <a:ext cx="5185480" cy="3625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45">
                  <a:extLst>
                    <a:ext uri="{9D8B030D-6E8A-4147-A177-3AD203B41FA5}">
                      <a16:colId xmlns:a16="http://schemas.microsoft.com/office/drawing/2014/main" val="892831295"/>
                    </a:ext>
                  </a:extLst>
                </a:gridCol>
                <a:gridCol w="1485163">
                  <a:extLst>
                    <a:ext uri="{9D8B030D-6E8A-4147-A177-3AD203B41FA5}">
                      <a16:colId xmlns:a16="http://schemas.microsoft.com/office/drawing/2014/main" val="823013405"/>
                    </a:ext>
                  </a:extLst>
                </a:gridCol>
                <a:gridCol w="1290649">
                  <a:extLst>
                    <a:ext uri="{9D8B030D-6E8A-4147-A177-3AD203B41FA5}">
                      <a16:colId xmlns:a16="http://schemas.microsoft.com/office/drawing/2014/main" val="4020854181"/>
                    </a:ext>
                  </a:extLst>
                </a:gridCol>
                <a:gridCol w="1256323">
                  <a:extLst>
                    <a:ext uri="{9D8B030D-6E8A-4147-A177-3AD203B41FA5}">
                      <a16:colId xmlns:a16="http://schemas.microsoft.com/office/drawing/2014/main" val="2459846227"/>
                    </a:ext>
                  </a:extLst>
                </a:gridCol>
              </a:tblGrid>
              <a:tr h="662069">
                <a:tc>
                  <a:txBody>
                    <a:bodyPr/>
                    <a:lstStyle/>
                    <a:p>
                      <a:r>
                        <a:rPr lang="en-GB" sz="1600"/>
                        <a:t>Algorithm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Number of Communities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Modularity 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Clustering Coefficient</a:t>
                      </a: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49387982"/>
                  </a:ext>
                </a:extLst>
              </a:tr>
              <a:tr h="409853">
                <a:tc>
                  <a:txBody>
                    <a:bodyPr/>
                    <a:lstStyle/>
                    <a:p>
                      <a:r>
                        <a:rPr lang="en-GB" sz="1800"/>
                        <a:t>Louvain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443 (147)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>
                          <a:solidFill>
                            <a:srgbClr val="FF0000"/>
                          </a:solidFill>
                        </a:rPr>
                        <a:t>0.000559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>
                          <a:solidFill>
                            <a:srgbClr val="00B050"/>
                          </a:solidFill>
                        </a:rPr>
                        <a:t>0.91</a:t>
                      </a:r>
                      <a:endParaRPr lang="en-US" sz="1600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382173162"/>
                  </a:ext>
                </a:extLst>
              </a:tr>
              <a:tr h="409853">
                <a:tc>
                  <a:txBody>
                    <a:bodyPr/>
                    <a:lstStyle/>
                    <a:p>
                      <a:r>
                        <a:rPr lang="en-GB" sz="1800" err="1"/>
                        <a:t>Infomap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432 (137)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>
                          <a:solidFill>
                            <a:srgbClr val="FF0000"/>
                          </a:solidFill>
                        </a:rPr>
                        <a:t>0.001158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>
                          <a:solidFill>
                            <a:srgbClr val="00B050"/>
                          </a:solidFill>
                        </a:rPr>
                        <a:t>0.9</a:t>
                      </a:r>
                      <a:endParaRPr lang="en-US" sz="1600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562751123"/>
                  </a:ext>
                </a:extLst>
              </a:tr>
              <a:tr h="662069">
                <a:tc>
                  <a:txBody>
                    <a:bodyPr/>
                    <a:lstStyle/>
                    <a:p>
                      <a:r>
                        <a:rPr lang="en-GB" sz="1800"/>
                        <a:t>Fast Greedy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447 (151)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/>
                        <a:t>0.</a:t>
                      </a:r>
                      <a:r>
                        <a:rPr lang="en-IN" sz="1600" b="1"/>
                        <a:t>714346</a:t>
                      </a:r>
                      <a:endParaRPr lang="en-US" sz="1600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0.</a:t>
                      </a:r>
                      <a:r>
                        <a:rPr lang="en-IN" sz="1600" b="1">
                          <a:solidFill>
                            <a:srgbClr val="00B050"/>
                          </a:solidFill>
                        </a:rPr>
                        <a:t>96</a:t>
                      </a:r>
                      <a:endParaRPr lang="en-US" sz="1600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1429886665"/>
                  </a:ext>
                </a:extLst>
              </a:tr>
              <a:tr h="4098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err="1"/>
                        <a:t>Walktrap</a:t>
                      </a:r>
                      <a:r>
                        <a:rPr lang="en-GB" sz="1800"/>
                        <a:t> 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1"/>
                        <a:t>667 (271)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/>
                        <a:t>0.749614</a:t>
                      </a:r>
                      <a:endParaRPr lang="en-US" sz="1600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>
                          <a:solidFill>
                            <a:srgbClr val="00B050"/>
                          </a:solidFill>
                        </a:rPr>
                        <a:t>0.93</a:t>
                      </a:r>
                      <a:endParaRPr lang="en-US" sz="1600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1260216858"/>
                  </a:ext>
                </a:extLst>
              </a:tr>
              <a:tr h="6620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/>
                        <a:t>Eigen Vector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1"/>
                        <a:t>447 (148)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/>
                        <a:t>0.</a:t>
                      </a:r>
                      <a:r>
                        <a:rPr lang="en-IN" sz="1600" b="1"/>
                        <a:t>746402</a:t>
                      </a:r>
                      <a:endParaRPr lang="en-US" sz="1600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0.</a:t>
                      </a:r>
                      <a:r>
                        <a:rPr lang="en-IN" sz="1600" b="1">
                          <a:solidFill>
                            <a:srgbClr val="00B050"/>
                          </a:solidFill>
                        </a:rPr>
                        <a:t>93</a:t>
                      </a:r>
                      <a:endParaRPr lang="en-US" sz="1600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3325241154"/>
                  </a:ext>
                </a:extLst>
              </a:tr>
              <a:tr h="4098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/>
                        <a:t>Multilevel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1"/>
                        <a:t>443 (147)</a:t>
                      </a:r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/>
                        <a:t>0.763612</a:t>
                      </a:r>
                      <a:endParaRPr lang="en-US" sz="1600" b="1"/>
                    </a:p>
                  </a:txBody>
                  <a:tcPr marL="64161" marR="64161" marT="32081" marB="3208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>
                          <a:solidFill>
                            <a:srgbClr val="00B050"/>
                          </a:solidFill>
                        </a:rPr>
                        <a:t>0.93</a:t>
                      </a:r>
                      <a:endParaRPr lang="en-US" sz="1600" b="1">
                        <a:solidFill>
                          <a:srgbClr val="00B050"/>
                        </a:solidFill>
                      </a:endParaRPr>
                    </a:p>
                  </a:txBody>
                  <a:tcPr marL="64161" marR="64161" marT="32081" marB="32081"/>
                </a:tc>
                <a:extLst>
                  <a:ext uri="{0D108BD9-81ED-4DB2-BD59-A6C34878D82A}">
                    <a16:rowId xmlns:a16="http://schemas.microsoft.com/office/drawing/2014/main" val="217603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23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3AE2-5DCD-4F9E-852B-055E3406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Inferences for Director Genre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0096-1BA3-4301-BD36-A89B2066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All the algorithms detect around </a:t>
            </a:r>
            <a:r>
              <a:rPr lang="en-GB">
                <a:solidFill>
                  <a:srgbClr val="003399"/>
                </a:solidFill>
                <a:cs typeface="Calibri"/>
              </a:rPr>
              <a:t>similar number of communities</a:t>
            </a:r>
            <a:endParaRPr lang="en-US"/>
          </a:p>
          <a:p>
            <a:pPr marL="0" indent="0">
              <a:buNone/>
            </a:pP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Graph has overall </a:t>
            </a:r>
            <a:r>
              <a:rPr lang="en-GB">
                <a:solidFill>
                  <a:srgbClr val="003399"/>
                </a:solidFill>
                <a:cs typeface="Calibri"/>
              </a:rPr>
              <a:t>good connectivity</a:t>
            </a:r>
            <a:r>
              <a:rPr lang="en-GB">
                <a:cs typeface="Calibri"/>
              </a:rPr>
              <a:t> which can be seen by the high clustering coefficient given by all the algorithms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Strikingly </a:t>
            </a:r>
            <a:r>
              <a:rPr lang="en-GB">
                <a:solidFill>
                  <a:srgbClr val="003399"/>
                </a:solidFill>
                <a:cs typeface="Calibri"/>
              </a:rPr>
              <a:t>low modularity</a:t>
            </a:r>
            <a:r>
              <a:rPr lang="en-GB">
                <a:cs typeface="Calibri"/>
              </a:rPr>
              <a:t> given by Louvain and </a:t>
            </a:r>
            <a:r>
              <a:rPr lang="en-GB" err="1">
                <a:cs typeface="Calibri"/>
              </a:rPr>
              <a:t>Infomap</a:t>
            </a:r>
            <a:endParaRPr lang="en-GB">
              <a:cs typeface="Calibri"/>
            </a:endParaRPr>
          </a:p>
          <a:p>
            <a:pPr marL="0" indent="0">
              <a:buNone/>
            </a:pPr>
            <a:endParaRPr lang="en-GB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FC03-B605-413B-92C6-B5B8146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C679-F7C6-4C14-ACCB-B8A10DBC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</a:t>
            </a:r>
            <a:r>
              <a:rPr lang="en-US" err="1">
                <a:latin typeface="Arial"/>
                <a:cs typeface="Arial"/>
              </a:rPr>
              <a:t>Anushree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Vedant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0DEA5-B54A-4FF3-9038-9F5AAF09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dirty="0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159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Application>Microsoft Office PowerPoint</Application>
  <PresentationFormat>On-screen Show (4:3)</PresentationFormat>
  <Slides>29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Custom Design</vt:lpstr>
      <vt:lpstr>PowerPoint Presentation</vt:lpstr>
      <vt:lpstr>References</vt:lpstr>
      <vt:lpstr>Problem Statement</vt:lpstr>
      <vt:lpstr>Choice of Algorithms</vt:lpstr>
      <vt:lpstr>Comparison Measures</vt:lpstr>
      <vt:lpstr>Comparison Measures</vt:lpstr>
      <vt:lpstr>System Configuration</vt:lpstr>
      <vt:lpstr>Data: Director Genre Graph</vt:lpstr>
      <vt:lpstr>Inferences for Director Genre</vt:lpstr>
      <vt:lpstr>Director Genre Graph</vt:lpstr>
      <vt:lpstr>Data: Actor Genre Graph</vt:lpstr>
      <vt:lpstr>Inferences on Actor Genre</vt:lpstr>
      <vt:lpstr>Actor Genre Graph</vt:lpstr>
      <vt:lpstr>Data: American Airlines Graph</vt:lpstr>
      <vt:lpstr>Inferences on American Airlines Graph</vt:lpstr>
      <vt:lpstr>American Airlines Graph</vt:lpstr>
      <vt:lpstr>Data: CoAuthors Graph</vt:lpstr>
      <vt:lpstr>Inferences on CoAuthors Graph</vt:lpstr>
      <vt:lpstr>CoAuthors Graph</vt:lpstr>
      <vt:lpstr>Data: Facebook Graph</vt:lpstr>
      <vt:lpstr>Inferences on Facebook Graph</vt:lpstr>
      <vt:lpstr>Facebook Graph</vt:lpstr>
      <vt:lpstr>Time per Graph</vt:lpstr>
      <vt:lpstr>Overall Analysis</vt:lpstr>
      <vt:lpstr>Outcome from the Project </vt:lpstr>
      <vt:lpstr>Evaluation</vt:lpstr>
      <vt:lpstr>Conclusions</vt:lpstr>
      <vt:lpstr>Discussion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</dc:creator>
  <cp:revision>1</cp:revision>
  <dcterms:created xsi:type="dcterms:W3CDTF">2012-02-10T18:53:29Z</dcterms:created>
  <dcterms:modified xsi:type="dcterms:W3CDTF">2020-05-07T23:47:03Z</dcterms:modified>
</cp:coreProperties>
</file>