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71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958019-0C49-449E-8824-A36334A5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659A5E-05F1-4EDE-9439-8A56409A9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BE14D6-AF58-4CC9-896F-36FF5D3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265195-1652-452A-B399-9984320F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452E81-530A-4F57-A3FA-50EA312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6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2760B-86A5-4664-8410-31739633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46804B2-78DD-409B-B26E-312C4F53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617521-A548-4063-877C-015E22C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479E7A-8E6D-4A81-ADB4-7F0273D5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8AE797-33E4-4B25-9956-5EE5B37C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4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A5FB49E-DA65-458B-A0C1-628E145C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947F927-6A60-4DCA-9F54-6CCA3C9C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F645E6-663A-4B18-A48C-C6114C84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02677D-624F-4B69-A502-7E428E06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6FC346-F8B6-497A-908B-E2453C8A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3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11BE1-F3EB-4BD3-BD53-286E6D46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F844C0-5762-4343-BAA9-D3CD86B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18138E-0150-4BE2-8CA8-E491A6ED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21C091-4CCC-474C-91D9-336A5C3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814003-7DC5-45FF-B5A6-08D1DEEB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1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DF309-0344-4607-8603-86E5E2AC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1443E2-0559-4645-86F5-FCF47683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187755-C6ED-4A33-B349-50A78A70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948F72-8577-407B-B371-4D607B5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22C998-6F02-4669-B12A-97EDB254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91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9B116-7EA1-485B-82F9-22575D26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C3F3B7-965C-4F05-8D32-FBF46A7A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AEF47B-E6DC-4B59-AC3B-B52E5E1D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F29D87-AD8D-45F9-8E67-0B8EAADB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2FCB87-57F7-4B95-B7F2-1D2232B8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242D15-A24A-4BCD-8A9D-F7A5AD2C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0AC97B-0A96-45FF-8C74-71D389FB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FF2E88-FC2E-4D49-A608-09930051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2666E4-97D4-4321-BF16-D4CFCB889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0740E27-3A6D-4A33-A8F1-049D96D76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CFA61FF-E9B5-4E7D-B474-E1559332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2FC98A7-278A-48BA-BA8F-09D6BF33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1799C1B-630F-4D1D-A7FC-CBD05F45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5E36D00-A571-4F91-A6E7-398E3F2A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69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E86B5-3A6C-428C-A6A5-E9EFB82D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FB6F00-1062-4FA4-A673-482BD91C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417E8B-6ADC-4A38-B9F7-F8FE6C2B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6107FC-6490-4A0A-BE79-82530943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4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4181BE2-6517-4380-A7CE-19E3E057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E3BBF97-5E39-4321-9523-B75CD12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563CE20-B39B-4248-A107-884E1FF9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6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1D47A-141A-4943-B30E-6C6B4791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41E99-24BF-4DA8-A65C-C81C0984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4B8DF1-94D8-4AE2-AEEB-E486DD51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E22817-5910-40BB-829E-7D9BEE16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D144F6-C72E-47C4-81E5-90AF347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EA8848-9483-46F8-9514-3855543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0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D96D7C-4D93-4579-A557-8383E923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CB76628-D9E3-4FB5-B13F-11D4BD283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11A541-74F2-4913-AA6A-B169258F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0862C3-04BB-4578-9E06-F6E5FA8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BEEC77-FFFB-4E59-8588-414E318A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79AA87-672B-4C5F-B026-8E8DE3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0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0BF62FB-4066-48C0-BEE0-420FD617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1F0704-580C-4337-93EB-BAD68808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3600C5-46D5-4D46-95C5-A04DD2C70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F839-43B4-4551-9134-BA7D204E9968}" type="datetimeFigureOut">
              <a:rPr lang="pl-PL" smtClean="0"/>
              <a:t>16.11.2021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DD063C-6547-41DF-9BCE-F231E3DD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23D52-2D0D-4B09-AB02-DA24623EF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D6B8-5930-4E0D-BC71-90AB2F31CD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hardware.com/news/raspberry-pi-web-server,40174.html" TargetMode="External"/><Relationship Id="rId13" Type="http://schemas.openxmlformats.org/officeDocument/2006/relationships/hyperlink" Target="https://nodejs.org/en/" TargetMode="External"/><Relationship Id="rId3" Type="http://schemas.openxmlformats.org/officeDocument/2006/relationships/hyperlink" Target="https://rk.edu.pl/pl/operowanie-na-plikach-w-pythonie/" TargetMode="External"/><Relationship Id="rId7" Type="http://schemas.openxmlformats.org/officeDocument/2006/relationships/hyperlink" Target="https://www.polsatnews.pl/kanaly-rss/" TargetMode="External"/><Relationship Id="rId12" Type="http://schemas.openxmlformats.org/officeDocument/2006/relationships/hyperlink" Target="https://developer.mozill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11" Type="http://schemas.openxmlformats.org/officeDocument/2006/relationships/hyperlink" Target="https://openweathermap.org/api" TargetMode="External"/><Relationship Id="rId5" Type="http://schemas.openxmlformats.org/officeDocument/2006/relationships/hyperlink" Target="https://www.youtube.com/watch?v=SR9vU-eF4ic&amp;ab_channel=BasementMaker" TargetMode="External"/><Relationship Id="rId10" Type="http://schemas.openxmlformats.org/officeDocument/2006/relationships/hyperlink" Target="https://developers.google.com/maps/documentation/javascript/overview" TargetMode="External"/><Relationship Id="rId4" Type="http://schemas.openxmlformats.org/officeDocument/2006/relationships/hyperlink" Target="https://michaelteeuw.nl/post/magic-mirror-part-i-the-idea-the-mirror" TargetMode="External"/><Relationship Id="rId9" Type="http://schemas.openxmlformats.org/officeDocument/2006/relationships/hyperlink" Target="https://www.youtube.com/watch?v=mu-Ghn-aeO8&amp;ab_channel=MSDGuruku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434E5814-0776-4BC1-B8F4-07B3D97A4324}"/>
              </a:ext>
            </a:extLst>
          </p:cNvPr>
          <p:cNvSpPr txBox="1"/>
          <p:nvPr/>
        </p:nvSpPr>
        <p:spPr>
          <a:xfrm>
            <a:off x="1085840" y="5895553"/>
            <a:ext cx="145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Jakub Kita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09C718-21F0-4A66-AA70-625314792FA6}"/>
              </a:ext>
            </a:extLst>
          </p:cNvPr>
          <p:cNvSpPr txBox="1"/>
          <p:nvPr/>
        </p:nvSpPr>
        <p:spPr>
          <a:xfrm>
            <a:off x="1085841" y="5495443"/>
            <a:ext cx="1947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Dyplomanta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126851-CCA6-49D8-8F88-B12E2C72E478}"/>
              </a:ext>
            </a:extLst>
          </p:cNvPr>
          <p:cNvSpPr txBox="1"/>
          <p:nvPr/>
        </p:nvSpPr>
        <p:spPr>
          <a:xfrm>
            <a:off x="3048000" y="2015675"/>
            <a:ext cx="6096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Realizacja inteligentnego lustra przy użyciu Raspberry pi 4</a:t>
            </a:r>
            <a:endParaRPr lang="pl-PL" sz="1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9E118F-1793-4377-B7EF-D5FB38819751}"/>
              </a:ext>
            </a:extLst>
          </p:cNvPr>
          <p:cNvSpPr txBox="1"/>
          <p:nvPr/>
        </p:nvSpPr>
        <p:spPr>
          <a:xfrm>
            <a:off x="3331632" y="2906276"/>
            <a:ext cx="552873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Development of a smart mirror using Raspberry pi 4</a:t>
            </a:r>
            <a:endParaRPr lang="pl-PL" sz="1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E132C7F-BEAE-4AF9-B620-5CC6165632C0}"/>
              </a:ext>
            </a:extLst>
          </p:cNvPr>
          <p:cNvSpPr txBox="1"/>
          <p:nvPr/>
        </p:nvSpPr>
        <p:spPr>
          <a:xfrm>
            <a:off x="5202766" y="1677121"/>
            <a:ext cx="1786468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Temat pracy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C934E7C-74E8-41F6-A6D9-69ACFFC94969}"/>
              </a:ext>
            </a:extLst>
          </p:cNvPr>
          <p:cNvSpPr txBox="1"/>
          <p:nvPr/>
        </p:nvSpPr>
        <p:spPr>
          <a:xfrm>
            <a:off x="5784850" y="2604874"/>
            <a:ext cx="62230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Title</a:t>
            </a:r>
            <a:endParaRPr lang="pl-PL" sz="16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BDC5380-682D-4B52-9C0D-53E3340508F5}"/>
              </a:ext>
            </a:extLst>
          </p:cNvPr>
          <p:cNvSpPr txBox="1"/>
          <p:nvPr/>
        </p:nvSpPr>
        <p:spPr>
          <a:xfrm>
            <a:off x="9099544" y="5895553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83838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dr inż. Andrzej Drwal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99212A6-F7E0-4F22-9183-09E0FD442EB3}"/>
              </a:ext>
            </a:extLst>
          </p:cNvPr>
          <p:cNvSpPr txBox="1"/>
          <p:nvPr/>
        </p:nvSpPr>
        <p:spPr>
          <a:xfrm>
            <a:off x="9099545" y="5495443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Promotor</a:t>
            </a:r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13CFB1AF-A292-4902-B2EC-F418C12EA9EB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E3BB86C1-47B7-413A-820A-8D2BCB13EA47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B1218321-C177-48F1-9813-9B39F974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BEE9024F-48F0-494A-A1AD-06DF6306674C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6BC4AFC2-E4D5-444D-98D5-B7194AC44D33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8236491-F7F2-4FA1-9FED-488EED8AD247}"/>
              </a:ext>
            </a:extLst>
          </p:cNvPr>
          <p:cNvSpPr txBox="1"/>
          <p:nvPr/>
        </p:nvSpPr>
        <p:spPr>
          <a:xfrm>
            <a:off x="2910417" y="3494221"/>
            <a:ext cx="637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Słowa kluczowe</a:t>
            </a:r>
            <a:endParaRPr lang="pl-PL" sz="20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734EEBC-E5F9-487B-8F50-BDA196071853}"/>
              </a:ext>
            </a:extLst>
          </p:cNvPr>
          <p:cNvSpPr txBox="1"/>
          <p:nvPr/>
        </p:nvSpPr>
        <p:spPr>
          <a:xfrm>
            <a:off x="3212044" y="3803492"/>
            <a:ext cx="5767912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Inteligentne lustro, Inteligentne lustro sterowane mikroprocesorowe, Raspberry pi 4, wyświetlanie pogody, daty i godziny, kalendarza, wiadomości, tras. Obsługa za pośrednictwem </a:t>
            </a:r>
            <a:r>
              <a:rPr lang="pl-PL" sz="16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internetu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9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A359A7CC-A1EA-4E85-8C48-9D89DF489DD2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25C9C901-B71B-4840-8197-7232820EF4D1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3F932865-1DFB-427D-A888-C358C14CF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077DB0C7-69C9-4E20-8C86-38CED3F4D579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528AF8B5-75C0-4096-9394-6FDA97E8F179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9E81C91-4E2C-456A-8780-6E044B3B750D}"/>
              </a:ext>
            </a:extLst>
          </p:cNvPr>
          <p:cNvSpPr txBox="1"/>
          <p:nvPr/>
        </p:nvSpPr>
        <p:spPr>
          <a:xfrm>
            <a:off x="3192801" y="3429000"/>
            <a:ext cx="58063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Karta wydania tematu pracy z Dziekanatu (skan)</a:t>
            </a:r>
          </a:p>
        </p:txBody>
      </p:sp>
    </p:spTree>
    <p:extLst>
      <p:ext uri="{BB962C8B-B14F-4D97-AF65-F5344CB8AC3E}">
        <p14:creationId xmlns:p14="http://schemas.microsoft.com/office/powerpoint/2010/main" val="7000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FFB71D-4839-4565-8D55-80096156CEDA}"/>
              </a:ext>
            </a:extLst>
          </p:cNvPr>
          <p:cNvSpPr txBox="1"/>
          <p:nvPr/>
        </p:nvSpPr>
        <p:spPr>
          <a:xfrm>
            <a:off x="656427" y="1444059"/>
            <a:ext cx="10879146" cy="46935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Celem pracy jest stworzenie inteligentnego lustra korzystając z mikrokontrolera raspberry pi 4, modułów takich jak czujnik ruchu, temperatury, mikrofon. Kod projektu powstaje w środowisku Visual Studio Code przy użyciu języków programowania: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Javascript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Node.js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CSS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Python</a:t>
            </a:r>
          </a:p>
          <a:p>
            <a:pPr algn="just"/>
            <a:endParaRPr lang="pl-PL" sz="12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Pierwsze trzy języki zostaną użyte do stworzenia strony internetowej na której będą wyświetlane informacje o godzinie, pogodzie, wiadomości ze świata i polski, </a:t>
            </a: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trasa do pracy. Zostanie również zaimplementowany kalendarz oraz obsługa lustra poprzez komendy głosowe. Ostatni z języków posłuży mi do zapisu danych z czujników. Strona zostanie wyświetlona na monitorze znajdującym się za poliwęglanem litym oklejonym jasną folią do przyciemniana szyb o odpowiedniej przezroczystości, aby było widać treść strony równocześnie z ukryciem monitora.</a:t>
            </a:r>
          </a:p>
          <a:p>
            <a:pPr algn="just"/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Rozwiązania rynkowe charakteryzują się wykorzystaniem biblioteki MagicMirror</a:t>
            </a:r>
            <a:r>
              <a:rPr lang="pl-PL" sz="1400" baseline="30000" dirty="0">
                <a:latin typeface="Poppins" panose="00000500000000000000" pitchFamily="2" charset="-18"/>
                <a:cs typeface="Poppins" panose="00000500000000000000" pitchFamily="2" charset="-18"/>
              </a:rPr>
              <a:t>2</a:t>
            </a: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, która dostarcza gotowe rozwiązania REST API dla aplikacji pogodowej, kalendarza oraz wielu innych udogodnień.</a:t>
            </a:r>
          </a:p>
          <a:p>
            <a:pPr algn="just"/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just"/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Mój projekt będzie napisany od zera co zapewnia dowolność w dobieraniu obsługiwanych aplikacji dla potrzeb odbiorcy. Jako innowacyjną funkcję dodam wyświetlanie trasy do wypowiedzianego przez nas miejsca.</a:t>
            </a:r>
          </a:p>
          <a:p>
            <a:pPr algn="just"/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B7664D1-8624-4B5E-8736-8A660425F99C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88E7830A-A08D-4CBE-B427-6C0F10F2EA5D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F008D093-AA80-4E41-8B69-4960DA7C2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F58FBB0B-BE1C-4961-9FF0-9AB6333EB0AF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172B230A-7E4C-434E-A259-6BEE0E33D279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3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CA83CE67-47F1-4402-963D-B696252F417D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AC4DBCAC-EF7D-4C47-96A1-A914E3D9D6E5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4D200830-59FB-476F-ACCB-11760B482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B659E26-6E3B-4CD3-97A4-C29B8652611A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3DECBE62-92FF-4F16-A6F6-B5A62C8ADD1A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95D6A5F-BE08-4471-9746-51C94B1BA588}"/>
              </a:ext>
            </a:extLst>
          </p:cNvPr>
          <p:cNvSpPr txBox="1"/>
          <p:nvPr/>
        </p:nvSpPr>
        <p:spPr>
          <a:xfrm>
            <a:off x="4976142" y="132080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Wstępny prototyp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FA22DE-523D-48EA-B3B5-1F3F6937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93" y="2133600"/>
            <a:ext cx="2838450" cy="37846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F798DB3-BC0C-430F-B2AC-6CF96E75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58" y="2133601"/>
            <a:ext cx="2838449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D63A071E-1E04-4D42-8E3E-84572A4D6D6D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D179E52C-9D13-4389-AED4-C37EE5997BF7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750929BD-A323-44B9-A83C-B2334100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4BB36732-6A37-48E1-AC67-45E3941C6BEF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A9E352B4-D96C-4E3A-B8A0-1710C656882D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21B17A4-4345-4726-9876-EB78CF25D529}"/>
              </a:ext>
            </a:extLst>
          </p:cNvPr>
          <p:cNvSpPr txBox="1"/>
          <p:nvPr/>
        </p:nvSpPr>
        <p:spPr>
          <a:xfrm>
            <a:off x="3961714" y="1544092"/>
            <a:ext cx="42685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Notatka ze spotkania z promotorem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4E775CB-FF15-4751-865D-E32C073ECBDD}"/>
              </a:ext>
            </a:extLst>
          </p:cNvPr>
          <p:cNvSpPr txBox="1"/>
          <p:nvPr/>
        </p:nvSpPr>
        <p:spPr>
          <a:xfrm>
            <a:off x="3213101" y="2246392"/>
            <a:ext cx="5765799" cy="38472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Wprowadzenie oraz teoria powinny stanowić około 1/3 pracy inżynierskiej. </a:t>
            </a:r>
          </a:p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            </a:t>
            </a:r>
          </a:p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Teoria: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Spis treści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Opisanie zakresu historycznego wykonywanego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Jaki jest cel pracy, podać jej zakres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Podać i opisać istniejące rozwiązania komercyjne i niekomercyjne.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Struktura blokowa z tekstem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Napisać dlaczego wybrałem taki mikrokontroler, jakie są jego zalety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Co posiada wybrany mikrokontroler i co umożliwia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Dane techniczne, może być zdjęcie</a:t>
            </a:r>
          </a:p>
          <a:p>
            <a:endParaRPr lang="pl-PL" sz="12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Część realizacyjna: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Schemat układu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Jakie rezystory, jakie zasilanie i dlaczego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Algorytm działania programu,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Części kodu i za odpowiadają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Wypisanie literatury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Pokazanie fizycznego projektu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Poppins" panose="00000500000000000000" pitchFamily="2" charset="-18"/>
                <a:cs typeface="Poppins" panose="00000500000000000000" pitchFamily="2" charset="-18"/>
              </a:rPr>
              <a:t>Podsumowanie pracy</a:t>
            </a:r>
          </a:p>
        </p:txBody>
      </p:sp>
    </p:spTree>
    <p:extLst>
      <p:ext uri="{BB962C8B-B14F-4D97-AF65-F5344CB8AC3E}">
        <p14:creationId xmlns:p14="http://schemas.microsoft.com/office/powerpoint/2010/main" val="130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719BB9CD-C01F-494B-B955-BDA072FF1441}"/>
              </a:ext>
            </a:extLst>
          </p:cNvPr>
          <p:cNvGrpSpPr/>
          <p:nvPr/>
        </p:nvGrpSpPr>
        <p:grpSpPr>
          <a:xfrm>
            <a:off x="-543985" y="-40982"/>
            <a:ext cx="12735985" cy="1008722"/>
            <a:chOff x="-543985" y="-40982"/>
            <a:chExt cx="12735985" cy="1008722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F5569AE2-7D23-4CE0-BCE8-B16C6F2C7D48}"/>
                </a:ext>
              </a:extLst>
            </p:cNvPr>
            <p:cNvSpPr/>
            <p:nvPr/>
          </p:nvSpPr>
          <p:spPr>
            <a:xfrm>
              <a:off x="0" y="-40982"/>
              <a:ext cx="12192000" cy="1008722"/>
            </a:xfrm>
            <a:prstGeom prst="rect">
              <a:avLst/>
            </a:prstGeom>
            <a:solidFill>
              <a:srgbClr val="013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 b="1" dirty="0">
                <a:latin typeface="Poppins" panose="00000500000000000000" pitchFamily="2" charset="-18"/>
                <a:cs typeface="Poppins" panose="00000500000000000000" pitchFamily="2" charset="-18"/>
              </a:endParaRPr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C3757B42-F773-4E6E-92E5-6FA5FF2B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29" y="161882"/>
              <a:ext cx="682521" cy="646919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FAD7E4CB-A793-430A-99B8-F1BF6993A8E3}"/>
                </a:ext>
              </a:extLst>
            </p:cNvPr>
            <p:cNvSpPr txBox="1"/>
            <p:nvPr/>
          </p:nvSpPr>
          <p:spPr>
            <a:xfrm>
              <a:off x="-543985" y="249307"/>
              <a:ext cx="6104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b="1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Politechnika Krakowska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15E96252-0CC3-4D4D-91D5-F57B53BAD32F}"/>
                </a:ext>
              </a:extLst>
            </p:cNvPr>
            <p:cNvSpPr txBox="1"/>
            <p:nvPr/>
          </p:nvSpPr>
          <p:spPr>
            <a:xfrm>
              <a:off x="1299103" y="471131"/>
              <a:ext cx="2324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bg1"/>
                  </a:solidFill>
                  <a:latin typeface="Poppins" panose="00000500000000000000" pitchFamily="2" charset="-18"/>
                  <a:cs typeface="Poppins" panose="00000500000000000000" pitchFamily="2" charset="-18"/>
                </a:rPr>
                <a:t>im. Tadeusza Kościuszki</a:t>
              </a:r>
            </a:p>
          </p:txBody>
        </p:sp>
      </p:grp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A0C2170-2994-41BC-BAD2-C6301A96297E}"/>
              </a:ext>
            </a:extLst>
          </p:cNvPr>
          <p:cNvSpPr txBox="1"/>
          <p:nvPr/>
        </p:nvSpPr>
        <p:spPr>
          <a:xfrm>
            <a:off x="2910417" y="1449400"/>
            <a:ext cx="6371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Literatura: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1216C7E-86AE-4628-B10D-8746819BA0E0}"/>
              </a:ext>
            </a:extLst>
          </p:cNvPr>
          <p:cNvSpPr txBox="1"/>
          <p:nvPr/>
        </p:nvSpPr>
        <p:spPr>
          <a:xfrm>
            <a:off x="2229397" y="2548466"/>
            <a:ext cx="77332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3"/>
              </a:rPr>
              <a:t>https://rk.edu.pl/pl/operowanie-na-plikach-w-pythonie/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4"/>
              </a:rPr>
              <a:t>https://michaelteeuw.nl/post/magic-mirror-part-i-the-idea-the-mirror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5"/>
              </a:rPr>
              <a:t>https://www.youtube.com/watch?v=SR9vU-eF4ic&amp;ab_channel=BasementMaker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6"/>
              </a:rPr>
              <a:t>https://newsapi.org/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7"/>
              </a:rPr>
              <a:t>https://www.polsatnews.pl/kanaly-rss/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8"/>
              </a:rPr>
              <a:t>https://www.tomshardware.com/news/raspberry-pi-web-server,40174.html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9"/>
              </a:rPr>
              <a:t>https://www.youtube.com/watch?v=mu-Ghn-aeO8&amp;ab_channel=MSDGurukul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0"/>
              </a:rPr>
              <a:t>https://developers.google.com/maps/documentation/javascript/overview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1"/>
              </a:rPr>
              <a:t>https://openweathermap.org/api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2"/>
              </a:rPr>
              <a:t>https://developer.mozilla.org/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  <a:hlinkClick r:id="rId13"/>
              </a:rPr>
              <a:t>https://nodejs.org/en/</a:t>
            </a: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404718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512</Words>
  <Application>Microsoft Office PowerPoint</Application>
  <PresentationFormat>Panoramiczny</PresentationFormat>
  <Paragraphs>69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Kita</dc:creator>
  <cp:lastModifiedBy>Jakub Kita</cp:lastModifiedBy>
  <cp:revision>9</cp:revision>
  <dcterms:created xsi:type="dcterms:W3CDTF">2021-11-15T17:54:22Z</dcterms:created>
  <dcterms:modified xsi:type="dcterms:W3CDTF">2021-11-16T12:12:27Z</dcterms:modified>
</cp:coreProperties>
</file>