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593" r:id="rId2"/>
    <p:sldId id="598" r:id="rId3"/>
    <p:sldId id="594" r:id="rId4"/>
    <p:sldId id="266" r:id="rId5"/>
    <p:sldId id="267" r:id="rId6"/>
    <p:sldId id="268" r:id="rId7"/>
    <p:sldId id="313" r:id="rId8"/>
    <p:sldId id="270" r:id="rId9"/>
    <p:sldId id="271" r:id="rId10"/>
    <p:sldId id="310" r:id="rId11"/>
    <p:sldId id="595" r:id="rId12"/>
    <p:sldId id="596" r:id="rId13"/>
    <p:sldId id="306" r:id="rId14"/>
    <p:sldId id="597" r:id="rId15"/>
    <p:sldId id="319" r:id="rId16"/>
    <p:sldId id="368" r:id="rId17"/>
    <p:sldId id="651" r:id="rId18"/>
    <p:sldId id="65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4A11FC-6B55-3A43-A41E-18806D9BDC23}" v="5" dt="2024-03-03T08:44:28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9" autoAdjust="0"/>
    <p:restoredTop sz="96327"/>
  </p:normalViewPr>
  <p:slideViewPr>
    <p:cSldViewPr snapToGrid="0">
      <p:cViewPr varScale="1">
        <p:scale>
          <a:sx n="105" d="100"/>
          <a:sy n="105" d="100"/>
        </p:scale>
        <p:origin x="20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 Kede" userId="8e2e9ef6-c706-44f8-b4b4-1ac80fff312e" providerId="ADAL" clId="{56DC3780-2638-D84D-8FA1-8D1E836CDAD8}"/>
    <pc:docChg chg="undo custSel addSld delSld modSld">
      <pc:chgData name="Dr. MA Kede" userId="8e2e9ef6-c706-44f8-b4b4-1ac80fff312e" providerId="ADAL" clId="{56DC3780-2638-D84D-8FA1-8D1E836CDAD8}" dt="2023-02-23T07:49:35.718" v="230" actId="14100"/>
      <pc:docMkLst>
        <pc:docMk/>
      </pc:docMkLst>
      <pc:sldChg chg="del">
        <pc:chgData name="Dr. MA Kede" userId="8e2e9ef6-c706-44f8-b4b4-1ac80fff312e" providerId="ADAL" clId="{56DC3780-2638-D84D-8FA1-8D1E836CDAD8}" dt="2023-02-23T07:41:38.625" v="73" actId="2696"/>
        <pc:sldMkLst>
          <pc:docMk/>
          <pc:sldMk cId="2110857035" sldId="282"/>
        </pc:sldMkLst>
      </pc:sldChg>
      <pc:sldChg chg="del">
        <pc:chgData name="Dr. MA Kede" userId="8e2e9ef6-c706-44f8-b4b4-1ac80fff312e" providerId="ADAL" clId="{56DC3780-2638-D84D-8FA1-8D1E836CDAD8}" dt="2023-02-23T07:41:45.176" v="75" actId="2696"/>
        <pc:sldMkLst>
          <pc:docMk/>
          <pc:sldMk cId="3439016585" sldId="283"/>
        </pc:sldMkLst>
      </pc:sldChg>
      <pc:sldChg chg="del">
        <pc:chgData name="Dr. MA Kede" userId="8e2e9ef6-c706-44f8-b4b4-1ac80fff312e" providerId="ADAL" clId="{56DC3780-2638-D84D-8FA1-8D1E836CDAD8}" dt="2023-02-23T07:41:48.234" v="76" actId="2696"/>
        <pc:sldMkLst>
          <pc:docMk/>
          <pc:sldMk cId="4109430904" sldId="284"/>
        </pc:sldMkLst>
      </pc:sldChg>
      <pc:sldChg chg="del">
        <pc:chgData name="Dr. MA Kede" userId="8e2e9ef6-c706-44f8-b4b4-1ac80fff312e" providerId="ADAL" clId="{56DC3780-2638-D84D-8FA1-8D1E836CDAD8}" dt="2023-02-23T07:41:51.153" v="77" actId="2696"/>
        <pc:sldMkLst>
          <pc:docMk/>
          <pc:sldMk cId="2494927418" sldId="285"/>
        </pc:sldMkLst>
      </pc:sldChg>
      <pc:sldChg chg="del">
        <pc:chgData name="Dr. MA Kede" userId="8e2e9ef6-c706-44f8-b4b4-1ac80fff312e" providerId="ADAL" clId="{56DC3780-2638-D84D-8FA1-8D1E836CDAD8}" dt="2023-02-23T07:41:55.353" v="79" actId="2696"/>
        <pc:sldMkLst>
          <pc:docMk/>
          <pc:sldMk cId="75844056" sldId="289"/>
        </pc:sldMkLst>
      </pc:sldChg>
      <pc:sldChg chg="del">
        <pc:chgData name="Dr. MA Kede" userId="8e2e9ef6-c706-44f8-b4b4-1ac80fff312e" providerId="ADAL" clId="{56DC3780-2638-D84D-8FA1-8D1E836CDAD8}" dt="2023-02-23T07:40:20.783" v="65" actId="2696"/>
        <pc:sldMkLst>
          <pc:docMk/>
          <pc:sldMk cId="3647185089" sldId="301"/>
        </pc:sldMkLst>
      </pc:sldChg>
      <pc:sldChg chg="del">
        <pc:chgData name="Dr. MA Kede" userId="8e2e9ef6-c706-44f8-b4b4-1ac80fff312e" providerId="ADAL" clId="{56DC3780-2638-D84D-8FA1-8D1E836CDAD8}" dt="2023-02-23T07:41:18.620" v="66" actId="2696"/>
        <pc:sldMkLst>
          <pc:docMk/>
          <pc:sldMk cId="599368167" sldId="307"/>
        </pc:sldMkLst>
      </pc:sldChg>
      <pc:sldChg chg="del">
        <pc:chgData name="Dr. MA Kede" userId="8e2e9ef6-c706-44f8-b4b4-1ac80fff312e" providerId="ADAL" clId="{56DC3780-2638-D84D-8FA1-8D1E836CDAD8}" dt="2023-02-23T07:41:25.224" v="68" actId="2696"/>
        <pc:sldMkLst>
          <pc:docMk/>
          <pc:sldMk cId="3741212147" sldId="308"/>
        </pc:sldMkLst>
      </pc:sldChg>
      <pc:sldChg chg="del">
        <pc:chgData name="Dr. MA Kede" userId="8e2e9ef6-c706-44f8-b4b4-1ac80fff312e" providerId="ADAL" clId="{56DC3780-2638-D84D-8FA1-8D1E836CDAD8}" dt="2023-02-23T07:41:21.202" v="67" actId="2696"/>
        <pc:sldMkLst>
          <pc:docMk/>
          <pc:sldMk cId="398128693" sldId="309"/>
        </pc:sldMkLst>
      </pc:sldChg>
      <pc:sldChg chg="del">
        <pc:chgData name="Dr. MA Kede" userId="8e2e9ef6-c706-44f8-b4b4-1ac80fff312e" providerId="ADAL" clId="{56DC3780-2638-D84D-8FA1-8D1E836CDAD8}" dt="2023-02-23T07:41:57.370" v="80" actId="2696"/>
        <pc:sldMkLst>
          <pc:docMk/>
          <pc:sldMk cId="2520371518" sldId="318"/>
        </pc:sldMkLst>
      </pc:sldChg>
      <pc:sldChg chg="modSp mod">
        <pc:chgData name="Dr. MA Kede" userId="8e2e9ef6-c706-44f8-b4b4-1ac80fff312e" providerId="ADAL" clId="{56DC3780-2638-D84D-8FA1-8D1E836CDAD8}" dt="2023-02-23T07:45:13.390" v="207" actId="20577"/>
        <pc:sldMkLst>
          <pc:docMk/>
          <pc:sldMk cId="3831931347" sldId="319"/>
        </pc:sldMkLst>
        <pc:spChg chg="mod">
          <ac:chgData name="Dr. MA Kede" userId="8e2e9ef6-c706-44f8-b4b4-1ac80fff312e" providerId="ADAL" clId="{56DC3780-2638-D84D-8FA1-8D1E836CDAD8}" dt="2023-02-23T07:45:04.292" v="205" actId="207"/>
          <ac:spMkLst>
            <pc:docMk/>
            <pc:sldMk cId="3831931347" sldId="319"/>
            <ac:spMk id="2" creationId="{00000000-0000-0000-0000-000000000000}"/>
          </ac:spMkLst>
        </pc:spChg>
        <pc:spChg chg="mod">
          <ac:chgData name="Dr. MA Kede" userId="8e2e9ef6-c706-44f8-b4b4-1ac80fff312e" providerId="ADAL" clId="{56DC3780-2638-D84D-8FA1-8D1E836CDAD8}" dt="2023-02-23T07:45:13.390" v="207" actId="20577"/>
          <ac:spMkLst>
            <pc:docMk/>
            <pc:sldMk cId="3831931347" sldId="319"/>
            <ac:spMk id="3" creationId="{00000000-0000-0000-0000-000000000000}"/>
          </ac:spMkLst>
        </pc:spChg>
      </pc:sldChg>
      <pc:sldChg chg="del">
        <pc:chgData name="Dr. MA Kede" userId="8e2e9ef6-c706-44f8-b4b4-1ac80fff312e" providerId="ADAL" clId="{56DC3780-2638-D84D-8FA1-8D1E836CDAD8}" dt="2023-02-23T07:42:08.419" v="81" actId="2696"/>
        <pc:sldMkLst>
          <pc:docMk/>
          <pc:sldMk cId="1780487582" sldId="320"/>
        </pc:sldMkLst>
      </pc:sldChg>
      <pc:sldChg chg="delSp modSp add mod">
        <pc:chgData name="Dr. MA Kede" userId="8e2e9ef6-c706-44f8-b4b4-1ac80fff312e" providerId="ADAL" clId="{56DC3780-2638-D84D-8FA1-8D1E836CDAD8}" dt="2023-02-23T07:48:14.655" v="222" actId="14100"/>
        <pc:sldMkLst>
          <pc:docMk/>
          <pc:sldMk cId="2751569231" sldId="368"/>
        </pc:sldMkLst>
        <pc:spChg chg="mod">
          <ac:chgData name="Dr. MA Kede" userId="8e2e9ef6-c706-44f8-b4b4-1ac80fff312e" providerId="ADAL" clId="{56DC3780-2638-D84D-8FA1-8D1E836CDAD8}" dt="2023-02-23T07:46:42.507" v="216" actId="207"/>
          <ac:spMkLst>
            <pc:docMk/>
            <pc:sldMk cId="2751569231" sldId="368"/>
            <ac:spMk id="2" creationId="{00000000-0000-0000-0000-000000000000}"/>
          </ac:spMkLst>
        </pc:spChg>
        <pc:spChg chg="mod">
          <ac:chgData name="Dr. MA Kede" userId="8e2e9ef6-c706-44f8-b4b4-1ac80fff312e" providerId="ADAL" clId="{56DC3780-2638-D84D-8FA1-8D1E836CDAD8}" dt="2023-02-23T07:48:14.655" v="222" actId="14100"/>
          <ac:spMkLst>
            <pc:docMk/>
            <pc:sldMk cId="2751569231" sldId="368"/>
            <ac:spMk id="3" creationId="{00000000-0000-0000-0000-000000000000}"/>
          </ac:spMkLst>
        </pc:spChg>
        <pc:spChg chg="del">
          <ac:chgData name="Dr. MA Kede" userId="8e2e9ef6-c706-44f8-b4b4-1ac80fff312e" providerId="ADAL" clId="{56DC3780-2638-D84D-8FA1-8D1E836CDAD8}" dt="2023-02-23T07:46:19.978" v="214" actId="478"/>
          <ac:spMkLst>
            <pc:docMk/>
            <pc:sldMk cId="2751569231" sldId="368"/>
            <ac:spMk id="4" creationId="{00000000-0000-0000-0000-000000000000}"/>
          </ac:spMkLst>
        </pc:spChg>
      </pc:sldChg>
      <pc:sldChg chg="modSp mod">
        <pc:chgData name="Dr. MA Kede" userId="8e2e9ef6-c706-44f8-b4b4-1ac80fff312e" providerId="ADAL" clId="{56DC3780-2638-D84D-8FA1-8D1E836CDAD8}" dt="2023-02-23T07:39:39.361" v="64" actId="20577"/>
        <pc:sldMkLst>
          <pc:docMk/>
          <pc:sldMk cId="0" sldId="593"/>
        </pc:sldMkLst>
        <pc:spChg chg="mod">
          <ac:chgData name="Dr. MA Kede" userId="8e2e9ef6-c706-44f8-b4b4-1ac80fff312e" providerId="ADAL" clId="{56DC3780-2638-D84D-8FA1-8D1E836CDAD8}" dt="2023-02-23T07:39:15.044" v="16" actId="20577"/>
          <ac:spMkLst>
            <pc:docMk/>
            <pc:sldMk cId="0" sldId="593"/>
            <ac:spMk id="2" creationId="{00000000-0000-0000-0000-000000000000}"/>
          </ac:spMkLst>
        </pc:spChg>
        <pc:spChg chg="mod">
          <ac:chgData name="Dr. MA Kede" userId="8e2e9ef6-c706-44f8-b4b4-1ac80fff312e" providerId="ADAL" clId="{56DC3780-2638-D84D-8FA1-8D1E836CDAD8}" dt="2023-02-23T07:39:39.361" v="64" actId="20577"/>
          <ac:spMkLst>
            <pc:docMk/>
            <pc:sldMk cId="0" sldId="593"/>
            <ac:spMk id="3" creationId="{00000000-0000-0000-0000-000000000000}"/>
          </ac:spMkLst>
        </pc:spChg>
      </pc:sldChg>
      <pc:sldChg chg="del">
        <pc:chgData name="Dr. MA Kede" userId="8e2e9ef6-c706-44f8-b4b4-1ac80fff312e" providerId="ADAL" clId="{56DC3780-2638-D84D-8FA1-8D1E836CDAD8}" dt="2023-02-23T07:41:28.853" v="69" actId="2696"/>
        <pc:sldMkLst>
          <pc:docMk/>
          <pc:sldMk cId="82370192" sldId="598"/>
        </pc:sldMkLst>
      </pc:sldChg>
      <pc:sldChg chg="modSp new mod">
        <pc:chgData name="Dr. MA Kede" userId="8e2e9ef6-c706-44f8-b4b4-1ac80fff312e" providerId="ADAL" clId="{56DC3780-2638-D84D-8FA1-8D1E836CDAD8}" dt="2023-02-23T07:44:42.293" v="204" actId="20577"/>
        <pc:sldMkLst>
          <pc:docMk/>
          <pc:sldMk cId="1301930947" sldId="598"/>
        </pc:sldMkLst>
        <pc:spChg chg="mod">
          <ac:chgData name="Dr. MA Kede" userId="8e2e9ef6-c706-44f8-b4b4-1ac80fff312e" providerId="ADAL" clId="{56DC3780-2638-D84D-8FA1-8D1E836CDAD8}" dt="2023-02-23T07:43:30.983" v="111" actId="20577"/>
          <ac:spMkLst>
            <pc:docMk/>
            <pc:sldMk cId="1301930947" sldId="598"/>
            <ac:spMk id="2" creationId="{2E0E537E-FC69-2FBE-A297-1E239D70D632}"/>
          </ac:spMkLst>
        </pc:spChg>
        <pc:spChg chg="mod">
          <ac:chgData name="Dr. MA Kede" userId="8e2e9ef6-c706-44f8-b4b4-1ac80fff312e" providerId="ADAL" clId="{56DC3780-2638-D84D-8FA1-8D1E836CDAD8}" dt="2023-02-23T07:44:42.293" v="204" actId="20577"/>
          <ac:spMkLst>
            <pc:docMk/>
            <pc:sldMk cId="1301930947" sldId="598"/>
            <ac:spMk id="3" creationId="{44F5AF64-A28E-B65A-051B-89EBA767E179}"/>
          </ac:spMkLst>
        </pc:spChg>
      </pc:sldChg>
      <pc:sldChg chg="del">
        <pc:chgData name="Dr. MA Kede" userId="8e2e9ef6-c706-44f8-b4b4-1ac80fff312e" providerId="ADAL" clId="{56DC3780-2638-D84D-8FA1-8D1E836CDAD8}" dt="2023-02-23T07:41:31.775" v="70" actId="2696"/>
        <pc:sldMkLst>
          <pc:docMk/>
          <pc:sldMk cId="1645800351" sldId="599"/>
        </pc:sldMkLst>
      </pc:sldChg>
      <pc:sldChg chg="addSp delSp modSp new del mod modAnim">
        <pc:chgData name="Dr. MA Kede" userId="8e2e9ef6-c706-44f8-b4b4-1ac80fff312e" providerId="ADAL" clId="{56DC3780-2638-D84D-8FA1-8D1E836CDAD8}" dt="2023-02-23T07:49:14.941" v="226" actId="2696"/>
        <pc:sldMkLst>
          <pc:docMk/>
          <pc:sldMk cId="1751960395" sldId="599"/>
        </pc:sldMkLst>
        <pc:spChg chg="mod">
          <ac:chgData name="Dr. MA Kede" userId="8e2e9ef6-c706-44f8-b4b4-1ac80fff312e" providerId="ADAL" clId="{56DC3780-2638-D84D-8FA1-8D1E836CDAD8}" dt="2023-02-23T07:45:59.174" v="212"/>
          <ac:spMkLst>
            <pc:docMk/>
            <pc:sldMk cId="1751960395" sldId="599"/>
            <ac:spMk id="2" creationId="{D4A3D9CB-F52D-2BFF-432F-E26C15C3FAC4}"/>
          </ac:spMkLst>
        </pc:spChg>
        <pc:spChg chg="add del mod">
          <ac:chgData name="Dr. MA Kede" userId="8e2e9ef6-c706-44f8-b4b4-1ac80fff312e" providerId="ADAL" clId="{56DC3780-2638-D84D-8FA1-8D1E836CDAD8}" dt="2023-02-23T07:45:50.187" v="210"/>
          <ac:spMkLst>
            <pc:docMk/>
            <pc:sldMk cId="1751960395" sldId="599"/>
            <ac:spMk id="4" creationId="{F1097931-9A23-C94F-4BB3-E7001D768E53}"/>
          </ac:spMkLst>
        </pc:spChg>
        <pc:spChg chg="add del mod">
          <ac:chgData name="Dr. MA Kede" userId="8e2e9ef6-c706-44f8-b4b4-1ac80fff312e" providerId="ADAL" clId="{56DC3780-2638-D84D-8FA1-8D1E836CDAD8}" dt="2023-02-23T07:45:50.187" v="210"/>
          <ac:spMkLst>
            <pc:docMk/>
            <pc:sldMk cId="1751960395" sldId="599"/>
            <ac:spMk id="5" creationId="{DE8ECB06-7176-211B-2695-575355A12EBD}"/>
          </ac:spMkLst>
        </pc:spChg>
        <pc:spChg chg="add del mod">
          <ac:chgData name="Dr. MA Kede" userId="8e2e9ef6-c706-44f8-b4b4-1ac80fff312e" providerId="ADAL" clId="{56DC3780-2638-D84D-8FA1-8D1E836CDAD8}" dt="2023-02-23T07:45:50.187" v="210"/>
          <ac:spMkLst>
            <pc:docMk/>
            <pc:sldMk cId="1751960395" sldId="599"/>
            <ac:spMk id="15" creationId="{D79A25CD-94A5-C7BD-0FB8-3CD9E53EE56B}"/>
          </ac:spMkLst>
        </pc:spChg>
        <pc:spChg chg="mod">
          <ac:chgData name="Dr. MA Kede" userId="8e2e9ef6-c706-44f8-b4b4-1ac80fff312e" providerId="ADAL" clId="{56DC3780-2638-D84D-8FA1-8D1E836CDAD8}" dt="2023-02-23T07:45:44.714" v="209"/>
          <ac:spMkLst>
            <pc:docMk/>
            <pc:sldMk cId="1751960395" sldId="599"/>
            <ac:spMk id="29" creationId="{EEA64C14-6528-4D1E-A420-1175FBF618C4}"/>
          </ac:spMkLst>
        </pc:spChg>
        <pc:spChg chg="mod">
          <ac:chgData name="Dr. MA Kede" userId="8e2e9ef6-c706-44f8-b4b4-1ac80fff312e" providerId="ADAL" clId="{56DC3780-2638-D84D-8FA1-8D1E836CDAD8}" dt="2023-02-23T07:45:44.714" v="209"/>
          <ac:spMkLst>
            <pc:docMk/>
            <pc:sldMk cId="1751960395" sldId="599"/>
            <ac:spMk id="31" creationId="{BA33513C-D1E6-0D9E-4925-FA2CA2AA84F1}"/>
          </ac:spMkLst>
        </pc:spChg>
        <pc:spChg chg="mod">
          <ac:chgData name="Dr. MA Kede" userId="8e2e9ef6-c706-44f8-b4b4-1ac80fff312e" providerId="ADAL" clId="{56DC3780-2638-D84D-8FA1-8D1E836CDAD8}" dt="2023-02-23T07:45:44.714" v="209"/>
          <ac:spMkLst>
            <pc:docMk/>
            <pc:sldMk cId="1751960395" sldId="599"/>
            <ac:spMk id="33" creationId="{F398ED66-E18D-9FBB-46F1-E813732A4844}"/>
          </ac:spMkLst>
        </pc:spChg>
        <pc:spChg chg="mod">
          <ac:chgData name="Dr. MA Kede" userId="8e2e9ef6-c706-44f8-b4b4-1ac80fff312e" providerId="ADAL" clId="{56DC3780-2638-D84D-8FA1-8D1E836CDAD8}" dt="2023-02-23T07:45:44.714" v="209"/>
          <ac:spMkLst>
            <pc:docMk/>
            <pc:sldMk cId="1751960395" sldId="599"/>
            <ac:spMk id="34" creationId="{5A477687-B001-AA3C-ACCB-378FBCC62278}"/>
          </ac:spMkLst>
        </pc:spChg>
        <pc:spChg chg="mod">
          <ac:chgData name="Dr. MA Kede" userId="8e2e9ef6-c706-44f8-b4b4-1ac80fff312e" providerId="ADAL" clId="{56DC3780-2638-D84D-8FA1-8D1E836CDAD8}" dt="2023-02-23T07:45:44.714" v="209"/>
          <ac:spMkLst>
            <pc:docMk/>
            <pc:sldMk cId="1751960395" sldId="599"/>
            <ac:spMk id="35" creationId="{974E86F3-130C-6567-8475-2228CBC486B9}"/>
          </ac:spMkLst>
        </pc:spChg>
        <pc:grpChg chg="add del mod">
          <ac:chgData name="Dr. MA Kede" userId="8e2e9ef6-c706-44f8-b4b4-1ac80fff312e" providerId="ADAL" clId="{56DC3780-2638-D84D-8FA1-8D1E836CDAD8}" dt="2023-02-23T07:45:50.187" v="210"/>
          <ac:grpSpMkLst>
            <pc:docMk/>
            <pc:sldMk cId="1751960395" sldId="599"/>
            <ac:grpSpMk id="6" creationId="{47D6E740-715D-3562-44D6-7CD5354EE9A4}"/>
          </ac:grpSpMkLst>
        </pc:grpChg>
        <pc:grpChg chg="add del mod">
          <ac:chgData name="Dr. MA Kede" userId="8e2e9ef6-c706-44f8-b4b4-1ac80fff312e" providerId="ADAL" clId="{56DC3780-2638-D84D-8FA1-8D1E836CDAD8}" dt="2023-02-23T07:45:50.187" v="210"/>
          <ac:grpSpMkLst>
            <pc:docMk/>
            <pc:sldMk cId="1751960395" sldId="599"/>
            <ac:grpSpMk id="16" creationId="{59BC2CA6-86BF-AE16-B9FA-7DA2AA456855}"/>
          </ac:grpSpMkLst>
        </pc:grpChg>
        <pc:grpChg chg="add del mod">
          <ac:chgData name="Dr. MA Kede" userId="8e2e9ef6-c706-44f8-b4b4-1ac80fff312e" providerId="ADAL" clId="{56DC3780-2638-D84D-8FA1-8D1E836CDAD8}" dt="2023-02-23T07:45:50.187" v="210"/>
          <ac:grpSpMkLst>
            <pc:docMk/>
            <pc:sldMk cId="1751960395" sldId="599"/>
            <ac:grpSpMk id="28" creationId="{91678124-18C7-4AD1-BAE0-8E98416CD319}"/>
          </ac:grpSpMkLst>
        </pc:grpChg>
        <pc:graphicFrameChg chg="mod">
          <ac:chgData name="Dr. MA Kede" userId="8e2e9ef6-c706-44f8-b4b4-1ac80fff312e" providerId="ADAL" clId="{56DC3780-2638-D84D-8FA1-8D1E836CDAD8}" dt="2023-02-23T07:45:44.714" v="209"/>
          <ac:graphicFrameMkLst>
            <pc:docMk/>
            <pc:sldMk cId="1751960395" sldId="599"/>
            <ac:graphicFrameMk id="36" creationId="{663DFCF6-4C08-4611-430A-598BB3C7CABD}"/>
          </ac:graphicFrameMkLst>
        </pc:graphicFrameChg>
        <pc:picChg chg="mod">
          <ac:chgData name="Dr. MA Kede" userId="8e2e9ef6-c706-44f8-b4b4-1ac80fff312e" providerId="ADAL" clId="{56DC3780-2638-D84D-8FA1-8D1E836CDAD8}" dt="2023-02-23T07:45:44.714" v="209"/>
          <ac:picMkLst>
            <pc:docMk/>
            <pc:sldMk cId="1751960395" sldId="599"/>
            <ac:picMk id="7" creationId="{5D0AAD25-3416-8CD2-7683-504F6484373A}"/>
          </ac:picMkLst>
        </pc:picChg>
        <pc:picChg chg="mod">
          <ac:chgData name="Dr. MA Kede" userId="8e2e9ef6-c706-44f8-b4b4-1ac80fff312e" providerId="ADAL" clId="{56DC3780-2638-D84D-8FA1-8D1E836CDAD8}" dt="2023-02-23T07:45:44.714" v="209"/>
          <ac:picMkLst>
            <pc:docMk/>
            <pc:sldMk cId="1751960395" sldId="599"/>
            <ac:picMk id="8" creationId="{51BDA38C-922F-0017-EB3D-FA0AA6EB1B8C}"/>
          </ac:picMkLst>
        </pc:picChg>
        <pc:picChg chg="mod">
          <ac:chgData name="Dr. MA Kede" userId="8e2e9ef6-c706-44f8-b4b4-1ac80fff312e" providerId="ADAL" clId="{56DC3780-2638-D84D-8FA1-8D1E836CDAD8}" dt="2023-02-23T07:45:44.714" v="209"/>
          <ac:picMkLst>
            <pc:docMk/>
            <pc:sldMk cId="1751960395" sldId="599"/>
            <ac:picMk id="9" creationId="{6CD03165-8A68-1DE4-5375-31AF36DA0F0C}"/>
          </ac:picMkLst>
        </pc:picChg>
        <pc:picChg chg="mod">
          <ac:chgData name="Dr. MA Kede" userId="8e2e9ef6-c706-44f8-b4b4-1ac80fff312e" providerId="ADAL" clId="{56DC3780-2638-D84D-8FA1-8D1E836CDAD8}" dt="2023-02-23T07:45:44.714" v="209"/>
          <ac:picMkLst>
            <pc:docMk/>
            <pc:sldMk cId="1751960395" sldId="599"/>
            <ac:picMk id="10" creationId="{ED050C55-40BE-E495-5C8E-D5B88A18C3EE}"/>
          </ac:picMkLst>
        </pc:picChg>
        <pc:picChg chg="mod">
          <ac:chgData name="Dr. MA Kede" userId="8e2e9ef6-c706-44f8-b4b4-1ac80fff312e" providerId="ADAL" clId="{56DC3780-2638-D84D-8FA1-8D1E836CDAD8}" dt="2023-02-23T07:45:44.714" v="209"/>
          <ac:picMkLst>
            <pc:docMk/>
            <pc:sldMk cId="1751960395" sldId="599"/>
            <ac:picMk id="11" creationId="{BD58A90A-BF44-27A8-5C67-1CA3EF20A63A}"/>
          </ac:picMkLst>
        </pc:picChg>
        <pc:picChg chg="add del mod">
          <ac:chgData name="Dr. MA Kede" userId="8e2e9ef6-c706-44f8-b4b4-1ac80fff312e" providerId="ADAL" clId="{56DC3780-2638-D84D-8FA1-8D1E836CDAD8}" dt="2023-02-23T07:45:50.187" v="210"/>
          <ac:picMkLst>
            <pc:docMk/>
            <pc:sldMk cId="1751960395" sldId="599"/>
            <ac:picMk id="12" creationId="{67A9D187-FE79-17E0-78C1-4B7C276C0146}"/>
          </ac:picMkLst>
        </pc:picChg>
        <pc:picChg chg="add del mod">
          <ac:chgData name="Dr. MA Kede" userId="8e2e9ef6-c706-44f8-b4b4-1ac80fff312e" providerId="ADAL" clId="{56DC3780-2638-D84D-8FA1-8D1E836CDAD8}" dt="2023-02-23T07:45:50.187" v="210"/>
          <ac:picMkLst>
            <pc:docMk/>
            <pc:sldMk cId="1751960395" sldId="599"/>
            <ac:picMk id="13" creationId="{BC87169F-838A-17B3-C1FA-C89A307D9D4C}"/>
          </ac:picMkLst>
        </pc:picChg>
        <pc:picChg chg="add del mod">
          <ac:chgData name="Dr. MA Kede" userId="8e2e9ef6-c706-44f8-b4b4-1ac80fff312e" providerId="ADAL" clId="{56DC3780-2638-D84D-8FA1-8D1E836CDAD8}" dt="2023-02-23T07:45:50.187" v="210"/>
          <ac:picMkLst>
            <pc:docMk/>
            <pc:sldMk cId="1751960395" sldId="599"/>
            <ac:picMk id="14" creationId="{C1AE9214-0813-EAB5-58F8-BD28E37CB1C3}"/>
          </ac:picMkLst>
        </pc:picChg>
        <pc:picChg chg="mod">
          <ac:chgData name="Dr. MA Kede" userId="8e2e9ef6-c706-44f8-b4b4-1ac80fff312e" providerId="ADAL" clId="{56DC3780-2638-D84D-8FA1-8D1E836CDAD8}" dt="2023-02-23T07:45:44.714" v="209"/>
          <ac:picMkLst>
            <pc:docMk/>
            <pc:sldMk cId="1751960395" sldId="599"/>
            <ac:picMk id="17" creationId="{154673E1-EFEA-2EF8-655B-AD5FBA972252}"/>
          </ac:picMkLst>
        </pc:picChg>
        <pc:picChg chg="mod">
          <ac:chgData name="Dr. MA Kede" userId="8e2e9ef6-c706-44f8-b4b4-1ac80fff312e" providerId="ADAL" clId="{56DC3780-2638-D84D-8FA1-8D1E836CDAD8}" dt="2023-02-23T07:45:44.714" v="209"/>
          <ac:picMkLst>
            <pc:docMk/>
            <pc:sldMk cId="1751960395" sldId="599"/>
            <ac:picMk id="18" creationId="{C8325756-EE26-3E91-CEF8-7A74E2403365}"/>
          </ac:picMkLst>
        </pc:picChg>
        <pc:picChg chg="mod">
          <ac:chgData name="Dr. MA Kede" userId="8e2e9ef6-c706-44f8-b4b4-1ac80fff312e" providerId="ADAL" clId="{56DC3780-2638-D84D-8FA1-8D1E836CDAD8}" dt="2023-02-23T07:45:44.714" v="209"/>
          <ac:picMkLst>
            <pc:docMk/>
            <pc:sldMk cId="1751960395" sldId="599"/>
            <ac:picMk id="19" creationId="{C4CA993D-449E-4947-9311-CD3352D84ACA}"/>
          </ac:picMkLst>
        </pc:picChg>
        <pc:picChg chg="mod">
          <ac:chgData name="Dr. MA Kede" userId="8e2e9ef6-c706-44f8-b4b4-1ac80fff312e" providerId="ADAL" clId="{56DC3780-2638-D84D-8FA1-8D1E836CDAD8}" dt="2023-02-23T07:45:44.714" v="209"/>
          <ac:picMkLst>
            <pc:docMk/>
            <pc:sldMk cId="1751960395" sldId="599"/>
            <ac:picMk id="20" creationId="{7CCDB7A5-99E9-0AB8-603A-527EE1AAAA61}"/>
          </ac:picMkLst>
        </pc:picChg>
        <pc:picChg chg="mod">
          <ac:chgData name="Dr. MA Kede" userId="8e2e9ef6-c706-44f8-b4b4-1ac80fff312e" providerId="ADAL" clId="{56DC3780-2638-D84D-8FA1-8D1E836CDAD8}" dt="2023-02-23T07:45:44.714" v="209"/>
          <ac:picMkLst>
            <pc:docMk/>
            <pc:sldMk cId="1751960395" sldId="599"/>
            <ac:picMk id="21" creationId="{EE6C61A0-367B-5E80-8C37-CD662FDD5F84}"/>
          </ac:picMkLst>
        </pc:picChg>
        <pc:picChg chg="add del mod">
          <ac:chgData name="Dr. MA Kede" userId="8e2e9ef6-c706-44f8-b4b4-1ac80fff312e" providerId="ADAL" clId="{56DC3780-2638-D84D-8FA1-8D1E836CDAD8}" dt="2023-02-23T07:45:50.187" v="210"/>
          <ac:picMkLst>
            <pc:docMk/>
            <pc:sldMk cId="1751960395" sldId="599"/>
            <ac:picMk id="22" creationId="{A3BC9163-2C6C-097B-0858-60ED259D9010}"/>
          </ac:picMkLst>
        </pc:picChg>
        <pc:picChg chg="add del mod">
          <ac:chgData name="Dr. MA Kede" userId="8e2e9ef6-c706-44f8-b4b4-1ac80fff312e" providerId="ADAL" clId="{56DC3780-2638-D84D-8FA1-8D1E836CDAD8}" dt="2023-02-23T07:45:50.187" v="210"/>
          <ac:picMkLst>
            <pc:docMk/>
            <pc:sldMk cId="1751960395" sldId="599"/>
            <ac:picMk id="23" creationId="{A694C7F7-DC48-316A-9FE8-D0F70FC3A1F5}"/>
          </ac:picMkLst>
        </pc:picChg>
        <pc:picChg chg="add del mod">
          <ac:chgData name="Dr. MA Kede" userId="8e2e9ef6-c706-44f8-b4b4-1ac80fff312e" providerId="ADAL" clId="{56DC3780-2638-D84D-8FA1-8D1E836CDAD8}" dt="2023-02-23T07:45:50.187" v="210"/>
          <ac:picMkLst>
            <pc:docMk/>
            <pc:sldMk cId="1751960395" sldId="599"/>
            <ac:picMk id="24" creationId="{119E03B9-FE36-325C-AF3E-71AA3DBF88C1}"/>
          </ac:picMkLst>
        </pc:picChg>
        <pc:picChg chg="add del mod">
          <ac:chgData name="Dr. MA Kede" userId="8e2e9ef6-c706-44f8-b4b4-1ac80fff312e" providerId="ADAL" clId="{56DC3780-2638-D84D-8FA1-8D1E836CDAD8}" dt="2023-02-23T07:45:50.187" v="210"/>
          <ac:picMkLst>
            <pc:docMk/>
            <pc:sldMk cId="1751960395" sldId="599"/>
            <ac:picMk id="25" creationId="{60C8FBC8-FE14-BA9C-43C0-B476B712D78C}"/>
          </ac:picMkLst>
        </pc:picChg>
        <pc:picChg chg="add del mod">
          <ac:chgData name="Dr. MA Kede" userId="8e2e9ef6-c706-44f8-b4b4-1ac80fff312e" providerId="ADAL" clId="{56DC3780-2638-D84D-8FA1-8D1E836CDAD8}" dt="2023-02-23T07:45:50.187" v="210"/>
          <ac:picMkLst>
            <pc:docMk/>
            <pc:sldMk cId="1751960395" sldId="599"/>
            <ac:picMk id="26" creationId="{3FE6C74D-F685-3261-6E81-3A0E4CD4C207}"/>
          </ac:picMkLst>
        </pc:picChg>
        <pc:picChg chg="add del mod">
          <ac:chgData name="Dr. MA Kede" userId="8e2e9ef6-c706-44f8-b4b4-1ac80fff312e" providerId="ADAL" clId="{56DC3780-2638-D84D-8FA1-8D1E836CDAD8}" dt="2023-02-23T07:45:50.187" v="210"/>
          <ac:picMkLst>
            <pc:docMk/>
            <pc:sldMk cId="1751960395" sldId="599"/>
            <ac:picMk id="27" creationId="{281B899F-7FB1-0CAF-CC32-1A16241DA289}"/>
          </ac:picMkLst>
        </pc:picChg>
        <pc:cxnChg chg="mod">
          <ac:chgData name="Dr. MA Kede" userId="8e2e9ef6-c706-44f8-b4b4-1ac80fff312e" providerId="ADAL" clId="{56DC3780-2638-D84D-8FA1-8D1E836CDAD8}" dt="2023-02-23T07:45:44.714" v="209"/>
          <ac:cxnSpMkLst>
            <pc:docMk/>
            <pc:sldMk cId="1751960395" sldId="599"/>
            <ac:cxnSpMk id="30" creationId="{D0175B95-3A3A-5A8E-D186-CD896AEF9D9C}"/>
          </ac:cxnSpMkLst>
        </pc:cxnChg>
        <pc:cxnChg chg="mod">
          <ac:chgData name="Dr. MA Kede" userId="8e2e9ef6-c706-44f8-b4b4-1ac80fff312e" providerId="ADAL" clId="{56DC3780-2638-D84D-8FA1-8D1E836CDAD8}" dt="2023-02-23T07:45:44.714" v="209"/>
          <ac:cxnSpMkLst>
            <pc:docMk/>
            <pc:sldMk cId="1751960395" sldId="599"/>
            <ac:cxnSpMk id="32" creationId="{640C9D64-12F5-ABF4-8831-7C018E52A56F}"/>
          </ac:cxnSpMkLst>
        </pc:cxnChg>
      </pc:sldChg>
      <pc:sldChg chg="modSp add mod">
        <pc:chgData name="Dr. MA Kede" userId="8e2e9ef6-c706-44f8-b4b4-1ac80fff312e" providerId="ADAL" clId="{56DC3780-2638-D84D-8FA1-8D1E836CDAD8}" dt="2023-02-23T07:48:28.505" v="224" actId="14100"/>
        <pc:sldMkLst>
          <pc:docMk/>
          <pc:sldMk cId="0" sldId="651"/>
        </pc:sldMkLst>
        <pc:spChg chg="mod">
          <ac:chgData name="Dr. MA Kede" userId="8e2e9ef6-c706-44f8-b4b4-1ac80fff312e" providerId="ADAL" clId="{56DC3780-2638-D84D-8FA1-8D1E836CDAD8}" dt="2023-02-23T07:47:53.396" v="219" actId="1076"/>
          <ac:spMkLst>
            <pc:docMk/>
            <pc:sldMk cId="0" sldId="651"/>
            <ac:spMk id="2" creationId="{00000000-0000-0000-0000-000000000000}"/>
          </ac:spMkLst>
        </pc:spChg>
        <pc:spChg chg="mod">
          <ac:chgData name="Dr. MA Kede" userId="8e2e9ef6-c706-44f8-b4b4-1ac80fff312e" providerId="ADAL" clId="{56DC3780-2638-D84D-8FA1-8D1E836CDAD8}" dt="2023-02-23T07:48:28.505" v="224" actId="14100"/>
          <ac:spMkLst>
            <pc:docMk/>
            <pc:sldMk cId="0" sldId="651"/>
            <ac:spMk id="3" creationId="{00000000-0000-0000-0000-000000000000}"/>
          </ac:spMkLst>
        </pc:spChg>
      </pc:sldChg>
      <pc:sldChg chg="modSp add mod">
        <pc:chgData name="Dr. MA Kede" userId="8e2e9ef6-c706-44f8-b4b4-1ac80fff312e" providerId="ADAL" clId="{56DC3780-2638-D84D-8FA1-8D1E836CDAD8}" dt="2023-02-23T07:49:35.718" v="230" actId="14100"/>
        <pc:sldMkLst>
          <pc:docMk/>
          <pc:sldMk cId="3250147096" sldId="652"/>
        </pc:sldMkLst>
        <pc:spChg chg="mod">
          <ac:chgData name="Dr. MA Kede" userId="8e2e9ef6-c706-44f8-b4b4-1ac80fff312e" providerId="ADAL" clId="{56DC3780-2638-D84D-8FA1-8D1E836CDAD8}" dt="2023-02-23T07:49:18.555" v="227" actId="207"/>
          <ac:spMkLst>
            <pc:docMk/>
            <pc:sldMk cId="3250147096" sldId="652"/>
            <ac:spMk id="2" creationId="{00000000-0000-0000-0000-000000000000}"/>
          </ac:spMkLst>
        </pc:spChg>
        <pc:spChg chg="mod">
          <ac:chgData name="Dr. MA Kede" userId="8e2e9ef6-c706-44f8-b4b4-1ac80fff312e" providerId="ADAL" clId="{56DC3780-2638-D84D-8FA1-8D1E836CDAD8}" dt="2023-02-23T07:49:35.718" v="230" actId="14100"/>
          <ac:spMkLst>
            <pc:docMk/>
            <pc:sldMk cId="3250147096" sldId="652"/>
            <ac:spMk id="3" creationId="{00000000-0000-0000-0000-000000000000}"/>
          </ac:spMkLst>
        </pc:spChg>
      </pc:sldChg>
      <pc:sldChg chg="del">
        <pc:chgData name="Dr. MA Kede" userId="8e2e9ef6-c706-44f8-b4b4-1ac80fff312e" providerId="ADAL" clId="{56DC3780-2638-D84D-8FA1-8D1E836CDAD8}" dt="2023-02-23T07:41:34.007" v="71" actId="2696"/>
        <pc:sldMkLst>
          <pc:docMk/>
          <pc:sldMk cId="1723814167" sldId="675"/>
        </pc:sldMkLst>
      </pc:sldChg>
      <pc:sldChg chg="del">
        <pc:chgData name="Dr. MA Kede" userId="8e2e9ef6-c706-44f8-b4b4-1ac80fff312e" providerId="ADAL" clId="{56DC3780-2638-D84D-8FA1-8D1E836CDAD8}" dt="2023-02-23T07:41:36.371" v="72" actId="2696"/>
        <pc:sldMkLst>
          <pc:docMk/>
          <pc:sldMk cId="3951410814" sldId="676"/>
        </pc:sldMkLst>
      </pc:sldChg>
      <pc:sldChg chg="del">
        <pc:chgData name="Dr. MA Kede" userId="8e2e9ef6-c706-44f8-b4b4-1ac80fff312e" providerId="ADAL" clId="{56DC3780-2638-D84D-8FA1-8D1E836CDAD8}" dt="2023-02-23T07:41:41.655" v="74" actId="2696"/>
        <pc:sldMkLst>
          <pc:docMk/>
          <pc:sldMk cId="104251434" sldId="677"/>
        </pc:sldMkLst>
      </pc:sldChg>
      <pc:sldChg chg="del">
        <pc:chgData name="Dr. MA Kede" userId="8e2e9ef6-c706-44f8-b4b4-1ac80fff312e" providerId="ADAL" clId="{56DC3780-2638-D84D-8FA1-8D1E836CDAD8}" dt="2023-02-23T07:41:53.220" v="78" actId="2696"/>
        <pc:sldMkLst>
          <pc:docMk/>
          <pc:sldMk cId="2324134245" sldId="678"/>
        </pc:sldMkLst>
      </pc:sldChg>
    </pc:docChg>
  </pc:docChgLst>
  <pc:docChgLst>
    <pc:chgData name="Prof. MA Kede" userId="8e2e9ef6-c706-44f8-b4b4-1ac80fff312e" providerId="ADAL" clId="{9A4A11FC-6B55-3A43-A41E-18806D9BDC23}"/>
    <pc:docChg chg="modSld">
      <pc:chgData name="Prof. MA Kede" userId="8e2e9ef6-c706-44f8-b4b4-1ac80fff312e" providerId="ADAL" clId="{9A4A11FC-6B55-3A43-A41E-18806D9BDC23}" dt="2024-03-03T08:44:28.720" v="21"/>
      <pc:docMkLst>
        <pc:docMk/>
      </pc:docMkLst>
      <pc:sldChg chg="addSp modSp modAnim">
        <pc:chgData name="Prof. MA Kede" userId="8e2e9ef6-c706-44f8-b4b4-1ac80fff312e" providerId="ADAL" clId="{9A4A11FC-6B55-3A43-A41E-18806D9BDC23}" dt="2024-03-03T08:38:16.833" v="19"/>
        <pc:sldMkLst>
          <pc:docMk/>
          <pc:sldMk cId="1806889963" sldId="266"/>
        </pc:sldMkLst>
        <pc:spChg chg="add mod">
          <ac:chgData name="Prof. MA Kede" userId="8e2e9ef6-c706-44f8-b4b4-1ac80fff312e" providerId="ADAL" clId="{9A4A11FC-6B55-3A43-A41E-18806D9BDC23}" dt="2024-03-03T08:38:07.850" v="17" actId="767"/>
          <ac:spMkLst>
            <pc:docMk/>
            <pc:sldMk cId="1806889963" sldId="266"/>
            <ac:spMk id="2" creationId="{C548C8D0-9450-A5EC-B144-648E6930AF2B}"/>
          </ac:spMkLst>
        </pc:spChg>
      </pc:sldChg>
      <pc:sldChg chg="modAnim">
        <pc:chgData name="Prof. MA Kede" userId="8e2e9ef6-c706-44f8-b4b4-1ac80fff312e" providerId="ADAL" clId="{9A4A11FC-6B55-3A43-A41E-18806D9BDC23}" dt="2024-03-03T08:39:58.766" v="20"/>
        <pc:sldMkLst>
          <pc:docMk/>
          <pc:sldMk cId="581213332" sldId="270"/>
        </pc:sldMkLst>
      </pc:sldChg>
      <pc:sldChg chg="modAnim">
        <pc:chgData name="Prof. MA Kede" userId="8e2e9ef6-c706-44f8-b4b4-1ac80fff312e" providerId="ADAL" clId="{9A4A11FC-6B55-3A43-A41E-18806D9BDC23}" dt="2024-03-03T08:44:28.720" v="21"/>
        <pc:sldMkLst>
          <pc:docMk/>
          <pc:sldMk cId="4245793285" sldId="271"/>
        </pc:sldMkLst>
      </pc:sldChg>
      <pc:sldChg chg="modSp mod">
        <pc:chgData name="Prof. MA Kede" userId="8e2e9ef6-c706-44f8-b4b4-1ac80fff312e" providerId="ADAL" clId="{9A4A11FC-6B55-3A43-A41E-18806D9BDC23}" dt="2024-03-03T08:37:42.478" v="16" actId="20577"/>
        <pc:sldMkLst>
          <pc:docMk/>
          <pc:sldMk cId="1301930947" sldId="598"/>
        </pc:sldMkLst>
        <pc:spChg chg="mod">
          <ac:chgData name="Prof. MA Kede" userId="8e2e9ef6-c706-44f8-b4b4-1ac80fff312e" providerId="ADAL" clId="{9A4A11FC-6B55-3A43-A41E-18806D9BDC23}" dt="2024-03-03T08:37:42.478" v="16" actId="20577"/>
          <ac:spMkLst>
            <pc:docMk/>
            <pc:sldMk cId="1301930947" sldId="598"/>
            <ac:spMk id="3" creationId="{44F5AF64-A28E-B65A-051B-89EBA767E17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rgbClr val="000000"/>
              </a:solidFill>
            </a:ln>
          </c:spPr>
          <c:dPt>
            <c:idx val="0"/>
            <c:bubble3D val="0"/>
            <c:spPr>
              <a:solidFill>
                <a:schemeClr val="accent3">
                  <a:lumMod val="60000"/>
                  <a:lumOff val="40000"/>
                  <a:alpha val="52000"/>
                </a:schemeClr>
              </a:solidFill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FD3B-49B1-A730-B0D1827CA61C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  <a:alpha val="52000"/>
                </a:schemeClr>
              </a:solidFill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FD3B-49B1-A730-B0D1827CA61C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  <a:alpha val="52000"/>
                </a:schemeClr>
              </a:solidFill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FD3B-49B1-A730-B0D1827CA61C}"/>
              </c:ext>
            </c:extLst>
          </c:dPt>
          <c:dPt>
            <c:idx val="3"/>
            <c:bubble3D val="0"/>
            <c:spPr>
              <a:solidFill>
                <a:srgbClr val="2F97B5">
                  <a:alpha val="52000"/>
                </a:srgbClr>
              </a:solidFill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FD3B-49B1-A730-B0D1827CA61C}"/>
              </c:ext>
            </c:extLst>
          </c:dPt>
          <c:dPt>
            <c:idx val="4"/>
            <c:bubble3D val="0"/>
            <c:spPr>
              <a:solidFill>
                <a:srgbClr val="2F97B5">
                  <a:alpha val="52000"/>
                </a:srgbClr>
              </a:solidFill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FD3B-49B1-A730-B0D1827CA61C}"/>
              </c:ext>
            </c:extLst>
          </c:dPt>
          <c:dPt>
            <c:idx val="5"/>
            <c:bubble3D val="0"/>
            <c:spPr>
              <a:solidFill>
                <a:srgbClr val="2F97B5">
                  <a:alpha val="52000"/>
                </a:srgbClr>
              </a:solidFill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FD3B-49B1-A730-B0D1827CA61C}"/>
              </c:ext>
            </c:extLst>
          </c:dPt>
          <c:dPt>
            <c:idx val="6"/>
            <c:bubble3D val="0"/>
            <c:spPr>
              <a:solidFill>
                <a:schemeClr val="bg2">
                  <a:lumMod val="50000"/>
                  <a:alpha val="52000"/>
                </a:schemeClr>
              </a:solidFill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FD3B-49B1-A730-B0D1827CA61C}"/>
              </c:ext>
            </c:extLst>
          </c:dPt>
          <c:dPt>
            <c:idx val="7"/>
            <c:bubble3D val="0"/>
            <c:spPr>
              <a:solidFill>
                <a:schemeClr val="bg2">
                  <a:lumMod val="50000"/>
                  <a:alpha val="52000"/>
                </a:schemeClr>
              </a:solidFill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FD3B-49B1-A730-B0D1827CA61C}"/>
              </c:ext>
            </c:extLst>
          </c:dPt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D3B-49B1-A730-B0D1827CA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8"/>
      </c:pie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001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F2DCD-EC41-49F3-9748-093B53159B11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DB284-573B-4B63-AD79-97B3604C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8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5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7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5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27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0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19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71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40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6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95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88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4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3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07994-8510-4C4E-B19E-27C802D47271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3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5.wdp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microsoft.com/office/2007/relationships/hdphoto" Target="../media/hdphoto4.wdp"/><Relationship Id="rId1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 </a:t>
            </a:r>
            <a:r>
              <a:rPr lang="en-US" sz="3600" b="1" dirty="0">
                <a:solidFill>
                  <a:schemeClr val="accent1"/>
                </a:solidFill>
              </a:rPr>
              <a:t>Midterm Revision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accent1"/>
                </a:solidFill>
              </a:rPr>
              <a:t>CS 2402 Tutorial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278" y="267573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2. Two Inequalities for Estimating Probability Bounds</a:t>
            </a:r>
          </a:p>
        </p:txBody>
      </p:sp>
    </p:spTree>
    <p:extLst>
      <p:ext uri="{BB962C8B-B14F-4D97-AF65-F5344CB8AC3E}">
        <p14:creationId xmlns:p14="http://schemas.microsoft.com/office/powerpoint/2010/main" val="132679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599" cy="47570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Markov</a:t>
                </a:r>
                <a:r>
                  <a:rPr lang="en-US" sz="2400" dirty="0"/>
                  <a:t>'</a:t>
                </a:r>
                <a:r>
                  <a:rPr lang="en-US" sz="2400" dirty="0">
                    <a:solidFill>
                      <a:schemeClr val="tx1"/>
                    </a:solidFill>
                  </a:rPr>
                  <a:t>s Inequality: If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sz="2400" dirty="0"/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 every a&gt;0</a:t>
                </a:r>
                <a:endParaRPr lang="en-US" sz="2400" dirty="0"/>
              </a:p>
              <a:p>
                <a:pPr lvl="1"/>
                <a:r>
                  <a:rPr lang="en-US" altLang="zh-CN" sz="2200" dirty="0"/>
                  <a:t>A</a:t>
                </a:r>
                <a:r>
                  <a:rPr lang="en-US" sz="2200" dirty="0"/>
                  <a:t> tool for finding </a:t>
                </a:r>
                <a:r>
                  <a:rPr lang="en-US" sz="2200" b="1" dirty="0"/>
                  <a:t>a</a:t>
                </a:r>
                <a:r>
                  <a:rPr lang="en-US" altLang="zh-CN" sz="2200" b="1" dirty="0"/>
                  <a:t>n</a:t>
                </a:r>
                <a:r>
                  <a:rPr lang="en-US" sz="2200" b="1" dirty="0"/>
                  <a:t> upper bound </a:t>
                </a:r>
                <a:r>
                  <a:rPr lang="en-US" sz="2200" dirty="0"/>
                  <a:t>for</a:t>
                </a:r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200" dirty="0"/>
                  <a:t> </a:t>
                </a:r>
              </a:p>
              <a:p>
                <a:pPr lvl="1"/>
                <a:endParaRPr lang="en-US" sz="2200" dirty="0"/>
              </a:p>
              <a:p>
                <a:r>
                  <a:rPr lang="en-US" sz="2400" dirty="0"/>
                  <a:t> Chebyshev's Inequality: For any random variable X and any number k&gt;0:    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en-US" sz="2400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599" cy="4757049"/>
              </a:xfrm>
              <a:blipFill>
                <a:blip r:embed="rId2"/>
                <a:stretch>
                  <a:fillRect l="-845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7C20DFF7-2B78-2F4F-AB94-0F7A88494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Probability Inequality</a:t>
            </a:r>
          </a:p>
        </p:txBody>
      </p:sp>
    </p:spTree>
    <p:extLst>
      <p:ext uri="{BB962C8B-B14F-4D97-AF65-F5344CB8AC3E}">
        <p14:creationId xmlns:p14="http://schemas.microsoft.com/office/powerpoint/2010/main" val="26976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278" y="267573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3.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15322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1. Bernoulli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Bernoulli random variable X takes two possible values {0, 1} with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</a:rPr>
                  <a:t>{X=1} denotes that the event happens (i.e.,</a:t>
                </a:r>
                <a:r>
                  <a:rPr lang="zh-CN" alt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/>
                  <a:t>"</a:t>
                </a:r>
                <a:r>
                  <a:rPr lang="en-US" altLang="zh-CN" sz="2200" dirty="0"/>
                  <a:t>yes</a:t>
                </a:r>
                <a:r>
                  <a:rPr lang="en-US" sz="2200" dirty="0"/>
                  <a:t>")</a:t>
                </a:r>
              </a:p>
              <a:p>
                <a:pPr lvl="1"/>
                <a:r>
                  <a:rPr lang="en-US" sz="2200" dirty="0"/>
                  <a:t>{X=0} denotes that the event does not happen (i.e.,</a:t>
                </a:r>
                <a:r>
                  <a:rPr lang="zh-CN" altLang="en-US" sz="2200" dirty="0"/>
                  <a:t> </a:t>
                </a:r>
                <a:r>
                  <a:rPr lang="en-US" sz="2200" dirty="0"/>
                  <a:t>"</a:t>
                </a:r>
                <a:r>
                  <a:rPr lang="en-US" altLang="zh-CN" sz="2200" dirty="0"/>
                  <a:t>no</a:t>
                </a:r>
                <a:r>
                  <a:rPr lang="en-US" sz="2200" dirty="0"/>
                  <a:t>")</a:t>
                </a:r>
              </a:p>
              <a:p>
                <a:pPr lvl="1"/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33655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3/3/24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7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2. 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Binomial random variable X~B(n, p): </a:t>
                </a:r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f</a:t>
                </a:r>
                <a:r>
                  <a:rPr lang="en-US" sz="2400" dirty="0">
                    <a:solidFill>
                      <a:schemeClr val="tx1"/>
                    </a:solidFill>
                  </a:rPr>
                  <a:t>or k = 0, 1, …, n</a:t>
                </a:r>
              </a:p>
              <a:p>
                <a:pPr marL="336550" lvl="1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Meaning: </a:t>
                </a:r>
              </a:p>
              <a:p>
                <a:pPr marL="679450" lvl="1" indent="-342900"/>
                <a:r>
                  <a:rPr lang="en-US" sz="2200" dirty="0">
                    <a:solidFill>
                      <a:schemeClr val="tx1"/>
                    </a:solidFill>
                  </a:rPr>
                  <a:t>Each trial produces a </a:t>
                </a:r>
                <a:r>
                  <a:rPr lang="en-US" sz="2200" dirty="0"/>
                  <a:t>"</a:t>
                </a:r>
                <a:r>
                  <a:rPr lang="en-US" altLang="zh-CN" sz="2200" dirty="0"/>
                  <a:t>yes</a:t>
                </a:r>
                <a:r>
                  <a:rPr lang="en-US" sz="2200" dirty="0"/>
                  <a:t>"</a:t>
                </a:r>
                <a:r>
                  <a:rPr lang="en-US" sz="2200" dirty="0">
                    <a:solidFill>
                      <a:schemeClr val="tx1"/>
                    </a:solidFill>
                  </a:rPr>
                  <a:t> with probability p, and a </a:t>
                </a:r>
                <a:r>
                  <a:rPr lang="en-US" sz="2200" dirty="0"/>
                  <a:t>"</a:t>
                </a:r>
                <a:r>
                  <a:rPr lang="en-US" altLang="zh-CN" sz="2200" dirty="0"/>
                  <a:t>no</a:t>
                </a:r>
                <a:r>
                  <a:rPr lang="en-US" sz="2200" dirty="0"/>
                  <a:t>" </a:t>
                </a:r>
                <a:r>
                  <a:rPr lang="en-US" sz="2200" dirty="0">
                    <a:solidFill>
                      <a:schemeClr val="tx1"/>
                    </a:solidFill>
                  </a:rPr>
                  <a:t>with probability 1-p</a:t>
                </a:r>
              </a:p>
              <a:p>
                <a:pPr marL="679450" lvl="1" indent="-342900"/>
                <a:r>
                  <a:rPr lang="en-US" sz="2200" dirty="0">
                    <a:solidFill>
                      <a:schemeClr val="tx1"/>
                    </a:solidFill>
                  </a:rPr>
                  <a:t>X is the number of </a:t>
                </a:r>
                <a:r>
                  <a:rPr lang="en-US" sz="2200" dirty="0"/>
                  <a:t>"</a:t>
                </a:r>
                <a:r>
                  <a:rPr lang="en-US" altLang="zh-CN" sz="2200" dirty="0"/>
                  <a:t>yes</a:t>
                </a:r>
                <a:r>
                  <a:rPr lang="en-US" sz="2200" dirty="0"/>
                  <a:t>" in </a:t>
                </a:r>
                <a:r>
                  <a:rPr lang="en-US" sz="2200" dirty="0">
                    <a:solidFill>
                      <a:schemeClr val="tx1"/>
                    </a:solidFill>
                  </a:rPr>
                  <a:t>n independent trials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3655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3/3/24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8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Others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Unfinished game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Utility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False probability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31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7270" y="254722"/>
            <a:ext cx="8042276" cy="98112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Unfinished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704" y="3332098"/>
            <a:ext cx="10374841" cy="276687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6 of 9 rounds already played </a:t>
            </a:r>
            <a:r>
              <a:rPr lang="en-US" dirty="0">
                <a:sym typeface="Wingdings"/>
              </a:rPr>
              <a:t> 3 rounds left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Possible outcomes of 3 remaining rounds:</a:t>
            </a:r>
            <a:br>
              <a:rPr lang="en-US" dirty="0">
                <a:sym typeface="Wingdings"/>
              </a:rPr>
            </a:br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  <a:sym typeface="Wingdings"/>
              </a:rPr>
              <a:t>AAA</a:t>
            </a:r>
            <a:r>
              <a:rPr lang="en-US" dirty="0">
                <a:sym typeface="Wingdings"/>
              </a:rPr>
              <a:t>,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sym typeface="Wingdings"/>
              </a:rPr>
              <a:t>AAB</a:t>
            </a:r>
            <a:r>
              <a:rPr lang="en-US" dirty="0">
                <a:sym typeface="Wingdings"/>
              </a:rPr>
              <a:t>, </a:t>
            </a:r>
            <a:r>
              <a:rPr lang="en-US" i="1" dirty="0">
                <a:solidFill>
                  <a:srgbClr val="2F97B5"/>
                </a:solidFill>
                <a:sym typeface="Wingdings"/>
              </a:rPr>
              <a:t>ABA</a:t>
            </a:r>
            <a:r>
              <a:rPr lang="en-US" dirty="0">
                <a:sym typeface="Wingdings"/>
              </a:rPr>
              <a:t>, </a:t>
            </a:r>
            <a:r>
              <a:rPr lang="en-US" i="1" dirty="0">
                <a:solidFill>
                  <a:srgbClr val="2F97B5"/>
                </a:solidFill>
                <a:sym typeface="Wingdings"/>
              </a:rPr>
              <a:t>BAA</a:t>
            </a:r>
            <a:r>
              <a:rPr lang="en-US" dirty="0">
                <a:sym typeface="Wingdings"/>
              </a:rPr>
              <a:t>, </a:t>
            </a:r>
            <a:r>
              <a:rPr lang="en-US" i="1" dirty="0">
                <a:solidFill>
                  <a:srgbClr val="FF4040"/>
                </a:solidFill>
                <a:sym typeface="Wingdings"/>
              </a:rPr>
              <a:t>ABB</a:t>
            </a:r>
            <a:r>
              <a:rPr lang="en-US" dirty="0">
                <a:sym typeface="Wingdings"/>
              </a:rPr>
              <a:t>,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/>
              </a:rPr>
              <a:t>BAB</a:t>
            </a:r>
            <a:r>
              <a:rPr lang="en-US" dirty="0">
                <a:sym typeface="Wingdings"/>
              </a:rPr>
              <a:t>, </a:t>
            </a:r>
            <a:r>
              <a:rPr lang="en-US" i="1" dirty="0">
                <a:solidFill>
                  <a:srgbClr val="FF4040"/>
                </a:solidFill>
                <a:sym typeface="Wingdings"/>
              </a:rPr>
              <a:t>BBA</a:t>
            </a:r>
            <a:r>
              <a:rPr lang="en-US" dirty="0">
                <a:sym typeface="Wingdings"/>
              </a:rPr>
              <a:t>,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  <a:sym typeface="Wingdings"/>
              </a:rPr>
              <a:t>BBB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Alice can win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/>
              </a:rPr>
              <a:t>7</a:t>
            </a:r>
            <a:r>
              <a:rPr lang="en-US" dirty="0">
                <a:sym typeface="Wingdings"/>
              </a:rPr>
              <a:t> ways; Bob can win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sym typeface="Wingdings"/>
              </a:rPr>
              <a:t>1</a:t>
            </a:r>
            <a:r>
              <a:rPr lang="en-US" dirty="0">
                <a:sym typeface="Wingdings"/>
              </a:rPr>
              <a:t> way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Split the pot 7:1  (outcomes are equally likely)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16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700393" y="2827889"/>
            <a:ext cx="1836052" cy="366415"/>
            <a:chOff x="1541213" y="4424220"/>
            <a:chExt cx="2026903" cy="40450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45715" y="4424220"/>
              <a:ext cx="404504" cy="404502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50219" y="4424220"/>
              <a:ext cx="404504" cy="404502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59114" y="4424220"/>
              <a:ext cx="404504" cy="404502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63612" y="4424220"/>
              <a:ext cx="404504" cy="404502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41213" y="4424220"/>
              <a:ext cx="404503" cy="404502"/>
            </a:xfrm>
            <a:prstGeom prst="rect">
              <a:avLst/>
            </a:prstGeom>
          </p:spPr>
        </p:pic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6742" r="92978">
                        <a14:foregroundMark x1="40169" y1="40449" x2="40169" y2="40449"/>
                        <a14:foregroundMark x1="25562" y1="80618" x2="25562" y2="80618"/>
                        <a14:foregroundMark x1="73876" y1="82865" x2="73876" y2="828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1412" y="1314411"/>
            <a:ext cx="1441282" cy="1441283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5337" r="95225">
                        <a14:foregroundMark x1="80899" y1="82865" x2="80899" y2="82865"/>
                        <a14:foregroundMark x1="25281" y1="79775" x2="25281" y2="797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72595" y="1314411"/>
            <a:ext cx="1441282" cy="1441283"/>
          </a:xfrm>
          <a:prstGeom prst="rect">
            <a:avLst/>
          </a:prstGeom>
        </p:spPr>
      </p:pic>
      <p:pic>
        <p:nvPicPr>
          <p:cNvPr id="66" name="Picture 65" descr="Money-Bag-5-psd26087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05" y="1398543"/>
            <a:ext cx="1120896" cy="1530233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5534164" y="20104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7F7F"/>
                </a:solidFill>
              </a:rPr>
              <a:t>$100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7580008" y="2827889"/>
            <a:ext cx="1836052" cy="366415"/>
            <a:chOff x="1541213" y="4424220"/>
            <a:chExt cx="2026903" cy="404502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45715" y="4424220"/>
              <a:ext cx="404504" cy="404502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50219" y="4424220"/>
              <a:ext cx="404504" cy="404502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59114" y="4424220"/>
              <a:ext cx="404504" cy="404502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63612" y="4424220"/>
              <a:ext cx="404504" cy="404502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41213" y="4424220"/>
              <a:ext cx="404503" cy="404502"/>
            </a:xfrm>
            <a:prstGeom prst="rect">
              <a:avLst/>
            </a:prstGeom>
          </p:spPr>
        </p:pic>
      </p:grpSp>
      <p:pic>
        <p:nvPicPr>
          <p:cNvPr id="74" name="Picture 7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0394" y="2827889"/>
            <a:ext cx="366415" cy="36641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6810" y="2827889"/>
            <a:ext cx="366415" cy="36641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0009" y="2827889"/>
            <a:ext cx="366415" cy="36641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0089" y="2834237"/>
            <a:ext cx="366415" cy="366415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225" y="2834237"/>
            <a:ext cx="366415" cy="36641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3620" y="2834237"/>
            <a:ext cx="366415" cy="36641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031574" y="1385173"/>
            <a:ext cx="3900827" cy="1874218"/>
            <a:chOff x="2507573" y="1385173"/>
            <a:chExt cx="3900827" cy="1874218"/>
          </a:xfrm>
        </p:grpSpPr>
        <p:sp>
          <p:nvSpPr>
            <p:cNvPr id="78" name="TextBox 77"/>
            <p:cNvSpPr txBox="1"/>
            <p:nvPr/>
          </p:nvSpPr>
          <p:spPr>
            <a:xfrm>
              <a:off x="2507573" y="2091528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$87.5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285545" y="2276194"/>
              <a:ext cx="407181" cy="0"/>
            </a:xfrm>
            <a:prstGeom prst="straightConnector1">
              <a:avLst/>
            </a:prstGeom>
            <a:ln w="28575" cmpd="sng"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flipH="1">
              <a:off x="5654668" y="2054044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$12.5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5187830" y="2243928"/>
              <a:ext cx="447797" cy="0"/>
            </a:xfrm>
            <a:prstGeom prst="straightConnector1">
              <a:avLst/>
            </a:prstGeom>
            <a:ln w="28575" cmpd="sng"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198235" y="183231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7/8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050480" y="1814301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1/8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52065" y="289005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7:1</a:t>
              </a:r>
            </a:p>
          </p:txBody>
        </p:sp>
        <p:graphicFrame>
          <p:nvGraphicFramePr>
            <p:cNvPr id="89" name="Chart 88"/>
            <p:cNvGraphicFramePr/>
            <p:nvPr/>
          </p:nvGraphicFramePr>
          <p:xfrm>
            <a:off x="3611770" y="1385173"/>
            <a:ext cx="1632909" cy="15969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5156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524" y="327106"/>
            <a:ext cx="8042276" cy="1336956"/>
          </a:xfrm>
        </p:spPr>
        <p:txBody>
          <a:bodyPr/>
          <a:lstStyle/>
          <a:p>
            <a:r>
              <a:rPr lang="en-US" sz="4600" dirty="0">
                <a:solidFill>
                  <a:schemeClr val="accent1"/>
                </a:solidFill>
              </a:rPr>
              <a:t>Expected Utility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696" y="1814722"/>
            <a:ext cx="10161104" cy="4240307"/>
          </a:xfrm>
        </p:spPr>
        <p:txBody>
          <a:bodyPr/>
          <a:lstStyle/>
          <a:p>
            <a:r>
              <a:rPr lang="en-US" dirty="0"/>
              <a:t>Rather than look at expected gain, Bernoulli suggested to look at </a:t>
            </a:r>
            <a:r>
              <a:rPr lang="en-US" i="1" dirty="0"/>
              <a:t>expected change in utility</a:t>
            </a:r>
            <a:r>
              <a:rPr lang="en-US" dirty="0"/>
              <a:t> </a:t>
            </a:r>
            <a:endParaRPr lang="en-US" i="1" dirty="0"/>
          </a:p>
          <a:p>
            <a:pPr lvl="1"/>
            <a:r>
              <a:rPr lang="en-US" dirty="0"/>
              <a:t>Change in utility = log( wealth + gain ) – log( wealth )</a:t>
            </a:r>
          </a:p>
          <a:p>
            <a:r>
              <a:rPr lang="en-US" dirty="0"/>
              <a:t>Represents the significance of the bet to player</a:t>
            </a:r>
          </a:p>
          <a:p>
            <a:pPr lvl="1"/>
            <a:r>
              <a:rPr lang="en-US" dirty="0"/>
              <a:t>For a large amount (relative to the player’s wealth), </a:t>
            </a:r>
            <a:r>
              <a:rPr lang="en-US" dirty="0">
                <a:solidFill>
                  <a:srgbClr val="FF0000"/>
                </a:solidFill>
              </a:rPr>
              <a:t>a loss has more negative utility than a profit</a:t>
            </a:r>
          </a:p>
          <a:p>
            <a:pPr lvl="2"/>
            <a:r>
              <a:rPr lang="en-US" dirty="0"/>
              <a:t>I.e., the player is </a:t>
            </a:r>
            <a:r>
              <a:rPr lang="en-US" i="1" dirty="0"/>
              <a:t>risk averse </a:t>
            </a:r>
            <a:r>
              <a:rPr lang="en-US" dirty="0"/>
              <a:t>if they might lose a large portion of their wealth</a:t>
            </a:r>
          </a:p>
          <a:p>
            <a:pPr lvl="1"/>
            <a:r>
              <a:rPr lang="en-US" dirty="0"/>
              <a:t>A small gain (relative to the player’s wealth) will give change of utility close to 0. i.e., the player has </a:t>
            </a:r>
            <a:r>
              <a:rPr lang="en-US" i="1" dirty="0"/>
              <a:t>no preference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Example: Disease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731" y="1600201"/>
            <a:ext cx="10330070" cy="4343400"/>
          </a:xfrm>
        </p:spPr>
        <p:txBody>
          <a:bodyPr/>
          <a:lstStyle/>
          <a:p>
            <a:r>
              <a:rPr lang="en-US" dirty="0"/>
              <a:t>Disease Info (false positive example)</a:t>
            </a:r>
          </a:p>
          <a:p>
            <a:pPr lvl="1"/>
            <a:r>
              <a:rPr lang="en-US" dirty="0"/>
              <a:t>Incidence rate is 2%</a:t>
            </a:r>
          </a:p>
          <a:p>
            <a:pPr lvl="1"/>
            <a:r>
              <a:rPr lang="en-US" dirty="0"/>
              <a:t>Test accuracy is 92%</a:t>
            </a:r>
          </a:p>
          <a:p>
            <a:pPr lvl="2"/>
            <a:r>
              <a:rPr lang="en-US" dirty="0"/>
              <a:t>Always detects disease if present (</a:t>
            </a:r>
            <a:r>
              <a:rPr lang="en-US" i="1" dirty="0"/>
              <a:t>true positive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8% of the time detects </a:t>
            </a:r>
            <a:r>
              <a:rPr lang="en-US" i="1" dirty="0"/>
              <a:t>false positive</a:t>
            </a:r>
            <a:endParaRPr lang="en-US" dirty="0"/>
          </a:p>
          <a:p>
            <a:r>
              <a:rPr lang="en-US" dirty="0"/>
              <a:t>Joint probability of test result </a:t>
            </a:r>
            <a:r>
              <a:rPr lang="en-US" u="sng" dirty="0"/>
              <a:t>and</a:t>
            </a:r>
            <a:r>
              <a:rPr lang="en-US" dirty="0"/>
              <a:t> having </a:t>
            </a:r>
            <a:r>
              <a:rPr lang="en-US" altLang="zh-CN" dirty="0"/>
              <a:t>the disease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5458078" y="4932783"/>
          <a:ext cx="265963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9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7.84%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90.16%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677920" y="4384430"/>
            <a:ext cx="4174350" cy="1240428"/>
            <a:chOff x="2153920" y="4384430"/>
            <a:chExt cx="4174350" cy="1240428"/>
          </a:xfrm>
        </p:grpSpPr>
        <p:sp>
          <p:nvSpPr>
            <p:cNvPr id="32" name="TextBox 31"/>
            <p:cNvSpPr txBox="1"/>
            <p:nvPr/>
          </p:nvSpPr>
          <p:spPr>
            <a:xfrm>
              <a:off x="4191386" y="4622760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positive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99308" y="4940305"/>
              <a:ext cx="46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Yes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27493" y="5317081"/>
              <a:ext cx="4239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84769" y="4622760"/>
              <a:ext cx="843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negative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720077" y="4384430"/>
              <a:ext cx="1024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Test result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53920" y="5022268"/>
              <a:ext cx="119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Have disease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014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537E-FC69-2FBE-A297-1E239D70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Scope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AF64-A28E-B65A-051B-89EBA767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Lectures 1-6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Lecture slides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Inclass</a:t>
            </a:r>
            <a:r>
              <a:rPr lang="en-US" dirty="0">
                <a:solidFill>
                  <a:schemeClr val="accent1"/>
                </a:solidFill>
              </a:rPr>
              <a:t> exercises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Tutorials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Assignment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93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1. Concepts</a:t>
            </a:r>
          </a:p>
        </p:txBody>
      </p:sp>
    </p:spTree>
    <p:extLst>
      <p:ext uri="{BB962C8B-B14F-4D97-AF65-F5344CB8AC3E}">
        <p14:creationId xmlns:p14="http://schemas.microsoft.com/office/powerpoint/2010/main" val="170074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4140"/>
          </a:xfrm>
        </p:spPr>
        <p:txBody>
          <a:bodyPr>
            <a:normAutofit/>
          </a:bodyPr>
          <a:lstStyle/>
          <a:p>
            <a:r>
              <a:rPr lang="en-US" sz="2400" dirty="0"/>
              <a:t>An </a:t>
            </a:r>
            <a:r>
              <a:rPr lang="en-US" sz="2400" b="1" dirty="0"/>
              <a:t>outcome</a:t>
            </a:r>
            <a:r>
              <a:rPr lang="en-US" sz="2400" dirty="0"/>
              <a:t> (sample) is a possible result of a random experiment</a:t>
            </a:r>
          </a:p>
          <a:p>
            <a:pPr lvl="1"/>
            <a:r>
              <a:rPr lang="en-US" sz="2200" dirty="0"/>
              <a:t>Outcomes are </a:t>
            </a:r>
            <a:r>
              <a:rPr lang="en-US" sz="2200" b="1" dirty="0"/>
              <a:t>unique </a:t>
            </a:r>
            <a:r>
              <a:rPr lang="en-US" sz="2200" dirty="0"/>
              <a:t>(mutually exclusive, not overlapping)</a:t>
            </a:r>
          </a:p>
          <a:p>
            <a:pPr lvl="1"/>
            <a:endParaRPr lang="en-US" sz="2200" dirty="0"/>
          </a:p>
          <a:p>
            <a:pPr marL="355600" indent="-342900"/>
            <a:r>
              <a:rPr lang="en-HK" sz="2400" b="1" dirty="0"/>
              <a:t>Sample (Outcome) Space</a:t>
            </a:r>
            <a:r>
              <a:rPr lang="en-HK" sz="2400" dirty="0"/>
              <a:t> is the </a:t>
            </a:r>
            <a:r>
              <a:rPr lang="en-HK" sz="2400" b="1" dirty="0"/>
              <a:t>set</a:t>
            </a:r>
            <a:r>
              <a:rPr lang="en-HK" sz="2400" dirty="0"/>
              <a:t> of all the possible outcomes</a:t>
            </a:r>
          </a:p>
          <a:p>
            <a:pPr marL="355600" indent="-342900"/>
            <a:endParaRPr lang="en-HK" sz="2400" dirty="0"/>
          </a:p>
          <a:p>
            <a:pPr marL="355600" indent="-342900"/>
            <a:r>
              <a:rPr lang="en-HK" sz="2400" dirty="0"/>
              <a:t>An </a:t>
            </a:r>
            <a:r>
              <a:rPr lang="en-HK" sz="2400" b="1" dirty="0"/>
              <a:t>event</a:t>
            </a:r>
            <a:r>
              <a:rPr lang="en-HK" sz="2400" dirty="0"/>
              <a:t> A is a </a:t>
            </a:r>
            <a:r>
              <a:rPr lang="en-HK" sz="2400" b="1" dirty="0"/>
              <a:t>set</a:t>
            </a:r>
            <a:r>
              <a:rPr lang="en-HK" sz="2400" dirty="0"/>
              <a:t> of outcomes</a:t>
            </a:r>
          </a:p>
          <a:p>
            <a:pPr marL="12700" indent="0">
              <a:buNone/>
            </a:pPr>
            <a:r>
              <a:rPr lang="en-HK" sz="2400" dirty="0"/>
              <a:t>  </a:t>
            </a:r>
          </a:p>
          <a:p>
            <a:pPr marL="355600" indent="-342900"/>
            <a:r>
              <a:rPr lang="en-HK" sz="2400" b="1" dirty="0"/>
              <a:t>Random Variable</a:t>
            </a:r>
            <a:r>
              <a:rPr lang="en-HK" sz="2400" dirty="0">
                <a:solidFill>
                  <a:srgbClr val="FF0000"/>
                </a:solidFill>
              </a:rPr>
              <a:t> </a:t>
            </a:r>
            <a:r>
              <a:rPr lang="en-HK" sz="2400" dirty="0"/>
              <a:t>X: its value depends on outcomes of a random experiment </a:t>
            </a:r>
          </a:p>
          <a:p>
            <a:pPr marL="812800" lvl="1" indent="-342900"/>
            <a:r>
              <a:rPr lang="en-HK" sz="2200" dirty="0"/>
              <a:t>For example: X is the number of a rolling dice</a:t>
            </a:r>
          </a:p>
          <a:p>
            <a:pPr marL="1270000" lvl="2" indent="-342900"/>
            <a:r>
              <a:rPr lang="en-HK" sz="1800" dirty="0"/>
              <a:t>{X=1} is an event; {X&gt;2} is an event   </a:t>
            </a:r>
          </a:p>
          <a:p>
            <a:pPr marL="355600" indent="-342900"/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8C8D0-9450-A5EC-B144-648E6930AF2B}"/>
              </a:ext>
            </a:extLst>
          </p:cNvPr>
          <p:cNvSpPr txBox="1"/>
          <p:nvPr/>
        </p:nvSpPr>
        <p:spPr>
          <a:xfrm>
            <a:off x="1932709" y="9247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80688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886"/>
            <a:ext cx="995072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probability of an event is the </a:t>
            </a:r>
            <a:r>
              <a:rPr lang="en-US" sz="2400" b="1" dirty="0"/>
              <a:t>relative frequency </a:t>
            </a:r>
            <a:r>
              <a:rPr lang="en-US" sz="2400" dirty="0"/>
              <a:t>of occurrence in the experiment</a:t>
            </a:r>
          </a:p>
          <a:p>
            <a:r>
              <a:rPr lang="en-US" sz="2400" dirty="0"/>
              <a:t>Probability of event E is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P(E) = </a:t>
            </a:r>
          </a:p>
          <a:p>
            <a:pPr lvl="1">
              <a:spcBef>
                <a:spcPts val="3000"/>
              </a:spcBef>
            </a:pPr>
            <a:r>
              <a:rPr lang="en-US" dirty="0"/>
              <a:t>The value of P is between 0 and 1, inclusive</a:t>
            </a:r>
          </a:p>
          <a:p>
            <a:pPr lvl="1">
              <a:spcBef>
                <a:spcPts val="3000"/>
              </a:spcBef>
            </a:pPr>
            <a:r>
              <a:rPr lang="en-HK" dirty="0"/>
              <a:t>Assume that each outcome has the same relative frequency</a:t>
            </a:r>
            <a:r>
              <a:rPr lang="en-HK" sz="2000" dirty="0"/>
              <a:t>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530161" y="3054167"/>
            <a:ext cx="3459409" cy="749666"/>
            <a:chOff x="2109165" y="3034501"/>
            <a:chExt cx="3459409" cy="749666"/>
          </a:xfrm>
        </p:grpSpPr>
        <p:sp>
          <p:nvSpPr>
            <p:cNvPr id="6" name="TextBox 5"/>
            <p:cNvSpPr txBox="1"/>
            <p:nvPr/>
          </p:nvSpPr>
          <p:spPr>
            <a:xfrm>
              <a:off x="2155625" y="3034501"/>
              <a:ext cx="2545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outcomes in 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09165" y="3414835"/>
              <a:ext cx="3459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number of possible outcomes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2185857" y="3414835"/>
              <a:ext cx="3118960" cy="30726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323935" y="2336415"/>
            <a:ext cx="2088572" cy="1908246"/>
            <a:chOff x="6482695" y="-232385"/>
            <a:chExt cx="2907125" cy="2038378"/>
          </a:xfrm>
        </p:grpSpPr>
        <p:sp>
          <p:nvSpPr>
            <p:cNvPr id="13" name="Oval 12"/>
            <p:cNvSpPr/>
            <p:nvPr/>
          </p:nvSpPr>
          <p:spPr>
            <a:xfrm>
              <a:off x="6482695" y="107576"/>
              <a:ext cx="2907125" cy="16984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667932" y="660534"/>
              <a:ext cx="1455382" cy="8285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1378" y="-232385"/>
              <a:ext cx="2180502" cy="32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sample space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51491" y="867435"/>
              <a:ext cx="1009686" cy="328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event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636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Math Definition of Probability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Probability is a way to assign numbers to events, which satisfies: 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For any event A</a:t>
            </a:r>
          </a:p>
          <a:p>
            <a:pPr eaLnBrk="1" hangingPunct="1"/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If S is the sample space, P(S) = 1 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For a finite or infinite sequences of </a:t>
            </a:r>
            <a:r>
              <a:rPr lang="en-US" altLang="zh-CN" sz="2400" b="1" dirty="0">
                <a:ea typeface="宋体" panose="02010600030101010101" pitchFamily="2" charset="-122"/>
              </a:rPr>
              <a:t>disjoint</a:t>
            </a:r>
            <a:r>
              <a:rPr lang="en-US" altLang="zh-CN" sz="2400" dirty="0">
                <a:ea typeface="宋体" panose="02010600030101010101" pitchFamily="2" charset="-122"/>
              </a:rPr>
              <a:t> events </a:t>
            </a:r>
          </a:p>
          <a:p>
            <a:pPr marL="0" indent="0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009153"/>
              </p:ext>
            </p:extLst>
          </p:nvPr>
        </p:nvGraphicFramePr>
        <p:xfrm>
          <a:off x="4919870" y="2574236"/>
          <a:ext cx="1381538" cy="384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74360" imgH="203040" progId="Equation.3">
                  <p:embed/>
                </p:oleObj>
              </mc:Choice>
              <mc:Fallback>
                <p:oleObj name="公式" r:id="rId2" imgW="774360" imgH="20304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870" y="2574236"/>
                        <a:ext cx="1381538" cy="384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641579"/>
              </p:ext>
            </p:extLst>
          </p:nvPr>
        </p:nvGraphicFramePr>
        <p:xfrm>
          <a:off x="4505852" y="4186474"/>
          <a:ext cx="2198104" cy="63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342720" progId="Equation.3">
                  <p:embed/>
                </p:oleObj>
              </mc:Choice>
              <mc:Fallback>
                <p:oleObj name="Equation" r:id="rId4" imgW="1180800" imgH="342720" progId="Equation.3">
                  <p:embed/>
                  <p:pic>
                    <p:nvPicPr>
                      <p:cNvPr id="40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852" y="4186474"/>
                        <a:ext cx="2198104" cy="638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73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634502" cy="497494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Probability distribution function of the random variable X: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Cumulative distribution function: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For two random variables X and Y, the joint distribution is: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400" dirty="0"/>
                  <a:t>Events A and B are independent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P(AB) = P(A)P(B), where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Random variables X and Y are independent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for any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}={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}∩{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If X and Y are independent of each other, then f(X) and g(Y) are independent</a:t>
                </a:r>
              </a:p>
              <a:p>
                <a:pPr lvl="1"/>
                <a:r>
                  <a:rPr lang="en-US" sz="2000" dirty="0"/>
                  <a:t>E.g., X^2+2 and sin(Y) are independent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634502" cy="4974941"/>
              </a:xfrm>
              <a:blipFill>
                <a:blip r:embed="rId2"/>
                <a:stretch>
                  <a:fillRect l="-835" t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7EC8D56-ECFC-5340-84EB-D2CBAC5A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7437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0381"/>
                <a:ext cx="10515599" cy="5088835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z="5100" dirty="0">
                    <a:cs typeface="Arial" panose="020B0604020202020204" pitchFamily="34" charset="0"/>
                  </a:rPr>
                  <a:t>Formulas for computing probability</a:t>
                </a:r>
                <a:endParaRPr lang="en-US" sz="5100" i="1" dirty="0"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46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𝐴𝑈𝐵</m:t>
                        </m:r>
                      </m:e>
                    </m:d>
                    <m:r>
                      <a:rPr lang="en-US" sz="4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6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46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6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46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6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</m:oMath>
                </a14:m>
                <a:r>
                  <a:rPr lang="en-US" sz="4600" dirty="0">
                    <a:cs typeface="Arial" panose="020B0604020202020204" pitchFamily="34" charset="0"/>
                  </a:rPr>
                  <a:t>. How about P(AUBUC)=? </a:t>
                </a: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If AB=</a:t>
                </a:r>
                <a14:m>
                  <m:oMath xmlns:m="http://schemas.openxmlformats.org/officeDocument/2006/math"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∅,</m:t>
                    </m:r>
                  </m:oMath>
                </a14:m>
                <a:r>
                  <a:rPr lang="en-US" sz="46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600" b="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600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600" b="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600" dirty="0">
                  <a:cs typeface="Arial" panose="020B0604020202020204" pitchFamily="34" charset="0"/>
                </a:endParaRP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If A and B are independent, P(AB) = P(A)P(B)</a:t>
                </a:r>
              </a:p>
              <a:p>
                <a:r>
                  <a:rPr lang="en-US" sz="5100" dirty="0">
                    <a:cs typeface="Arial" panose="020B0604020202020204" pitchFamily="34" charset="0"/>
                  </a:rPr>
                  <a:t>Expectation (Mean) of X: </a:t>
                </a:r>
                <a14:m>
                  <m:oMath xmlns:m="http://schemas.openxmlformats.org/officeDocument/2006/math">
                    <m:r>
                      <a:rPr lang="en-US" sz="51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51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51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5100" dirty="0">
                  <a:cs typeface="Arial" panose="020B0604020202020204" pitchFamily="34" charset="0"/>
                </a:endParaRP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Mean of random variable f(X): </a:t>
                </a:r>
                <a14:m>
                  <m:oMath xmlns:m="http://schemas.openxmlformats.org/officeDocument/2006/math">
                    <m:r>
                      <a:rPr lang="en-US" sz="46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4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6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46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46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4600" dirty="0">
                  <a:cs typeface="Arial" panose="020B0604020202020204" pitchFamily="34" charset="0"/>
                </a:endParaRP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E(</a:t>
                </a:r>
                <a:r>
                  <a:rPr lang="en-US" sz="4600" dirty="0" err="1">
                    <a:cs typeface="Arial" panose="020B0604020202020204" pitchFamily="34" charset="0"/>
                  </a:rPr>
                  <a:t>aX+bY</a:t>
                </a:r>
                <a:r>
                  <a:rPr lang="en-US" sz="4600" dirty="0">
                    <a:cs typeface="Arial" panose="020B0604020202020204" pitchFamily="34" charset="0"/>
                  </a:rPr>
                  <a:t>) = </a:t>
                </a:r>
                <a:r>
                  <a:rPr lang="en-US" sz="4600" dirty="0" err="1">
                    <a:cs typeface="Arial" panose="020B0604020202020204" pitchFamily="34" charset="0"/>
                  </a:rPr>
                  <a:t>aE</a:t>
                </a:r>
                <a:r>
                  <a:rPr lang="en-US" sz="4600" dirty="0">
                    <a:cs typeface="Arial" panose="020B0604020202020204" pitchFamily="34" charset="0"/>
                  </a:rPr>
                  <a:t>(X)+</a:t>
                </a:r>
                <a:r>
                  <a:rPr lang="en-US" sz="4600" dirty="0" err="1">
                    <a:cs typeface="Arial" panose="020B0604020202020204" pitchFamily="34" charset="0"/>
                  </a:rPr>
                  <a:t>bE</a:t>
                </a:r>
                <a:r>
                  <a:rPr lang="en-US" sz="4600" dirty="0">
                    <a:cs typeface="Arial" panose="020B0604020202020204" pitchFamily="34" charset="0"/>
                  </a:rPr>
                  <a:t>(Y)</a:t>
                </a: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If P(X=c) = 1, E(X) = c. E.g., if P(X=-2) = 1, E(X) = -2 </a:t>
                </a: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If X and Y are independent, E(XY) = E(X)*E(Y)</a:t>
                </a: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Possible values for X are {0,1,2,..,n}. Then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r>
                        <a:rPr lang="en-US" sz="4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4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4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 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1)+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≥2)+…+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4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4600" dirty="0">
                  <a:cs typeface="Arial" panose="020B0604020202020204" pitchFamily="34" charset="0"/>
                </a:endParaRPr>
              </a:p>
              <a:p>
                <a:r>
                  <a:rPr lang="en-US" sz="5100" dirty="0">
                    <a:cs typeface="Arial" panose="020B0604020202020204" pitchFamily="34" charset="0"/>
                  </a:rPr>
                  <a:t>Variance: </a:t>
                </a:r>
                <a14:m>
                  <m:oMath xmlns:m="http://schemas.openxmlformats.org/officeDocument/2006/math"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𝑉𝑎𝑟</m:t>
                    </m:r>
                    <m:d>
                      <m:dPr>
                        <m:ctrlPr>
                          <a:rPr lang="en-US" sz="5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sSup>
                      <m:sSupPr>
                        <m:ctrlPr>
                          <a:rPr lang="en-US" sz="5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51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51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r>
                              <a:rPr lang="en-US" sz="51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51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  <m:r>
                              <a:rPr lang="en-US" sz="5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51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r>
                              <a:rPr lang="en-US" sz="5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5100" dirty="0"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46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𝑉𝑎𝑟</m:t>
                    </m:r>
                    <m:d>
                      <m:dPr>
                        <m:ctrlPr>
                          <a:rPr lang="en-US" sz="4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46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sz="46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46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sSup>
                      <m:sSupPr>
                        <m:ctrlPr>
                          <a:rPr lang="en-US" sz="4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46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46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46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)−</m:t>
                    </m:r>
                    <m:sSup>
                      <m:sSupPr>
                        <m:ctrlPr>
                          <a:rPr lang="en-US" sz="4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4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[</m:t>
                        </m:r>
                        <m:r>
                          <a:rPr lang="en-US" sz="4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  <m:r>
                          <a:rPr lang="en-US" sz="4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4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US" sz="4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)]</m:t>
                        </m:r>
                      </m:e>
                      <m:sup>
                        <m:r>
                          <a:rPr lang="en-US" sz="46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4600" dirty="0">
                  <a:cs typeface="Arial" panose="020B0604020202020204" pitchFamily="34" charset="0"/>
                </a:endParaRPr>
              </a:p>
              <a:p>
                <a:r>
                  <a:rPr lang="en-US" sz="5100" dirty="0">
                    <a:cs typeface="Arial" panose="020B0604020202020204" pitchFamily="34" charset="0"/>
                  </a:rPr>
                  <a:t>Standard Deviation: </a:t>
                </a:r>
                <a14:m>
                  <m:oMath xmlns:m="http://schemas.openxmlformats.org/officeDocument/2006/math"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𝑆𝐷</m:t>
                    </m:r>
                    <m:d>
                      <m:dPr>
                        <m:ctrlPr>
                          <a:rPr lang="en-US" sz="5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5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𝑉𝑎𝑟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rad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5100" dirty="0">
                    <a:cs typeface="Arial" panose="020B0604020202020204" pitchFamily="34" charset="0"/>
                  </a:rPr>
                  <a:t>: a measure of the spread of data</a:t>
                </a:r>
              </a:p>
              <a:p>
                <a:pPr marL="342900" lvl="1" indent="0">
                  <a:buNone/>
                </a:pPr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0381"/>
                <a:ext cx="10515599" cy="5088835"/>
              </a:xfrm>
              <a:blipFill>
                <a:blip r:embed="rId2"/>
                <a:stretch>
                  <a:fillRect l="-724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21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599" cy="475704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are independent of each other,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400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200" dirty="0"/>
                  <a:t>. E.g., Var(-2X-7) = 4Var(X)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200" dirty="0"/>
                  <a:t>. E.g., SD(-2X+6) = 2SD(X)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599" cy="4757049"/>
              </a:xfrm>
              <a:blipFill>
                <a:blip r:embed="rId2"/>
                <a:stretch>
                  <a:fillRect l="-845" t="-1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79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1145</Words>
  <Application>Microsoft Macintosh PowerPoint</Application>
  <PresentationFormat>Widescreen</PresentationFormat>
  <Paragraphs>152</Paragraphs>
  <Slides>18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等线</vt:lpstr>
      <vt:lpstr>等线 Light</vt:lpstr>
      <vt:lpstr>宋体</vt:lpstr>
      <vt:lpstr>Arial</vt:lpstr>
      <vt:lpstr>Calibri</vt:lpstr>
      <vt:lpstr>Cambria Math</vt:lpstr>
      <vt:lpstr>Wingdings</vt:lpstr>
      <vt:lpstr>Office Theme</vt:lpstr>
      <vt:lpstr>公式</vt:lpstr>
      <vt:lpstr>Equation</vt:lpstr>
      <vt:lpstr> Midterm Revision</vt:lpstr>
      <vt:lpstr>Scope</vt:lpstr>
      <vt:lpstr>1. Concepts</vt:lpstr>
      <vt:lpstr>PowerPoint Presentation</vt:lpstr>
      <vt:lpstr>Probability</vt:lpstr>
      <vt:lpstr>Math Definition of Probability</vt:lpstr>
      <vt:lpstr>Probability Distribution</vt:lpstr>
      <vt:lpstr>PowerPoint Presentation</vt:lpstr>
      <vt:lpstr>PowerPoint Presentation</vt:lpstr>
      <vt:lpstr>2. Two Inequalities for Estimating Probability Bounds</vt:lpstr>
      <vt:lpstr>Probability Inequality</vt:lpstr>
      <vt:lpstr>3. Distributions</vt:lpstr>
      <vt:lpstr>1. Bernoulli Distribution</vt:lpstr>
      <vt:lpstr>2. Binomial Distribution</vt:lpstr>
      <vt:lpstr>Others </vt:lpstr>
      <vt:lpstr>The Unfinished Game</vt:lpstr>
      <vt:lpstr>Expected Utility Change</vt:lpstr>
      <vt:lpstr>Example: Disease Test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Jingjing</dc:creator>
  <cp:lastModifiedBy>Prof. MA Kede</cp:lastModifiedBy>
  <cp:revision>101</cp:revision>
  <dcterms:created xsi:type="dcterms:W3CDTF">2020-03-07T07:02:16Z</dcterms:created>
  <dcterms:modified xsi:type="dcterms:W3CDTF">2024-03-03T08:44:39Z</dcterms:modified>
</cp:coreProperties>
</file>