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B3F5-1534-4187-BD9B-40EBCD24A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D14C-FA88-4D41-A2FA-88378162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BD44-CD8E-4180-84DF-D87CABEA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93D0-F64B-497B-B0CF-12AEA159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9685-AA03-43C1-86E4-28E6407E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33C-FA4A-49E6-831C-8A8657C0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4B0C7-D742-4D64-873F-94D8DFA4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99D7-A8D9-4C20-A1C9-DD26BBEB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7BA9-6086-415C-A955-22B808D7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BF6B-38BB-4CE3-A108-F8FB5815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18957-F941-42FF-A66F-A609DCD25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D38E-D222-4A64-92A3-CE4C0FB9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2305-B481-41A4-9CF2-DE1660C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47B2-6A8D-4DD4-AB8A-298B3402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5950-9DF0-44B6-AF4D-CFC8A474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0EFF-7A44-4ABB-A5D0-A95B8CE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BA29-3AC9-4EE6-8E16-FEAE284C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73F7-C127-4467-98A3-7C3321BE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3A2B-58C0-4EB4-8021-D5E9B0F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85B0-90D3-49A4-9D96-5D7FB215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9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DE4-59BD-4487-A70B-08B821E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6502-EBE5-4854-A352-4D720CCB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B4DE-2690-411F-9E8D-B8D32E1B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B1B1-99B4-48E6-9B6D-EB43284F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BE9C-E722-479E-821F-F34E54C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63D2-A1D8-4D79-8B47-335F20C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6AB6-5714-4646-9B77-274F0C4F9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1B97F-04D9-4004-A980-35FC0715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E9DEA-5024-4B52-B029-67950F45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032C-7E77-4191-A6DD-875A7A35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F83A-7851-4DC0-9745-7073B02C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0144-4961-40F6-B493-C55A5DC1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1BB8-5FD3-424F-842D-B52DC64A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5DC47-C664-498E-A7F5-BF24B3C9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ADC0-CEFD-4885-9539-C9B73785B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06911-048D-47E6-BF6B-C14F69C0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8DCD8-3C1B-41D0-95E8-CDF530EE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0FD18-03B9-448E-A3D7-885C6418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9A200-0F31-48D2-93FD-6C491BB0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7D7B-669F-446D-BCE3-4CFB0C8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696D9-4D94-455B-B45F-DBC09107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ACC21-649C-40B8-B6CE-32FD73B3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22F3A-EF69-4A8D-B0F3-CE10EAA1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A7AAC-DC8E-402B-BA63-C5F7E51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EE75B-E5EF-45D2-8F9F-EFD3D98C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FF3E4-2A10-401F-A8E9-397F42C0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7661-FC59-4FAF-9292-CAB3E2B2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B869-A1B2-4461-989F-EACC4F8D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12F4-4E16-4DC6-BE0B-73EA5661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78C4-1203-4805-A366-4E3C48BC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967C-891C-4F5F-B718-E8CFC0EB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A3BB-02B5-4B2A-855B-6DF68C9C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A0C0-260C-4D51-BB00-96B477D0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B206B-959B-4C03-950D-DAF071EF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E3029-B3B5-466E-97BB-CCC78C9B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D627-BB68-44AB-8E3A-6A89245A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2FC4B-2CD1-4FF0-BCE8-4BD36B1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C6AA-2209-49D7-B6DF-80D76A26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ACDD7-6ACB-47D6-9F4B-D1C4C6B7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E6B3-43D4-4213-B3E9-D490B423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3613-BBE6-4C64-B7A4-69D1B980D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8353-0B79-44AD-A069-359367DD0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B23C-4522-4851-B5EF-88082761D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C2566C6-32FC-4642-A4DC-50899F5CA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r="7568" b="786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Sprint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7030A0"/>
                </a:solidFill>
              </a:rPr>
              <a:t>Purple Dragons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B6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9BDBD-2D2A-4F83-B281-DB38680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Initial set up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5B387A5-D963-497A-89DD-AA0A4DDDB6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5" b="2"/>
          <a:stretch/>
        </p:blipFill>
        <p:spPr bwMode="auto">
          <a:xfrm>
            <a:off x="6096000" y="640080"/>
            <a:ext cx="545947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8504-E726-4D27-9775-E64AEA52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Excel Spreadsheet models part 1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9BCA7-2859-4EC1-9CE6-4734F8F6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62" r="16197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87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4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2742F-27E6-4A0B-999A-C00F8603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Excel Spreadsheet Models Part 2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5F4C2C-39C1-43BC-8DAF-C354E01AD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3" r="17127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45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CE20F-BBAD-4B43-B699-64B7944A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Repository Management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AB04A-1FC7-4175-A94B-D7584C8A9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87" r="1764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938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03683-FBFA-4C78-A02F-ED1B7DF1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Looking ahead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6BB5B12-D289-48EB-8BBC-960B74724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r="25979" b="-1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1 </vt:lpstr>
      <vt:lpstr>Initial set up</vt:lpstr>
      <vt:lpstr>Excel Spreadsheet models part 1</vt:lpstr>
      <vt:lpstr>Excel Spreadsheet Models Part 2</vt:lpstr>
      <vt:lpstr>Repository Management 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</dc:title>
  <dc:creator>Nicholas Johnson</dc:creator>
  <cp:lastModifiedBy>Nicholas Johnson</cp:lastModifiedBy>
  <cp:revision>1</cp:revision>
  <dcterms:created xsi:type="dcterms:W3CDTF">2020-11-05T04:32:32Z</dcterms:created>
  <dcterms:modified xsi:type="dcterms:W3CDTF">2020-11-05T04:32:34Z</dcterms:modified>
</cp:coreProperties>
</file>