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7T15:11:13.33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5576 398 15887 0,'0'0'704'0,"0"0"144"0,0 0-672 0,0 0-176 15,0 0 0-15,0 0 0 16,7 28 1344-16,-7-28 224 0,-7 4 48 0,0 5 16 0,-2 4-928 16,0 8-192-16,-1 3-48 0,-2 8 0 15,0 4-464-15,1 5 0 0,-2 4-176 0,0 5 176 0,-2 2 320 0,0-3 176 16,-2 1 32-16,1-3 16 0,0 0-240 16,2-3-48-16,1-2-16 0,0-4 0 0,4-4-112 15,2-6-128-15,3-3 176 0,2 9-176 0,4-5 0 0,2-9 0 16,3-5-192-16,-1-10 48 15,2-5-544-15,4-3-96 0,1-7-32 0,6-14 0 0</inkml:trace>
  <inkml:trace contextRef="#ctx0" brushRef="#br0" timeOffset="301.64">5891 508 19343 0,'-11'4'1728'0,"11"-4"-1392"0,-8 5-336 0,-4 1 0 0,-5 0 976 0,-2 3 128 15,0 1 32-15,0 3 0 0,-3 0-512 0,0 3-112 0,-2-2 0 0,-1 6-16 16,1-2-288-16,-10 11-48 16,4-3-16-16,4-1 0 0,1-5-144 0,3 0 0 15,3-3 0-15,5-1 128 0,4-2-128 0,1 0 0 0,2-1 0 0,3-2 128 16,4-11-128-16,0 0 0 0,0 0 0 0,0 0-176 16,0 0 176-16,8 10-208 15,2 2 80-15,2-3 128 0,0 3-256 0,2-1 80 0,2 5 16 0,-6-4 0 16,1 1 160-16,2 0-160 0,1 4 160 0,0-1-160 15,2-1 160-15,1-1 0 0,0 1 128 0,-1-3-128 16,2 2 0-16,1-2 0 0,4-1 0 16,-3 2 0-16,1-6 0 0,-2-1 0 0,-1 1 0 0,-1 3-4880 31,-4-3-944-31,1-1-192 16</inkml:trace>
  <inkml:trace contextRef="#ctx0" brushRef="#br0" timeOffset="957.37">6390 431 16575 0,'0'0'736'0,"0"0"160"0,0 0-720 0,0 0-176 15,-10-3 0-15,1 3 0 0,-1 3 1632 0,1 3 288 16,0 6 64-16,-1 5 16 0,-1 6-1296 0,0 6-272 15,-2 6-48-15,0 6-16 0,-2 0 64 0,-4 4 16 16,1 2 0-16,0 0 0 0,0 0-112 0,2-3-16 0,2 2 0 0,-6 15 0 16,4-12-128-16,6-8-48 15,2-9 0-15,3-6 0 0,0-6-144 0,1-6 160 16,4-14-160-16,0 0 160 0,-2 11-160 0,2-11 192 0,0 0-192 16,0 0 192-16,4-8-192 0,3-5 0 0,1-4 0 0,2-3 0 15,2-3-160-15,2-6-64 0,-1-2-16 0,2-2 0 16,2-2-96-16,0-5-32 0,-1-6 0 15,7-5 0 1,0-3-64-16,2 1-16 0,0 4 0 0,-1 5 0 0,0 3 224 0,-1 7 32 16,0 4 16-16,-4 5 0 0,-1 7 176 0,-2 1 256 0,-2 4-64 0,-2 3-16 15,-7 1 80-15,-1 1 0 0,-4 8 16 0,0 0 0 0,0 0-272 0,0 0-144 16,0 0 16-16,3 14 0 0,-2 1 128 16,-1 0 0-16,-1 5 0 0,-3-1-128 0,-1 1 128 0,-1 2 0 15,0 0 0-15,-2-1 0 0,-1 1 0 0,0-1 0 16,-2 0 0-16,4 0 0 0,0-3 0 0,2 0 128 15,1-1-128-15,3-1 0 0,1-3 0 16,1-3 0-16,0-1 0 0,3 1-128 0,3-1-16 0,2 1 0 16,3-1 0-16,-1 0 0 0,2-1 144 0,2 0-128 15,-1 0 128-15,0 2-128 0,2-1 128 16,0 2-160-16,-1 1 160 0,0 1-160 0,-2 0 160 0,-2 1-128 16,0 0 128-16,-3-1-128 0,-3 0 0 0,-1 0 0 15,-3 1 0-15,-2 0 0 0,-3 0 128 0,-3 2 0 16,-3-2 0-16,-2 2 0 0,-2-1 288 0,-3-2 96 15,0 2 0-15,-1 0 16 0,-3 2-16 0,-1-4 0 16,-2-1 0-16,1 0 0 0,1-2-64 0,1-1-32 16,0-3 0-16,3-1 0 0,-1-2 64 0,5-2 16 15,1-2 0-15,1-2 0 0,2 0-96 0,2 1-16 0,8 2 0 16,0 0 0-16,0 0-256 0,-3-8 0 0,2-1 0 0,2 1 0 31,3-2-2160-31,3-2-384 0,8-13-80 0,1 13 0 0</inkml:trace>
  <inkml:trace contextRef="#ctx0" brushRef="#br0" timeOffset="2784.71">7473 1171 6447 0,'-4'-1'272'0,"4"1"80"0,0 0-352 0,0 0 0 0,0 0 0 0,-8-20 0 16,8 20 2816-16,0 0 480 15,3-10 96-15,2 1 32 0,4 2-1952 0,-1-3-384 0,-2 1-64 0,1-2-32 16,-2 0-560-16,2-1-112 16,-2-1-32-16,4 0 0 0,4-3-16 0,-1 2 0 0,-2-3 0 0,2 0 0 15,1-1-80-15,1-1 0 0,-3 1-16 0,-1 0 0 16,-1 0-176-16,0-1 192 0,1 1-192 0,-1 1 192 16,-1 3-192-16,-1 2 0 0,0 0 0 0,-2 5 128 15,-5 7 16-15,0 0 0 0,0 0 0 0,0 0 0 16,-4-7-144-16,0 6 0 0,-1 5 0 0,-3 7 128 0,0 8-128 0,-1 0-256 15,-2 2 64-15,1 3 16 0,1 0 176 0,0 1-192 16,-1-4 192-16,-1 2-192 0,2 0 192 0,3-3 176 16,2-1-48-16,1-2 0 0,1-2 64 0,3 0 16 15,0-4 0-15,-1-11 0 0,0 0 48 16,8 11 0-16,-8-11 0 0,12 8 0 0,1-4-256 0,0-2 0 16,-1-2 0-16,1-5 0 0,1-4 0 0,2-2 0 15,2-2 0-15,-6 4 0 0,-1-2 0 0,2-3 0 16,2 0 0-16,0 0 0 15,1-2-192-15,0 2 0 0,-2 1 16 0,2 4 0 0,-3 0 176 0,-3 1-208 16,-2 2 80-16,-2 4 128 0,-6 2 0 0,0 0 0 16,0 0 0-16,0 0 0 0,0 0 0 0,7 6 0 15,-7-6 0-15,9 6 0 0,-1 1-176 0,0 1 176 16,1 1-128-16,0-5 128 0,1-1 0 0,-1 1 0 16,2-2 0-16,1 0 0 0,1-2 0 0,2 0 0 0,5 1 144 0,6-4-144 15,-6 0 176-15,-5 0-176 16,-1-4 160-16,-2 2-160 0,-3-3 176 0,2 1-176 15,-3 0 192-15,-1-2-192 0,-4 0 144 0,-2-3-144 16,1 0 0-16,-4 2 144 0,0-4-144 0,-1 0-192 0,3 3 32 16,-2 0 16-16,-4-4-80 0,-3-5-16 0,-4 1 0 15,7 7 0-15,0 1 240 0,1 1 0 16,0 3 0-16,0 5 160 0,0-1 112 0,-2 2 32 0,-1-2 0 0,2 1 0 16,6 2-304-16,0 0 0 0,0 0 0 0,0 0 0 15,0 11-160-15,0 0 16 0,4-1 0 0,1 1 0 0,1-2 144 16,3 0 0-16,3-1 0 0,6 5-128 15,-1-3 128-15,2-1 0 0,-4-2 0 0,2-3 0 0,0-2 0 0,1-3 0 16,1-3 0-16,-5 2 0 16,-1 0 0-16,8-3 0 0,0 2 0 0,-7 1 0 0,2-2 0 0,-1-1-128 15,0-2 128-15,0 3-128 0,0 2 128 0,-1 0 0 16,-1 4 0-16,0 0 0 0,-13-2 0 0,0 0 0 16,0 0 0-16,0 0-128 0,-1 16 128 0,0 5-128 15,-5 0 128-15,-1 1-128 0,-3-5 128 16,1 4 176-16,0-2-48 0,-1 1 0 0,3-3 0 0,2 0-128 15,1-2 192-15,0-2-64 0,4-13 0 0,0 13 0 16,0-13 0-16,5 10 0 0,-5-10-320 0,8 9-64 16,-8-9 0-16,9 0-16 15,-1-3-624-15,1-3-112 0,-1-4-16 0</inkml:trace>
  <inkml:trace contextRef="#ctx0" brushRef="#br0" timeOffset="2963.43">8439 626 20847 0,'0'0'912'0,"0"0"208"0,-1 8-896 0,-2 0-224 0,-1-1 0 0,0-1 0 16,2 6 512-16,2-3 48 15,0 3 16-15,2 1 0 0,2 1-368 0,1 4-64 0,7 3-16 0,1-3 0 16,5-1-128-16,1-5 0 0,-1 0 0 0,13 1 0 16,-1-9-688-16,0-2-64 0,-2-4-16 0,-1-1-5664 31,-2-2-1136-31</inkml:trace>
  <inkml:trace contextRef="#ctx0" brushRef="#br0" timeOffset="3095.77">8917 714 19455 0,'0'0'432'16,"0"0"80"-16,0 0 32 0,0 9 0 0,-1 3-544 0,-3-1 0 0,-2 0 0 0,-3 0 0 0,1 4 976 0,-1-1 96 15,-2 4 16-15,2 2 0 0,-1 1-608 0,1 1-112 16,1 0-32-16,-4 9 0 0,3-4-144 0,1-3-48 16,0-2 0-16,3-1 0 0,2-1-144 0,1-4-256 15,0-2 64-15,0-1 16 16,-1-3-1792-16,3-10-352 0</inkml:trace>
  <inkml:trace contextRef="#ctx0" brushRef="#br0" timeOffset="3586.13">8738 973 9215 0,'0'0'816'0,"0"0"-656"16,0 0-160-16,11 0 0 0,-11 0 1728 0,15 1 320 16,-2 1 64-16,-4-2 16 0,0-2-944 0,1 1-192 15,5 0-32-15,3 1-16 0,1-4-448 0,2 1-96 16,3-1-16-16,2-1 0 0,3-1-384 0,1-1 0 0,1-1 0 0,0-1 0 15,2 0-128-15,-5 0-64 0,0 0-16 0,-5-4 0 16,-2-3 208-16,0-1-192 0,-2-2 192 0,-2-1-192 16,-1-1 192-16,-2 0 0 0,-1-1 0 0,1-1 0 15,-3-3 0-15,1 1 0 0,0 3 128 0,-3-2-128 16,1 6 256-16,-1 4 0 0,-2 3 0 0,-2 1 0 16,-4 6 512-16,-1 4 112 0,0 0 16 15,-2 9 0-15,-5 3-528 0,1 7-112 0,-3 3 0 0,-4 7-16 16,-2 4 0-16,0-2 0 0,-2 6 0 15,-7 17 0-15,3-4 112 0,8-20 32 0,2 0 0 0,-1-3 0 16,1 2-112-16,2-3-16 0,0-3 0 0,1-2 0 16,4-1 64-16,3-5 16 0,1-1 0 0,1-5 0 15,-1-9-112-15,0 0-32 0,0 0 0 0,8 2 0 0,1 1-192 0,1-6-192 16,0-2 48-16,-1-3 0 0,0-4 144 16,2-1 0-16,-2 2-144 0,1-6 144 0,2-1-192 0,-2 2 48 15,1-1 0-15,1 0 0 16,-2 1-240-16,-1 5-64 0,-1 3 0 0,0 1 0 0,-3 3 448 0,-5 4-128 15,4-5 128-15,-4 5 0 0,0 0 0 0,2 8-128 16,0 4 128-16,-4 2 0 0,1 2 128 0,-1 1 96 16,-2 1 32-16,-2-1 0 0,4 0 0 0,-1 0 0 15,2-2 0-15,0 0 0 0,3-2-256 0,1-2 176 0,-1 0-176 16,2-3 160-16,-4-8-160 0,7 9 0 16,3 0 0-16,1-2 128 15,0-4-1136-15,4-5-224 0,16-11-48 0,0 5-16 0</inkml:trace>
  <inkml:trace contextRef="#ctx0" brushRef="#br0" timeOffset="4308.92">10203 1061 6447 0,'18'-3'576'0,"0"-6"-576"15,1-2 0-15,0 1 0 0,2-2 2160 0,0 2 320 0,-2-1 64 0,1 1 16 16,-3-3-1184-16,0 0-224 15,0 2-64-15,0 1 0 0,-2 1-96 0,0-3-32 16,-1 0 0-16,-2-1 0 0,-2-2-128 0,-2 0-48 0,-1 2 0 0,-5-4 0 16,0 0 48-16,-4-2 16 0,-3-3 0 15,-1 2 0-15,-5 6-256 0,-1-2-48 0,-2 2-16 0,-4 1 0 16,-2 5-304-16,-1 4-64 16,2 5-16-16,-1 5 0 0,-1 5-144 0,-2 2 0 15,-1 8 0-15,1 3-176 0,0 0-32 0,0 4-16 0,1-3 0 16,3-1 0-16,0-1 224 0,5-1 0 0,2-4 0 0,3 0 160 15,7-1-32-15,2-1 0 0,3-2 0 0,3-2 0 16,0-3-128-16,3-1 0 0,2-2 0 0,2-2 0 16,4-2-160-16,4-2-64 0,1 0-16 0,3-3 0 0,-3-4-16 15,0-2 0-15,0 0 0 0,0 0 0 0,0 0 256 0,-2 2 0 16,-3-2 0-16,-3 4-144 0,-2 2 144 0,-4 2-208 16,-8 1 80-16,0 0 128 0,-5 12-352 0,-8 11 48 15,-7 7 16-15,-5 7 0 0,-1 6 32 0,-3 2 0 16,-2 9 0-16,-1-2 0 0,-2-1 256 0,1-2 128 15,0-2-128-15,7-4 192 0,6-3-64 0,9-17-128 16,2 3 176-16,2-2-176 16,4-4 0-16,1 3 0 0,5-7 0 0,5 0 0 0,5-3 0 0,2-4 0 15,1-3 0-15,9-4-192 16,-6-3-192-16,-3-3-16 0,4-4-16 0,-2-5 0 16,1-3-1008-16,7-10-208 0,-1 2-32 0</inkml:trace>
  <inkml:trace contextRef="#ctx0" brushRef="#br0" timeOffset="4652.5">10565 890 2751 0,'0'0'128'0,"0"0"16"0,0 0-144 0,0 0 0 15,0 11 0-15,0 0 0 0,0-11 4112 0,-1 12 800 0,4-1 144 0,1-2 48 16,-4-9-3824-16,0 0-752 0,9 8-144 0,1-1-48 16,3-1-48-16,1 1-16 0,2-6 0 0,2 0 0 15,5-1-272-15,-4 2 0 0,-2-4 0 0,1 1 0 16,3 0 0-16,-3-3 0 0,-2 0-144 0,0 3 144 15,-5-2-128-15,0 1 128 0,-3 0-128 0,-8 2 128 16,9-2 0-16,-9 2 0 0,0 0 0 0,0 0 0 16,0 0 0-16,0 0 256 0,0 0-48 0,-9 9 0 15,-2 0 208-15,0-1 32 0,-3 1 16 0,-1 3 0 0,0-2-128 0,1 2-16 16,1-1-16-16,1-1 0 0,3 0 128 0,1 0 16 16,3-3 16-16,5-7 0 0,0 0-96 0,0 0-32 15,0 0 0-15,4 14 0 0,-4-14-336 16,8 12 128-16,-8-12-128 0,14 8 0 15,8-2 0-15,-2-2-256 0,-4-2 32 0,-2-4 16 0,2 0 32 0,-3-2 16 16,0-1 0-16,1-2 0 16,2 0-208-16,-3 0-32 0,-2-2-16 0,3-1 0 15,0 4-800-15,-4-5-144 0,-2 2-48 0</inkml:trace>
  <inkml:trace contextRef="#ctx0" brushRef="#br0" timeOffset="5265.49">11099 894 14159 0,'0'0'624'0,"0"0"144"0,0 0-624 0,0 0-144 0,0 0 0 0,0 0 0 15,0 0 1472-15,-10-2 256 0,1 2 48 0,0 3 16 16,0 1-496-16,-1 2-80 0,-2 3-32 0,-1 3 0 16,0 5-992-16,0 4-192 0,-2 0 0 0,4 4 0 15,0 1 128-15,1-1 80 0,1 2 32 0,2-6 0 0,-1-3-80 0,6 0-16 16,2-3 0-16,4 0 0 0,1 3-144 0,1-3-192 15,2-3 32-15,3-5 16 16,2-3-400-16,1-5-80 0,4-4-16 0,3 0-10080 16</inkml:trace>
  <inkml:trace contextRef="#ctx0" brushRef="#br0" timeOffset="6020.95">11475 935 10127 0,'0'0'896'0,"0"0"-704"0,0 0-192 0,0 0 0 0,0 0 1920 0,0 0 368 15,-6-5 64-15,-2 4 16 0,-1-2-416 0,-3 6-80 16,-1 3-16-16,-1 1 0 0,-5-1-1216 0,0 5-256 16,-3 2-64-16,1 3 0 0,-3-3-320 0,5 2 0 15,-1-2 0-15,6 2 0 0,2-4 176 0,3 2 112 16,3-4 32-16,0-1 0 0,6-8-80 0,0 0-16 16,0 0 0-16,0 0 0 0,15 9-224 0,-1-2 0 15,-1-7-144-15,1 0 144 0,6-5-208 0,-4-2 48 16,-2-2 16-16,0 0 0 15,2 0-272-15,1 1-48 0,-3-1-16 0,1 1 0 16,-1 0 48-16,-1 3 16 0,-1 2 0 0,-2-1 0 0,-10 4 288 0,11 4 128 0,-11-4-128 0,0 0 128 16,0 0 0-16,7 11 304 0,0 2-48 0,-7-13-16 15,3 16-112-15,0-1-128 16,-3-15 176-16,6 12-176 0,-2-4 160 0,-1 1-160 16,4-1 128-16,1-3-128 0,0-3 144 0,1 0-144 0,1-2 160 15,2-2-160-15,1 0 192 0,0-2-48 0,1-1-16 0,1-2 0 16,0-1-128-16,1-1 0 0,0 0 0 0,-1 0-176 15,1 0 176-15,0-3-128 0,-1-1 128 0,2 1-128 16,-1-1 128-16,-1 3 0 0,-2 0 0 0,1 2-128 16,-4-3 128-16,-2 3 224 0,-2 2-48 0,-6 6-16 0,-2-7 240 0,-2 3 48 15,-1 3 16-15,-3 1 0 0,-1 3-192 0,-2 2-32 16,-1 3-16-16,-2 2 0 0,1 2 32 0,0 1 0 16,0 1 0-16,1-1 0 0,3-2-64 0,1-1 0 15,-1 1 0-15,4-2 0 0,2 0-32 0,3-9-16 16,0 0 0-16,0 0 0 0,0 0-144 0,0 0 0 15,9 6 0-15,2-3 0 0,-1-3-304 0,3-3 64 16,3-2 16-16,0 0 0 0,1 0 224 0,0 1 0 16,0-3-160-16,-2 3 160 0,0 2-144 0,-2-1 144 15,0 2-192-15,-3 2 192 0,-1-1-288 0,-2 3 48 16,-7-3 16-16,6 8 0 0,1 0-48 0,1 1-16 16,-1-2 0-16,1 0 0 0,0-2 288 0,4 0 0 15,-2-5-128-15,3 0 128 16,2-4-448-16,0 2-16 0,2-9-16 0,4 2 0 15,-1-1-656-15,0-1-128 0,3 0-16 0,0-2-16 16,0 0-144-16,1 0-32 0,-1 1 0 0,3-1 0 16,-1 1 496-16,0 0 80 0,0-3 32 0,1-1 0 0,-3-2 464 0,1-6 80 15,-2 1 32-15,-1 2 0 0,-2 3 896 0,-3 2 176 0,-6 4 48 16,-2 5 0-16,-2 0 1120 0,-6 7 224 0,-4-6 64 16,-2 7 0-16,-1 7-832 0,-5 5-144 0,-3 4-48 0,-1 1 0 15,-4 3-608-15,-1 1-128 0,0 0-32 0,2 3 0 16,-2 1-32-16,1-1-16 0,3 1 0 0,3 0 0 15,1-3-224-15,3 1-48 0,0-3-128 0,3-2 192 0,3 3-400 16,2-6-96-16,0-3-16 0,0-2 0 16,1-5-2096-1,1-6-416-15,0 0-96 0</inkml:trace>
  <inkml:trace contextRef="#ctx0" brushRef="#br0" timeOffset="6270.48">12069 899 12895 0,'0'0'1152'16,"0"0"-928"-16,0 0-224 0,0 0 0 0,0 0 2144 0,0 0 384 15,7 0 80-15,4 0 16 0,0 0-1520 0,4 1-288 16,2 2-64-16,2-1-16 0,4-2-592 0,1 2-144 16,4-2 0-16,0 1 0 0,1 2 0 0,0-1 0 15,-2 1-192-15,-1-1 192 0,-2 0 0 0,-4 0 0 16,-1 1 0-16,-4 1 0 0,0 0 0 0,-4 1 0 16,-1 0 0-16,-4 0 0 0,-6-5 0 0,5 10 0 15,-2-1-144-15,-4 2 144 0,-1 0 176 0,0 1 80 16,-4 2 32-16,3-1 0 0,-3-3 224 0,1 1 32 15,1 1 16-15,-1-1 0 0,2-3-336 0,2 1-64 16,2-2-16-16,-1-7 0 0,3 6-288 0,-3-6-64 0,5 4-16 0,-5-4 0 31,9 0-1696-31,-1-4-352 0</inkml:trace>
  <inkml:trace contextRef="#ctx0" brushRef="#br0" timeOffset="6413.92">12597 776 28559 0,'0'0'1264'0,"0"0"272"0,-4-6-1232 0,0 3-304 0,4 3 0 0,0 0 0 16,-6 1 672-16,0 5 80 0,2-1 16 0,1 0 0 16,1 3-288-16,2-8-48 0,1 10-16 0,3 2 0 0,1 2-416 0,3 2-256 15,4 2 48-15</inkml:trace>
  <inkml:trace contextRef="#ctx0" brushRef="#br0" timeOffset="7521.37">12844 948 14735 0,'0'0'640'0,"0"0"160"0,0 0-640 0,0 0-160 16,2 8 0-16,-1 0 0 0,0 0 1312 0,-1-8 224 15,5 8 1664-15,4-2-2368 0,2-1-160 16,-1-1-32-16,2-1 0 0,1-2-384 0,0-1-64 15,-1-2-32-15,2-4 0 0,2 0-32 0,0-1-128 0,0-6 192 16,4 2-64-16,1-1-128 0,1-1 192 0,2-4-192 0,0 0 192 16,2-4-192-16,3 0 0 15,1 0 0-15,1-2 128 0,1-3 16 0,-2-2 0 0,0 0 0 16,-4-1 0-16,-3-1 112 0,-2 3 0 0,-1 1 16 16,-6 2 0-16,-4 5-80 0,-1 4-32 15,-2 2 0-15,-6 3 0 0,-6-1 32 0,-4 6 0 16,1 3 0-16,-1 5 0 0,-4 8-64 0,-1 5 0 0,-5 6 0 0,0 5 0 15,-3 10-128-15,-4 4 0 0,-2 4 0 0,1 3 128 16,-2 3 176-16,0 3 16 0,1 4 16 16,-1-2 0-16,3 3-128 0,3 1-16 0,2-4-16 0,4-4 0 15,4-4-176-15,2-5 0 0,2-4 144 0,3-5-144 16,0-8 0-16,4-1 0 0,0-7 0 0,2-4 0 16,2-3 0-16,0 1 0 0,4-6 0 0,-6-6 0 0,0 0-176 0,5-2 176 15,0-8-208-15,2-5 80 0,0-4-112 16,-3 3-16-16,1-4 0 0,1-6 0 31,-4-3-448-31,1-2-112 0,-2-8-16 0,1-3 0 0,-2-4 256 0,2-16 64 0,-1 7 0 16,2 11 0-16,-2 7 512 0,1 10 0 0,-2 7 0 0,0 7 144 0,0 7-144 15,0-1 0-15,0 7 0 0,-2-4 768 0,2 4 112 16,0 0 16-16,0 0 16 16,0 11-912-16,3-1 0 0,1 3-240 0,5 2 48 0,3 0 192 15,-2-2 0-15,4 0 0 0,3-4 0 0,0-1 0 16,4-1 0-16,3-5 0 0,3 1 0 0,3-3-128 15,3-3 128-15,12-3-128 0,-6-5 128 0,-5 2 0 0,-2-5 128 16,-4 2-128-16,-6 2 0 0,-2-3 144 0,-3 0-144 16,-4 2 0-16,-3 6 128 0,-2 1-128 15,-8 4 0-15,0 0 0 0,0 0 160 0,0 0-160 16,-6-1 128-16,-1 6-128 0,1 3 0 0,-3 5 128 0,-1 3-128 0,0 2 0 16,-2 0 256-16,6-5-16 15,-1 0-16-15,1-1 0 0,-1 0-64 0,2 1-16 16,4-4 0-16,3-1 0 0,6-2-144 0,6 1 0 0,-4-2 0 15,-4-5 0-15,2-3-304 0,4-5-32 0,-2-2-16 0,0-2 0 32,2 2-2336-32,-1-6-480 0</inkml:trace>
  <inkml:trace contextRef="#ctx0" brushRef="#br0" timeOffset="7653.09">13681 544 16575 0,'0'0'736'0,"0"0"160"0,0 0-720 0,-4 7-176 0,-1-1 0 0,-1 6 0 15,0 1 1712-15,1 1 304 0,3 1 64 0,-1 0 16 16,0 4-1456-16,5 0-304 0,2 2-48 0,-3-8-16 0,1 1-272 0,5 2 0 16,2 2 0-16,2-2 0 15,2 1-1152-15,-2 1-272 0,1-2-64 0</inkml:trace>
  <inkml:trace contextRef="#ctx0" brushRef="#br0" timeOffset="8121.75">13813 986 3679 0,'0'0'160'0,"0"0"32"0,0 0-192 0,0 0 0 15,0 0 0-15,2 7 0 0,-2-7 4064 0,0 0 768 0,7 5 160 0,2-1 16 16,2-4-3504-16,2-1-704 16,0-2-144-16,1-1-16 0,2-2-384 0,-1-1-80 15,2 2-16-15,-1-2 0 0,0-1-160 0,-2-1 160 16,0 0-160-16,2-4 160 0,-6 0-160 0,-3 1 128 16,-2 1-128-16,-2-1 128 0,-5 1 0 0,0 2 0 15,2 9 0-15,-11-4 0 0,1 4-128 0,-6 0 0 16,-3-1 144-16,-2 8-144 0,1 4 0 0,1 6 0 15,-3 2 0-15,3 1 0 0,2 0-272 0,6 2 16 0,0 0 16 16,7-6 0-16,2 1 240 0,0-4 0 0,5 4 0 0,3-3 0 16,6 2-144-16,1-6-96 0,3 1-16 0,9-1 0 15,1-3 0-15,-8-2-16 0,3-5 0 0,-2-4 0 16,0-1-688-16,0-2-128 16,-1-1-16-16,9-5-16 0,-3-4-32 0,0 1-16 0,-1-3 0 15,-7 8 0-15,1 1 1008 0,1-3 160 0,0 0 128 0,2 0-128 16,-1 3 896-16,0 2 96 0,-1 2 16 0,-1-1 0 15,-1 2 256-15,-3 1 48 0,-4-3 16 0,0 1 0 0,-1 3-864 16,-8 3-160-16,0 0-48 0,10 3 0 0,-10-3-256 0,10 2 160 16,-2 2-160-16,0 3 128 0,-8-7 288 0,7 10 48 15,-3-1 16-15,-3 2 0 0,0-1 192 0,-1 3 32 16,0 2 16-16,-2-2 0 0,-1 1-64 16,2 0-16-16,-1 2 0 0,1-3 0 0,1 1-192 0,1-2-32 15,2-1-16-15,1-4 0 0,2 0-208 0,4-1-64 16,1-3 0-16,4 1 0 0,3-4-288 0,5-3-64 15,5 1-16-15,3-2 0 16,-4-5-656-16,3-2-144 0,2 1-32 0</inkml:trace>
  <inkml:trace contextRef="#ctx0" brushRef="#br0" timeOffset="8230.98">14882 1134 13823 0,'0'0'608'0,"-5"3"128"0,0 4-592 0,-1-3-144 0,1 0 0 0,5-4 0 16,0 0 2928-16,0 0 544 0,0 0 112 15</inkml:trace>
  <inkml:trace contextRef="#ctx0" brushRef="#br0" timeOffset="11037.53">16024 454 21183 0,'-7'0'944'0,"-2"2"192"0,-2 0-912 0,-5 2-224 16,-4 1 0-16,-3 7 0 0,-2 4 752 0,-4 7 96 16,0 3 32-16,-1 7 0 0,-2 2-208 0,1 7-32 0,-2 1-16 0,2 0 0 15,0 0-80-15,3-4-16 0,2 1 0 0,5-3 0 16,6-1-112-16,3-4-32 0,4-1 0 0,4-1 0 15,7-7-384-15,3 0 0 0,5-3 0 0,6-3 0 16,5 3-384 0,3-7-176-16,-2-3-16 0,3-2-16 15,2-6 128-15,3-5 16 0,0-2 16 0,3-3 0 0,3-3-2208 16,2-2-448-16</inkml:trace>
  <inkml:trace contextRef="#ctx0" brushRef="#br0" timeOffset="11453.92">16495 562 8287 0,'0'0'736'0,"0"0"-592"16,0 0-144-16,0 0 0 0,0 0 3392 0,-4 10 640 15,0 1 128-15,0 4 16 0,-1 4-2816 0,-1 5-560 16,0 2-112-16,-1 4-32 0,1 1-16 0,-1 2-16 16,1 1 0-16,-1 1 0 0,1 0-240 0,-1 0-32 15,3 0-16-15,3-2 0 0,1-2-128 0,1-2-16 16,2-2-16-16,1-1 0 0,0-6-176 0,1-2 0 15,0-2 0-15,2-2 0 0,2-1 0 16,-1-1 0-16,0-3 0 0,1-1 0 0,-1-2 0 0,-1-2 0 0,1 0 0 16,0 1 0-16,-8-5 0 0,8 2 0 0,0-1 0 15,-1-1 160-15,1 0-160 0,0-3 192 0,-1 1-192 16,-1-2 192-16,1-1-64 0,-1-3 0 0,1 0-128 16,-1-1 256-16,2-1-48 0,1-4-16 0,0-1 0 15,0-2-64-15,2-4-128 0,2-1 176 0,0-2-176 16,1-2 160-16,2 0-160 15,-2-1 128-15,2-2-128 0,0-3 128 0,-1-4-128 0,1-4 0 16,-1 0 128-16,1-2-128 0,1 0 0 0,1 2 0 0,1 1 0 16,-1 1 832-16,0 1 128 0,0 6 16 0,2 2 16 15,-3 3-800-15,1 4-192 0,-1 4 0 0,-3 2 0 16,-1 3-1056-16,-3 4-208 0,-3 2-32 0,-7 7-16 31,0 0 224-31,0 0 32 0,0 0 16 0,0 0 0 0,-2 7-2032 0,-2 1-384 0</inkml:trace>
  <inkml:trace contextRef="#ctx0" brushRef="#br0" timeOffset="11721.34">16401 882 4607 0,'0'0'400'0,"0"0"-400"16,0 0 0-16,0 0 0 0,0 0 3504 0,0 0 608 15,4-7 128-15,2 3 32 0,1 2-1984 0,1-3-400 16,1 1-80-16,1 0-16 0,1-3-1168 0,2 2-240 0,0-1-64 0,1 0 0 16,0 0-496-16,2-1-96 0,1 2-32 0,0 1 0 15,1-1 304-15,0 1-128 16,1 0 128-16,0 2 0 0,3 0 0 0,-1 4 0 16,-4 0 0-16,0 1 0 0,-1-2 0 0,-1 0 0 0,-2 2 0 0,-1 2 0 31,-1 2-1968-31,-1-1-432 0</inkml:trace>
  <inkml:trace contextRef="#ctx0" brushRef="#br0" timeOffset="11948.13">17051 1353 30287 0,'-15'-12'1344'0,"8"11"272"0,-1 1-1296 0,2 3-320 16,-2 3 0-16,-2-2 0 0,0 1 784 0,1 0 96 15,0 1 16-15,0 1 0 0,1 1-96 0,2 0-16 16,1-1 0-16,2 0 0 16,3 2-1904-16,3-1-384 0,7 2-80 0,7-11-16 0</inkml:trace>
  <inkml:trace contextRef="#ctx0" brushRef="#br0" timeOffset="13540.6">17573 783 5519 0,'0'0'496'0,"0"0"-496"0,0 0 0 0,0 0 0 0,0 0 4032 0,0 0 720 0,0 0 144 0,0 0 32 0,9 2-3888 0,3 0-768 15,1-2-144-15,4 0-128 0,2-2 352 0,3 1-16 16,2 0 0-16,2-3 0 0,1-1-336 0,1-2 128 16,-1-1-128-16,-1 2 0 0,0-5 0 0,0 2 128 15,-1-4-128-15,-1 4 0 0,-2 1 0 0,-3 2 128 16,-1-1-128-16,-2 1 0 0,-3 3 144 0,-4 2-144 16,-9 1 192-16,0 0-192 0,0 0 0 0,2 9 0 15,-2 5-192-15,-4 3 48 0,-3 4 144 0,-2 1 0 16,-3 4 128-16,-1 0-128 0,-1 3 464 0,-2 1 32 15,1-3 0-15,0 3 0 0,2 0-240 0,0-1-32 16,1-2-16-16,3 0 0 0,2-4-208 0,1-2 144 16,2-2-144-16,2 0 128 0,-1-1-384 0,3-5-64 15,1 0-32-15,2-3 0 16,-3-10-1904-16,0 0-384 0</inkml:trace>
  <inkml:trace contextRef="#ctx0" brushRef="#br0" timeOffset="13755.58">17478 1012 19231 0,'0'0'848'0,"0"0"176"0,0 0-816 0,0 0-208 0,6-2 0 0,2 0 0 16,0 2 464-16,1-2 48 0,3 0 16 0,2 1 0 16,3 1 496-16,3 0 80 15,0 0 32-15,3 0 0 0,0-1-912 0,0 0-224 0,1-1 0 0,1 2 0 0,1 0 0 0,-1-1 0 16,-3-2 0-16,-3 3 0 0,-2 0 0 15,-1 0 0-15,-3 0 0 0,-3 0 144 16,-1 2-464-16,-9-2-80 0,0 0-32 0,2 6-6816 16,-4 1-1376-16</inkml:trace>
  <inkml:trace contextRef="#ctx0" brushRef="#br0" timeOffset="13917.78">17496 1264 4607 0,'0'0'400'0,"0"0"-400"15,0 0 0-15,-4 6 0 0,3 4 3184 0,1-4 544 16,0-6 112-16,0 0 32 0,0 0-2656 0,6 5-544 15,3-2-96-15,3-1-32 0,1-2 0 0,3 0 0 16,1-2 0-16,1-1 0 0,1-1-240 0,4 0-48 16,1-1-16-16,1-1 0 0,0-3-240 0,-2-1 0 15,0-3 0-15,-1 2 0 16,-1-1-1408-16,-2 0-256 0</inkml:trace>
  <inkml:trace contextRef="#ctx0" brushRef="#br0" timeOffset="14157.53">18420 716 19343 0,'0'0'848'0,"0"0"192"0,9 2-832 0,0 2-208 0,1 2 0 0,-3-1 0 16,-7-5 976-16,8 7 160 0,1 2 16 0,0 4 16 15,1 1-1168-15,-3 2-144 0,0 5-80 0,-1 0-16 16,0 2 240-16,-1 3-192 0,-2 2 192 0,-2-2-192 0,-2 2 352 0,-1 2 80 15,-2 0 16-15,-2 3 0 0,-3-3 304 0,-3 0 64 16,-1 0 16-16,0 2 0 16,-3 2-176-16,2 0-16 0,0 1-16 0,0-5-8272 15,3-3-1648 1</inkml:trace>
  <inkml:trace contextRef="#ctx0" brushRef="#br0" timeOffset="21551.49">10863 2450 11967 0,'-11'-8'528'0,"-1"-1"112"0,2-4-512 0,2 0-128 0,2 3 0 0,3-3 0 16,2-3 4160-16,1-1 784 15,2-1 176-15,4-2 16 0,1 0-3984 0,4-3-784 16,-1-1-176-16,5-1-16 0,3 0-176 0,1 0 0 16,5 2 0-16,1 1 0 0,1-1 0 0,2 3 0 0,1 3-160 0,0-2 160 15,-4 4-256-15,2 2 64 0,2 2 0 0,-2 2 0 16,0-3-144-16,-5 3-32 0,-2 3 0 0,-2 1 0 16,-2 1 32-16,-4 1 0 0,-12 3 0 0,0 0 0 15,0 0-144 1,0 0-32-16,6 13 0 0,-3 4 0 0,-5 3 224 0,0 7 32 15,-3 4 16-15,-1 3 0 0,-1 4 240 0,-2 0 0 0,-1-2 0 16,4 2 0-16,1-1 224 0,1-3-16 0,0-3 0 16,3-6 0-16,-1-6-80 0,5 1-128 0,-1-2 176 0,4-2-176 15,0-5 160-15,5-2-160 0,3-1 128 0,0-3-128 16,1-1 192-16,0-4-32 0,-2-2-16 0,3-7 0 16,1-4-144-16,0-4 160 0,0-4-160 0,2-5 160 0,1-4-32 15,-6 6 0-15,1-3 0 0,2-3 0 0,-1-1 64 0,1-1 0 16,-1 0 0-16,0-2 0 0,-2 0 256 0,-1 1 48 15,-1 5 16-15,-3-2 0 0,-1 2-208 0,-3 4-48 16,-1 3 0-16,0 1 0 0,-2 3-256 0,0 0 0 16,-2 4 128-16,0 4-128 0,0 9-128 0,0 0-96 15,0 0-16-15,0 0 0 16,0 0-656-16,0 0-128 0,1 7-16 0,3 0-7296 16,0 3-1456-16</inkml:trace>
  <inkml:trace contextRef="#ctx0" brushRef="#br0" timeOffset="22251.1">11954 2100 15663 0,'0'0'688'0,"0"0"144"0,0 0-656 0,0 0-176 16,-4-8 0-16,4 8 0 0,-7-7 1728 0,7 7 304 16,-9-6 64-16,1 0 16 0,1 3-672 0,-3 0-128 0,1 2-32 0,-2 1 0 15,-4 1-672-15,1 2-144 0,-2 0-16 0,-2 4-16 16,-4 1-288-16,2 4-144 0,2 1 160 0,4 4-160 15,-1 0 0-15,4-2-192 0,-1 1 16 0,4-2 0 16,2 0 176-16,3 1 0 0,2-3-144 0,1-12 144 0,2 14-160 0,6 0 160 16,3-1-208-16,3-2 80 15,1-5 128-15,1-2-208 0,0-3 80 0,2-2 128 0,0 0 0 0,1-3 0 16,-4-1 0-16,1-2 0 16,1-2 0-16,-3 1 0 0,-2-5 0 0,0 3 128 0,-2-2-128 0,-1 3 0 15,-1 1 0-15,-8 8 0 0,8-5 0 0,-8 5 0 16,0 0 0-16,0 0 0 0,0 0 0 0,0 0 0 15,0 0 192-15,0 0-64 0,0 0-128 0,0 0-272 16,1 14 64-16,0-1 16 0,2 0 192 0,0 0-192 16,1-1 192-16,-4-12-192 0,0 0 192 0,9 8 0 15,-2-2 0-15,-7-6 0 0,11 2 128 0,-1-4-128 16,1 0 192-16,-1-2-192 0,1 1 0 0,-1-3-224 16,2-1 16-16,1-5 0 15,0 1-304-15,-1-2-64 0,2-2-16 0,0 4 0 16,1 0 96-16,-1-1 32 0,-1 2 0 0,1 2 0 0,1-2 304 0,-1 2 160 15,-1 0-160-15,0 2 160 0,-1-1 192 0,1 3 144 0,1-1 32 0,1 4 0 16,-2-3 128-16,1 4 16 16,-2-2 16-16,-1 1 0 0,-11 1-112 0,13 0-32 15,-2 0 0-15,-2 1 0 0,-9-1-384 0,0 0 0 0,0 0 0 0,6 12 0 16,-6-12-160-16,3 17-16 0,-4-1 0 0,-1-2 0 0,0 0 176 16,-1 2 0-16,-2 0 0 0,0-2-128 0,0 2 128 15,1-1 128-15,0 0-128 0,1-2 176 16,3-13-176-16,0 13 0 0,7 4 0 15,-2-4 128-15,1-1-128 0,2-1 0 16,4-4 0-16,-2-3 128 0,1-2-128 0,1-2 0 16,-2 0 144-16,0 0-144 0,1-4-240 0,-1 2-112 0,1-2-32 0,-1 1 0 15,1-2-448-15,0 1-112 0,0 2-16 0,-1-1 0 16,-10 3 272-16,11-4 48 0,-2 3 16 0,-9 1 0 0,0 0 432 0,9-2 192 16,-9 2-160-16,0 0 160 0,9 4 128 0,-9-4 128 15,0 0 32-15,0 0 0 0,0 0-64 0,8 7-16 16,-8-7 0-16,0 0 0 0,10 4-208 0,-10-4-192 15,12 0 48-15,-2 0 0 16,0 0-736-16,-1 0-144 0,-9 0-16 0</inkml:trace>
  <inkml:trace contextRef="#ctx0" brushRef="#br0" timeOffset="22878.19">12597 2037 22335 0,'0'0'992'0,"0"0"208"0,0 0-960 0,0 0-240 0,0 0 0 0,0 0 0 15,0 0 1472-15,0 0 256 0,0 0 64 0,0 0 0 16,0 0-1120-16,0 0-224 0,0 0-32 0,-2 12-16 15,2-12-688-15,3 13-144 16,1-2-16-16,1 1-16 0,1-4 272 0,4 0 48 16,-1-4 16-16</inkml:trace>
  <inkml:trace contextRef="#ctx0" brushRef="#br0" timeOffset="23337.07">13059 2173 18431 0,'0'0'816'0,"0"0"160"0,-4-10-784 0,-1 3-192 16,0 0 0-16,5 7 0 0,-9-4 1152 0,0 0 192 15,0 4 48-15,-2 4 0 0,1 3-64 0,-1 2-16 0,-2 1 0 0,-1 3 0 16,-2 2-864-16,-1 0-160 16,0 4-32-16,3-1-16 0,1-1-240 0,3-2 0 0,-1-2 0 0,5-1-160 15,2 1 160-15,4-13 0 0,1 11 0 0,-1-11-128 16,7 9 128-16,-7-9 0 0,0 0 0 0,14-3 0 15,0 2 0-15,2-3 0 0,0-1 0 0,-2-4-128 32,0-4-256-32,-1 0-32 0,0 1-16 0,0 3 0 0,-2-2-80 15,-1 1 0-15,-1 3-16 0,-1 1 0 0,-8 6 400 0,0 0 128 0,0 0 0 0,0 0 0 16,0 0 272-16,8 9 176 0,-3 0 16 0,-1 3 16 16,0-3-128-16,-4-9-32 0,7 12 0 0,0-1 0 15,1-3-320-15,4-3 0 0,2-1 0 0,-2-4-12352 16</inkml:trace>
  <inkml:trace contextRef="#ctx0" brushRef="#br0" timeOffset="24318.15">13301 2420 15663 0,'-28'-13'1392'0,"28"13"-1120"16,0 0-272-16,0 0 0 0,0 0 1216 0,0 0 176 16,3-9 32-16,2-3 16 0,1-2-592 0,4-2-112 15,1 1-32-15,2-5 0 0,2 3-384 0,2-4-96 0,0-1-16 0,1-1 0 16,-1-2-208-16,0 2 144 0,0-1-144 0,-2 3 128 15,1-2 64-15,-3 2 16 0,-3-1 0 0,2 1 0 16,-3 0 80-16,-1 0 16 0,-3 0 0 0,2 0 0 16,-3 3-112-16,-2-3 0 0,-3 2-16 0,1 4 0 15,0 4 0-15,0 11 0 0,0 0 0 0,0 0 0 0,-9-3 304 0,9 3 64 16,-12 5 16-16,-1 3 0 0,-4-1-560 0,0 8 0 16,-1 5-192-16,1 5 48 0,0 1-208 0,0 1-32 15,2 4-16 1,-1 3 0-16,3-1 272 0,0 1 128 0,2-4-128 0,2 0 128 15,0-4 0-15,4-1 0 0,1-5 0 0,1 1 0 0,3-6 0 16,4-1 0-16,3 0 0 0,-1-3 0 0,-6-11 0 16,7 5 0-16,2-2 0 0,0-1 0 0,0-1 160 0,3-2 16 15,2-7 0-15,-1-2 0 0,0-3 32 0,4-1 16 16,3-1 0-16,-2 1 0 0,0 1-224 0,2 1 128 16,-4 0-128-16,-1 3 0 0,0 1 0 0,-1 6 0 15,0-1 0-15,-1 6 0 0,-1-1 0 16,-1 5-192-16,-2 1 48 0,-3 2 0 0,-1 1-48 0,-2-1-16 15,-3 0 0-15,-1 1 0 0,-2-1 208 0,-2 2 0 16,-2 1-160-16,0 0 160 0,-3 0 0 0,0-1 0 16,1-2 192-16,-2 1-64 0,0-1 64 0,0-1 0 15,3-2 0-15,8-7 0 0,-9 6-48 0,9-6 0 16,0 0 0-16,0 0 0 0,0 0-144 0,0 0 0 0,0 0-160 0,-1-11 160 31,6-5-1216-31,3-4-128 0,2-4-48 0</inkml:trace>
  <inkml:trace contextRef="#ctx0" brushRef="#br0" timeOffset="24511.9">14006 1866 24815 0,'0'0'1088'0,"0"0"256"0,-5 15-1088 0,-5-4-256 0,-3-2 0 16,0 3 0-16,3 6 384 0,-2 2 32 0,-1 2 0 0,1 4 0 16,-1 2-416-16,2 0 0 0,-1 2 0 0,2-2 0 0,2 0 128 0,3-3-128 15,2-1 0-15,2-4 128 0,2 1-128 0,7-1 192 16,5-1-192-16,1 0 192 0,-1-4-192 0,1-2 160 15,3-1-160-15,-1-5 160 16,0-2-2544 0,1-10-512-16</inkml:trace>
  <inkml:trace contextRef="#ctx0" brushRef="#br0" timeOffset="24818.08">14096 2182 23375 0,'0'0'1024'0,"0"0"240"0,0 0-1008 15,0 0-256-15,0 0 0 0,0 0 0 0,0 0 1040 0,5 9 176 16,-5-9 16-16,0 0 16 0,12 6-1056 0,-1-2-192 15,1-4 0-15,1-2-160 0,2-2 160 0,-5 0-128 16,3-3 128-16,1-2-128 0,2-1 128 0,1-1 0 16,0 0 0-16,0-1 0 0,-1 3 160 0,-3-3-32 15,-2 0-128-15,0 1 192 0,-3 0 192 0,-2 1 48 16,-2-1 0-16,-3 2 0 0,-1 0-128 0,-2 1-32 16,-2 0 0-16,-1 4 0 0,-3 3-128 0,-1 1-16 15,-2 1-128-15,-1 5 192 0,-1 0-192 0,0 3-128 0,-1 3 128 0,-3 10-208 16,5 0-144-16,2 2-32 0,-2 1 0 0,6-1 0 15,3-1 80-15,3-3 16 16,-1 3 0-16,3-9 0 0,2 0 112 0,1 1 32 0,1-1 0 0,0-4 0 16,5 1 144-16,2-1-128 0,2-1 128 15,2 2-128-15,2-5 128 0,1 1 0 16,3-5 0-16,3 0 0 0,-2-4 160 0,4 0-32 0,-1-9-128 0,1 2-12192 16</inkml:trace>
  <inkml:trace contextRef="#ctx0" brushRef="#br0" timeOffset="25267.95">14594 2446 17503 0,'0'0'1552'0,"0"0"-1232"16,0 0-320-16,1-5 0 0,2-3 1776 0,1-2 288 15,1-3 64-15,1 0 16 0,1-5-1104 0,2 1-208 16,1-2-64-16,2 1 0 0,0-3-432 0,2 0-80 15,1 1-32-15,-1-1 0 0,0 1-224 0,1 2 0 16,-1-2 0-16,2 5 0 0,-2 2 128 0,-1 2 0 16,1 1-128-16,-1 2 192 0,-2 3-32 0,-1 0-16 15,-2 3 0-15,-8 2 0 0,0 0-384 0,0 0-80 16,0 0 0-16,9 11-16 0,-1 0-16 0,0 1 0 16,-3 2 0-16,-1-1 0 0,1 2 352 0,-1-2 0 15,0 1-144-15,0 1 144 0,-3-2 0 0,0 0 0 16,1-2 0-16,-4 0 0 0,1-1 0 0,0 3 0 15,-2 0 176-15,-1-1-176 0,-2 0 384 0,-3-4-48 16,-2-1 0-16,-2 3 0 0,-1-3-96 0,-2 0-32 0,-1-2 0 0,2 0 0 16,-1-3-368-16,2-2-80 0,1-2-16 0,0 0 0 15,1-1 256-15,3 2 0 0,2-3 0 0,7 4 0 16,-5-4 128-16,5 4 80 0,0 0 16 0,0 0 0 16,0 0 944-16,0 0 192 0,0 0 48 0,0 0 0 15,0 0-2352-15,9-3-464 0,0 2-80 0,0 1-32 0,3 1 928 0,2 1 176 16,2-1 32-16,4 0 16 0,1 1 368 0,2-1 0 15,2 0 0-15,3 2 0 16,4-1-896-16,2 2-96 0,26-9-32 16,-23 4-10208-16</inkml:trace>
  <inkml:trace contextRef="#ctx0" brushRef="#br0" timeOffset="25349.79">15386 2487 33855 0,'0'0'1504'0,"0"0"304"0,-6 1-1440 16,6-1-368-16,0 0 0 0,0 0-9968 15,0 0-2064-15</inkml:trace>
  <inkml:trace contextRef="#ctx0" brushRef="#br0" timeOffset="30228.41">20552 783 20271 0,'0'0'1792'0,"0"0"-1424"0,0 0-368 0,0 0 0 15,0 0 768-15,0 0 96 0,0 0 16 0,0 0 0 16,0 0 0-16,-11 1 0 0,0-1 0 0,-4 1 0 15,-4 3-272-15,-6 2-48 0,-4-1-16 0,-2 1 0 16,-7 1-240-16,-1 1-48 0,0-1-16 0,0 1 0 16,1 1-240-16,2 2 176 0,0-1-176 0,4 1 160 15,0-2-160-15,5 0 0 0,0-1 0 0,2 0 128 16,3-2-128-16,2-2 0 0,3-1 0 0,4-1 0 31,3 1-480-31,3-3-176 0,7 0-48 0,0 0 0 0,7-4-768 0,3-1-144 0,3-2-48 16,3-1 0-16,1-2-1984 15,1 0-416-15</inkml:trace>
  <inkml:trace contextRef="#ctx0" brushRef="#br0" timeOffset="30377.55">20115 808 911 0,'0'0'0'0,"0"0"0"0,0 0 0 0,-5 1 0 16,-4 3 2672-16,-3 2 448 0,-4 5 80 0,-2-1 32 0,-5 1-896 0,-3 0-176 15,-3 2-48-15,-2 2 0 0,-2 0-800 0,2-2-160 16,2 2-48-16,2-2 0 0,3 0-224 0,5 0-48 16,3-3-16-16,6 2 0 0,2-2-480 0,5 2-80 15,4 0-32-15,7-4 0 0,5 2 48 0,9 2 16 16,7-2 0-16,2-1 0 0,3-1-480 0,3-1-112 15,-1-1-16-15,2 0 0 16,1-1-2176-16,4 0-448 0</inkml:trace>
  <inkml:trace contextRef="#ctx0" brushRef="#br0" timeOffset="30679.8">21249 655 26719 0,'0'0'576'0,"0"0"128"0,0 0 32 0,0 0 32 0,0 0-624 0,4 9-144 16,-4-9 0-16,-5 12 0 0,-2 4 1072 0,-2 4 176 15,-2 5 32-15,-2 5 16 0,0 4-784 0,-2 3-144 16,1 0-48-16,0 2 0 0,-1 1-64 0,1 1-32 16,1 1 0-16,2 0 0 0,4-6-224 0,1 5-128 15,4 2 128-15,0-7-208 0,4-6-112 0,-1-5-32 16,2-2 0-16,3-6-9200 16,1-4-1840-16</inkml:trace>
  <inkml:trace contextRef="#ctx0" brushRef="#br0" timeOffset="30902.75">21178 727 26719 0,'0'0'1184'0,"0"0"240"0,1-7-1136 0,3 1-288 0,1-1 0 0,3-1 0 16,0-2 1024-16,2 0 160 15,2 2 32-15,1-1 0 0,4 2-160 0,2 2-32 16,4 0 0-16,0 1 0 0,3 0-768 0,1 1-256 15,1 1 160-15,1 0-160 0,0 2 0 0,0 2 0 0,-3-2-192 0,-2 0 192 32,-3-2-1520-32,-4 2-176 0,-3 0-32 0,-4 0-11920 0</inkml:trace>
  <inkml:trace contextRef="#ctx0" brushRef="#br0" timeOffset="31055.03">21142 943 19343 0,'0'0'1728'0,"0"0"-1392"0,0 0-336 0,8 5 0 16,1 1 704-16,3-2 80 0,2-3 16 0,3 0 0 16,4 0 672-16,5 1 144 0,6-4 32 0,3 2 0 15,6 0-816-15,4-1-176 0,2 0-16 0,-2-2-16 16,-2 1-880-16,2-2-192 0,-4 0-16 0,-1 0-12576 16</inkml:trace>
  <inkml:trace contextRef="#ctx0" brushRef="#br0" timeOffset="31660.75">21931 1008 5519 0,'0'0'240'0,"0"0"64"15,7 0-304-15,-7 0 0 0,9-2 0 0,-9 2 0 0,0 0 2896 16,0 0 528-16,6-2 96 0,-6 2 32 0,0 0-1680 0,0 0-336 16,0 0-64-16,0 0 0 0,0 0-272 15,0 0-48-15,0 0-16 0,0 0 0 16,0 0 144-16,-8 0 16 0,-3 4 16 0,-1-1 0 0,-1 2-928 0,0 7-176 16,-3-2-32-16,1 6-16 15,-2 2 64-15,1-1 16 0,-1 3 0 0,4-2 0 0,3 0-16 0,1-1 0 16,1-1 0-16,2-1 0 0,5 0-224 0,1 0 128 15,0-3-128-15,3 0 0 0,2-6 304 0,4 1-48 16,2-7 0-16,3 0 0 0,3 0-32 0,4-4-16 16,2 1 0-16,2-3 0 0,2-2-208 0,1-2 0 15,-1-2 0-15,-1-1 0 0,-2 1 0 0,-2 0 0 16,0-1 0-16,-5-1 0 0,-3-2 0 0,-2-1 0 16,-2-1 0-16,0-1 0 0,-7 0 160 0,0-1-160 15,-2 1 160-15,-3 4-160 0,-5-2 0 0,-1 4 0 0,-3 0 0 0,-2 2 0 16,-2 3 0-16,-2 3 0 0,-1 4 0 15,-1-3-160-15,-4 1-128 0,2 3-32 0,3 2 0 0,3 3 0 16,-1-1-16-16,4 2-16 16,3 1 0-16,3 1 0 15,2-1-1264-15,5 4-256 0</inkml:trace>
  <inkml:trace contextRef="#ctx0" brushRef="#br0" timeOffset="32087.54">22537 852 18431 0,'0'0'1632'0,"0"0"-1312"0,0 0-320 0,0 0 0 0,0 0 1552 0,0 0 240 15,-6 5 64-15,-1 3 0 0,-2 1-256 0,-3 5-64 16,1 3 0-16,-2 2 0 0,-2 0-768 0,0 5-144 16,-4 0-48-16,3 4 0 0,-1-1-240 0,1-1-48 15,-1 0-16-15,0 0 0 0,1-2-80 0,2-1 0 16,0-1-16-16,2-1 0 0,2-1-176 0,2-1 128 15,1-4-128-15,2 0 128 0,2-4-128 0,2-1 0 16,1-1 0-16,0-9 0 0,0 0 0 0,0 0 0 16,10 3 0-16,1 1 0 0,1-4 0 0,1 0 0 15,1 0 0-15,2 0 0 0,1 1 128 0,1 1-128 16,0-1 0-16,2-1 128 0,2 0-128 0,0 0 0 16,1 2 0-16,2-2 0 0,-1 2 0 0,2-1 0 15,1 3 0-15,-1-4 0 0,-2 0 0 0,-2 0-192 16,-3-4 32-16,0 1 16 15,-4 0-288-15,0 0-48 0,-2-4-16 0,-2 1 0 16,0 1-480-16,-2-1-112 0,-2-3 0 0,-2 5-16 16,-5 4 80-16,0 0 0 0,1-9 16 0,-1 3 0 15,0 6-112-15,0 0-32 0,0 0 0 0,0 0 0 16,0 0 464-16,0 0 96 0,0 0 16 0,0 0 0 0,0 0 864 0,0 0 176 0,0 0 48 16,0 0 0-16,0 0 304 0,0 0 64 0,0 0 16 0,0 0 0 15,0 0 496-15,0 0 96 0,0 0 32 0,0 0-13600 16</inkml:trace>
  <inkml:trace contextRef="#ctx0" brushRef="#br0" timeOffset="35021.35">16955 2196 15135 0,'4'-5'672'0,"0"0"144"0,0-1-656 0,-2 1-160 16,-1 0 0-16,-1 5 0 0,0 0 1344 0,-1-5 256 15,1 5 32-15,-6-3 16 0,-2 2-256 0,-1 3-48 16,-2 4-16-16,-2 4 0 0,-1 6-912 0,-2 2-176 16,-1 7-48-16,0 0 0 0,2 1-192 0,-1 2-160 15,2-4 32-15,-1-3 0 0,1-4 0 0,4 1 0 16,3 1 0-16,3 1 0 0,2-3 128 0,2 0 0 15,2-4 0-15,3 1 0 0,2-3 0 0,3-2 0 16,1-3 0-16,2-1 0 0,2-2 0 0,5-2 0 16,3-2 0-16,5-2-11472 0</inkml:trace>
  <inkml:trace contextRef="#ctx0" brushRef="#br0" timeOffset="35349.42">17574 2180 23039 0,'-10'2'2048'0,"-2"2"-1648"0,-1 2-400 0,-4-1 0 16,-3 1 576-16,1 0 48 0,-2 2 0 0,0 1 0 15,0 0-96-15,2 3-16 0,2 2 0 0,1-1 0 16,2-2-304-16,2 0-64 0,4 1-16 0,3-3 0 16,1-2-128-16,3 2 0 0,1 1 0 0,1 1-176 15,3-5 176-15,1 2-128 0,2-1 128 0,7 3-128 16,-1 2 128-16,3-6 0 0,2 0 0 0,-5-1 0 0,1-1 0 0,2 0 176 15,1 1-48-15,0-3 0 0,-1 2-128 0,-2 0 192 16,-1 1-192-16,0 2 192 0,-13-7-192 16,0 0 0-16,0 0 0 0,0 0 128 0,-3 10-128 0,-3 1 0 15,-5 1-160-15,-2-3 160 16,-1-3 0-16,0 3 0 0,1 2 0 0,-2-2 0 0,0-1 0 16,0 1 0-16,2-3-144 0,3 1 144 0,2-3-400 0,8-4 0 15,0 0 0-15,0 0 0 16,0 0-1712-16,0 0-320 0,0 0-80 0</inkml:trace>
  <inkml:trace contextRef="#ctx0" brushRef="#br0" timeOffset="35706.89">17815 2376 17327 0,'0'0'768'0,"0"0"160"0,0 0-736 0,0 0-192 15,6 8 0-15,-6-8 0 0,0 0 944 0,0 10 144 0,-2 2 48 0,-3 2 0 16,-4-1-368-16,0 2-64 0,0 0 0 0,-2 0-16 15,-1 2-368-15,2 1-64 0,0-4 0 0,2 2-16 16,3-3-240-16,-1-3 0 16,1-1 128-16,5-9-128 0,3 15 144 0,2-3-16 0,1-3 0 0,-6-9 0 15,11 6 16-15,-1-1 0 0,1-3 0 0,0-2 0 16,3-2-144-16,-1-2 0 0,1-1 0 0,2 0-176 16,-3-4-336-16,0-2-80 0,0 2-16 15,0-2 0-15,-2 0 144 16,1-1 16-16,0 1 16 0,0-1 0 0,-1 0 224 0,-3 6 32 0,-1-1 16 0,-1 1 0 0,1-1 160 0,-2 2 0 15,-5 5 0-15,0 0 0 0,0 0 400 0,0 0 16 16,0 0 0-16,0 0 0 0,0 0 224 0,-3 13 64 16,-2 1 0-16,0-2 0 0,0 0-512 0,1 1-192 15,1-4 176-15,3-9-176 0,0 14 128 0,1-1-128 16,-1-13 0-16,6 11 0 0,-6-11 0 0,6 6 0 16,1 0 0-16,1-4 0 15,1-1-864-15,1-1-160 0,2-1-48 0,0-3-9296 0</inkml:trace>
  <inkml:trace contextRef="#ctx0" brushRef="#br0" timeOffset="36072.9">18405 2124 13823 0,'0'0'1216'0,"0"0"-960"16,-6 9-256-16,0 3 0 0,-2 1 2064 0,-2 4 368 15,-3 4 80-15,-2 5 16 0,0 5-1808 0,-5-1-352 16,-3-2-80-16,0-2-16 0,1 3-272 0,4-1 0 0,1-2 128 0,3 2-128 15,2-4 0-15,2 0 0 0,4-1 128 0,1 14-128 16,4-19 0-16,-1-4 0 0,2 0 0 16,2-5 512-16,-2-9 64 0,5 6 0 0,2-1 0 15,0-2-48-15,6-4 0 0,3-3 432 16,0 1-480-16,-1-2-96 0,1-3 0 0,2 2-16 0,3-4-368 0,-1 1 0 16,-2 2-192-16,-2-3 64 0,-1 4-16 0,-2 1 0 15,-1 1 0-15,-2 1 0 0,-2 3 0 0,-8 0 0 16,7 1 0-16,-7-1 0 15,0 0 144-15,1 8 0 0,-2 1 0 0,-1 1-128 16,-3-3 128-16,-3 2 0 0,1 1 160 0,-4-1-160 16,-2 0 192-16,-1-1-64 0,-3 1-128 0,1 0 192 15,0-1-64-15,0-2-128 0,-1-1 176 0,2-1-176 0,4 0 176 16,0-1-176-16,2-2 160 0,2-1-160 16,7 0-1056-16,0 0-304 0,0 0-64 0,8-6-16 0</inkml:trace>
  <inkml:trace contextRef="#ctx0" brushRef="#br0" timeOffset="36524.21">18828 2491 23263 0,'0'-15'1024'0,"0"15"224"0,0 0-992 0,0 0-256 0,-5-6 0 0,-3 2 0 15,-1 1 1008-15,-3-2 144 0,-1 1 48 0,-1 2 0 0,-3 0-224 0,0 2-32 16,0 2-16-16,0 0 0 0,0 1-800 0,2-3-128 15,0 2 0-15,4 4 0 0,-1 0-256 0,0 2 80 16,3-2 16-16,9-6 0 0,-3 8 32 0,3-8 0 16,3 15 0-16,-3-15 0 0,4 9 128 0,2 1 0 15,2 1 0-15,1-2 0 0,0 0 0 0,1-4 128 16,-4 2-128-16,1 0 0 0,-2 1 0 0,-5-8 0 16,4 9 0-16,-3 1 0 0,-1-10 0 0,-1 9 0 15,-2-2 0-15,-3 4 0 0,-1-5 0 0,-1 2 0 16,-1 1 0-16,0-2 0 0,0-3 0 0,0 1 0 15,0 0 0-15,1-1 0 0,0-1-192 0,1-2-128 16,7-1 0-16,0 0-16 16,0 0-416-16,0 0-80 0,2-6 0 0,3-2-7168 15,3 0-1408-15</inkml:trace>
  <inkml:trace contextRef="#ctx0" brushRef="#br0" timeOffset="36713.21">19042 2342 11967 0,'0'0'528'0,"0"0"112"0,0 0-512 0,1 7-128 16,-2 0 0-16,-2 3 0 0,0-1 2816 0,-3 0 512 0,-1 0 128 0,-1 1 0 16,-3-1-2400-16,1 6-480 0,-1 0-112 0,1 1-16 15,0 2-448-15,-1-2 0 0,3 2 0 0,2 2 0 16,-1-1 160-16,2-3-160 0,1 0 160 0,2-1-160 16,-1 1 144-16,0-2-144 0,3-1 128 0,-1 0-7968 31,0-2-1600-31</inkml:trace>
  <inkml:trace contextRef="#ctx0" brushRef="#br0" timeOffset="37008.68">18776 2564 14735 0,'0'0'1312'16,"9"0"-1056"-16,0 0-256 0,1-2 0 0,0 1 1440 0,3-2 224 16,1 1 64-16,2-2 0 0,-2 1-464 0,2 1-96 15,1-1-16-15,1-1 0 0,-1 0-464 0,1 0-112 16,1-1 0-16,-1 1-16 0,0 2-400 0,2 0-160 15,1 1 128-15,-1 0-128 0,1-1 0 0,0 0 0 16,1-2 0-16,-1 3 0 16,-3 1-640-16,1 0-16 0,-2 0 0 0,2 1 0 15,-5 3-64-15,-6-3-16 0,-1 2 0 0,-7-3 0 0,0 0 480 0,2 6 112 16,-2 2 16-16,-1 1 0 0,-1 2 304 0,-2 0 64 16,-3 4 16-16,1 0 0 0,-1-3 80 0,2 4 32 0,0 1 0 0,-1-2 0 15,1 1-176-15,1-4-16 16,2-1-16-16,0 0 0 0,1-2-160 0,1-9 128 15,0 0-128-15,0 0 128 16,5 7-464-16,-5-7-112 0,9 2 0 0,1-3-10080 0</inkml:trace>
  <inkml:trace contextRef="#ctx0" brushRef="#br0" timeOffset="37178.81">19398 2239 24479 0,'0'0'1088'0,"0"0"208"0,0 0-1040 0,0 0-256 16,0 0 0-16,0 0 0 16,-4 7 768-16,0-2 80 0,4-5 32 0,-1 10 0 0,1 1-496 0,2-2-112 15,1 0-16-15,4 5 0 0,4 6-96 0,1-1-32 16,-1 0 0-16,-1-4-12944 16</inkml:trace>
  <inkml:trace contextRef="#ctx0" brushRef="#br0" timeOffset="38516.55">19199 2814 2751 0,'0'0'256'0,"0"0"-256"0,0 0 0 0,0 0 0 0,0 0 2464 0,0 0 448 16,0 0 96-16,0 0 0 0,0 0-1472 0,0 0-288 15,0 0-64-15,0 0-16 0,0 0-576 0,0 0-112 0,5-3-32 16,3 1 0-16,-2-2-304 0,2 0-144 15,0-1 128-15,0 1-128 0,-2 0 0 0,2 0 128 16,-2 1-128-16,2-3 0 0,0 1 0 0,1-1-176 16,0 0 16-16,2 1-8480 0</inkml:trace>
  <inkml:trace contextRef="#ctx0" brushRef="#br0" timeOffset="38788.39">19828 2330 5519 0,'0'0'496'0,"0"0"-496"16,-4 7 0-16,-1-1 0 0,-3 1 3584 0,-1 1 608 16,0 0 128-16,-1 2 32 0,-3 2-2992 0,-2 1-592 15,1 2-112-15,0 2-16 0,-2-1-176 0,0 1-16 16,1 0-16-16,0 1 0 15,1 0-432-15,2 1 128 0,0-1-128 0,3 0 0 16,4 0 160-16,1-3-160 0,0 0 192 0,4 0-192 0,3-2 0 16,1-3 0-16,1-2 0 0,-5-8 0 0,8 4 0 15,1-1-192-15,0-3 48 16,-1 0-1904-16,-2-3-384 0</inkml:trace>
  <inkml:trace contextRef="#ctx0" brushRef="#br0" timeOffset="39243.99">19509 2558 18431 0,'0'0'400'0,"0"0"96"0,0 0 16 0,0 0 0 0,0 0-512 0,0 0 0 0,0 0 0 16,0 0 0-16,0 0 704 0,0 0 64 0,0 0 0 15,8 2 0-15,1-2-208 0,3-2-48 16,2 1 0-16,3 0 0 0,4-3-112 0,2 1-16 0,2 1-16 0,4-1 0 16,2 2-192-16,1-3-48 0,2 1 0 0,0 3 0 15,-1 0-128-15,-2 0 0 0,-1 0 0 0,-5 0 0 16,-4 0 0-16,-4 0 128 0,-3 2-128 0,3 3 192 15,-4 1-192-15,-8-2 0 0,-5-4 0 0,2 11 0 16,-2 0 0-16,-3 4 0 0,-1-1 0 0,-1 2 128 0,-2-1-128 16,1 2 192-16,-2 0-192 0,-1-1 192 15,1-2-192-15,3 1 0 0,2 0 144 0,2-2-144 16,0-4 176-16,2-1-48 0,3 0 0 0,0 0 0 16,-4-8-128-16,6 3 160 0,-6-3-160 0,8 1 160 0,1-1-160 0,0-3 128 15,0-3-128-15,1-2 128 16,0 0-480-16,0-1-96 0,2-2-32 0,0 0 0 15,1-4-32-15,0 2 0 0,0-2 0 0,0 0 0 0,-1 2 512 0,-2 2-144 16,-1 0 144-16,-1 3 0 0,-1 2 0 0,-7 6 0 16,0 0 0-16,0 0 0 0,0 0 160 0,0 0 112 15,0 0 32-15,-4 10 0 0,-1 3 112 0,-1 2 32 16,1-1 0-16,1 0 0 0,2 1-448 0,2-4 128 16,1 1-128-16,3 0 0 0,1-6 0 0,2 1 128 15,3-3-128-15,3-2 0 0,3-2-224 0,2-3-128 16,4 0-32-16,3-6 0 15,1-2-576-15,3 0-128 0,2-1-32 0,0-2 0 16,-2-1-1984-16,0 1-400 0</inkml:trace>
  <inkml:trace contextRef="#ctx0" brushRef="#br0" timeOffset="39388.21">20638 2439 4607 0,'5'-11'400'0,"0"-2"-400"0,2 0 0 0,-3 3 0 16,1 2 3264-16,-5 8 560 16,0 0 112-16,0 0 32 0,0 0-1888 0,-5 8-368 15,-3 1-80-15,-1 4-16 0,-3 2-960 0,0 2-192 0,1 2-32 0,-1 0-16 16,0 3-416-16,2-2 0 0,1 1 0 0,2 0 0 15,2-2 0-15,1 1 0 0,3-1 0 0,1 1 0 16,1-1 0-16,1-3 0 0,0 1 0 0,0-1-7680 16,2-3-1632-16</inkml:trace>
  <inkml:trace contextRef="#ctx0" brushRef="#br0" timeOffset="39681.54">20295 2553 16575 0,'0'0'1472'0,"0"0"-1168"0,0 0-304 0,0 0 0 16,0 0 928-16,0 0 128 0,10 0 32 0,3 0 0 0,3 0-800 0,4 0-160 15,2-1-128-15,3 1 192 0,1 0-192 0,1 0 192 16,-2-1-192-16,0-1 192 0,-2 0-192 0,0 0 0 16,1 1 0-16,-1 1 128 0,1 1-128 0,-2 3 0 15,0-1 0-15,-1 2 0 0,-1 0 0 0,-2 2 0 16,-2-1 0-16,-3 2 128 0,-3 1 240 0,-2 2 32 15,-4 2 16-15,-2-3 0 0,-2 3-16 0,0 0 0 16,-2 0 0-16,-1-1 0 0,1 0-208 0,-1 1-32 16,-1-4-16-16,3 0 0 0,-1 0 64 0,2 0 16 0,0-9 0 0,3 7 0 15,-3-7-480-15,5 6-80 0,2-3-32 16,1-2 0 0,-2-3-2192-16,-1-3-432 0</inkml:trace>
  <inkml:trace contextRef="#ctx0" brushRef="#br0" timeOffset="39855.4">20893 2452 13823 0,'0'0'1216'0,"0"0"-960"0,0 0-256 0,0 0 0 15,0 0 1824-15,0 0 320 0,0 0 64 0,0 0 16 16,0 0-1056-16,0 0-208 0,3 9-32 0,0 0-16 16,0 1-384-16,3-1-80 0,-1 2 0 0,3-5-16 0,1 2-272 0,1 0-160 15,1-2 192-15,0 2-192 16,3-1-912-16,0 1-304 0,0-2-48 0,1 1-9456 15</inkml:trace>
  <inkml:trace contextRef="#ctx0" brushRef="#br0" timeOffset="40382.78">21144 2590 7359 0,'0'0'656'0,"-6"9"-528"16,0 0-128-16,-1 0 0 0,0 3 3328 0,-1-4 640 16,0 3 128-16,0 1 32 0,0 0-2560 0,1 0-512 15,0-3-96-15,2 0-32 0,1-3-400 0,4-6-80 0,0 0 0 0,0 0-16 16,0 0 48-16,0 0 16 15,0 0 0-15,6 6 0 0,2-2 128 0,1-3 16 16,0-2 16-16,1-3 0 0,-1 0-320 0,0-2-64 16,0 0-16-16,-1-2 0 0,0-4-96 0,-1 3-32 15,1 0 0-15,-1-1 0 0,1-2-128 0,-2 0 0 0,-1 2 0 16,1-3 128-16,-3-2-128 0,1 2-144 0,-1 2 144 16,0 0-208-16,0 1-64 0,0 1-16 0,0 0 0 0,1 1 0 15,0 4-96 1,1-3-32-16,1 3 0 0,-6 4 0 0,8 2-224 0,0 0-32 15,0 0-16-15,0 0 0 0,-1 2 128 0,1 0 32 0,0 1 0 0,-1 0 0 16,-1 3 224-16,-1-1 48 0,-1-1 16 0,-1 2 0 0,-1 0 240 0,0 1-192 16,-2-1 192-16,-2 2-192 0,1-3 192 0,0 2 160 15,-2-1-32-15,1 1 0 16,-1 0 160-16,0 2 32 0,1-4 0 0,-1 2 0 0,1-1-144 16,2-8-32-16,0 0 0 0,0 8 0 0,0-8-144 15,0 0 192-15,0 0-192 0,5 8 192 0,-5-8-192 16,8 4 0-16,2-2 0 0,2 0 0 15,2-2-208-15,-1-3-80 0,1-1-16 0,1 0 0 16,0 0-144-16,0 1-16 0,-2-3-16 16,0 2 0-16,0-1 480 0,-3 4-144 0,-1-4 144 0,-1 3 0 0,-8 2 320 0,0 0 160 15,0 0 32-15,0 0 0 0,0 0 384 0,4 9 64 16,-3 2 32-16,1-3 0 0,-2 1-736 0,0 1-128 16,0-10-128-16,2 11 144 0,1-1-144 0,2-1 0 15,3 0 0-15,2-1-176 0,4 0 400 0,-1-3 80 16,-2-1 16-16,1-3 0 0,0-3 704 0,-1-1 160 15,1-3 32-15,-1-2 0 16,0 1-2688-16,1-3-512 0,-3-2-128 0,0-1-6912 16,0-2-1376-16</inkml:trace>
  <inkml:trace contextRef="#ctx0" brushRef="#br0" timeOffset="40553.56">21896 2326 21999 0,'0'0'960'0,"6"7"224"0,1 1-944 0,-7-8-240 0,0 0 0 0,0 0 0 15,4 13 1152-15,-3 2 192 0,0 6 48 0,-2 1 0 16,-3 3-160-16,-2 1-16 0,-1 4-16 0,-1 2 0 16,-1 1-192-16,-2 3-48 0,-1-4 0 0,-3 3 0 15,-1 1-144-15,-5-1-48 0,-5 0 0 0,-3 2 0 16,-1 7-2016-16,-8-1-416 0</inkml:trace>
  <inkml:trace contextRef="#ctx0" brushRef="#br0" timeOffset="41645.28">23177 2406 20271 0,'7'-1'1792'0,"1"-3"-1424"15,1 0-368-15,0-3 0 0,2 1 432 0,2-3 16 16,0 0 0-16,1 1 0 0,2 0 400 0,-2 3 96 16,0 1 16-16,2 1 0 0,1-1-64 0,1 0-16 0,0 3 0 0,1 0 0 15,-1 3-528-15,0 2-96 0,-1 0-32 0,-1 3 0 16,-3-1 32-16,-2 3 0 0,-1-1 0 0,-5 3 0 16,-4 3-96-16,-2 3-16 0,-4 1 0 0,-5 2 0 15,-1-2-144-15,-5 3 0 0,-2 2 0 0,-2 1 0 16,-2-1 0-16,0 2 0 0,1-2-192 0,2 1 192 15,-2-6-272-15,4 0 64 0,2-3 16 16,4-2 0-16,2-2-64 0,2-3 0 0,7-8 0 0,0 0 0 31,0 0-1280-31,8-2-256 0,2-4-48 0</inkml:trace>
  <inkml:trace contextRef="#ctx0" brushRef="#br0" timeOffset="41840.68">23793 2401 19119 0,'0'0'832'0,"0"0"192"0,-5-2-816 0,-2 4-208 0,-1 0 0 0,-2 2 0 16,-4 4 1216-16,-5 4 192 0,-3 2 32 0,-1 2 16 0,-3-3-752 0,-2-1-160 16,1 3-32-16,2 1 0 0,2 1-320 0,4 2-192 15,4 0 192-15,3 0-192 0,5-1 240 0,5 2-64 16,6-3-16-16,5 0 0 0,5-1 128 0,7-3 32 16,6-2 0-16,5-2 0 0,2-3-320 0,0-4 0 15,-2 0 0-15,2-2-8352 16,-1-3-1696-16</inkml:trace>
  <inkml:trace contextRef="#ctx0" brushRef="#br0" timeOffset="42128.45">24361 2167 19343 0,'0'0'848'0,"5"-5"192"0,-5 5-832 0,0 0-208 0,0 0 0 0,0 0 0 16,0 0 2688-16,-7 12 480 0,-5 4 96 0,-6 11 32 15,-8 11-2016-15,-11 7-416 0,-6 5-80 0,-9 9-16 16,-7 4 64-16,-2 8 0 0,-3 4 0 0,-1 4 0 0,0 0-448 0,-2 1-64 31,1-1-32-31,3 3 0 0,7 6-1520 0,7-4-304 0,6 0-64 0</inkml:trace>
  <inkml:trace contextRef="#ctx0" brushRef="#br0" timeOffset="43029.18">24296 3030 7359 0,'0'0'656'0,"0"0"-528"0,7-2-128 0,2-2 0 0,-4 0 2224 0,0-1 400 0,0-3 96 0,1 0 16 16,-3 2-1104-16,1-2-224 0,0-4-32 0,0 2-16 16,-2 1-464-16,0-1-112 0,-1 1-16 0,1-2 0 0,-2-3-224 0,-2 1-48 15,0-1-16-15,-2 2 0 0,-1 5-48 0,-2 0-16 16,-1 4 0-16,-1 3 0 0,-4 0-160 0,-1 3-16 15,-3 5-16-15,-3 5 0 0,-3 4-224 0,-2 2 0 16,0 1 0-16,2 0-160 16,-2-2 160-16,3-1-160 0,2-2 160 0,5 1-160 15,3-3 160-15,4 1 0 0,2-2 0 0,4-1 0 0,5-2 0 16,-3-9 0-16,8 5 0 0,2 0 0 16,5 0 0-16,2-2 0 0,2 0 160 0,2-3-160 15,1-3 0-15,2-1 0 0,0-1-128 0,0-2 128 0,-3-1-272 0,-2 1 48 16,-1 1 16-16,-1-1 0 0,-1-3 208 0,-2 3-144 15,-1-1 144-15,-1 3-128 0,-1 2 448 0,-4-1 80 16,-7 4 32-16,0 0 0 0,0 0 48 0,10 12 16 16,-4 1 0-16,-1 5 0 0,1 3-160 0,1 1-16 0,4 2-16 0</inkml:trace>
  <inkml:trace contextRef="#ctx0" brushRef="#br0" timeOffset="79144.03">24910 3248 3071 0,'0'0'0'0,"0"0"0"0,-4-2 0 0,4 2 0 0,0 0 4016 0,-2-12 800 15,2 12 176-15,-7 0 16 0,-2 1-2624 0,2 2-528 16,1-1-96-16,-1 4-32 0,1-4-816 0,1 3-160 16,-1 1-48-16,1 0 0 0,0 1-384 0,1-1-64 15,4-6-32-15,-2 8 0 0,0 1 96 0,2-9 0 16,0 0 16-16,2 7 0 0,-2-7 32 0,2 6 0 16,-2-6 0-16,0 0 0 0,8 4-112 0,-2-1 0 15,-6-3-16-15,8 0 0 0,0-2-80 0,0 1-16 16,-8 1 0-16,6-4 0 0,2-1-16 0,-1 0-128 15,-2-1 192-15,-1 3-64 0,-4 3-128 0,3-7 0 16,-1-1 0-16,-2 8 0 0,-1-6 0 0,1 6-272 16,-3-7 32-16,3 7-9936 0,0 0-1984 0</inkml:trace>
  <inkml:trace contextRef="#ctx0" brushRef="#br0" timeOffset="123961.24">25072 3328 13823 0,'0'0'304'0,"0"0"64"0,0 0 16 0,0 0 0 0,0 0-384 0,0 0 0 16,0 0 0-16,0 0 0 0,0 0 1296 0,0 0 192 16,0 0 48-16,-4-9 0 0,4 9-304 0,0 0-48 15,2-7-16-15,-2 7 0 0,0 0-144 0,0 0-16 0,0 0-16 0,0 0 0 16,0 0-32-16,0 0-16 0,0-8 0 0,-1 3 0 16,1 5 368-16,0 0 80 0,-2-4 16 0,-1-2 0 15,-1 2-1856-15,0-2-352 0,-1 4-80 0,0 1-16 16,-2-1 896-16,-1 4 0 0,1-1 0 0,-1 0 192 15,0 3-192-15,-1-1 192 0,-3 2-192 0,0 1 192 16,2 2 0-16,-1-1 0 0,1 1 0 0,0-1 0 16,0 2-192-16,1 1 128 0,2-1-128 0,-1 0 128 0,1-1-128 15,2 0 128-15,1-2-128 0,1 1 128 0,2-1-128 0,1-6 0 16,0 8 0-16,0-8-176 0,0 0 176 0,4 8-128 16,0 0 128-16,1-3-128 15,-5-5 128-15,8 4-208 0,1-2 80 0,0 0 128 0,-1-2-192 0,1-2 192 16,2 0-192-16,0-1 192 0,1 0 0 0,0 1 0 15,0-1 0-15,-1 1 0 0,1-5-304 0,-2 2 64 16,0 0 16-16,-1-1 0 0,-3 0-32 0,1-1 0 16,-2 1 0-16,0-1 0 0,-1 1 704 0,-1-1 128 15,-2 1 16-15,0-2 16 0,-1 1-288 0,-1 1-48 16,-2-1-16-16,1 1 0 0,-2-1-64 0,-1 1-32 16,1-1 0-16,0 0 0 0,0 0-32 0,0 3 0 15,4 4 0-15,0 0 0 0,0 0-400 0,0 0-96 16,0 0-16-16</inkml:trace>
  <inkml:trace contextRef="#ctx0" brushRef="#br0" timeOffset="138449.13">2798 3852 10127 0,'0'-9'896'0,"-2"0"-704"0,1-1-192 0,1 10 0 16,0-5 1952-16,1 0 352 0,-1 0 80 0,0 5 16 0,0 0-800 0,0 0-176 15,0 0-16-15,0 0-16 0,0 0-512 0,0 9-112 16,-2 1 0-16,2 9-16 0,0 3-240 0,1 1-64 0,0 3 0 0,2 6 0 16,0 7 64-16,-2 6 16 15,0 2 0-15,1 7 0 0,-1 2-80 0,2 14-32 16,-1-1 0-16,2-4 0 0,1-5-240 0,2-4-48 15,1-6-128-15,1-4 192 0,1-6 176 0,2-6 16 16,0-8 16-16,2-3 0 0,0-3 192 0,3-7 48 16,1-3 0-16,3-3 0 0,0-3-176 0,3-7-16 0,0-2-16 0,3-5 0 15,0-5-208-15,2-3-32 0,2-4-16 16,-2-4 0-16,-5-2-48 0,0-7-128 0,-2-1 192 16,0-2-64-16,-5-5 16 0,-1-5 0 0,-1-1 0 0,5-25 0 15,-6 6-144-15,-2 2 0 0,-3 3 0 0,2 3 0 0,-5-1-272 0,1 0-48 16,-2-1 0-16,-3 21 0 15,1-1-64 1,0-18-32-16,-1 7 0 0,0 23 0 0,-2 4 80 0,0-4 16 0,-2 6 0 0,4 11 0 0,-2 3 112 0,-2-2 16 16,2 12 16-16,0 0 0 15,0 0-192-15,0 0-32 0,0 0-16 0,-6 5 0 16,6-5-352-16,-6 7-64 0,1 0 0 0,1 4-16 16,0 2-352-16,2 3-64 0,-1 3-16 0,-1 12-6752 15,2 1-1360-15</inkml:trace>
  <inkml:trace contextRef="#ctx0" brushRef="#br0" timeOffset="138691.17">2859 4369 20735 0,'0'0'912'0,"0"0"192"0,0 0-880 0,0 0-224 16,0 0 0-16,4-5 0 0,1-3 1344 0,2 0 240 15,2-1 32-15,4 0 16 0,1-1-32 0,6 1 0 0,1-3 0 0,3 3 0 16,5 0-848-16,2-2-176 0,1 2-48 0,0 1 0 16,0 2-208-16,-2 1-64 0,-2-1 0 0,0 2 0 15,-2 2-256-15,-3-2 128 0,-2 3-128 0,8-1 0 16,-2 2 0-16,-5-2 0 0,-5 0 0 0,-6 4 0 31,-2 0-1840-31,0 0-368 0,-1 3-80 0</inkml:trace>
  <inkml:trace contextRef="#ctx0" brushRef="#br0" timeOffset="141477.04">3514 4399 20031 0,'-16'-22'448'0,"16"22"80"0,6-9 32 0,5 0 0 0,1-2-560 0,2 2 0 0,0-2 0 0,4-1 0 15,1-1 1264-15,0-1 144 16,3 2 16-16,-1 1 16 0,-1 2-496 0,-11 5-112 16,-1-1 0-16,1 1-16 0,1 3-288 0,0 1-48 15,1 1-16-15,0 2 0 0,-1-1-128 0,7 9-16 0,-5 2-16 0,-2-3 0 16,-2 2-304-16,-3 2 0 0,-1-1 0 0,-1 4 0 0,-3 0 0 0,-2 2 0 15,0 1 0-15,-1 1 0 16,-2 4 224-16,0-1-64 0,1-1-16 0,-4 0 0 16,-4 1-16-16,2-2-128 0,-2-4 192 0,-1-1-64 15,-2-2-128-15,0-1 0 0,0 2 0 0,0-5 0 16,0 0 0-16,0-2 0 0,2-3 0 0,1 1 0 16,3-2-256-16,-2-2-64 0,11-3-320 15,0 0-448 1,0 0-80-16,0 0-32 0,0 0 0 0,5-9-304 0,4 0-64 15,3 2-16-15</inkml:trace>
  <inkml:trace contextRef="#ctx0" brushRef="#br0" timeOffset="141743.47">4116 4248 5519 0,'13'-10'496'0,"-7"3"-496"16,-6 7 0-16,0 0 0 0,0 0 2896 0,0 0 496 15,0 0 80-15,-10-5 32 0,-6 4-1712 0,-2 3-352 16,-3 2-64-16,-2 4-16 0,-2 2-464 0,-1 5-80 15,0 0-32-15,1 5 0 0,3 2 208 0,0 0 32 16,-3-1 16-16,3 0 0 0,2 0-672 0,5 0-144 0,4 0-32 0,2-3 0 16,0-3 0-16,5 0 0 15,4-2 0-15,3 0 0 0,1 0 64 0,2 1 16 16,3-1 0-16,2-1 0 0,-1-2-80 0,4 1-32 16,3 1 0-16,2-3 0 0,-1 0-160 0,1 0 160 15,2-2-160-15,1 0 160 0,3 0-160 16,3-2 0-16,-1-1 0 0,0-3 0 0,-1 2-160 0,-1 1-64 15,-1-2-16-15,-2 1-9344 16,-5-2-1872-16</inkml:trace>
  <inkml:trace contextRef="#ctx0" brushRef="#br0" timeOffset="142972.64">4388 4798 1839 0,'0'0'160'0,"0"0"-160"15,0 0 0-15,6-11 0 0,-6 11 3840 0,0 0 752 16,0 0 144-16,1-10 16 0,-1 10-2832 0,-1-9-560 16,1 9-112-16,2-9-32 0,-1 1 80 0,-1 8 16 15,0 0 0-15,6-6 0 0,-6 6-832 0,0 0-160 16,7-7-48-16,-7 7 0 0,0 0-80 0,0 0 0 16,7-5-16-16,-7 5 0 0,0 0-48 0,0 0-128 15,0 0 192-15,0 0-64 0,0 0 16 0,0 0 0 16,0 0 0-16,0 0 0 0,0 0-144 0,5 12 160 15,-5-12-160-15,-1 12 160 0,-2-2-160 0,3-10 160 16,-4 10-160-16,4-10 160 0,-6 11-160 0,6-11 0 16,-5 8 0-16,5-8 128 0,-6 4-128 0,6-4 0 15,0 0 144-15,0 0-144 0,0 0 0 0,0 0 144 16,0 0-144-16,0 0 0 0,0 0 128 0,0 0-128 16,0 0 0-16,-3-8 0 0,3 8 0 0,0 0 0 15,0-9 0-15,0 9 0 0,2-10-128 0,-2 10 128 16,3-9-208-16,-3 9 80 0,0 0 128 0,0 0-160 15,0 0 160-15,0 0-160 0,9-2 160 0,-9 2 0 16,0 0 0-16,0 0 0 0,0 0 0 0,0 0 128 0,0 0-128 0,0 0 128 16,0 0-128-16,0 0 0 0,9 9 0 0,-9-9 128 15,0 0-128-15,1 10 0 0,-1-10 0 0,0 0 0 16,-4 12 0-16,4-12 128 0,-4 9-128 0,4-9 0 16,-6 8 0-16,6-8 128 0,0 0-128 0,0 0 0 15,0 0 0-15,0 0-208 0,0 0 16 0,0 0 16 31,-4-10-1904-31,3-1-384 0</inkml:trace>
  <inkml:trace contextRef="#ctx0" brushRef="#br0" timeOffset="144761.84">5450 4179 6447 0,'9'-18'576'0,"-12"5"-576"15,3 0 0-15,-3 0 0 0,0 0 3008 0,-1 1 480 0,-2 1 96 0,3 2 32 16,-3-2-1824-16,1 0-384 0,0-1-64 0,-2 3 0 15,1 3-96-15,-1 1-16 0,-2-1 0 0,9 6 0 16,-6-2-864-16,-1 0-176 0,-1 2-48 0,-1 2 0 16,0-1-144-16,-3 3 0 0,1 1 0 0,-1 4 0 15,1 0 128-15,0 4-128 0,-5 2 192 0,2 0-64 16,-2 1-128-16,-1 5 0 0,1 2 0 0,1 5 0 16,-1 0 0-16,3 1 0 0,-1 1 0 15,2-1 0-15,0-1-144 0,2 1 144 0,2-3 0 0,2 0 0 16,0-2 0-16,2-1 0 0,3-1 0 0,1-3 0 15,1-1 0-15,2-4 0 0,0 2 0 0,2-3 144 16,0-1-144-16,3-2 160 0,0-1-160 0,1-1 160 16,1-1 32-16,2-2 0 0,2 0 0 0,11 0 0 15,-3-2-192-15,-3-3 0 0,0-3 0 16,3-2 0-16,-1-2 0 0,-3-2 0 0,2-4 0 0,-1-2 0 16,-4 3 0-16,-3-1 0 0,-3 0-208 0,1 0-128 15,1-2-32-15,-4 2 0 0,-1 0 368 0,-1 2 0 16,0-1 0-16,-5 12 0 0,0 0 0 0,0 0 0 15,0 0-144-15,0 0 144 0,0 0 0 0,0 0 0 16,0 0-128-16,7 8 128 0,-4 5 0 0,0 4 176 16,-3-2-32-16,0 4 0 0,0-1-144 0,0 1 160 15,-3 1-160-15,2 1 160 0,1 2-160 16,1-2 0-16,1 0 0 0,-2-7 0 0,2 3 0 16,2-1 0-16,0-3 0 0,1 1 128 0,2 2-128 0,-1-4 160 15,2-1-160-15,-1-3 160 0,-2 0-160 0,-1-1 0 16,2-2 144-16,-6-5-144 0,0 0-160 0,7 2-96 15,1-2-32-15,-8 0 0 16,10-5-480-16,-2-3-112 0,-3 1-16 0,-1-3-7280 0,-1-3-1456 0</inkml:trace>
  <inkml:trace contextRef="#ctx0" brushRef="#br0" timeOffset="145011.49">5237 4488 8287 0,'0'0'736'0,"-3"-9"-592"0,2-2-144 0,1 11 0 16,0 0 1392-16,0 0 240 0,4-11 48 15,3 0 16-15,-1 1-64 0,3-1-16 0,0 1 0 0,3 1 0 0,1 2 64 0,0 3 16 16,0-2 0-16,-1-1 0 0,-2-3-688 0,-1 0-144 16,3 0-32-16,1 4 0 15,2 1-80-15,-2 1-32 0,0 0 0 0,1-1 0 0,0 1-432 0,-1 1-96 16,3 2 0-16,-2-2-16 0,1 3-176 0,-1 0 0 15,2 1-160-15,-3 1 160 16,-2-1-1008-16,1 0-96 0,0 2-32 0,-2 1-12064 16</inkml:trace>
  <inkml:trace contextRef="#ctx0" brushRef="#br0" timeOffset="145721.74">6018 4286 6447 0,'0'0'272'0,"0"0"80"0,-4-9-352 0,-2 2 0 15,-2 3 0-15,8 4 0 0,-12-2 3584 0,3 2 640 0,0 2 128 0,-2 5 16 16,-3 1-3072-16,0 3-608 0,-2 6-128 0,-1 2-32 16,-1 5 160-16,-2 1 16 0,-2 3 16 0,2-4 0 0,2-4-112 15,5 1-32-15,4 2 0 0,5-5 0 0,4-2-400 0,3 1-176 16,2-3 128-16,7 7-128 16,3-3 176-16,5-3-48 0,2-5-128 0,0-3 192 15,-2-2-192-15,-1-4-128 0,1-2 128 0,-1-2-208 16,1-1-1728-16,1-2-352 0,0-1-64 0</inkml:trace>
  <inkml:trace contextRef="#ctx0" brushRef="#br0" timeOffset="146009.43">6137 4382 11967 0,'0'0'1072'0,"0"0"-864"16,10-5-208-16,2 3 0 0,-1-1 1152 0,4-1 192 15,-1-1 48-15,3 2 0 0,1 2-256 0,2 1-48 16,-2 0-16-16,2 0 0 0,1 0 64 0,-1 3 16 0,1 0 0 0,-2 4 0 16,-6 1-496-16,-2 2-80 0,0 2-32 0,-3 0 0 15,-3-1 32-15,0 1 16 0,0 6 0 0,-2-1 0 16,-4 3-304-16,-3 1-64 0,-2 1-16 0,-1-5 0 16,-4-1-16-16,-2 0 0 15,-5-1 0-15,0 3 0 0,-2-1-192 0,2-1 176 16,0-2-176-16,1 0 160 0,1-2-368 0,3 1-80 0,1-1-16 0,3-2 0 31,1-3-672-31,8-7-144 0,0 0-32 0,0 0 0 16,0 0-1856-16,0 0-384 0</inkml:trace>
  <inkml:trace contextRef="#ctx0" brushRef="#br0" timeOffset="146246.91">6640 4322 20959 0,'0'0'928'0,"0"0"192"0,0 0-896 0,-11-1-224 15,1 1 0-15,0 1 0 0,-2 2 576 0,0 2 80 16,-1 2 16-16,-1 4 0 0,-3 5 160 0,1 5 16 16,-2 2 16-16,-2 1 0 0,-2-1 96 0,0-6 0 15,-1-2 16-15,2 3 0 16,5 3-624-16,6-2-128 0,2 1-32 0,5-1 0 0,3-4 0 0,3-2-16 16,5 0 0-16,3 0 0 0,4-1-16 0,0-2 0 15,4 1 0-15,0-5 0 0,2-1-160 0,0-1 0 16,-3-3 0-16,0 1 0 15,-1-5-464-15,0-1-32 0,0-1 0 0,0-1 0 16,1-4-1584-16,-1 0-320 0,-2 1-64 0,-2-2-16 0</inkml:trace>
  <inkml:trace contextRef="#ctx0" brushRef="#br0" timeOffset="146485.57">6919 4240 19455 0,'15'-1'864'0,"-4"2"176"0,-11-1-832 0,14 5-208 0,-1 2 0 0,-2 1 0 16,-11-8 1408-16,9 9 224 0,-1 3 48 0,-3 2 16 15,-1 2-320-15,0 3-64 16,0 3-16-16,-3 1 0 0,2 1-528 0,-3 2-128 0,-2-2 0 16,1 2-16-16,-2-1-64 0,-1-2-16 0,-1-2 0 0,0 0 0 15,-3 0-80-15,0 0-16 0,-2-1 0 0,-2-3 0 0,-1 0-192 0,1 0-32 16,2 2-16-16,-6 0 0 15,-5 2-704-15,-2-1-144 0,-2-2-16 0</inkml:trace>
  <inkml:trace contextRef="#ctx0" brushRef="#br0" timeOffset="-211082.65">7676 4468 7167 0,'0'0'0'0,"0"0"0"0,0 0 0 0,0 0 0 0,0 0 2816 0,-8-6 560 16,8 6 112-16,0 0 32 0,0 0-1584 0,0 0-304 15,-5 0-64-15,5 0-16 0,-5-3-528 0,5 3-128 16,-5-2 0-16,5 2-16 0,-4-2-432 0,1-2-96 15,3 4-16-15,0 0 0 0,-2-2-336 0,-1-3 0 0,-1-4 0 0,3-1-192 16,-2 5 0-16,5 0 0 0,0 1 0 0,2-1 0 16,0 0 192-16,4-1 0 0,1 1 0 0,3 0 0 15,1 2 128-15,2-4 48 0,1 1 16 0,2 1 0 16,3 0 96-16,1 1 32 0,3-1 0 0,0 1 0 16,2 1-160-16,2-1-32 0,1 4 0 0,0-2 0 15,-1 0-128-15,-1 2 128 0,1-1-128 0,-2 1 128 16,-1 0-128-16,0 1 0 0,-1 1 0 0,-1 0 0 15,0-2 0-15,1 2 0 0,-1-1 0 0,-2-1 0 16,0 1 0-16,0 2 128 0,-1-3-128 16,-1 2 0-16,-1 2 0 0,1-2 128 0,-3 0-128 0,0 2 0 15,0 1 0-15,-1 1 0 0,0-1 128 0,-3 1-128 16,-1 2 0-16,-2 0 128 0,-1 1-128 0,-1 0 128 16,-1 0-128-16,-3 2 0 0,1-2 0 0,-2 1-176 15,-1 1 176-15,1-2 0 0,-3 0 0 0,0 1 0 0,-2 1 0 16,1-1 0-16,-1-1 0 0,-1 2 0 0,-1-2 0 0,0 1 0 15,-1 1 0-15,-2-2 0 0,0-1 0 16,-3 1 0-16,0-3 0 0,0 4 0 0,-2-3 0 0,0 3 0 16,-1-3 128-16,-1 1-128 0,1-1 0 0,-2 1 128 15,0 2-128-15,-1-1 0 0,-1 0 0 0,1 0 144 16,-2 0-144-16,-1-2 0 0,-4-2 144 0,1 2-144 16,-1-2 0-16,-1 1 144 0,0 1-144 0,-1 0 128 15,-1-1-128-15,0-2 128 0,-2 0-128 0,0-2 0 16,-1 1 0-16,2 0 0 0,2-2 128 0,1 0-128 15,2 1 128-15,1-2-128 0,3 0 0 0,2 0 0 16,2-2 0-16,2 1 0 0,2 0 0 0,2-1 0 0,2-2 0 16,0 2 0-16,6 2 128 0,0 0-128 15,0 0 128-15,0 0-128 16,0 0-272-16,9-3-144 0,1 2-32 0</inkml:trace>
  <inkml:trace contextRef="#ctx0" brushRef="#br0" timeOffset="-166350.47">9376 4339 7359 0,'3'-6'656'0,"0"-2"-528"0,-1 1-128 0,-2-8 0 0,3 7 2176 0,-2 0 384 0,0 0 96 0,1 2 16 15,-2-5-528-15,-2 4-96 16,1-3-32-16,0 3 0 0,-2 0-624 0,1 1-128 0,-2-1-32 0,0 3 0 15,-1 2-576-15,-1-1-112 16,1-2-32-16,-1 2 0 0,-2 2-512 0,-1 1 0 16,-2 0 0-16,1 0 0 0,-5 0-128 0,2 1-144 0,0-1-32 0,-1 3 0 15,-2 1 16-15,-1 1 0 0,-2 1 0 0,2 2 0 16,0 1 96-16,3 0 0 16,1 1 16-16,1 1 0 0,1-3 176 0,2 3-208 0,1-1 80 15,3-1 128-15,1 3-192 0,2-3 192 0,0 1-192 0,5 1 192 16,1-1 0-16,2 1 0 0,4-1 0 0,-1 2 0 15,0-2-208-15,1 1 80 0,2-2 128 0,0 0-208 16,-1 0 208-16,0-1 0 0,-1 0 0 0,1-2 0 16,-2 1 0-16,-1-1 0 0,0 0 0 0,-2-1 0 15,-6-5 0-15,4 6 160 0,-1 1-160 0,-1 2 128 16,-2-9-128-16,-2 8 0 0,-2 1 0 0,-2 0-176 16,0 1 176-16,-2-2 0 0,0 1 0 15,-2 2 0-15,-2-1 0 0,-1 2 144 0,-1-4-144 0,-1 0 0 16,1-1 240-16,0 1-64 0,1-1-16 0,1-1 0 15,4 1-32-15,2-2-128 0,6-5 192 0,-2 5-64 16,2-5-128-16,2 7 0 0,-2-7 0 0,11 2-176 0,5 1 176 16,-2-3 0-16,3-4-12352 0</inkml:trace>
  <inkml:trace contextRef="#ctx0" brushRef="#br0" timeOffset="-166072.35">9843 4435 19343 0,'0'0'848'0,"0"0"192"0,0 0-832 0,0 0-208 0,-12-3 0 0,5 3 0 15,-3 1 1136-15,1 2 176 0,0 2 32 0,-4-1 16 16,-4-4-208-16,0 4-32 0,-1 2-16 0,1 4 0 16,0 0-1104-16,0 4 0 0,0 2-192 0,3-2 0 15,2-1-64-15,2 3 0 0,2 1-16 0,3-3 0 16,1 1 272-16,1-2-192 0,4-3 192 0,3 2-160 15,3-3 160-15,3 1 0 0,6 1 160 0,1-2-160 16,1-3 240-16,-2 0-48 0,1-4-16 0,-2 1 0 16,0-3-400-16,0-3-80 0,0-1-16 0,7-1-7552 15,-3-3-1536-15</inkml:trace>
  <inkml:trace contextRef="#ctx0" brushRef="#br0" timeOffset="-165833.92">9891 4411 9215 0,'0'0'400'0,"0"0"96"0,0 0-496 0,6-4 0 16,-1 0 0-16,1 2 0 0,2-1 2448 0,1 2 400 16,0-1 80-16,2 2 16 0,0 0-1696 0,1 3-336 15,0 0-64-15,0 2-16 0,1 3-352 0,0-2-80 16,-3 1-16-16,-1-1 0 0,0 2 176 0,-1 0 16 16,-3 2 16-16,-1 9 0 0,-2 1-464 15,-4-3-128-15,-4 9 0 0,-5 1 0 0,2-11 0 16,-2 1 0-16,-4 3 0 0,0-3 0 0,-1 2 0 15,0 2 0-15,1-2 0 0,-1-1 0 0,3-1 192 0,3-2-64 0,0 0 0 16,3-4 0-16,1-1 16 16,2-3 0-16,4-7 0 15,0 0-608-15,0 0-128 0,7 0-32 0,2-3-7072 16,3-8-1424-16</inkml:trace>
  <inkml:trace contextRef="#ctx0" brushRef="#br0" timeOffset="-165600.1">10366 4410 7359 0,'0'-12'656'0,"0"12"-528"0,0 0-128 0,-8-3 0 16,-1 1 0-16,0 4 0 0,1 4 0 16,-2 3 4288-16,-4 2 816 0,-2 3 160 0,-5-1 48 15,-7-4-3968-15,0 2-800 0,-4 2-160 0,0 11-16 16,2-1-368-16,4-2 0 0,4-1 0 16,3-1-128-16,4 1-112 0,2-3-16 0,5 1 0 15,3-2 112-15,2-1 16 0,6 0 0 0,2-2 0 16,1-4 128-16,5 1 128 0,2-3-128 0,5 2 176 15,4-2-176-15,3-1 0 0,0-3 0 16,1 1 0-16,0-4 0 0,0-3 0 16,-3-1 192-16,6 0-64 0,9-4-128 0,-9 2 0 0,-7-1-12032 0</inkml:trace>
  <inkml:trace contextRef="#ctx0" brushRef="#br0" timeOffset="-165355.15">10704 4352 11967 0,'0'0'1072'0,"7"2"-864"16,1 3-208-16,0-1 0 0,0 4 2480 0,-2-1 448 0,-6-7 80 0,6 12 32 16,-3 0-1696-16,3 5-352 0,-1 0-64 0,-1 2-16 15,0 1-912-15,-2 1 0 0,-2 0-192 0,0 3 16 16,-1 0 32-16,-2 2 0 0,-3-3 0 0,-3-2 0 15,-3 4 144-15,0 0 0 0,-2-2 0 0,0 1 0 16,-2-1 192-16,0 2-48 0,2 0 0 0,-2 0 0 16,1-2 32-16</inkml:trace>
  <inkml:trace contextRef="#ctx0" brushRef="#br0" timeOffset="-161245.33">4413 4914 4607 0,'0'0'192'0,"0"0"64"0,0 0-256 0,0 0 0 15,-5-6 0-15,5 6 0 0,0 0 2896 0,0 0 544 16,-4-3 96-16,4 3 32 0,0 0-1840 0,0 0-384 16,-5-5-64-16,5 5 0 0,-5-4-368 0,5 4-64 15,0 0-16-15,0 0 0 0,-4-5-80 0,4 5-32 16,0 0 0-16,0 0 0 0,-7-4-240 0,3 0-48 16,2 0-16-16,-2 0 0 0,0 2-416 0,4 2-320 15,0 0 48-15,0 0 16 0,0 0-32 0,0 0 0 16,0 0 0-16,0 0 0 0,0 0 144 0,0 0 144 15,0 0-208-15,0 0 80 0,0 0 128 0,0 10 0 0,2 0 0 0,1 2-7904 32,-3-12-1632-32</inkml:trace>
  <inkml:trace contextRef="#ctx0" brushRef="#br0" timeOffset="-116771.98">9328 4303 2751 0,'0'0'256'0,"0"0"-256"0,0 0 0 0,0 0 0 0,0 0 1392 0,0 0 224 0,0 0 48 0,0 0 16 15,0 0-512-15,0 0-96 0,-6 0-32 0,6 0 0 16,0 0 256-16,0 0 48 15,0 0 16-15,0 0 0 0,-7 2-144 0,7-2-48 0,0 0 0 0,0 0 0 16,-5 4-256-16,5-4-48 0,0 0-16 0,0 0 0 16,-5 3-288-16,5-3-64 0,-7-1-16 0,3-1 0 0,4 2-256 0,0 0-48 15,0 0-16-15,0 0 0 16,0 0-160-16,0 0 0 0,0 0 0 0,0 0 0 16,0 0 0-16,0 0 0 0,0 0 0 0,0 0 0 0,0 0-224 0,0 0 80 15,0 0 16-15,0 0 0 0,4-4 128 0,1 2 0 16,-5 2-144-16,6-4 144 0,1 1 0 0,1-1 0 15,0 2-144-15,-1-1 144 0,-2-1 0 0,-5 4 0 16,6-2-128-16,2 0 128 0,-8 2 0 0,8-2 0 16,-8 2 0-16,8-2 0 0,-8 2 0 0,9 0 0 15,-1-1 0-15,-8 1-160 0,10-1 160 0,-10 1 0 16,0 0 128-16,9 0-128 0,-1 0 0 0,-8 0 128 16,8 0-128-16,0 0 0 0,0 1 128 0,-1 0-128 0,-7-1 160 15,8 2-160-15,-1 0 0 0,-1 1 0 16,-6-3 0-16,0 0-11680 0</inkml:trace>
  <inkml:trace contextRef="#ctx0" brushRef="#br0" timeOffset="-116320.08">8996 4744 4607 0,'0'0'400'0,"0"0"-400"16,0 0 0-16,0 0 0 0,-9-3 2720 0,1 3 464 15,1 0 80-15,1 0 32 0,0-1-1280 0,6 1-256 0,-5-3-48 0,0 0-16 16,0 2-320-16,1-2-64 0,0 3-16 0,4 0 0 15,0 0-896-15,0 0-176 16,0 0-32-16,0 0-16 0,9-2-352 0,-1-1-64 16,1 2-16-16,9-2 0 0,2-2 64 0,-7 4 16 15,4 0 0-15,1-1 0 0,2-2 176 0,1 3 0 0,2 1 0 0,0-3 0 16,2 3 160-16,-1 0 16 16,-2 0 0-16</inkml:trace>
  <inkml:trace contextRef="#ctx0" brushRef="#br0" timeOffset="-83267">1224 4651 25215 0,'-10'-4'1120'0,"2"1"224"0,1 0-1072 0,7 3-272 16,0 0 0-16,-2-6 0 0,1 0 560 0,2-2 48 16,4 1 16-16,0-2 0 0,0 1 80 0,2-1 32 15,-1-1 0-15,5-3 0 0,-1 0-496 0,2 0-112 16,0 0 0-16,0-2-128 0,1 2 176 0,0-1-176 16,-2 0 160-16,1-1-160 0,-1 1 128 0,-1-2-128 15,-2 1 0-15,0 0 0 0,-1 2 0 0,0-1 128 16,-3 1-128-16,0 4 0 0,-2 0 128 0,-2 9-128 0,0 0 176 0,0 0-176 15,0 0 272-15,0 0-48 0,0 0-16 0,-7 4 0 16,-1 3-208-16,0 7 0 0,-1 2 0 16,0 1 0-16,-2 3 0 0,1 0-128 15,-1 0 128-15,2 0 0 0,3-3 0 0,1 2 0 16,-1 1 0-16,4-3 0 0,0-7 0 0,2 2 0 0,0-12 0 16,2 12 0-16,-2-12 0 0,0 0 128 15,2 13-128-15,-2-13 144 0,0 0-400 0,11 8-64 16,-2 0-32-16,3-3 0 15,-2-4-2688-15,0-4-544 0</inkml:trace>
  <inkml:trace contextRef="#ctx0" brushRef="#br0" timeOffset="-82865.89">1450 4140 20159 0,'-22'-3'896'0,"5"2"176"0,-4-3-864 0,-3 3-208 15,1 5 0-15,1 2 0 0,1 3 1056 0,-4 2 160 16,-4 0 48-16,2 5 0 0,2 1-432 0,-1 5-64 16,3 4-32-16,-1 0 0 0,2 0-448 0,0 3-96 15,1 1 0-15,5 1-16 0,3 2 80 0,3 1 32 16,-1-4 0-16,4 0 0 0,1-4 16 0,5 0 0 16,1-1 0-16,3 0 0 0,-1-3 16 0,4-1 16 15,1 2 0-15,4-1 0 0,-1-1-128 0,5-1-16 16,2-2-16-16,-1-2 0 0,0-3-176 0,2-2 0 0,3-2 0 15,0-3 128-15,0-2-128 0,1-7 0 0,3 2 0 0,2-2 128 16,2-3-128-16,0-4 0 16,1 0 144-16,1-3-144 0,0 0 0 0,0-4 128 0,1 0-128 0,-4-4 0 15,0 3 0-15,-3-2 0 0,-3-1 0 0,-1 1-192 16,-3 1 192-16,-4 0-160 0,-2-2 160 0,-4-1-160 16,-2 1 160-16,-2 1 0 0,-1 3 0 0,-3-2 0 15,-4-1 0-15,-1 2 128 0,-3 0-128 0,-1 1 128 16,-6 4-128-16,1 0 144 0,-2 1-144 15,2 3 160-15,1 0-160 0,0 5 0 0,-1-3 0 0,6 7 0 16,8 0-1280-16,0 0-176 0,0 0-32 0</inkml:trace>
  <inkml:trace contextRef="#ctx0" brushRef="#br0" timeOffset="-81874.9">1394 6338 6447 0,'0'0'576'0,"1"-10"-576"0,-1-1 0 0,-1-1 0 16,-5-1 2928-16,5 2 464 0,4 1 112 0,1-3 16 16,2 0-2032-16,1-1-400 0,3 1-64 0,2 3-32 15,2 0-176-15,2 1-48 0,0 0 0 0,-1 1 0 16,-1-1-208-16,0 4-48 0,-1 0-16 0,1 2 0 15,2 2 80-15,-3 1 32 0,-2 0 0 0,0 3 0 16,-2 2-272-16,-1 1-48 0,0 1-16 0,-8-7 0 16,7 9-128-16,-1 1-16 0,-3 2-128 0,-1 1 192 15,-4 1-192-15,1-2 176 0,-1 3-176 0,-4-1 160 16,-4 0-160-16,-2 1 0 0,-1-2 0 0,-1 0 128 16,-1 1-128-16,0-1-144 0,-2-3 144 0,0 2-208 0,-3-4 208 0,2 0 0 15,0-2-160-15,1-2 160 0,3-1 0 0,2-2 0 16,1-1 0-16,2 0 0 0,0-1 0 0,9 1 0 15,-5-3-144-15,5 3 144 0,0 0-208 0,0 0 16 16,0 0 0-16,0 0 0 0,0 0-112 0,0 0-16 16,12 0 0-16,1 3 0 0,0-1 176 0,1 2 144 15,0 2-208-15,1-1 80 0,-2 0 128 0,1 2 0 16,0-1-144-16,1-1 144 0,-2 0 0 0,0 1 0 16,3 2-144-16,-1-5 144 0,0 1 0 0,-1 2 0 15,-1-4 0-15,0-1 0 0,-3-2 0 0,1 1 128 16,-1 0-128-16,1-1 0 0,-11 1 0 0,11-1-256 15,1 3 16-15,1 2 16 16,-4-1-1152-16,-1-1-224 0,1 3-64 0</inkml:trace>
  <inkml:trace contextRef="#ctx0" brushRef="#br0" timeOffset="-81316.51">1746 5912 16575 0,'-11'-8'1472'0,"-2"0"-1168"16,-2-1-304-16,-2 4 0 0,-3-1 1632 0,1 4 272 15,-4 2 48-15,-3 0 16 0,-2 1-672 0,-4 2-128 16,-3 1-16-16,3 3-16 0,-2 4-656 0,1 1-128 15,-1 2-32-15,0 3 0 0,3 2-320 0,4 2 0 16,2 2 0-16,1 0 0 16,1 0 160-16,2 2-32 0,1 4-128 0,5-2 192 15,3 3 128-15,2 3 0 0,-2 2 16 0,4 0 0 0,3 2 48 16,2 1 0-16,2-1 0 0,4 2 0 0,2-1-112 0,3 0-16 16,1-3 0-16,2 0 0 0,2-1-48 0,4-1-16 15,4-4 0-15,0-3 0 0,1-1-192 0,3-5 0 16,4 0 0-16,3-3 0 0,5-4 0 0,3-4 0 15,2-1 0-15,0-7 0 0,-3-3 0 0,1-4 0 16,1-3 128-16,-1-3-128 0,-2-3 0 0,1-2 128 16,-1-1-128-16,2-2 0 0,1-3 128 0,-2 0-128 0,-3 3 0 15,1-4 144-15,-3 1-144 0,-3-1 0 16,-4-3 144-16,-2-2-144 0,-4-1 0 0,-3 1 144 0,-5 1-144 0,0-1 0 16,0 2 176-16,-6-1-176 15,-2-2 160-15,-4 3-160 0,-2 2 192 0,-3 2-64 16,-2 2-128-16,-4 1 192 0,-1 2-192 0,-2 0 128 15,0 1-128-15,-3 3 0 0,-2 2 128 0,0 4-128 16,-3 1 0-16,1 2 144 0,1-3-144 0,-2 5 0 16,0 0 0-16,3 3 0 0,2 0-384 0,0 3-16 0,-2 0 0 0,4 4 0 31,2 6-1200-31,2-1-256 0,-1-1-32 0,1 0-11232 0</inkml:trace>
  <inkml:trace contextRef="#ctx0" brushRef="#br0" timeOffset="-80298.39">3292 6279 8287 0,'-1'-8'736'0,"-5"-2"-592"0,-3 1-144 0,-1 0 0 15,-2-2 2624-15,0 5 480 0,3 2 96 0,3 4 32 16,-2 3-1296-16,8-3-256 0,-7 14-48 0,2 5-16 16,0 2-912-16,0 11-176 0,1 4-32 0,3 6-16 0,1 2-480 0,1 3 0 15,3 1 0-15,1 2 0 0,-1-2 0 0,2 2 0 16,5-2 144-16,1-4-144 0,-1-3 288 0,4-6-32 15,0-4 0-15,1-4 0 0,-3-3 96 0,0-6 16 16,0-2 0-16,1-2 0 0,2-6-32 0,-2-1 0 16,-3-5 0-16,0-1 0 0,-11-1-32 0,15-3-16 15,-3-5 0-15,-1-3 0 0,1-2 96 0,2-4 0 16,1-2 16-16,0-5 0 0,1-2-80 0,0-4 0 16,-2-2-16-16,0-8 0 0,-2 0-144 0,0-6-32 15,-2 2 0-15,-1-3 0 0,-1-4-128 0,0-1 160 16,-1-3-160-16,0-1 160 0,4-1-160 0,-1 1 0 15,1 1 0-15,-1 2 0 0,-1 2 0 0,0 0-176 16,-1 4 48-16,1 7 0 0,-1 6-80 16,-1 4-16-16,-1 2 0 0,1 5 0 0,-3 5-16 0,-1 3 0 15,-1 5 0-15,-2 10 0 16,0 0-272-16,0 0-64 0,0 0-16 0,0 0 0 16,0 0-496-16,0 0-112 0,8 16-16 0,-2 2 0 15,-1 0-1216-15,-2 2-240 0</inkml:trace>
  <inkml:trace contextRef="#ctx0" brushRef="#br0" timeOffset="-80047.5">3348 6577 911 0,'0'0'0'0,"-5"-11"0"0,1-1 0 0,0 2 0 0,0 2 0 0,3 2 0 0,-1-2 5072 0,4 3 944 16,-1-2 176-16,0 1 32 0,3-1-3744 0,0-2-752 15,3 2-160-15,-1 1-32 0,-2-2-576 0,4 2-128 16,4-1-32-16,-3 0 0 0,-1 2-352 16,2 0-80-16,0-1-16 0,5-1 0 0,0 0-352 0,2 0 144 15,0 0-144-15,3 2 0 0,-1 1 128 0,1-3-128 16,0 4 0-16,-1 0 0 0,-1-4 0 0,-1 4 0 16,-1 0 0-16,3 2-144 15,5 1-2000-15,-3 4-400 0,-2-2-80 0</inkml:trace>
  <inkml:trace contextRef="#ctx0" brushRef="#br0" timeOffset="-79697.23">3955 6506 2751 0,'3'-21'256'0,"2"11"-256"0,1 2 0 0,4 2 0 15,-1-1 3632-15,3 2 672 0,0 1 144 0,1 1 32 16,0-1-2688-16,1 3-544 0,0 1-96 0,1 0-32 16,-4 4-48-16,2 1-16 0,0 0 0 0,0 6 0 15,1 1-544-15,-1 2-96 0,-2 2-32 0,-2 2 0 16,-2 1-176-16,-3 2-32 0,-3 0-16 0,0 1 0 0,-3 0-32 0,-2 2-128 15,-4-1 192-15,-1 2-64 0,-1 1-128 16,-2-5 0-16,0-3 0 0,0 1 0 0,2-1 0 0,2-3 0 16,2-3-224-16,-1-3 80 15,1 0-432-15,6-9-96 0,0 0-16 0,5 7 0 16,3-4-2112-16,3-6-416 0</inkml:trace>
  <inkml:trace contextRef="#ctx0" brushRef="#br0" timeOffset="-79507.27">4422 6566 4607 0,'4'-13'400'0,"-4"0"-400"16,-6 0 0-16,0 4 0 0,1 4 4032 0,-1 2 704 16,-6 0 160-16,1 6 32 0,1 1-2864 0,-3 2-560 15,-1 4-112-15,-5 3-32 0,-1 1-672 0,-1 2-144 16,0 2-32-16,1 0 0 0,5-1-48 0,3 1-16 16,3 1 0-16,2-4 0 0,2 1 176 0,4-3 16 15,3 3 16-15,5-2 0 0,2-1-208 0,7 0-64 16,5-1 0-16,5-2 0 0,1-2-384 0,3-2 128 15,4-2-128-15,4-2 0 0,5-4-1712 0,4 0-416 0</inkml:trace>
  <inkml:trace contextRef="#ctx0" brushRef="#br0" timeOffset="-75836.58">5715 6311 7359 0,'0'0'656'0,"0"0"-528"0,-5-7-128 0,-1 2 0 16,-5 0 2848-16,2 1 544 0,0 0 96 0,3 1 32 15,-1-1-1568-15,-2 0-304 0,0 2-64 0,1 0-16 16,0 0-480-16,0-1-80 0,1 3-32 0,-1 0 0 16,0 0-528-16,1 0-128 0,7 0 0 0,-7 3-16 15,-1-3-128-15,8 0-32 0,-7 2 0 0,7-2 0 16,-9 2-16-16,0 3-128 0,0-4 192 0,1 3-64 0,-1 0-128 16,0-1 0-16,0-1 144 0,1 1-144 15,0 0 0-15,1 0 128 0,0-1-128 0,7-2 0 0,0 0 0 0,-10 5 144 16,3-4-144-16,7-1 0 0,-11 3 224 0,3-1-64 15,8-2-16-15,0 0 0 0,-7 2-144 0,7-2 160 16,0 0-160-16,0 0 160 0,-8 2-160 0,8-2 0 16,0 0 144-16,0 0-144 0,-9 6 0 0,9-6 0 15,-9 4 0-15,9-4 0 0,0 0 0 0,-7 6 0 16,7-6 0-16,-5 8 0 0,5-8 0 0,-7 9 0 16,7-9 0-16,-5 7 0 0,5-7 0 0,-5 11 0 15,0-2 0-15,5-9 0 0,0 0 0 0,-3 12 0 16,2-1 0-16,1-11 0 0,0 11 0 0,0 1 0 15,0-12 0-15,2 10 0 0,2 2 0 0,1 0-128 16,2 0 128-16,-2-2 0 0,-5-10 0 0,8 10 0 0,0 1 0 0,1-2 0 16,0-2 0-16,2-1 0 0,-1-1 0 0,0 1 0 15,2 0 0-15,0 1 0 0,1 0 0 0,3 0 0 16,0-3 0-16,0 1 0 16,-2 2 0-16,1-1 0 0,0 1 0 0,1-2 0 15,0 3 0-15,-1 2 0 0,0 3 0 0,-2-1 0 0,0 2 0 0,-1-1 0 16,-2-2 0-16,-2-2 0 15,-8-9-176-15,6 14 176 0,-1-1 0 0,1-1-144 16,-5 0 144-16,-1-3 0 0,-1 1 0 0,-2 1 0 0,-1-1 0 0,-1-1 0 16,-4-1 128-16,0 0-128 0,-2 0 128 0,1-1-128 15,-2 1 128-15,-1-1-128 0,-1-1 160 16,-2 1-160-16,-1-2 160 0,2 0-160 0,0 0 160 0,-2 1-160 0,-2-5 256 0,-1 0-32 16,2-1-16-16,0 0 0 0,-1-1 80 0,2 0 16 15,-1-3 0-15,1 1 0 0,2-2-32 0,0 1 0 16,2 1 0-16,0-1 0 0,1-1-112 0,-1 0-32 15,2-1 0-15,0 2 0 0,1-3-128 0,1 5 0 16,9 2 0-16,-9-4 0 0,9 4 0 0,0 0 0 16,0 0-160-16,-7-6 160 15,7 6-688-15,0 0-32 16,8 3-16-16,5 2-14560 0</inkml:trace>
  <inkml:trace contextRef="#ctx0" brushRef="#br0" timeOffset="-75252.69">6238 6536 15663 0,'-10'-12'1392'0,"-1"3"-1120"15,0 4-272-15,0 2 0 0,0 3 2160 0,-4 3 368 16,1 0 80-16,0 3 16 0,-2 2-1264 0,2 2-240 0,-2 3-48 0,0 0-16 16,1 2-544-16,-1 3-128 15,3 2 0-15,1 1-16 0,3 1-176 0,1 0-16 16,0-1-16-16,3 0 0 0,1-2 112 0,2-3 32 16,2-1 0-16,2 1 0 0,3 0-48 0,3-2-16 15,0-2 0-15,1-2 0 0,-1 1-240 0,4-4 0 16,1-1 0-16,-1-4 0 0,-12-2 0 0,14 3-192 15,2-3 16-15,2-3 0 16,3-2-2256-16,0-1-448 0,-1-2-80 0</inkml:trace>
  <inkml:trace contextRef="#ctx0" brushRef="#br0" timeOffset="-75024.08">6442 6699 1839 0,'-7'-6'160'0,"3"-1"-160"0,4 7 0 0,0 0 0 0,0 0 4864 0,0 0 928 16,0 0 192-16,12-1 32 15,-12 1-4432-15,16 4-896 0,-3 1-176 0,-13-5-48 0,0 0 272 0,11 6 48 16,-11-6 16-16,11 13 0 0,-11-13-336 0,5 16-64 16,-2-5-16-16,-3 2 0 0,-3 0-192 0,-2 0-32 15,-2-2-16-15,1 1 0 0,-1 1-144 0,-1-2 160 16,1-1-160-16,-1 0 160 16,0-2-160-16,1 0 0 0,1-3 0 0,6-5 0 15,0 0-512-15,0 0 32 0,0 0 0 0,0 0 0 16,17 5-928-16,0-6-192 0,-2-5-48 0,0-3-9328 0</inkml:trace>
  <inkml:trace contextRef="#ctx0" brushRef="#br0" timeOffset="-74827.21">6725 6623 10127 0,'-7'-3'896'0,"-3"-4"-704"16,-6-3-192-16,2 6 0 0,-3 5 2816 0,-2 4 544 0,-1 3 96 0,0 2 32 16,0 4-1664-16,2 0-336 15,-1 4-64-15,2 0-16 0,2 2-640 0,4 2-144 16,-1-2-32-16,5-3 0 0,2 0-144 0,3-2-16 15,3 2-16-15,3-4 0 0,2 0-160 0,3-1-16 0,3 0-16 16,2-7 0-16,1 1-224 0,2 0 0 0,4-4 0 0,1 0 0 31,-1-5-352-31,2 0-160 0,6-2-48 0,3-3-8656 16,1-1-1744-16</inkml:trace>
  <inkml:trace contextRef="#ctx0" brushRef="#br0" timeOffset="-74580.48">7004 6506 22111 0,'0'0'1968'0,"0"0"-1584"16,0 0-384-16,0 0 0 0,15 4 960 0,-2 3 128 15,2-2 0-15,-1 3 16 0,-2 3-272 0,2 2-64 16,0-1-16-16,2 1 0 0,1 0-496 0,0 0-80 16,0 3-32-16,-3 2 0 0,1-1-144 0,-2 3 160 15,-2-1-160-15,0 1 160 0,-2-5 80 0,-3 4 16 16,-3-1 0-16,-3 0 0 0,-4-2 112 0,-2 2 16 15,-5 0 16-15,-1 1 0 0,-3-3-64 0,-4 4-16 16,-4 0 0-16,-2-1 0 0,0-1-320 0,2 1 0 16,-2-2 0-16,4 2 0 15,6 5-1632-15,-2-5-240 16</inkml:trace>
  <inkml:trace contextRef="#ctx0" brushRef="#br0" timeOffset="-73244.47">7895 6402 22575 0,'-9'-4'992'0,"4"1"224"0,0-1-976 0,5 4-240 0,0 0 0 0,0 0 0 0,0 0 768 0,0 0 128 16,14-4 0-16,2 2 16 15,-1-2 256-15,5 0 48 0,-1 0 16 0,5 0 0 0,1 0-672 0,2 0-144 16,0 1-32-16,3-3 0 0,2 5-240 0,0-2-144 15,1 2 160-15,0 0-160 0,-3-1 0 0,2 4 0 16,3-1 0-16,1 3 0 0,-1-3 0 0,-1 5 0 16,-2-3 0-16,0 4 0 0,-4-1 0 0,0 2 0 15,-2 0 0-15,-4 3 0 0,-3-1 0 0,0 3 0 16,-5-3 0-16,-1 5 0 0,-1-1 0 0,-2 2 0 16,-1-1 0-16,-2 5 0 0,-2 0 0 0,0-4 0 0,-1 3 0 0,0-2 0 15,-1-2 144-15,-3 4-144 16,-2-5 128-16,2 3-128 0,2 1 128 0,-4-4-128 15,0 2 0-15,-1-3 128 0,1 0-128 0,-1 0 160 16,-2-2-160-16,-2 0 160 0,-1 1-160 0,1 1 160 16,-3-1-160-16,-1 0 160 0,-2-2-32 0,-2-1-128 15,1-1 192-15,-3 0-64 0,-3 0 48 0,0-1 0 16,-4 1 0-16,-1-1 0 0,-3-1 64 0,-2-2 16 16,-3 0 0-16,-1 0 0 0,-2 0 0 0,3 1 0 0,2-2 0 0,-2 1 0 15,-1 0-128-15,2-2-128 0,2 0 176 0,2-1-176 0,1 1 176 16,2 0-176-16,2-4 160 0,2 2-160 15,1 0 0-15,3 0 0 0,3 0-208 0,14 0 64 16,0 0-1632-16,0 0-320 0,7 6-64 0</inkml:trace>
  <inkml:trace contextRef="#ctx0" brushRef="#br0" timeOffset="-72379.88">9290 6260 1839 0,'0'0'0'0,"0"0"160"0,-2-7-160 0,-1 1 0 16,-2-1 0-16,1 2 0 0,4 5 4160 0,0 0 784 16,0 0 176-16,0 0 16 0,0 0-2784 0,0 0-560 15,-1 17-128-15,-2 4 0 0,-1 7-1040 0,2 4-208 16,-1 6-32-16,-4 5-16 0,0 4 16 0,0 2 16 15,2 1 0-15,-2 3 0 0,-1-3 64 0,3 0 16 16,1 0 0-16,0-3 0 0,2-4-144 0,1-4-16 0,2-6-16 0,1-6 0 16,0-2-80-16,0-6-16 0,1-3 0 0,0-3 0 15,-3-13-208-15,3 12-160 16,-3-12 32-16,0 0 0 16,0 0-480-16,0 0-96 0,11 2 0 0,-2-6-16 15,-1-3-752-15,-2-8-128 0,-4-4-48 0,-1-1 0 16,-1-1 304-16,-1-1 64 0,-3-5 16 0,0 1 0 15,1 1 640-15,-1 1 128 0,0 4 32 0,-1-3 0 0,-1 1 1024 0,2 7 208 0,2 2 32 0,0 6 16 0,2 7 752 16,0 0 160-16,0 0 16 0,0 0 16 0,10-6-560 0,1 2-112 16,0 1-32-16,3 3 0 15,1 3-720-15,1-1-144 0,1 0-16 0,4-2-16 0,3-3-32 0,1 0-128 16,4-1 192-16,0 2-64 16,1-2-128-16,-1 3 0 0,1-2 144 0,-1 0-144 0,-1-2 0 0,-4 0 0 15,0-2 0-15,-2 0 0 16,-1 0-864-16,-2 2-96 15,0 6 0-15,-4-3-16 0,0-5-592 16,-5-3-112-16,-2-3-32 0,0 0-5552 0,-3-3-1120 0</inkml:trace>
  <inkml:trace contextRef="#ctx0" brushRef="#br0" timeOffset="-72215.98">9800 6325 8287 0,'-6'-5'736'0,"6"5"-592"16,0 0-144-16,0 0 0 0,0 0 3280 0,-7 6 624 16,-1 6 128-16,2 5 32 0,-2 2-2352 0,-1 6-480 0,1 4-80 0,-1 4-32 15,-3 3-624-15,-1 2-128 0,-1 0-32 0,2-1 0 16,1-1 192-16,1 0 48 0,1-1 0 0,1-1 0 15,3 0-272-15,0-4-48 0,3-1-16 0,4-2 0 16,2-1-240-16,2-4 0 16,2-3-144-16,1-4 144 15,1 1-704-15,4 2-32 0,2 3-16 0,3-8-7920 0,-5-5-1584 0</inkml:trace>
  <inkml:trace contextRef="#ctx0" brushRef="#br0" timeOffset="-71536.04">10136 6717 8287 0,'0'0'736'0,"-2"-7"-592"15,-7-4-144-15,2 2 0 0,5 6 2560 0,2 3 496 16,0 0 80-16,0 0 32 0,-7 6-1024 0,2 3-208 16,-3 2-32-16,1 1-16 0,0 5-992 0,0-1-208 15,-1 5-48-15,2-1 0 0,1 0-32 0,-2 1-16 16,2-3 0-16,1-1 0 0,4 0-64 0,3-3-16 15,-2 1 0-15,3-2 0 0,-4-13-192 0,6 11-64 16,-6-11 0-16,9 12 0 0,-9-12-256 0,13 8 128 0,-13-8-128 0,16 4 0 16,-3-3 160-16,-1-3-160 0,-2-1 128 0,1-1-128 15,-1-1 128-15,-1-2-128 16,2-2 128-16,-2 0-128 0,-1-5 144 0,-1 1-144 16,1-2 160-16,0 1-160 0,0 0 128 0,1-2-128 15,0 3 0-15,-1 3 144 0,-3-2-144 0,-5 12 0 0,0 0 0 0,0 0 0 16,0 0 0-16,0 0 0 0,0 0-128 0,5 12 128 15,-1 1-176-15,0 1 48 0,0 2 0 0,1-2 0 16,1 2 128-16,0-2-160 0,2-1 160 0,2-1-160 0,2-2 160 0,0-3 0 16,-12-7 0-16,14 6 0 15,2-3 0-15,1-2 0 0,-2-2 0 0,0 0 128 0,-4-2 32 16,3-2 16-16,0-1 0 0,0 0 0 0,2-2 0 0,1-2 0 16,-2-2 0-16,1 0 0 15,0-1 64-15,-1-1 16 0,0-3 0 0,0 0 0 0,0-1 16 16,-2-2 16-16,-3 1 0 0,-1-5 0 0,-1-1-16 0,-3-3 0 15,-2-2 0-15,-2 0 0 0,1 1-32 0,-6 0-16 16,-3-2 0-16,-2 0 0 0,0-2-80 0,0 1-16 16,-2 0 0-16,2 1 0 0,-1 5-128 15,-1 2 0-15,2 4 0 0,4 8 0 0,-2 1 0 0,2 2 0 16,0-1 0-16,0 2 0 0,0 3-320 16,-1 1 0-16,2 1 0 0,4 3 0 15,-6 0-576-15,6 0-128 0,0 0 0 0,-3 6-9664 16,-1 1-1936-16</inkml:trace>
  <inkml:trace contextRef="#ctx0" brushRef="#br0" timeOffset="-70999.36">10083 6803 3679 0,'0'0'320'0,"0"0"-320"16,0 0 0-16,-7-6 0 0,-2-1 3344 0,4 2 608 15,0-4 112-15,4 2 32 0,1 1-1664 0,0-1-320 16,0 1-64-16,1-2 0 0,-1-4-480 0,2 2-96 16,1-3 0-16,1 1-16 0,0-1-400 0,2 1-80 15,1 1-16-15,1-2 0 0,-2 0-400 0,1-3-96 16,-2 2-16-16,2 1 0 0,0 0-256 0,0-2-48 16,-2 2-16-16,0 0 0 0,1-1-128 0,-4 2 0 0,1-5 144 0,-2 5-144 15,0 2 0-15,-1 1 128 0,0 2-128 0,0 7 0 16,-1-8 0-16,1 8 0 0,0 0 0 0,0 0-192 31,0 0-1600-31,0 0-336 0,12 7-64 0</inkml:trace>
  <inkml:trace contextRef="#ctx0" brushRef="#br0" timeOffset="-70181.19">11211 6567 6447 0,'1'-9'576'0,"-1"-2"-576"16,-3-6 0-16,-3 1 0 0,-6 2 2928 0,2 1 464 15,-1 3 112-15,3 4 16 0,-2-1-1072 0,0 4-208 0,-2 3-32 0,-1 1-16 16,0 8-1024-16,-4 5-208 0,0 6-32 0,0 1-16 15,-1 2-592-15,2 5-112 0,2 3-16 0,1 0-16 16,1-4 144-16,3 2 16 0,4 1 16 0,2-2 0 16,0-2-32-16,2-2 0 0,6-4 0 0,2-1 0 0,1 0-96 0,1-4-32 15,2-2 0-15,3-1 0 0,0-3-400 0,1-2-96 16,0-2-16-16,4-1 0 16,5-1-1536-16,5-3-304 0,4-3-64 15</inkml:trace>
  <inkml:trace contextRef="#ctx0" brushRef="#br0" timeOffset="-69944.8">11349 6754 9215 0,'-1'-4'816'0,"-1"0"-656"15,2 4-160-15,7-4 0 0,-1-2 3152 0,1 2 608 16,-7 4 112-16,12-3 32 0,-12 3-2576 0,14 1-512 16,-14-1-112-16,16 7 0 0,-1 1 64 0,0 3 0 15,-5 0 16-15,0 3 0 0,-3 1-512 0,-1 2-96 16,0-2-32-16,-5 2 0 0,-1 3 0 0,-3-5 0 15,-2 4 0-15,-3 0 0 0,-1 1 32 0,0-2 0 16,0 1 0-16,-2 0 0 0,1-1-176 0,0-1 160 0,0-1-160 0,4-3 160 16,-1-4-448-16,7-9-96 15,-5 8 0-15,5 2-16 16,5 3-1792-16,1-3-368 0,-1-6-64 0</inkml:trace>
  <inkml:trace contextRef="#ctx0" brushRef="#br0" timeOffset="-69751.43">11740 6773 5519 0,'-16'-4'496'16,"2"1"-496"-16,1-1 0 0,-3 2 0 16,-1 2 4048-16,-1 3 720 0,-3 2 144 0,0 3 16 0,-1 1-3184 0,1 4-640 15,-2 4-128-15,3-3-16 16,2 5-368-16,1 0-64 0,0 2-16 0,7-3 0 16,5 3-80-16,1-3-32 0,2 1 0 0,4-2 0 0,2-3-48 0,3-1-16 15,4-3 0-15,1 1 0 0,2-2 704 0,4 0 144 16,3-8 32-16,2 2 0 15,2-3-1856-15,1-1-384 0,2-2-64 0,7-1 0 16,7 6-1888-16,-3-8-368 0</inkml:trace>
  <inkml:trace contextRef="#ctx0" brushRef="#br0" timeOffset="-69536.51">12100 6586 20271 0,'0'0'1792'0,"6"9"-1424"16,0 0-368-16,0 1 0 0,1 2 1728 0,0 1 288 16,0 1 48-16,1 3 16 0,-2 2-1024 0,1 3-208 15,-1 3-32-15,0-2-16 0,-1 3 144 0,-3-1 16 16,-2 1 16-16,-1 3 0 0,-3-2-256 0,-2 2-48 16,-5-1-16-16,-2 4 0 0,-4-5-272 0,-13 16-48 0,-1-4-16 15,-3 4 0 1,-4 5-2432-16,2 2-480 0</inkml:trace>
  <inkml:trace contextRef="#ctx0" brushRef="#br0" timeOffset="-57568.98">1900 8101 13823 0,'-6'-12'1216'0,"2"4"-960"0,-1-2-256 0,0 0 0 16,2 1 1920-16,1 3 352 0,-5 1 64 0,2-1 16 15,-2 2-576-15,-3 2-112 0,1-2-32 0,-1 4 0 0,-2 0-352 0,0 3-80 16,0 2-16-16,3 1 0 0,-3 1-848 0,-2 5-160 16,-4 5-48-16,0 1 0 0,-1 7-128 0,1 2 0 15,-1 4 0-15,-1 3 0 0,0 3 0 0,3 2 208 16,-1 2-48-16,1 4-16 0,0 0 0 16,4 1 0-16,3 0 0 0,3-3 0 0,1-6 80 0,3 1 16 15,3-3 0-15,4-2 0 0,1-4 16 16,4-2 0-16,3-1 0 0,3-5 0 0,1-3-128 0,4-2-128 15,4-3 176-15,3-5-176 0,3-3 0 0,2-4 0 0,2-3 0 0,4-5 0 16,3-2 128-16,0-3-128 16,2-2 0-16,17-9 0 0,-9-2 0 0,-7 1 160 0,-6 1-160 0,-5 1 128 15,-2-6-128-15,-6 2 128 16,-6 0-128-16,0-1 128 0,-4 1-128 0,0 0 192 16,-2 1-192-16,-5-1 192 0,-3 0 32 0,-3 1 16 15,1-1 0-15,-6 1 0 0,-6 0 80 0,0 2 0 16,1 1 16-16,-2 1 0 0,-3 0-192 0,1 1-144 0,2 3 192 0,-1 3-192 15,0 0 0-15,-1 2 0 16,-1 0 0-16,1 2 0 0,-1-1 0 0,0 4 0 0,-1-1-192 0,-1 3 48 31,1 2-400-31,4 3-80 0,2 7-16 0,0-1 0 16,-3 1-2704-16,-3-2-560 0</inkml:trace>
  <inkml:trace contextRef="#ctx0" brushRef="#br0" timeOffset="-57175.86">1770 8287 10127 0,'-6'-17'896'0,"5"11"-704"16,1-1-192-16,0 7 0 0,1-4 2992 0,-1 4 560 16,0 0 112-16,0 0 32 0,8-4-2064 0,-8 4-416 15,9 0-64-15,3 0-32 0,-1-1-288 0,1 2-48 16,1 1-16-16,-1-2 0 0,1 2-544 0,4 3-224 16,-4 1 176-16,-13-6-176 15,10 2 128-15,-1 3-128 0,-9-5 0 0,7 8 144 0,-2-1-16 0,-5-7 0 16,0 9 0-16,0 0 0 0,-2-3-128 0,-1 4 192 15,-2-1-192-15,0 0 192 0,-2 0-192 0,0 0 0 16,0 0 144-16,0-2-144 0,1 1 128 0,-1-2-128 16,2 1 128-16,5-7-128 0,-4 4 0 0,4-4 0 0,0 0 0 0,0 0 0 15,0 0 0-15,1 7 0 16,-1-7 0-16,5 7 0 0,1-1-128 0,2 2 128 16,-1 0-128-16,1 0 128 0,0 0 0 0,1-1 0 15,-1-1 0-15,2 4 128 0,-2-2-128 0,-1 1-160 16,-7-9 160-16,5 13-208 0,-5-13 208 0,3 12 0 0,-3-2 0 0,0-10 0 15,-3 15 0-15,-1-5 0 0,-1 0 144 0,0 0-144 16,-2-1 224-16,-1 1-48 0,-1-3-16 0,0 3 0 16,0-1-160-16,0-1 160 0,-2-1-160 0,1-1 160 15,1-1-160-15,9-5 0 16,-11 7 144-16,2-2-144 0,9-5 0 0,-9 4-240 16,9-4 48-16,0 0 0 15,-4 12-1840-15,2 1-352 0,0-3-80 0</inkml:trace>
  <inkml:trace contextRef="#ctx0" brushRef="#br0" timeOffset="-56576.62">1773 9694 19343 0,'-13'-5'1728'0,"6"5"-1392"0,-2 1-336 0,-1 3 0 16,1 5 1904-16,-3 3 304 15,-1-1 64-15,-1 5 16 0,1 1-1424 0,-3 4-288 0,0 4-48 16,-1-2-16-16,0 3 208 0,2 1 48 0,-1 1 0 0,2 1 0 16,1 2-320-16,1 1-64 0,0 4-16 0,5-3 0 15,0 1-224-15,4 2-144 0,3-3 192 0,2-1-192 16,-1-4 208-16,4 1-64 0,3-7-16 0,1 0 0 16,2-2 32-16,0-2 0 0,2-1 0 0,2 0 0 15,2-4-160-15,-2-1 192 0,2 0-192 0,2-4 192 0,0-2-192 0,1-1 0 16,-1-2 0-16,1-2 128 0,-1-1 16 0,2-2 0 15,1-2 0-15,-1 0 0 0,3-3-16 0,-1-3-128 16,2-1 192-16,-2 0-64 16,1-2 32-16,-1 0 0 0,2-2 0 0,-1 0 0 15,-2-1 32-15,-1-1 0 0,-2-3 0 0,-2 2 0 16,-4-3 16-16,1 0 16 0,-2 1 0 0,0-10 0 16,-4 2 64-16,-4 10 16 0,0-3 0 0,-1-9 0 0,-4 0-16 15,-1 4 0-15,-2 3 0 0,-2-3 0 0,-1 3-96 0,-3 2-32 16,-1 2 0-16,-2 1 0 0,0-2-160 0,-3 2 128 15,-1 1-128-15,4 6 128 0,-3 1-128 0,1 1-192 16,-2 0 32-16,0 2 16 16,-1 3-528-16,-1 2-96 0,1 0-32 0,0 5 0 15,2 2-1648-15,1 3-336 0,-1 0-64 0,3 0-11136 0</inkml:trace>
  <inkml:trace contextRef="#ctx0" brushRef="#br0" timeOffset="-56369.1">1851 9878 24351 0,'-13'0'1088'0,"5"2"208"0,-1 6-1040 0,-1 4-256 0,-1 2 0 0,4-2 0 16,0 2 768-16,-1 3 112 0,-3 0 16 0,1 0 0 16,4 1-128-16,-2 0 0 0,-1 1-16 0,1-2 0 15,4-3 16-15,3 0 0 16,0-1 0-16,2-1 0 0,2-1-224 0,2-2-32 0,3-1-16 0,1-2 0 16,0-3-320-16,3-1-176 0,-1 0 192 0,5-2-192 15,2-3 0-15,2-2 0 0,-2 0 0 0,0 1 0 16,0-4 0-16,-1 0-176 0,-1 0 0 0,2-1 0 15,2 0-2176-15,-2 0-432 16,-2 1-96-16,-3 0 0 0,-3-2-528 0,-2 1-112 0</inkml:trace>
  <inkml:trace contextRef="#ctx0" brushRef="#br0" timeOffset="-56241.21">1939 9965 22911 0,'-13'-1'1024'0,"6"1"192"0,1 2-960 0,-1 2-256 16,1 1 0-16,-1 2 0 0,-1 5 1344 0,2-1 208 15,-2 4 48-15,0 3 16 0,0 0-944 0,-1 3-192 16,1 1-32-16,2 2-16 0,1-1-16 0,1 1 0 15,0-2 0-15,2-1 0 0,1-1-288 0,1 0-128 16,1-2 0-16,2 3-14096 0</inkml:trace>
  <inkml:trace contextRef="#ctx0" brushRef="#br0" timeOffset="-55522.69">1781 11121 23951 0,'-8'-2'2128'0,"-4"0"-1696"16,1 1-432-16,-1 4 0 0,0 2 1984 0,-2-1 304 15,-1 5 64-15,1 3 16 0,1 1-1920 0,-1 5-448 16,-3 5 0-16,0 4 0 0,1 4 128 0,1 4 32 0,-1 1 0 0,3 4 0 15,1 3 32-15,2 4 16 0,2-1 0 16,1 5 0-16,3 1 48 0,3-1 0 0,4-2 0 0,2-5 0 16,3-5 0-16,5-4 0 0,1-3 0 15,2-6 0-15,1-4 0 0,1-4 16 0,3-5 0 16,1-3 0-16,1-4-112 0,4-4-32 16,1-2 0-16,5-2 0 0,2-7-128 0,0-2 0 0,-1-1 144 15,1 1-144-15,1-5 128 0,-1-1-128 0,-3-2 128 16,0-1-128-16,-4 0 0 0,0 0 144 0,-6-1-144 0,-3 1 0 15,0 1 176-15,-5-1-176 0,-2 0 160 0,-2 2-160 16,-2 0 208-16,0 1-48 0,-6 0-16 0,0 0 0 0,-4 0 176 16,1 0 48-16,-3 2 0 0,-1-4 0 0,-2 4-128 0,0-1-32 15,-1-1 0-15,-4 0 0 0,-2-1-208 16,-1 0 0-16,1-1 0 0,-2 1 0 0,-2 0 0 16,-1 0-336-16,0 2 48 0,4 2 16 15,2 4-736-15,0 1-144 0,-3 2-16 0,2 0-9840 16,3 2-1952-16</inkml:trace>
  <inkml:trace contextRef="#ctx0" brushRef="#br0" timeOffset="-55274.59">1873 11274 29199 0,'0'0'1280'0,"0"0"288"0,-5 6-1248 0,0 3-320 16,0 1 0-16,-2 3 0 0,1 1 304 0,-2 2 0 15,0 4 0-15,-1 3 0 0,0-1 112 0,2 1 32 0,2 2 0 0,1 0 0 16,2 0 32-16,-1-2 16 0,2-2 0 0,1 1 0 15,2-2-192-15,1-1-48 16,2 2 0-16,2-5 0 0,0 1 0 0,1 0-16 16,-1-4 0-16,1 0 0 0,-2 0-64 0,-1-2-16 15,1 0 0-15,-1 3 0 0,-3-2 0 0,-2-4 0 0,0-8 0 0,-2 9 0 16,-2 0-16-16,-3 0 0 0,0-1 0 0,-3 0 0 16,-1 0-144-16,-1-2 128 0,0 1-128 0,-1-3 128 15,-1-1-480 1,1 1-96-16,4 2-32 0,-2-4 0 0,3 0-1696 15,8-2-320-15,-10-11-80 0</inkml:trace>
  <inkml:trace contextRef="#ctx0" brushRef="#br0" timeOffset="-55114.61">1824 11438 16575 0,'0'0'1472'0,"8"-5"-1168"16,1 1-304-16,1 0 0 15,3-1 3728-15,2 1 688 0,0 0 144 0,2 0 32 16,0 2-3376-16,0-1-688 0,0 2-128 0,0 1-16 0,0-2 0 0,0 1 0 15,1 1 0-15,-2 0 0 0,-2-3-384 0,3 6 0 16,3 0 0-16,-1 1-15856 0</inkml:trace>
  <inkml:trace contextRef="#ctx0" brushRef="#br0" timeOffset="-53331.71">4025 8128 15663 0,'1'-26'1392'0,"0"2"-1120"15,-1 1-272-15,-1 2 0 0,-2-1 1856 0,-1 2 320 16,0 1 64-16,-2 4 16 0,-2-1-656 0,-4 5-144 16,1 2-32-16,2 5 0 15,1 1-368-15,-4 5-80 0,-5 3-16 0,-1 4 0 0,-2 7-960 0,-1 6 0 16,-1 8-192-16,-3 5 32 0,-1 6 160 16,0 3 0-16,0 4-144 0,0 6 144 0,0 2 0 0,3 0 208 15,2 4-16-15,1-4-16 0,6-2 48 16,3-4 16-16,5-3 0 0,3-5 0 0,6-5 16 0,2-3 16 15,4-4 0-15,7 11 0 0,1-11-96 0,2-8-32 16,1-4 0-16,2-4 0 0,4-3-144 0,-1-3 0 16,-2-6 0-16,13-3 0 0,-3-7 0 0,-8-2 0 15,0-1 0-15,0 0-176 0,-3-2-16 0,-4-2 0 16,4-10 0-16,-2 7 192 0,-6 4 0 0,-3 3 0 16,-6 6 0-16,-5 5 0 0,0 0 0 0,0 0 0 15,0 0 0-15,0 0 0 0,-3 11 0 0,1 2 0 16,-2 1 0-16,1 2-128 0,-1-1 128 0,2 1-128 15,0-2 128-15,4-1 0 0,-1-1 0 16,4 0 0-16,2-2 0 0,-7-10 0 0,9 8 0 0,-9-8-128 31,12 5-256-31,-1-5-64 0,0 0 0 0,2-4 0 16,4 2-2448-16,-4-1-496 0</inkml:trace>
  <inkml:trace contextRef="#ctx0" brushRef="#br0" timeOffset="-53132.88">3811 8725 1839 0,'-29'-18'160'0,"16"9"-160"16,4 3 0-16,5 3 0 0,0 1 5392 0,4 2 1056 16,0 0 208-16,11-4 32 0,-1-1-4768 0,3-3-960 15,1 0-192-15,5 1-48 0,3-5 176 0,0 1 16 16,3 0 16-16,1-1 0 0,1-1-608 0,6 5-112 16,-1-4-16-16,4 5-16 0,-3-4-176 0,1 5 160 15,-1 0-160-15,-2 3 160 0,-5-1-160 0,2-2 128 16,-4 3-128-16,1 1 128 15,-3 4-1744-15,-1 0-368 0</inkml:trace>
  <inkml:trace contextRef="#ctx0" brushRef="#br0" timeOffset="-51700.03">4892 8354 16575 0,'-17'-7'1472'15,"1"0"-1168"-15,6 4-304 0,-4 3 0 16,1 0 1792-16,0 2 288 0,-1 2 64 0,-2 3 16 16,-3 3-1040-16,-1 3-208 0,-2 7-32 0,8-7-16 0,-2 5-400 0,1 5-80 15,0 2 0-15,0 0-16 16,2 1-208-16,1 3-32 0,0-5-128 0,0 14 192 15,2-6 96-15,5-6 16 0,2-4 0 0,4-8 0 16,1 0-16-16,3 1 0 0,1-3 0 0,4 1 0 16,0-2-96-16,0 0-32 0,1-1 0 0,7 3 0 15,0-6-160-15,-1-1-144 0,-1 1 144 0,1-5-208 16,2 1-1472-16,4 2-304 0,4-2-48 0</inkml:trace>
  <inkml:trace contextRef="#ctx0" brushRef="#br0" timeOffset="-50181.44">5289 8483 18543 0,'0'0'816'0,"0"0"176"0,-13-7-800 0,3 3-192 15,2 0 0-15,0 2 0 0,-1-1 1424 0,0 3 240 16,0 3 64-16,0-3 0 0,-2 2-352 0,-1 2-64 15,-3 1-16-15,2 3 0 0,-2 0-880 0,1 2-176 16,0 2-48-16,-1 0 0 0,2 2-32 0,3 2-16 0,-2-2 0 0,3 1 0 16,3-1-144-16,0 2 160 15,4-1-160-15,0-2 160 0,2 0-160 0,3 0 0 0,1-2 144 0,1 2-144 16,2 0 0-16,0 0 128 0,3-1-128 0,0-2 0 0,2-1 0 0,-1 2 0 16,1-1 0-16,-1-1 0 15,-4-1 0-15,1 0 0 0,0-2 0 0,-8-6 0 16,7 11 0-16,-3-2 0 0,-4-9 0 0,0 10 0 15,0-10 0-15,-4 12 0 0,-2 0 0 0,0-3 0 16,-3 1 0-16,-2 1 144 0,0-3-144 0,-2 1 0 16,-2-2 0-16,3 1 0 0,1-1 0 0,0-2 0 15,2 0 0-15,3-2 0 0,6-3 0 0,0 0 0 0,-9 4 0 16,9-4-192-16,0 0 0 0,0 0 0 16,0 0-1360-16,0 0-272 0,0 0-48 0,0 0-9888 0</inkml:trace>
  <inkml:trace contextRef="#ctx0" brushRef="#br0" timeOffset="-49794.1">5477 8707 911 0,'-7'-3'0'0,"1"-1"0"16,-2 8 0-16,2 3 0 0,-1 1 5568 0,-1 5 1024 15,3 2 192-15,0-2 64 0,-3 4-5232 0,1-2-1040 16,2 0-192-16,3-2-64 0,-1 0 32 0,3 0 0 0,0-13 0 0,5 13 0 15,0-1-48-15,-5-12-16 16,8 11 0-16,-8-11 0 0,9 6-288 0,-9-6 128 16,12 5-128-16,0-5 0 0,-2-4 176 0,-1 2-176 15,-1-7 160-15,3 1-160 0,-2-1 0 0,1-2 0 0,-2-1-208 0,1 1 64 32,0-5-496-32,0 2-80 0,1 5-32 0,-1-2 0 15,0-6-144-15,1 0-48 0,-1 0 0 0,-1-2 0 16,-4-5 416-16,0 3 80 0,0 7 0 0,-3 5 16 0,-1 1 800 0,0 8 144 15,0 0 48-15,0 0 0 0,0 0 528 0,-5 7 96 0,0 1 32 0,-2 2 0 16,2 3-704-16,1 0-128 0,0 3-16 0,2 1-16 0,-1 0-352 16,2 1 144-16,1-1-144 0,0 0 0 0,4-6 208 0,0 1-64 15,-4-12-16-15,6 13 0 0,2-1-128 0,-8-12 192 16,12 10-192-16,-1-2 192 16,1-5-1392-16,0 1-272 0,5 0-48 0,-2-2-16 0</inkml:trace>
  <inkml:trace contextRef="#ctx0" brushRef="#br0" timeOffset="-49475.66">5825 8827 23263 0,'0'0'1024'0,"0"0"224"0,0 0-992 0,0 0-256 16,0 0 0-16,10-3 0 0,2 2 576 0,1 1 64 16,0-3 0-16,3-1 16 0,0-1 128 0,0-1 32 15,1-1 0-15,0-1 0 0,-2-1-336 0,0-1-64 16,1-2-16-16,-2 2 0 0,-2 2-160 0,0-3-48 15,0 2 0-15,-2 0 0 0,-2 1-32 0,-2-1-16 16,0 1 0-16,-5 0 0 0,-4-1 0 0,-2 3 0 16,0-1 0-16,-2 2 0 0,-3 0-144 0,-1 4 0 15,0 1 0-15,-2 2 0 0,-2 5-192 0,0-1 0 0,-4 5-16 16,2 0 0-16,1 4 16 0,0 0 0 16,2 2 0-16,0 2 0 0,1-1 192 0,3 0-144 0,2-1 144 15,3 1-128-15,2 2 128 0,3-1 0 0,3-2 0 0,4 0 0 16,0-4 0-16,5-1 144 0,1 0-16 0,3-6-128 15,2 1 160-15,2-3-160 0,-1-2 128 0,2-3-128 16,-1-2 0-16,2-2 0 0,2-3 0 0,1 1 0 16,-3-3-2240-16,2 1-336 0,-3 3-64 0</inkml:trace>
  <inkml:trace contextRef="#ctx0" brushRef="#br0" timeOffset="-49180.19">6524 8433 15663 0,'-4'-10'1392'0,"4"10"-1120"15,0 0-272-15,0 0 0 0,0 0 2656 0,12 9 480 16,-12-9 80-16,13 11 32 0,-2 2-2032 0,1 1-416 15,0 1-80-15,-3 2-16 0,0 3-32 0,2-1-16 16,-1 2 0-16,3 13 0 0,-6-9-528 16,-2-2-128-16,-1 1 0 0,0-1 896 0,-1 2 160 0,0 1 32 0,-2 11 0 15,-2-6-656-15,-5 0-128 16,-5 0-32-16,-5 1 0 16,-3-2-1232-16,-2 2-256 0,0 5-64 0,0 2-8960 15,0 4-1792-15</inkml:trace>
  <inkml:trace contextRef="#ctx0" brushRef="#br0" timeOffset="-43206.25">4047 9924 21311 0,'-3'-10'944'0,"2"0"192"0,1 3-912 0,-1-1-224 16,-1 3 0-16,2-1 0 0,-1-1 1152 0,0 1 192 16,-5-4 48-16,2 4 0 0,-2-2 96 0,1-1 32 15,-3 0 0-15,1 1 0 0,0 0-736 0,-1 2-144 16,-1-1-16-16,-3 1-16 0,1-1-288 0,1 2-48 16,0 0-16-16,0 2 0 0,-3-1-128 0,2 3-128 0,-2 0 144 0,-2 1-144 15,0 1 0-15,-1 1 0 0,0 2 0 0,1 2 0 16,-5 0 144-16,2 2-144 15,0 1 128-15,1 0-128 0,1 2 0 0,0-1-144 16,1 0 0-16,-1 1 0 0,2-1 144 0,-2-1 0 16,3 2 0-16,1-1 0 0,3 2 0 0,1 1-128 15,1-4 128-15,1 0-192 0,3 3 192 0,1 1 0 16,1-4 0-16,1 2 0 0,1-1 0 0,3-2 0 16,1 1 0-16,2 0 0 0,1 2 0 0,2-1 0 0,2 0 0 15,2 1 0-15,2 1 0 0,2-5 0 0,3 3 0 0,10 3 0 16,-3-3 0-16,-1 0 0 0,2 1 0 15,-1 2-192-15,1 0 192 0,0 0 0 0,-1-1 0 0,1 1 0 16,-2 1 0-16,0 2 0 0,-3-2 0 0,-3 0-128 0,-1-1 128 0,-5 0 0 16,-2-1-144-16,-2-1 144 0,-6-2 0 0,-2 1 0 15,-3 1 0-15,-2 2 0 16,-2-4 0-16,-3 1 0 0,-5 1 0 0,-2-1 0 0,-5 1 208 0,-2 0-32 16,-3 2-16-16,-2 2 0 0,0-4-16 0,-3 1 0 15,0 0 0-15,-1-2 0 0,0-2 112 0,1 1 32 16,3-5 0-16,-1 0 0 0,-2-1 0 0,3-1 0 15,2 1 0-15,1-2 0 0,1-1-112 16,3 0-32-16,0-1 0 0,6 1 0 0,2-3-144 0,1 3-192 16,10 0 32-16,0 0 16 15,0 0-496-15,0 0-80 0,0 0-32 0,0 0 0 16,21 8-1920-16,2-3-384 0,3 0-80 0</inkml:trace>
  <inkml:trace contextRef="#ctx0" brushRef="#br0" timeOffset="-42734.69">4812 10200 14735 0,'-12'-17'640'0,"8"7"160"0,-1 4-640 0,3-2-160 15,-4 3 0-15,2 0 0 0,1 2 2832 0,-3 1 544 16,1 2 96-16,-1 2 32 0,-6 1-1712 0,0 3-352 16,-2 3-64-16,-2 6-16 0,2 2-896 0,-2 2-176 15,-1 6-32-15,-1 1-16 0,1 0 16 0,1 2 16 16,1 0 0-16,2 2 0 0,2-5 64 0,3 1 16 16,2 0 0-16,3-1 0 0,2-3-32 0,4-1 0 15,0-3 0-15,4-2 0 0,-2-2-112 0,4-1-16 16,2 0-16-16,1-2 0 0,-1-2-176 0,1-3 0 15,2 1 0-15,1-6 0 0,-1 2 0 0,0-3 0 16,1-2 0-16,-1 1 0 16,-1 0-608-16,3-2 0 0,2 1 0 0</inkml:trace>
  <inkml:trace contextRef="#ctx0" brushRef="#br0" timeOffset="-41204.97">5390 10482 13823 0,'0'0'1216'0,"-2"-10"-960"0,-2-3-256 0,2 0 0 0,0 3 1536 0,2 2 256 16,0-3 48-16,0 3 16 0,0-1-384 0,0 3-80 0,0 1-16 0,-2-2 0 15,-2-1 128-15,0 2 32 0,0-1 0 0,-1 1 0 16,2 0-704-16,-1 1-144 16,-1 0-32-16,-3 1 0 0,-1 0-384 0,0 2-80 0,-3 0 0 0,-1 0-16 15,0 2-176-15,-1 0 0 0,-3 0 0 0,1 1 128 16,1 3-128-16,-1 1 0 0,-1-4-160 0,7 5 160 16,-2-2-144-16,0 2 144 0,-1-1-128 0,3 2 128 0,1-2-128 15,1 0 128-15,0-1-128 0,3 0 128 0,1 1-128 0,0 1 128 16,4-6-128-16,-1 7 128 0,1-7 0 0,0 9 0 15,1-1 0-15,3 3-128 0,1-3 128 0,0 1 0 16,2 1-144-16,1 1 144 0,1-2 0 0,1 2-176 16,1 1 176-16,6 6-128 0,-4-2 128 0,-2 0 0 15,0-3-144-15,-1 0 144 0,1 0 0 0,-2-3-176 16,-4-1 176-16,-5-9-128 0,0 0 128 0,3 12 0 16,-3 0 0-16,0-12 0 0,-7 8 0 0,1 1 0 15,-4-1 0-15,1-1 0 0,-1 1 0 0,-2 1 0 16,-1 2 0-16,-1-2 0 0,-1-1 0 0,2-2 128 15,0 1-128-15,0-2 0 16,3-1 0-16,-1 0 0 0,2-3 0 0,9-1 128 0,-9 1-128 0,9-1 0 16,0 0 0-16,0 0 0 0,0 0-304 0,0 0-80 15,0 0 0-15,0 0-16 16,12-2-2480-16,5-2-480 0</inkml:trace>
  <inkml:trace contextRef="#ctx0" brushRef="#br0" timeOffset="-40735.67">5669 10562 15663 0,'0'0'1392'15,"-3"-5"-1120"-15,3 5-272 0,-1-7 0 16,2 1 1376-16,0-1 224 0,-1-1 32 0,-2 2 16 16,-1-2-112-16,0 3 0 0,1 0-16 0,-2 1 0 15,-1-3-512-15,1-1-112 0,-1 3 0 0,-1 0-16 0,0 0-320 0,-2 2-64 16,-1 1-16-16,0 0 0 15,0 2-272-15,1 3-48 0,8-3-16 0,-9 8 0 16,-2 1-144-16,1 1 0 0,-1 1 0 0,1 2 128 0,-3 0-128 0,3 1-144 16,2 2 144-16,0 3-208 0,0-2 208 0,2 3-144 15,0-7 144-15,2 1-128 0,2-1 128 0,0 0 0 16,2-1 0-16,3-2 0 0,-3-10 0 0,5 11 0 16,-5-11 0-16,8 6 176 0,-8-6-176 0,12 3 0 15,-2-3 0-15,2-1 0 0,1-3 0 0,-1 0 0 16,-3-3 0-16,0-2 0 0,0 0 0 0,2 0 0 15,0 0 0-15,1-3-176 16,-1 0-208-16,-1-1-32 0,0 2-16 0,-2 0 0 0,0 1 128 0,-1 1 32 16,-4 1 0-16,-3 8 0 0,6-8 272 0,-6 8-160 15,0 0 160-15,0 0-128 0,0 0 320 0,0 0 80 0,0 0 16 16,0 0 0-16,2 14-128 0,1-1-32 16,-3 2 0-16,1 0 0 0,0 1-128 0,2-2 0 15,0 1 0-15,1-2 0 0,1 0 0 0,1-3 0 0,2-2 0 16,0 0 0-16,-8-8 0 0,10 6 0 15,1-2 0-15,1-1 128 0,-1-2-384 0,4 2-96 16,4 1-16-16,-2-2 0 16,-3-3-2352-16,2-2-480 0,-3-6-80 0</inkml:trace>
  <inkml:trace contextRef="#ctx0" brushRef="#br0" timeOffset="-40235.94">5985 10488 13823 0,'0'0'1216'0,"0"0"-960"0,0 0-256 0,0 0 0 15,0 0 2208-15,-6 9 400 0,-1 1 80 0,2 3 0 0,1 0-1680 0,0 2-352 16,0-2-64-16,-1 0-16 0,0 1-64 0,1 0-32 16,0 1 0-16,2-6 0 0,2-9-64 0,0 0-16 15,0 12 0-15,0-12 0 0,0 0-80 0,0 0 0 16,0 0-16-16,0 0 0 0,0 0-128 0,0 0-32 16,0 0 0-16,0 0 0 0,0 0-144 0,10 1 128 15,-10-1-128-15,10-5 128 0,-2-2-128 0,0-1-192 16,-1-1 32-16,-1-1 16 0,1-1-160 0,-1 0-16 15,1-1-16-15,0 3 0 0,3 0 80 0,-3 1 32 16,-1-1 0-16,-6 9 0 0,6-7 224 0,-6 7-144 16,0 0 144-16,0 0-128 0,0 0 320 0,0 0 80 15,0 0 16-15,0 0 0 0,4 13-32 0,0 0 0 16,-1 0 0-16,-2 2 0 0,-2-2-96 0,-1-2-32 16,2 1 0-16,0-12 0 0,0 12 128 0,0-12 32 0,4 12 0 15,-4-12 0-15,0 0 0 0,3 11 0 16,-3-11 0-16,0 0 0 0,0 0-128 0,8 8-32 0,-8-8 0 0,0 0 0 15,10 3-128-15,-10-3 0 0,0 0 0 0,12-5 0 32,-1-1-288-32,0 0-144 0,-2-1-16 0,0-2-16 0,0-1-288 15,2-2-48-15,-2 2-16 0,1 2 0 0,-1 1 368 0,1 1 64 0,-3-1 0 0,-7 7 16 16,0 0 368-16,0 0-176 0,0 0 176 0,0 0-128 16,0 0 528-16,9 9 112 0,-2 2 32 0,-4 1 0 15,-1-1-256-15,1 0-48 0,-1 0-16 0,2 1 0 16,0 0-96-16,1-2-128 0,-5-10 176 15,10 11-176-15,-3-2 144 0,1-3-144 0,-8-6 0 0,13 6 144 16,2 1-1360-16,-1-3-288 16,-2-2-48-16,-2-6-10224 0</inkml:trace>
  <inkml:trace contextRef="#ctx0" brushRef="#br0" timeOffset="-40006.28">6666 10253 23903 0,'0'0'1056'0,"0"0"224"0,10 4-1024 0,-1 2-256 0,3 1 0 0,-1 2 0 0,-2 2 816 0,1-1 112 15,1 4 32-15,-2 1 0 0,0 0-272 0,-1 2-48 16,0 1-16-16,-2 2 0 0,-1 0 112 0,0 2 32 16,-1 1 0-16,-1 1 0 0,-2-2-64 0,-2 1 0 15,0 1 0-15,-2-3 0 0,-2 1-192 0,-4 1-64 16,0-2 0-16,-3 1 0 0,-1-1-208 0,-3 1-48 15,-1-3-16-15,-8 9 0 16,3-2-1712-16,3-2-320 0,4-1-80 0</inkml:trace>
  <inkml:trace contextRef="#ctx0" brushRef="#br0" timeOffset="-38534.39">3683 11402 10079 0,'-1'-8'448'0,"-12"-7"80"0,13 15-528 0,-2-9 0 0,1 1 0 0,-4-2 0 16,-4-4 1536-16,1 2 208 0,4 3 48 0,1 5 0 0,3 1-256 0,0 3-32 15,0 0-16-15,0 0 0 0,0 0-464 0,-1 12-112 16,1 1-16-16,0 4 0 0,-1 7-464 0,1-1-112 16,-3 3 0-16,2 5-16 0,-2 7 64 0,-1 3 16 15,0 0 0-15,1 4 0 0,-3-1 96 0,2-2 32 16,2-1 0-16,-2 17 0 0,0-11-64 0,1-7-16 15,1-6 0-15,0-4 0 0,2-4-80 0,2-4-16 16,-1-2 0-16,2-2 0 0,-2-2-16 0,0-3 0 16,1-2 0-16,0 0 0 0,-2-11-320 15,0 0 144-15,4 10-144 0,-4-10 0 0,0 0 0 0,0 0-224 16,0 0 16-16,0 0 0 0,0 0-48 0,0 0-16 16,0 0 0-16,0 0 0 15,12-2-720-15,-4-6-144 0,-8 8-16 0,4-14-11824 0</inkml:trace>
  <inkml:trace contextRef="#ctx0" brushRef="#br0" timeOffset="-38201.69">3502 11424 19231 0,'-4'-29'848'0,"5"19"176"0,2-2-816 0,3 1-208 0,3 0 0 0,3-2 0 15,1 1 1136-15,3-4 176 0,3-1 32 0,5 2 16 16,1-1-160-16,1 2-48 0,0 1 0 0,12-4 0 15,-6 2-464-15,-1 6-112 0,-2 3 0 0,0 2-16 0,-2 1-432 0,1 2-128 16,-2 4 0-16,-2 0 0 16,3 4 0-16,-1 1 0 0,-2 1 0 0,-1 1 0 0,-3 3 0 0,-1 0 0 15,-6 2 0-15,-2 0 0 0,-1 1 128 0,-4 0-128 16,-3-1 0-16,-3 2 0 16,-4 2 208-16,-4 0-64 0,-5 2-16 15,-4-1 0-15,-3-1 176 0,-2 3 16 0,-4 3 16 0,0-2 0 0,0 2-16 0,-3 0 0 16,-2-3 0-16,1 0 0 0,1-1-64 0,3 0-32 15,-1-5 0-15,2-2 0 0,0-1-16 0,3-4 0 16,1 0 0-16,2-2 0 0,1-2 0 0,3-1 0 16,2-1 0-16,3-3 0 0,1 0-208 0,1-3-240 15,8 3 48-15,0 0 16 16,0 0-1376-16,0 0-288 0,19-1-48 0</inkml:trace>
  <inkml:trace contextRef="#ctx0" brushRef="#br0" timeOffset="-31982.67">4680 11561 1839 0,'0'0'0'0,"-5"-8"160"0,-18-16-160 0,16 18 0 16,7 6 0-16,-9-5 0 0,1 2 4816 0,8 3 944 15,-9-4 176-15,9 4 32 0,-10 0-3712 0,-1 4-736 16,1 3-160-16,-1 3-16 0,1 2-800 0,-2 2-160 16,-1 3-16-16,1 3-16 0,-1 2-208 0,0 5-144 15,0 0 192-15,5-6-192 0,2 4 304 0,-2-1-48 16,-2 2-16-16,1-2 0 0,2 0 16 0,2 1 16 16,2-4 0-16,1 1 0 0,0-3-16 0,4-1 0 15,0-2 0-15,2 0 0 0,0-2 16 0,3 0 0 16,0-1 0-16,1 1 0 0,-1-3-272 0,1 1 0 15,-1 0 0-15,3-4 0 16,-1-1-752-16,0 2-48 0,4 1-16 0,2 0-8576 16,0-2-1712-16</inkml:trace>
  <inkml:trace contextRef="#ctx0" brushRef="#br0" timeOffset="-30451.62">5014 12059 12895 0,'-6'-3'1152'0,"-1"2"-928"16,-1-1-224-16,8 2 0 0,0 0 2560 0,0 0 480 16,-6-2 96-16,1 2 0 0,5 0-1488 0,0 0-304 15,0 0-64-15,0 0-16 0,0 0-448 0,0 0-96 16,2-7-16-16,-2 7 0 0,4-9-320 0,4 3-80 15,1-1-16-15,-1 1 0 0,-3-3-80 0,4 1-16 16,2-1 0-16,-1-2 0 0,2 2-48 0,1 1-16 0,-2-4 0 16,3 5 0-16,-3-4-128 0,0 1 160 0,-1 2-160 0,1 1 160 15,-2 0-160-15,-1 1 0 16,-8 6 0-16,0 0 0 0,9-4 0 0,-9 4 0 16,0 0 0-16,0 0 0 0,0 0 128 0,7 14-128 0,-3-1 0 0,-2 2 128 15,-4 3-128-15,0 5-256 0,-3 0 64 0,-3 6 16 16,0 2 176-16,-1 3 0 15,-2 1 0-15,1 2 0 0,1-1 0 0,0-1 0 0,0-1 0 16,-1-1 0-16,3-4 0 0,-1-2 0 0,1-6 0 0,1-2 0 16,-1-2 144-16,2-4-144 0,0 0 192 15,0-2-192-15,5-11 176 0,-7 8-176 0,7-8 160 0,-6 6-160 16,6-6 128-16,0 0-128 0,0 0 0 0,0 0 0 16,0 0 128-16,-6-8-128 0,2-3 0 0,3-1 144 15,1-1-144-15,1-2 0 0,-1 0 0 0,0-5 0 16,0-2-320-16,2-1 64 0,2-5 16 0,1 1 0 15,3-2-208-15,2-1-32 0,2 0-16 0,1 2 0 16,1 3 48-16,2 0 0 0,1 0 0 0,1 2 0 0,2 5 192 0,-1 3 64 16,2 0 0-16,-1 3 0 0,-2 3 192 0,0 0-176 15,-1 1 176-15,0 2-160 0,-3 1 160 0,-1 3 0 16,-1 2 160-16,-1 0-160 0,-2 0 384 16,-9 0 0-16,7 4-16 0,-7-4 0 0,7 6-192 15,-7-6-48-15,3 9 0 0,-5 2 0 0,-3-5-128 0,-1 5 128 16,-1-1-128-16,-3 2 128 0,-3 0-128 0,1-1 0 15,-4 1 0-15,2 0 0 0,-1 1 0 0,2 0 0 16,0-3 0-16,3-1 0 0,1-3 0 0,2-1-192 16,7-5 32-16,0 0 16 15,0 0-560-15,0 0-128 0,11 4 0 0,1-2-12032 0</inkml:trace>
  <inkml:trace contextRef="#ctx0" brushRef="#br0" timeOffset="-29944.97">5464 12083 3679 0,'0'0'160'0,"0"0"32"0,0 0-192 0,0 0 0 0,0 0 0 0,0 0 0 16,0 0 4688-16,10-2 896 0,-2-3 176 0,3 1 48 16,0-3-3824-16,1 1-768 0,-2-1-160 0,2 1-32 15,0-3-368-15,0 1-80 0,-2-3 0 0,2 3-16 16,1-1-304-16,-3 1-48 16,-1 1-16-16,1-2 0 0,-1 1-64 0,-2 1-128 0,0 1 176 0,-7 6-176 15,5-9 176-15,-5 9-176 0,3-11 160 0,-3 11-160 16,-1-9 0-16,-3 4 0 0,4 5 0 0,-10-2-160 15,1 4-80-15,-1 2-16 0,-2 1 0 0,0 3 0 16,-1 2 64-16,2 3 0 0,0-2 0 0,1 4 0 0,1 2 192 16,0 3-176-16,-1-1 176 0,4 2-160 0,1-4 160 0,1 0 0 15,1-1 0-15,6-2 0 0,5-1 0 16,1-2 176-16,-9-11-48 0,13 7 0 0,0-3-128 0,1-1 192 16,2-3-192-16,3-3 192 0,1-2-192 0,2-3 0 15,0-1 0-15,2-3 0 0,0-1-160 0,1-1-112 16,1-2-32-16,-1 1 0 15,-1 0-400-15,0 0-64 16,0-4-32-16,-1 1 0 0,-2-1 48 0,-3-2 16 0,-1-4 0 0,-1 0 0 0,-3 0 320 0,0 1 64 16,0-2 16-16,-1 2 0 0,-2 2 336 0,-2 4 0 0,-1 2 160 15,-2 4-160-15,-1 5 720 0,-4 7 48 16,0 0 0-16,0 0 0 0,0 0 128 0,-7 6 16 0,-2 3 16 16,1 6 0-16,2 4-528 0,-2 2-96 0,-3 2-32 15,1 4 0-15,0-1-144 0,1 0-128 16,-1 0 192-16,3 0-192 0,-3 1 320 0,5-3-32 15,1-2-16-15,2 1 0 0,0 1-112 0,5-3-32 16,2-6 0-16,2 0 0 0,-1-2-128 0,1-3 0 0,-7-10 0 16,10 7 0-16,1-5-192 0,-1-2-32 0,0-2 0 0,1-2 0 31,-1-3-544-31,1-1-96 0,2-1-32 0,-4 0-7680 0,-3 1-1552 0</inkml:trace>
  <inkml:trace contextRef="#ctx0" brushRef="#br0" timeOffset="-29752.62">5856 11943 14735 0,'-23'-19'640'0,"14"14"160"0,2 0-640 0,3 4-160 15,0-3 0-15,4 4 0 16,0 0 2688-16,0 0 512 0,13-3 112 0,0 1 16 0,-3-2-1792 0,3 1-368 16,1 0-64-16,2-1-16 0,1 1-544 0,1-1-112 15,0 0-32-15,0 1 0 0,1-3-208 0,-3 0-64 16,4 3 0-16,0-1 0 0,-2 0-128 0,-2-2-176 15,-5 5 48-15,1 2 0 16,0 7-2432-16,-1 0-464 0,-1-1-112 0</inkml:trace>
  <inkml:trace contextRef="#ctx0" brushRef="#br0" timeOffset="-29252.93">6082 12074 14735 0,'0'0'1312'0,"0"0"-1056"15,0 0-256-15,0 0 0 0,0 0 1984 0,14 4 320 16,-1-4 80-16,-1-2 16 0,0-2-1152 0,1-2-224 0,-2 1-64 0,1 0 0 15,1 0-144-15,0-3-48 0,2 0 0 0,-2-4 0 16,1 5-336-16,0-1-80 0,1-1-16 0,-1 2 0 16,-1-2-80-16,-1 1-32 0,-2-1 0 0,-2 0 0 15,-1 1-96-15,-7 8-128 0,3-10 176 0,-3 10-176 16,0-9 160-16,0 9-160 0,0 0 128 0,-3-7-128 16,-4 3 0-16,7 4 0 0,-10 0 0 0,-1 1 0 15,1 5 0-15,-1 2-144 0,2 1 0 0,0 1 0 16,0 2 144-16,0 1-192 0,1 1 192 0,3 2-192 15,0-1 192-15,1 1 0 0,1 0 0 0,3 1-128 16,1-4 128-16,2 0 0 0,-3-13 0 0,8 13-128 0,0-3 128 0,-1-1-160 16,-7-9 160-16,12 8-160 15,-1-1-672-15,4-5-128 0,7 2-16 0,-2-4-16 16,-4-4-784-16,-1 2-144 0,2-7-48 0,-2 2 0 16,-2-1 80-16,2-2 16 0,1 1 0 0,-1-6 0 15,-3 2 720-15,3-1 160 0,-2 1 32 0,-3-4 0 0,-3-3 1280 0,0 2 256 16,2 3 48-16,2 0 16 0,-1 3 1216 0,1 2 240 15,-1 0 48-15,-1 3 16 0,-1 1-288 0,-8 6-48 16,11-4-16-16,0 0 0 0,0 1-528 0,-11 3-96 16,0 0-32-16,0 0 0 0,11 7-608 0,-11-7-128 15,8 10-32-15,-2 3 0 0,-4 0-256 0,-1 0-128 16,-2-1 0-16,1 0 128 0,0 1-128 0,0-2 128 16,0 1-128-16,0 1 128 0,0-13-128 0,3 12 160 0,1 0-160 0,-4-12 160 15,9 7-160-15,-9-7 192 16,12 7-192-16,1-4 192 0,0-3-368 0,1-3-64 15,2 2-16-15,2-3-9408 16,1-3-1872-16</inkml:trace>
  <inkml:trace contextRef="#ctx0" brushRef="#br0" timeOffset="-29005.14">7066 11668 11055 0,'0'0'976'16,"0"0"-784"-16,0 0-192 0,7 15 0 0,-1 0 3408 0,1 4 640 15,-3-1 128-15,2 5 32 0,2-1-2768 0,-3 2-544 16,-2 1-128-16,-1 1 0 0,1 2 0 0,0-2 0 16,-2 1 0-16,-1 2 0 0,-1-1-144 0,-2 2-32 15,-4 0 0-15,1 0 0 0,-2 2-272 0,-1-2-48 16,-1-2-16-16,-2 1 0 0,0 0-256 0,-1-3-192 15,-3 0 16-15,5 4 16 16,2 5-2224-16,-2-4-448 0</inkml:trace>
  <inkml:trace contextRef="#ctx0" brushRef="#br0" timeOffset="-22323.08">435 13424 20271 0,'-24'-7'1792'0,"-1"1"-1424"15,0-1-368-15,2 2 0 0,0 4 1728 0,4 1 288 16,2 1 48-16,3 1 16 0,1 2-1456 0,2 2-304 15,2-4-48-15,9-2-16 0,0 0-256 0,0 0 0 16,0 0-128-16,3 12 128 0,3-3-160 0,7-2 160 16,5-3-160-16,6 1 160 0,3-1 0 0,6 0 0 15,5-1 208-15,3 1-64 0,4 2 0 0,3-6 0 16,3-4 0-16,-17 1 0 0,11-1-144 0,11 0 192 16,10 2-192-16,5-4 192 0,5 1-192 0,9 0 0 15,7 1 0-15,96-4 0 0,-22 2 0 0,-6 1 0 16,-1 1 0-16,1 0 0 0,1-2 0 0,9 4 0 15,13 1 0-15,3-3 0 0,2 1 0 0,8 0 0 16,4 1 128-16,8-1-128 0,6-1 0 0,6 2 128 0,8-1-128 0,8 1 0 16,5-1 0-16,7 2 128 0,5-3-128 0,2 2 0 15,2 1 0-15,4 1 0 0,2 0 128 0,2 0-128 16,1 0 0-16,2 0 128 0,1 1-128 0,2 2 128 16,0 1-128-16,1 1 0 0,-3 0 0 0,1 3 0 15,-1 3 0-15,-3-2 0 0,-2 1 0 0,-4 1 128 16,-3 2-128-16,-6-3 0 0,-2 2 0 0,-9 2 0 15,-9-3 128-15,-7-1-128 0,-6-1 128 0,-6 0-128 16,-4 2 0-16,-5-2 128 0,-2 3-128 0,-16-2 0 16,-15-4-192-16,-7 1-112 0,-6 1-16 0,-13 0-16 15,-17-1-752 1,-7 1-160-16,-6 0-32 0,-15-3 0 0</inkml:trace>
  <inkml:trace contextRef="#ctx0" brushRef="#br0" timeOffset="-21383.76">2301 14250 14735 0,'-6'-34'1312'0,"9"24"-1056"16,0-2-256-16,1 2 0 0,0 1 1728 0,1-1 272 16,-1 1 64-16,-4 9 16 15,3-9-1184-15,-3 9-256 0,0 0-32 0,0 0-16 0,-6-4 112 0,6 4 32 16,-9 3 0-16,0 5 0 0,0 1-512 0,-1 3-96 15,-3 2-128-15,0 7 176 0,-1 6-176 0,0 6 0 16,-2 2 0-16,1 7 0 0,-2 2 0 0,-1 2 160 0,1-1-160 0,0 2 160 16,0-2-160-16,2-1 0 15,5 1 0-15,2-5 128 0,4-4-128 0,4-2 192 0,4-7-192 0,3-2 192 16,2-4 80-16,3-3 32 0,2-5 0 16,3-1 0-16,2-4 80 0,4-6 32 0,-1-4 0 0,3-5 0 15,-1 0-112-15,5-8-32 0,1 0 0 0,4-5 0 16,1-3-128-16,2-1-16 0,-1-1-128 0,1 1 192 15,0-4-192-15,-1 1 0 0,-5-1 128 0,-2 1-128 16,-2-2 0-16,-4-1 176 0,-3-2-176 0,-2 0 160 16,-3-4-160-16,-4 3 192 0,-4 3-192 0,-2 0 192 15,-1 0-192-15,-1 3 128 0,-3 1-128 0,-2 2 128 16,0 6-128-16,-4 4 0 0,1 3 0 0,-4 4 0 16,-3-1-384-16,-1 4-16 0,-2 3 0 0,0 3 0 15,0 2-256 1,-1 1-48-16,-1-3-16 0,0 3 0 0,-1 1 272 0,0 1 64 0,1 1 16 0,2 2 0 0,4 2 160 15,0 0 16-15,1-1 16 0,2 2 0 0,3 0 176 16,1 2 0-16,1 0 0 0,3 1 0 0,3 5 0 0,2-3 0 16,0 3 0-16,2 0 0 0,1 0 0 0,1 0 0 15,0 1 0-15,1-1 128 0,1-1-128 0,0-1 176 16,2-1-176-16,0-4 192 0,-1 2 128 16,0 0 48-16,0-3 0 0,-1 1 0 0,1-2-32 0,0 2 0 15,-2 0 0-15,2-1 0 0,0-1-128 0,0 0-16 16,-2 0-16-16,0 2 0 15,1 2-1488-15,-1-1-288 0</inkml:trace>
  <inkml:trace contextRef="#ctx0" brushRef="#br0" timeOffset="-21266.01">3017 14819 34095 0,'0'0'3024'0,"0"0"-2416"0,0 0-480 0,0 0-128 16,0 0 672-16,0 0 112 0,14 14 32 0,0-1-16800 15</inkml:trace>
  <inkml:trace contextRef="#ctx0" brushRef="#br0" timeOffset="-18652.37">5495 14287 28559 0,'1'-8'1264'0,"-16"-12"272"0,15 20-1232 0,0 0-304 0,0 0 0 0,0 0 0 15,-3 15 0-15,-1 2 0 0,0 2 0 0,-1 7 0 16,-3 6 0-16,1 3 0 0,-4 1 176 0,1 2-48 16,-2 1 256-16,0-1 48 0,0 0 16 0,2 1 0 15,2 3-128-15,3-1 0 0,1 1-16 0,1-2 0 16,2 0-144-16,1-1-32 0,3 0 0 0,-1-7 0 15,0-3-128-15,0-3 0 0,1-6-160 0,0-5 160 32,0-2-576-32,1-2-32 0,-4-11 0 0,7 10 0 0,6 5-128 0,-4-9-32 0,-9-6 0 0,0 0 0 31,9-9-1808-31,-2-4-368 0,-5-8-80 0,1-4-16 0,-3-6 992 0,0-2 208 0,-1 3 48 16,1 0 0-16,0 3 832 15,0 4 192-15,0 2 16 0,-3 3 16 0,-2-2 3152 0,2 7 624 0,4 4 128 16,-1 9 32-16,0 0-416 0,0 0-80 0,0 0-16 0,11-5 0 15,-1 1-1728-15,1 1-368 0,2 3-64 0,2 1-16 0,1-2-224 16,5 1-48-16,1 0-16 0,3 0 0 0,-2-1 32 0,3-1 16 16,2 0 0-16,2-2 0 0,1-3-16 0,0 1-16 15,2-3 0-15,0 1 0 0,-3 1-240 0,-2-2 0 16,-2 1 0-16,-1 2 0 0,-4-3-320 0,-4 2 32 0,-3-1 16 16,1 2 0-1,-1-1-576-15,-2 1-112 0,-2-1-32 0,0-2 0 16,1-1-1648-16,1-4-336 0,-3-2-64 0</inkml:trace>
  <inkml:trace contextRef="#ctx0" brushRef="#br0" timeOffset="-18476.52">6114 14321 9215 0,'0'0'400'0,"0"0"96"0,-3-6-496 0,3 6 0 0,0 0 0 0,0 0 0 15,-8 10 3936-15,1 4 688 0,-2 4 144 0,1 7 32 16,0 1-3584-16,-1 4-720 0,-1 0-144 0,-1 0-32 16,1 4 128-16,-2 0 0 0,-1-2 16 0,1 2 0 15,2 1-32-15,0 1-16 0,1 0 0 0,3 1 0 16,2-1-208-16,2-2-32 0,-1-4-16 0,3-3 0 15,3-2-288-15,2-4-64 0,0-1-16 0,2-6 0 32,-1 0-368-32,2-3-64 0,0-4 0 0,1 5-16 0,3 4-1568 0,-2-4-304 0,-1-5-64 0</inkml:trace>
  <inkml:trace contextRef="#ctx0" brushRef="#br0" timeOffset="-18035.91">6289 14806 21887 0,'1'-15'960'0,"-1"10"208"0,0-1-928 0,2 0-240 16,-2 6 0-16,0 0 0 0,0 0 1488 0,0 0 256 16,0 0 48-16,0 0 16 0,4 19-1360 0,-6-2-256 15,1-2-64-15,0 2-128 0,-2 0 256 0,1 1-64 16,-1 1-16-16,2-4 0 0,1 1 96 0,1-1 32 16,0 0 0-16,1-2 0 0,-1-1-64 0,1-2-16 15,-2-10 0-15,6 10 0 0,-6-10-48 0,7 10-16 16,-7-10 0-16,0 0 0 0,10 6-160 0,-1-3 0 15,-9-3 0-15,13 1 0 0,0-2 0 0,0-1 0 16,-1 1 0-16,-1-4 0 0,0 1 0 0,-1 0 0 0,1-2 0 16,-1-1 0-16,2 1 0 0,-2 2 0 0,1-2 0 0,-11 6-176 15,0 0 16-15,11 3 0 0,-11-3 0 0,11 7 0 16,-3-1 160-16,-2 1-208 0,1-1 80 0,-1 3 128 16,2-2-128-16,1-1 128 0,0 1 0 0,0-2 0 15,0 0 0-15,2-1 0 16,1-4 160-16,1 0-160 0,0 0 384 0,1-4-48 0,0-1 0 0,3 0 0 15,0-2 96-15,2-2 16 0,-1 0 0 0,0-1 0 16,-1-3-224-16,0-1-32 0,-4 0-16 0,0-2 0 16,-3 0 0-16,0 0 0 0,-4-2 0 0,-2 1 0 0,-1 1-48 0,-5-4-128 15,0 4 192-15,-5-5-64 0,1 5-128 0,-2 0 0 16,-3 5 0-16,2-1 0 0,0 2-304 0,0 3 16 16,-1-1 0-16,0 3 0 15,10 5-480 1,-9-4-112-16,9 4-16 0</inkml:trace>
  <inkml:trace contextRef="#ctx0" brushRef="#br0" timeOffset="-17015.33">6242 14944 10879 0,'0'0'480'0,"0"0"96"0,0-12-448 0,2 2-128 0,-2-1 0 0,0-1 0 15,0 2 1376-15,0-4 256 0,-3-2 48 0,3-4 16 16,1 4-96-16,2-5 0 0,-1 2-16 0,2 2 0 16,0 1-256-16,1-1-48 0,1-3-16 0,-1 0 0 15,-1 2-400-15,-2 0-80 0,4 0-16 16,0 1 0-16,2 0-432 0,0 0-80 16,0 3-32-16,-1 1 0 0,-1-1-224 0,0 3 0 0,-1 2 128 15,1 1-128-15,-6 8-256 0,5-8-80 0,-5 8-32 0,12 0 0 31,2 8-752-31,0 1-160 0,-5-3-16 0,-2 1-6688 0,-2-3-1328 0</inkml:trace>
  <inkml:trace contextRef="#ctx0" brushRef="#br0" timeOffset="-16468.05">6833 14907 2751 0,'0'0'128'0,"0"0"16"0,2-10-144 0,1 2 0 0,0-2 0 0,-1 2 0 15,0-1 3200-15,-1 0 592 0,0-2 128 0,-2-1 32 16,-2-2-2384-16,1-2-480 0,-1 2-80 0,3-2-32 16,0 2 304-16,0-3 48 0,0 0 16 0,1-1 0 15,1-2-64-15,0 2-16 0,0 0 0 0,0-2 0 16,1 2-592-16,2 0-112 0,-1 0-32 0,-2-1 0 15,1 1-336-15,0 1-64 0,-1 1 0 0,1-2-128 0,-2 1 128 0,1 3-128 16,-2-3 0-16,-2 5 0 0,1 2 0 0,0 2-224 16,-3 1 32-16,4 7 16 15,6 6-1472-15,1 1-288 0,-2-1-64 0</inkml:trace>
  <inkml:trace contextRef="#ctx0" brushRef="#br0" timeOffset="-15951.26">7678 14517 4607 0,'-7'-31'400'0,"4"14"-400"15,1 6 0-15,-2 0 0 0,0 5 4736 0,0 0 880 16,-1 4 160-16,0 2 48 0,-3 4-4464 0,-1 2-880 16,-3 1-176-16,-1 4-48 0,-4 5-256 0,-3 2-176 15,-2 1 32-15,-1 1 0 0,-2 4 400 0,0 2 64 16,-1-3 32-16,3 2 0 0,2 1-80 0,3 3-16 15,1 0 0-15,5-1 0 0,2 4-80 0,3-1-32 16,4-5 0-16,3 1 0 0,3 2 48 0,1-3 16 0,5 0 0 16,3-2 0-16,1-2-32 0,4-3-16 0,4 0 0 15,-1-2 0-15,3-2-416 0,3 3-96 16,5 2-16-16,-1-3-12608 0</inkml:trace>
  <inkml:trace contextRef="#ctx0" brushRef="#br0" timeOffset="-15307.1">8299 14761 26319 0,'-3'-9'1152'0,"3"9"256"0,-3-6-1120 0,0-1-288 16,1 1 0-16,-2-1 0 0,4 7 704 0,-9-4 64 15,0 2 32-15,-2 0 0 0,-1 4-672 0,2 0-128 0,-3 2 0 16,1 3 0-16,-2-2-144 0,1 1 144 0,-2 0-128 0,2 1 128 15,0 4 0-15,0 1 144 0,-1-2 0 0,4 2 0 16,2-1-144-16,3 0 160 0,1-1-160 0,1 2 160 16,2-2-160-16,2 2 0 0,2-1 0 0,2 0 0 15,1 1-288-15,2-1 64 0,-1-2 16 0,1 1 0 16,-2-2 208-16,1 1 0 0,-1 0-160 0,1-2 160 16,-7-7 0-16,5 10 0 0,-1-3 0 0,-4-7 0 15,1 9 0-15,-1-9 0 0,-1 11 0 0,-2 0 0 0,-1-1 0 16,-1-1 0-16,-2 1 0 0,0-4 0 0,-1 2 0 0,-1 0 0 15,-2 1 128-15,3-3-128 0,2 1 128 0,-1-2-128 16,7-5 128-16,-7 7-128 0,7-7 0 0,0 0 0 16,-7 2 0-16,7-2 0 15,0 0-416-15,0 0 32 0,0 0 16 0,0 0 0 16,5 11-256-16,2-5-48 0,-1-1-16 16,3-3 0-16,2-2-1968 0,2-3-400 15</inkml:trace>
  <inkml:trace contextRef="#ctx0" brushRef="#br0" timeOffset="-14959.1">8391 14950 8287 0,'4'-11'736'0,"0"4"-592"0,-1 1-144 0,-3 6 0 16,0 0 3888-16,0 0 736 0,0 0 160 15,0 0 16-15,6 13-3616 0,-1 1-736 0,-3-1-128 0,1 3-48 16,-3-2-128-16,0-1-16 0,0-1-128 0,-1-2 192 16,2 2 0-16,-1-12-16 0,3 12 0 15,-3-12 0-15,0 0 48 0,5 11 16 16,-5-11 0-16,0 0 0 0,8 12-48 0,-8-12 0 0,0 0 0 15,10 7 0-15,-10-7-192 0,12 0 144 0,-12 0-144 0,13 0 128 16,1-6-128-16,1 1-144 0,-2-1 144 0,2 0-208 16,4 5-512-16,-1-3-112 15,-1-1 0-15,0-3-16 0,-2-5-432 16,0-3-96-16,-2-2-16 0,-2-3 0 16,0 2 336-16,-5 1 64 0,-2-2 16 0,0 7 0 0,-1 4 1168 0,-3 9 256 0,0 0 32 0,0 0 16 15,0 0 880-15,0 0 176 0,0 0 48 0,-1 13 0 16,-2 3-928-16,0-2-176 0,1 3-48 0,-2 1 0 15,1-1-128-15,1 0-48 0,0-1 0 0,2-2 0 0,0-1-80 16,3 0-32-16,1 0 0 0,1 0 0 0,0-4-160 0,2 0 0 16,-1 3 0-16,2-1 0 15,0 3-2016 1,0-2-288-16</inkml:trace>
  <inkml:trace contextRef="#ctx0" brushRef="#br0" timeOffset="-14650.41">8857 15105 19343 0,'0'0'1728'0,"0"0"-1392"16,0 0-336-16,10-6 0 0,0-1 2464 0,2 2 416 16,1 0 96-16,2 1 16 0,4-2-2288 0,0 0-464 15,2 2-96-15,-1 1-16 0,-1-1-128 0,-1-2 0 16,-1 0 0-16,-1 1 128 0,-2-1-128 0,1 1 0 16,-2 0 0-16,-3-2 0 0,-2 0 0 0,-1-1 0 15,-7 8 0-15,5-11 128 0,-3 1-128 0,-2 0 0 0,-2-1 0 0,-3 2 128 16,-3 1-336-16,-1 3-80 0,-3 2-16 0,-1 2 0 31,-4-2-208-31,-3 1-64 0,-2 1 0 0,0 2 0 0,1 4 304 0,2 2 48 0,-1 2 16 0,2 5 0 16,1-1 496-16,1 3 96 0,3-1 32 15,3 2 0-15,2 2-48 0,4-1-16 0,3 0 0 0,5-2 0 16,3-2-96-16,5 0-32 0,1-2 0 0,7-1 0 16,3-1-80-16,6-1-16 0,3-2 0 15,4-5 0-15,-1 2-128 0,-1-3-192 0,0-2 32 0,-2 1 16 16,0 0-1856-16,-2 0-368 0,-2-6-80 15</inkml:trace>
  <inkml:trace contextRef="#ctx0" brushRef="#br0" timeOffset="-14449">9591 14637 27119 0,'19'-3'1200'0,"-5"3"256"0,4 1-1168 0,2 4-288 15,5 2 0-15,-1 4 0 0,1 6 576 0,0 3 48 16,0 6 16-16,-6 5 0 0,-3 4-32 0,-6 8 0 16,-4 6 0-16,-8 0 0 0,-7 5 0 0,-7-1 0 15,-7 1 0-15,-12 5 0 0,-13 7-32 0,-18 7 0 16,-13 10 0-16,-12 4-16176 0</inkml:trace>
  <inkml:trace contextRef="#ctx0" brushRef="#br0" timeOffset="110573.58">12955 4835 7359 0,'0'0'320'0,"-10"-5"80"0,6-11-400 0,-8 9 0 15,-6 1 0-15,5 1 0 0,4-1 2896 0,2 3 496 0,1-1 112 0,3-2 16 16,3 0-1472-16,0 6-304 0,3-7-48 0,-3 7-16 16,7-7-784-16,4 0-176 0,-1 1-16 0,6-1-16 15,3 3-176-15,4 1-16 0,3-2-16 0,5 1 0 16,5-1-80-16,-7 0-16 0,5-2 0 0,8 1 0 16,9-2-256-16,6 0-128 0,6 0 128 15,24-2-128-15,7-2 0 16,-6 3 0-16,26 0 0 0,-3 2 0 0,-16-2 0 0,-7 5 0 15,-5 1 0-15,-5 0 0 0,-5 2 0 0,6 2 0 16,-7 0 0-16,-13 1 0 0,-8 1 0 16,-6-3 0-16,-6 0 0 0,-5 0 0 0,-5 0 0 0,-6 0 0 15,-2 2 0-15,-3-1 0 0,-2 3 0 0,-4-4 0 0,-2 0-176 16,-2 1 16-16,-8-1 0 16,9 3-704-16,-4-1-144 0,-5-2-16 15,0 0-7632-15,0 0-1520 0</inkml:trace>
  <inkml:trace contextRef="#ctx0" brushRef="#br0" timeOffset="110876.64">14652 4552 10127 0,'-1'-22'448'0,"2"15"96"0,-1 7-544 0,6-5 0 16,-1-2 0-16,3 1 0 0,0 2 3552 0,3-1 608 0,4 1 112 0,0 1 16 16,0-1-2416-16,0 2-480 15,4-1-112-15,0 1 0 0,2 2-704 0,0 1-128 16,-3 0-16-16,2 3-16 0,-1 0-272 0,-1 1-144 15,-1 2 160-15,-2 2-160 0,-4 0 272 0,-4 1-32 0,-2 3-16 0,-4 0 0 16,-3-1 416-16,-5 4 64 0,-4-2 32 0,-6 4 0 16,-6 2-368-16,-4 3-80 15,-4-2-16-15,-4 4 0 16,-4 2-1264-16,-3 2-256 0,0 4-48 0</inkml:trace>
  <inkml:trace contextRef="#ctx0" brushRef="#br0" timeOffset="165108.25">13454 3811 20495 0,'-5'-7'896'0,"1"-1"208"0,3 1-880 0,1 2-224 0,0 0 0 0,3 1 0 15,0-1 688-15,3-2 80 0,0 3 32 0,1-1 0 16,2 0 336-16,1-2 64 0,-1 2 16 0,2 1 0 16,-2 0-512-16,1 0-112 0,-1 3-16 0,1 0 0 0,-1 1-48 0,0 1-16 15,0-1 0-15,0 3 0 16,0 1-160-16,-1 1-32 0,-8-5-16 0,9 8 0 0,0 1-112 0,-2-3-32 15,-3 3 0-15,-2 2 0 0,1-1-160 0,-2 3 160 16,2-1-160-16,-4 1 160 0,-2 0-160 0,0 3 0 16,-1-2 144-16,-1 0-144 0,-1 2 144 0,-1-3-144 15,-1 0 192-15,1 0-192 0,-3 0 160 0,1 0-160 16,-1 0 128-16,-1 0-128 0,2 0 0 0,-1-2 0 16,-1-1 0-16,2-1 0 15,2 2-528-15,0-5-96 0,2-2-16 0,5-4 0 16,4 9-832-16,4-6-192 0,-2-2-16 0,-6-1-10832 0</inkml:trace>
  <inkml:trace contextRef="#ctx0" brushRef="#br0" timeOffset="165325.29">13819 3731 13823 0,'-4'-4'1216'0,"1"1"-960"0,-1 2-256 0,0 1 0 16,-3 0 2576-16,2 0 480 0,-1 4 80 0,-4 2 32 15,-1 2-1424-15,-2 1-272 0,-2 2-64 0,0-1-16 16,0 3-560-16,1 3-96 0,-3 1-32 0,1 0 0 15,2-1-384-15,1 0-64 0,3 0-32 0,0-1 0 16,3 0-80-16,1-5-16 0,2-1 0 0,3 0 0 16,1 1-128-16,3-1 0 0,1-2 0 0,1 0 0 15,0 0 0-15,4-2 0 0,3 1 0 0,0-3 0 16,-1-2 128-16,2 2 80 0,3 1 32 0,2 1 0 31,2-2-2608-31,-1-1-528 0,1-1-112 0,2-2-9424 0</inkml:trace>
  <inkml:trace contextRef="#ctx0" brushRef="#br0" timeOffset="165569.74">14298 3525 25855 0,'0'0'1152'0,"-7"6"224"0,-3 3-1104 0,-2 2-272 16,-2 2 0-16,0 2 0 0,-1 2 1408 0,-2 3 208 16,-2 1 48-16,-1 2 16 0,1 4-736 0,-1 3-160 15,-1 3-16-15,0 1-16 0,2 4-512 0,-2-2-112 16,0 2 0-16,-4 6-128 0,0-1 0 16,2-2 0-16,3-1-10320 15,5-3-2096-15</inkml:trace>
  <inkml:trace contextRef="#ctx0" brushRef="#br0" timeOffset="167870.92">14553 3913 7359 0,'0'0'656'0,"-1"-6"-528"0,-4-5-128 0,1-1 0 16,1 5 2464-16,-1-1 464 0,2 1 80 0,-1-1 32 16,1 3-672-16,0 1-144 0,1-2-32 0,-2 1 0 15,1 1-880-15,1 1-176 0,-2-1-48 0,2 0 0 16,-5 2-384-16,6 2-96 0,0 0-16 0,-4-2 0 15,-1-2-208-15,0 3-64 0,-3 0 0 0,2 1 0 16,-2 0-160-16,0 1-32 0,-1 0-128 0,-2 3 192 16,2 1-192-16,-1 1 0 0,0-2 0 0,0 1 0 15,3 0 128-15,-1 0-128 0,0 0 0 0,3 1 0 16,5-6 128-16,-4 5-128 0,4-5 0 0,0 0 0 16,0 0 0-16,-2 8 0 0,2-8 0 0,3 8 0 0,0-1 0 15,1 2 0-15,1-1 0 0,1-1 0 0,1-2 0 0,1 0 0 16,0 2 0-16,-1-1 0 0,0 0 0 0,1-1 0 15,-2 1 0-15,-1-2 0 0,-1 1 0 0,-4-5 0 16,4 7 0-16,-4-7 0 0,3 8 0 0,-1 3 0 16,-2-11 0-16,-1 8 0 0,1-8 0 0,-4 4 128 15,0 1-128-15,-1 1 0 0,-3-1 0 0,0 0 128 0,-1 0-128 0,0 2 0 16,0-3 144-16,-4 2-144 0,0-2 128 0,5-1-128 16,-1-1 0-16,1 1 0 0,0-2 128 0,2 1-128 15,-1-1 0-15,7-1 0 0,0 0 0 0,0 0 0 31,0 0-1552-31,0 0-192 0,2 5-48 0,2 0-7328 16,1-5-1472-16</inkml:trace>
  <inkml:trace contextRef="#ctx0" brushRef="#br0" timeOffset="168435.14">14746 3922 16239 0,'0'0'704'0,"0"0"176"0,0-8-704 0,0 3-176 16,0 5 0-16,0 0 0 0,0 0 1632 0,0 0 288 16,0 0 64-16,-5 4 16 0,0 3-560 0,0 0-112 15,-3 4-32-15,1-1 0 0,1 1-544 0,1 0-112 16,-2 1-32-16,2 1 0 0,0 0-176 0,1 0-48 16,0-2 0-16,1-1 0 0,2-1-128 0,1 0-16 15,0-1-16-15,0-8 0 0,0 0-224 0,3 9 128 16,-3-9-128-16,0 0 0 0,0 0 128 0,6 3-128 0,-6-3 0 0,0 0 0 15,7 0 0-15,0 0 0 0,3-1 0 0,-3-1 0 16,1-4-400-16,-1-1 16 0,-1-1 16 0,2 1 0 31,1-1-464-31,2 1-112 0,0-2-16 0,0-1 0 16,0-1-192-16,1 0-64 0,0-2 0 0,-2-2 0 16,0 1 240-16,-1 0 32 0,-2-2 16 0,-1 0 0 0,-4 3 784 0,-2 3 144 0,2 1 0 0,-2 5 0 15,0 4 0-15,0 0 0 0,0 0 0 16,-6 9 1728-16,0 3 256 0,1 1 48 0,-2 0 16 15,1 0-960-15,0 1-176 0,0 2-32 0,1-2-16 16,1 0-352-16,2 1-80 0,0-1-16 0,4 2 0 16,2-2-416-16,0 0 0 0,1-2 0 15,2-3 0-15,2-1-224 0,2 2 32 16,4-2 0-16,1-5 192 0,14 1 0 16,-5-7-13968-16</inkml:trace>
  <inkml:trace contextRef="#ctx0" brushRef="#br0" timeOffset="168785.37">15012 4056 13823 0,'-11'-18'1216'0,"7"14"-960"16,4 4-256-16,0 0 0 0,0 0 1888 0,0 0 336 15,0 0 64-15,0 0 16 0,0 0-592 0,0 0-112 16,0 0-32-16,0 0 0 0,7 0-480 0,4 0-112 16,-1 2-16-16,1-4 0 0,-1 2-528 0,3-4-112 0,0 2-32 0,0-2 0 15,0 1-288-15,-2 1 160 16,1-2-160-16,-1-3 128 0,1 3-128 0,-2-2 0 0,0-1 144 0,-1-2-144 15,0 3 0-15,0-1 128 0,-3-1-128 0,1 2 0 16,-2-5 0-16,-1 4 0 0,-1-3 0 0,-1-4-192 16,0 1 192-16,-4 1 0 0,1 2 0 15,-3 2-352-15,0 2-32 16,-1-2-16-16,-2 4 0 0,-3 2 144 0,-2 4 16 0,-1 2 16 0,-1 1 0 16,-3 3-32-16,0-2 0 0,-1 3 0 0,-8 10 0 15,5-2 256-15,8-6 0 0,0 2 0 16,1 0 0-16,2 0 400 0,0 0 32 0,4-1 0 0,1 3 0 15,2-1 16-15,3-1 16 0,3 0 0 0,2-1 0 16,3-2-144-16,2-1-48 0,3 0 0 0,4-1 0 16,3-1-272-16,1-2 160 0,2-1-160 0,2-2 128 15,1-2-1104-15,3 0-240 0,3 4-32 0</inkml:trace>
  <inkml:trace contextRef="#ctx0" brushRef="#br0" timeOffset="173740.03">17208 4402 2751 0,'2'-7'256'0,"0"-4"-256"0,-5-2 0 0,0-2 0 15,3 5 3904-15,-1-4 752 0,2 2 144 0,1-1 16 16,-2-2-2320-16,1 2-480 0,0-4-96 0,1 4 0 15,-2 0-576-15,1 0-96 0,-1-4-32 0,0 4 0 16,0 0-464-16,-3 2-112 0,2-1 0 0,0-1-16 16,-1 2-240-16,1 2-64 0,-1 0 0 0,-1 1 0 15,0-1-128-15,1 1-16 0,-2 2-16 0,0 1 0 0,-3-1-160 0,1 1 192 16,-2 3-192-16,-2 0 192 0,-3 2-192 0,0 3 0 16,-2 1 0-16,-2 4 128 0,-2 2-128 0,-2 4 0 15,-3 7 0-15,0 5 0 0,-4 3-144 0,2 6 144 16,0 6 0-16,-1 2 0 0,-1 2 0 0,2 2-128 15,1 3 128-15,2 1 0 0,0-1 0 0,2 0 0 16,2-2-128-16,4-1 128 0,3-3 0 0,3-4 0 16,2-4 0-16,5-2 0 0,3-1 0 0,2-6 0 15,1-4 0-15,7 0 0 0,4-5 0 16,-2-3 0-16,1-3 0 0,2-4 128 0,1-1-128 16,1-6 0-16,4-1 144 0,-1-5-144 0,1-2 0 15,-1-2 144-15,2-1-144 0,1-6 0 0,1 2 0 16,-1-6 0-16,0 0 0 0,-1 4 0 0,-2-4 0 15,0 3 0-15,-1 1-128 0,-3 3 128 0,-4 3 0 16,-3 2-144-16,-2 3 144 0,-8 5 0 0,0 0 0 0,0 0-144 0,0 0 144 16,1 9 0-16,-2 4 0 0,-2 0 0 0,1 4 0 15,-1-1 0-15,0 2 0 0,1 0 0 16,1-1 0-16,1 0 0 0,1-1 0 0,1-1 0 0,4-2 0 16,0 0 0-16,2-1 0 0,0-1 0 0,1-5 0 15,0 2-192-15,0-3 32 0,0-1 0 0,2-1 0 16,-2-2-672-1,1 2-128-15,3 0-16 0,-1 0-8736 0,-5-2-1744 0</inkml:trace>
  <inkml:trace contextRef="#ctx0" brushRef="#br0" timeOffset="173932.84">16843 4737 7359 0,'0'0'656'0,"0"0"-528"0,0 0-128 0,0 0 0 0,6-3 3056 0,3 1 576 15,3-2 112-15,2 0 32 0,2-4-1856 0,5 2-384 16,2-4-64-16,5 4 0 0,0-3-192 0,5 0-48 16,1 4 0-16,0-2 0 0,1 0-768 0,-1 2-144 15,-1 1-48-15,-2 0 0 0,-2 2-144 0,-3-1-128 16,-4 1 144-16,-1 2-144 16,-1 2-1168-16,-1 2-336 0,-4-1-64 0</inkml:trace>
  <inkml:trace contextRef="#ctx0" brushRef="#br0" timeOffset="175254.65">17894 4538 19583 0,'-4'-11'864'0,"1"1"176"0,0 2-832 0,-1 0-208 16,1 5 0-16,-1-2 0 0,-3 3 1664 0,1 0 272 15,-2 2 64-15,-1 3 16 0,-2 1-544 0,-3 0-96 16,0 1-32-16,-1 3 0 0,1 2-752 0,-3 3-144 16,0 0-48-16,1 3 0 0,1 0-144 0,0 0-48 15,0 3 0-15,3 0 0 0,2 1-16 0,2-1 0 16,0 1 0-16,5 5 0 0,2 1-192 0,2-4 0 0,3 0 0 16,0-1 160-16,4-4-16 0,2 0 0 0,3 1 0 15,2-1-144-15,-1-4 0 0,0-1 0 16,2-3 0-16,0-1 0 0,-1-2 144 0,1 0-144 15,-2-6 0-15,2 2-240 0,1 2 48 0</inkml:trace>
  <inkml:trace contextRef="#ctx0" brushRef="#br0" timeOffset="175995.84">18397 4724 20895 0,'-20'-21'928'0,"20"21"192"0,0 0-896 0,-6-5-224 15,-2 1 0-15,8 4 0 0,-11-5 1264 0,1 2 208 16,0-1 32-16,3 3 16 0,1 1-112 0,-2 1-32 15,-1 1 0-15,-2-1 0 0,-1 3-928 0,2 1-192 16,-2 1-48-16,1 1 0 0,-1-2 32 0,0 0 0 16,2-1 0-16,1 2 0 0,-1 0 0 0,3 1 0 15,-1-1 0-15,1 1 0 0,2-3-48 0,5-4-16 16,-3 7 0-16,2 2 0 0,0-2-176 0,1 1 0 16,0-8 0-16,2 8 128 0,-2-8-128 0,7 6 0 15,1 2 0-15,1-1 0 0,1-1 0 0,2 1 0 16,1-2 0-16,0 0 0 0,-1 0 0 0,0-1 0 15,-1 0 0-15,0-1 0 0,-2 1 0 0,-3-3 0 16,-6-1 0-16,0 0 0 0,0 0 0 0,0 0 0 16,0 6 0-16,-2 1 0 0,-3-1 0 0,-2 4 0 15,-2-1 0-15,-3 0 0 0,0-1 0 0,-2 2 128 16,-3-1-128-16,2 2 0 0,0-1 0 0,2 0 0 0,0 0 128 0,3-1-128 16,1-3 0-16,2 1 0 0,2-2 0 15,5-5-176 1,0 0-384-16,0 0-80 0,0 0 0 0,9 6-16 15,5 4-816-15,2-4-144 0,3-5-48 0,4-2-6864 0,-3-3-1392 0</inkml:trace>
  <inkml:trace contextRef="#ctx0" brushRef="#br0" timeOffset="176347.45">18571 4730 1839 0,'0'0'160'16,"0"0"-160"-16,0 0 0 0,0 0 0 0,0 0 4352 0,0 0 832 15,0 0 160-15,-5 10 32 0,-1 0-3216 0,-1 2-656 16,-1 2-128-16,-2 8-32 15,-2-1-240-15,3-3-48 0,3 1-16 0,-1-2 0 16,1 0-368-16,2-1-80 0,1 0-16 0,2-3 0 0,1-13-320 0,1 13-64 16,-1-13 0-16,5 12-16 0,0-2-176 0,1-2 192 15,-6-8-192-15,0 0 192 0,0 0-384 0,9 0-64 16,-1 0 0-16,1-1-16 16,0-3-560-16,1 0-128 0,1 1 0 0,0-2-16 15,2-3-432-15,-1-3-96 0,0-2-16 0,1-3 0 16,0-1 0-16,-1-4 0 0,0 3 0 0,-1 0 0 15,1-1 544-15,-2 2 96 0,1 3 32 0,-5 2 0 0,-4 3 1152 0,-1 1 224 16,0 3 48-16,-1 5 16 0,0 0 832 0,0 0 176 0,0 0 16 0,-1 8 16 16,-3 2-368-16,-1 4-80 15,1 0-16-15,1-1 0 0,-1 3-448 0,2-2-80 0,0 2-32 16,2-3 0-16,0-2-224 0,3 4-32 16,1-2-16-16,3 1 0 0,-1-5-336 0,3 2 0 15,0-2 0-15,4 2 0 16,4 5-2272-16,0-2-368 0,-2-1-80 0,0-3-16 0</inkml:trace>
  <inkml:trace contextRef="#ctx0" brushRef="#br0" timeOffset="176655.17">18939 4976 10127 0,'-5'-11'448'0,"4"9"96"0,1 2-544 0,0 0 0 16,1-4 0-16,-1 4 0 0,0 0 3136 0,8-3 528 16,-2 0 112-16,7-2 0 15,2 0-2432-15,-5 1-512 0,2 0-80 0,0 2-32 0,2-8-432 0,0 4-96 16,1-1 0-16,-1 0-16 0,-1 0 0 0,1 1 0 15,-1-2 0-15,0 1 0 0,-1 1-176 0,-3-2 128 16,0 1-128-16,-2 1 128 0,-2-2-128 0,-1 1 160 16,-3 0-160-16,-2-1 160 0,-2 0-160 0,-2-1 0 15,-1 1 0-15,-4 3 0 0,-1 1-128 0,-2 0-16 16,-2 4 0-16,-2 0 0 0,-2 3 144 0,-1 2-128 16,-1 1 128-16,2 3-128 0,2 1 128 0,1 0 192 15,2-1-32-15,1 3-16 0,2 4 240 0,2-3 32 16,2 4 16-16,1-3 0 0,4 2-48 0,0-2 0 15,4-1 0-15,3 0 0 0,0-1-80 0,4-2-32 16,3-1 0-16,2-1 0 0,2-1-272 0,2-5 128 16,4 2-128-16,3-3 0 15,1 1-1104-15,2 3-336 0,0 3-64 0,1-2-11184 0</inkml:trace>
  <inkml:trace contextRef="#ctx0" brushRef="#br0" timeOffset="178491.77">19494 4316 14735 0,'3'-3'1312'15,"-3"3"-1056"-15,7-2-256 0,0 0 0 16,3 2 1616-16,-1 0 272 0,-9 0 48 0,10 2 16 16,1 0-112-16,0 3-32 0,1 2 0 0,-2 2 0 0,1 4-640 0,-2 2-128 15,0 1-16-15,0 3-16 16,0 3-640-16,-1 0-128 0,-1 5-32 0,-2-2 0 16,-1 0-208-16,-3 1 176 0,-1 1-176 0,-5 6 160 0,-2-2-160 15,0-2 0-15,-3-4 0 0,0 0 272 0,-2-1 32 16,-1 0 0-16,-1 1 0 0,0-5-304 0,1 5-176 15,0 4 32-15,1 0-14848 0</inkml:trace>
  <inkml:trace contextRef="#ctx0" brushRef="#br0" timeOffset="179241.99">18111 4208 5519 0,'0'0'240'0,"0"0"64"0,-2-2-304 0,-1 0 0 0,-1-1 0 0,2-1 0 16,-1 2 1920-16,-2 0 336 0,-2-2 64 0,1 3 16 16,-1 0-896-16,-1 2-176 0,0 0-48 0,1 3 0 0,-4-1-336 0,2 2-80 15,0 2-16-15,-3-1 0 0,-1 3-112 16,-1 4-32-16,-3-2 0 0,1 4 0 0,1 2-128 0,-2 0-48 16,0 3 0-16,-7 11 0 0,2-1-128 0,4-1-16 15,0 0-16-15,1-5 0 0,1-2-160 0,3-1-16 16,4 0-128-16,5-6 192 0,0-1-192 0,5 2 0 15,6 2-144-15,-1 1-7712 16,2-3-1536-16</inkml:trace>
  <inkml:trace contextRef="#ctx0" brushRef="#br0" timeOffset="181244.55">20534 4586 2751 0,'-12'-16'128'0,"5"6"16"0,2 4-144 0,0 0 0 16,2 1 0-16,2 1 0 16,1 1 4864-16,0 3 928 0,0 0 192 0,3-4 32 0,3 0-4032 15,3 0-800-15,2-1-160 0,0 1-48 0,2-2-400 0,2 2-64 16,2-3-32-16,2 1 0 0,2 1-224 0,1 1-64 16,2-1 0-16,-1 2 0 0,3-2-64 0,2 0 0 15,-1 2-128-15,2-1 192 0,1 1-192 0,-2 1 0 16,0 0 128-16,-2 1-128 0,-1-1 0 0,-3 0 0 15,0 1 0-15,-1 1 0 0,-2-1 128 0,0 1-128 16,-4 1 0-16,7 2 0 0,-3-1 0 0,-4 3 0 16,-3 2 0-16,-3-3 0 0,-9-4 0 0,11 6 0 0,-11-6 0 0,7 11 0 15,-7-11 0-15,6 15 0 16,-1-2 0-16,-3 0 0 0,-2-1 128 0,-1 1-128 16,0 0 0-16,0 0 0 0,-2 0 128 0,0 0-128 0,1 2 0 15,-1-2 144-15,-1 1-144 0,0 0 0 0,0 1 0 0,-1-1 128 16,0 0-128-16,0-3 0 15,0-1 0-15,1-1 128 0,0 2-128 0,-3-1 0 16,2 1 0-16,0 0 0 0,0-3 128 0,5-8-128 16,-8 11 128-16,1-2-128 0,1-3 128 0,-2 1-128 15,-1-2 0-15,0-1 128 0,-1 0-128 0,0 1 0 0,-2-1 144 0,1 0-144 16,-1-1 128-16,-1-1-128 0,-2 1 128 0,-1 2-128 16,-5-4 0-16,0 5 144 0,-3-4-144 0,7 2 0 15,-1-4 128-15,-3 1-128 0,-1 1 0 0,-1-1 0 0,-1 0 128 16,-10 2-128-16,3-2 0 0,4 0 0 0,1 2 0 0,2 0 0 15,2-2 128-15,8-1-128 0,-1 0 0 0,1 0 128 16,-2-1-128-16,1 1 0 16,-1 1 192-16,2 0-64 0,1 1 0 0,1-1-128 0,0 2 176 0,2-3-176 15,1 2 160-15,1-1-160 0,0-1 0 0,1-1 128 16,2 1-128-16,5 0 0 0,-6 4 0 0,6-4 0 16,0 0 0-16,0 0 0 0,-6 3-368 0,6-3 48 15,0 0 0-15,0 0 0 16,0 0-288-16,0 0-48 0,0 0-16 0,6 9 0 15,3 3-1568-15,1-3-320 0</inkml:trace>
  <inkml:trace contextRef="#ctx0" brushRef="#br0" timeOffset="182530.92">22378 4212 5519 0,'-6'-25'496'0,"8"13"-496"0,1 0 0 0,-3-1 0 0,-1-2 2848 0,-2 0 480 0,-1 2 80 0,-2 0 32 16,-1 3-1248-16,-1-2-240 0,-1 2-48 0,0 1-16 15,-1-1-480-15,-3 3-112 0,-2-1-16 0,0 4 0 0,-2 3-752 0,0 2-144 16,-2 3-48-16,0 0 0 0,-3 5-48 0,0-1-16 15,-3 1 0-15,1 4 0 0,1 1-80 0,1 2-32 16,1 3 0-16,0-2 0 16,0 3-160-16,3-5 0 0,1 6 144 0,1-2-144 15,3 1 160-15,2 0-32 0,1-2-128 0,4 1 192 16,2-1-192-16,1 0 128 0,2-1-128 0,2 3 0 0,3 0 0 16,1-3 0-16,2 3 0 0,2-3 0 0,4 0 0 0,2 0 0 15,0 1 0-15,2 0 0 0,1 0 128 0,2 1-128 16,1-2 0-16,0 1 0 0,-1-1 0 0,1 0 0 15,-1 1 0-15,7 7 0 0,-3-3 0 0,-5-2 0 16,-3-5 0-16,0 3 0 0,1-2 0 0,-4 0-128 16,-3-1 128-16,-1 0-160 0,-1-2 160 0,-3 0-160 15,-5-1 160-15,-1-1-160 0,-3 1 160 0,-4-2 0 0,-2 3 0 0,-3 1 0 16,-2-1 0-16,-3-2 0 0,-3 4 128 0,-4-1-128 16,-2-1 144-16,-3 0-144 0,-3-5 192 0,0 1-192 15,-5-2 304-15,1-2-48 16,1 0-16-16,12-2 0 0,0-3 160 0,-1 0 48 0,0 0 0 0,-9 0 0 15,5-3-272-15,6 2-48 0,3 1-128 16,11 0 192-16,1 0-192 0,8 0 176 16,-5-3-176-16,5 3 160 0,0 0-352 0,0 0-80 15,0 0-16-15,12-3-10208 0,5 6-2032 0</inkml:trace>
  <inkml:trace contextRef="#ctx0" brushRef="#br0" timeOffset="183236.33">22930 4634 11055 0,'-9'-7'976'0,"0"1"-784"16,-2 2-192-16,3 1 0 0,-1 3 2176 0,0 2 384 15,-1-1 64-15,-3 4 32 0,-3 2-1120 0,2 1-240 16,-1 5-32-16,0 1-16 0,-1 2-272 0,0 2-48 16,-1 0-16-16,3 3 0 0,1 1-400 0,1 3-64 0,1-2-32 0,1 0 0 15,4 0-64-15,2-1-16 16,1 0 0-16,3-1 0 0,2 0-144 0,2-4-16 16,1-1-16-16,3-2 0 0,1-2-160 0,0-3 128 0,1 3-128 0,2-6 128 15,2-3-128-15,2-1 0 0,1 0 0 0,1-1-176 31,0-1-496-31,1 3-96 0,2 3-32 0,5 1-8096 0,-6-4-1632 0</inkml:trace>
  <inkml:trace contextRef="#ctx0" brushRef="#br0" timeOffset="183945.77">23397 4789 2751 0,'0'0'128'0,"-6"-5"16"0,0 1-144 0,-1-3 0 0,-2 2 0 0,0 0 0 16,-1 2 3792-16,-2 2 736 0,-1 0 144 0,1 1 16 15,0 1-2736-15,1 0-544 0,-2 3-128 0,1 2 0 0,0-3-224 0,0 4-32 16,1 0-16-16,3-2 0 0,0 1-304 0,1 1-64 15,1 1-16-15,1-1 0 0,1 0-304 0,4-7-64 16,-1 8-16-16,1-8 0 16,-2 8-240-16,2 2 144 0,2-3-144 0,0 0 128 15,-2-7-128-15,5 9 0 0,1-1 0 0,0 0 0 0,1 0 0 16,-1 0 0-16,2 0 0 0,1-1 0 0,-1 3 0 0,1-4 0 16,0 2 0-16,4 2 128 0,-2-3-128 0,-11-7 0 15,9 8 0-15,-9-8 0 0,0 0 0 0,6 7 0 16,-6-7-144-16,0 0 144 0,-1 11 0 0,1-11 0 15,-8 10 0-15,0 2 0 0,-1-1 0 0,0-1 128 16,-1 0-128-16,-1-1 0 0,1 1 0 0,1-5 0 16,-2 0 0-16,3 0 0 0,2 0 128 0,6-5-128 15,-5 10 0-15,5-10 0 0,0 0-144 0,0 0-128 16,0 0-32-16,0 0 0 16,13 10-832-16,0-3-160 0,1-4-48 0,2-4-6848 0,-2-1-1392 0</inkml:trace>
  <inkml:trace contextRef="#ctx0" brushRef="#br0" timeOffset="184314.29">23522 4867 18767 0,'-6'-10'832'0,"6"10"176"0,0 0-816 0,0 0-192 0,0 0 0 0,0 0 0 16,0 0 880-16,-5 9 128 0,-1 1 16 0,-1 1 16 16,1 2-256-16,0 1-48 0,1 1-16 0,1-1 0 15,2-1-144-15,0 0-48 0,1-4 0 0,1 2 0 16,3-2-224-16,-1 0-48 0,2-1-16 0,0-2 0 15,-4-6-240-15,8 7 0 0,-8-7 128 0,0 0-128 0,9 2 0 0,0 0 128 16,-1-2-128-16,0-3 0 0,0-1-160 0,1 4-128 16,1 0-32-16,1 0 0 31,-1-4-432-31,1-2-80 0,0-3-32 0,1-1 0 0,0-3 16 0,-1-1 0 0,0-4 0 0,-1 0 0 16,-1-1 304-1,-2 1 64-15,-3 1 16 0,0 4 0 0,-2 0 464 0,1 5 128 0,-3 3 16 0,0 5 0 0,0 0 720 0,0 0 144 16,0 0 16-16,0 0 16 0,-5 7-48 0,-2 3-16 15,1 2 0-15,-1 2 0 0,-1 2-256 0,2 1-48 16,1 0-16-16,1-2 0 0,2 0-224 0,2-2-48 16,2-2-16-16,0 1 0 0,4 1-224 0,0-4-144 15,1 2 192-15,0-4-192 16,1 0-320-16,3 2-160 0,3 4-32 0,-1-2-16 16,0-4-2560-16,0-1-512 0</inkml:trace>
  <inkml:trace contextRef="#ctx0" brushRef="#br0" timeOffset="184647.06">23865 5016 15663 0,'-3'-14'1392'0,"3"10"-1120"0,0 4-272 0,0 0 0 15,0 0 1888-15,0 0 320 0,0 0 64 0,0 0 16 16,0 0-1088-16,0 0-224 0,12 0-32 0,-1 1-16 16,0-2-192-16,-1 1-32 0,3-2-16 0,2-1 0 15,-1-1-464-15,2 0-96 0,-1-3 0 0,1 5-128 16,-2-5 192-16,2 1-64 15,-2-1 0-15,1 0-128 0,-2 0 176 0,-2-1-176 0,-2 0 160 0,-1-2-160 16,-1 2 0-16,-3 0 0 0,-3-1 0 0,-1 0 0 16,-4 0 0-16,0 2 0 0,-1-3-208 0,-3 3 64 15,-2 1-112-15,-2 0-32 0,-1 5 0 0,-3 1 0 16,-1 1 32-16,-2 3 0 0,1 0 0 0,1 4 0 0,0 0 256 16,1 2-160-16,0 3 160 0,2 0-128 0,4 2 128 0,0-1 0 15,3 0 128-15,0 1-128 0,5-1 208 0,0 0-16 16,2 1-16-16,2-4 0 0,0 0-176 0,5-2 0 15,3-1 144-15,2-2-144 0,1 1 0 0,3-1 0 16,2 1 0-16,4-1 0 16,1 2-1008-16,5 0-112 0,-2-4-32 0</inkml:trace>
  <inkml:trace contextRef="#ctx0" brushRef="#br0" timeOffset="185029.27">24442 4723 5519 0,'11'-8'496'0,"-11"8"-496"16,5-3 0-16,3 1 0 15,-1 2 3072-15,3 0 512 0,-1 2 96 0,1 2 32 0,0 0-1760 0,1 3-352 16,-2-1-64-16,1 5 0 0,0 0-192 0,-3 5-48 16,1 3 0-16,-1 2 0 0,-1 1-528 0,0 5-96 15,-3-3-32-15,0 5 0 0,-3 0-304 0,0-1-64 16,-3 1-16-16,-2 1 0 15,-1-3-64-15,-3 2-32 0,-2-4 0 0,1 1 0 0,-2-1-16 0,0-2 0 16,-1-2 0-16,0-1 0 0,-1-1-336 0,-1-2-64 16,1 3 0-16,1-5-9472 15,1-2-1872-15</inkml:trace>
  <inkml:trace contextRef="#ctx0" brushRef="#br0" timeOffset="186280.98">13453 5600 5519 0,'0'0'496'0,"0"0"-496"0,0 0 0 0,-3-17 0 15,0 9 1904-15,0 2 272 16,4 1 64-16,-1 5 16 0,0 0-1056 0,9 5-224 0,3-1-32 0,1 3-16 16,3 5 128-16,1-1 32 0,0 0 0 0,6 6 0 15,5 3-208-15,11 10-48 0,5 5 672 16,0-2-352-16,5 4-64 0,1 5 0 0,4 4-16 16,1-2-464-16,2 4-96 0,2 1 0 0,31 26-16 15,-7-3-304-15,-1-6-48 0,-1 1-16 0,-5-4 0 0,-5-6 64 16,-3-5 0-16,-4-4 0 0,0-1 0 0,-2-2-192 0,0-4 192 15,-1-3-192-15,-2-1 192 0,-5-6-192 16,-1 0 192-16,-7-1-192 0,1-1 192 0,0 1-192 0,-18-12 160 16,0 2-160-16,1 2 160 0,0 1-160 0,0 2 128 15,-2 1-128-15,0-1 128 0,-4-2-128 0,1-1 0 16,0-1 0-16,-3 0 0 0,-1 0 0 0,-3-3 0 16,1-1 0-16,-2 0 0 0,-1-4 0 0,0 0 0 15,0-2 0-15,-2-2 0 0,-1 1 0 0,0-3 192 16,-1-1-192-16,0 0 192 0,-1-3-192 0,2 0 0 15,-2-2 0-15,-1 1 0 0,-2 0 128 0,0-2-128 16,0 0 192-16,0 0-64 16,-2-2-432-16,-6 2-80 0,0 0-32 0,0 0 0 15,7 2-1696-15,-1 0-352 0,-6-2-64 0</inkml:trace>
  <inkml:trace contextRef="#ctx0" brushRef="#br0" timeOffset="186639.66">15827 7108 16575 0,'-8'-18'736'0,"6"12"160"0,-1 2-720 0,2 2-176 0,1 2 0 0,0 0 0 16,0 0 2032-16,0 0 368 0,0 0 80 0,0 0 16 16,0 0-1120-16,5 12-224 0,-1-1-32 0,0 2-16 15,-2 0-400-15,4 1-96 0,-1 4-16 0,0 2 0 16,0 1-144-16,2-2-48 0,-1 1 0 0,2 1 0 15,1-2-144-15,0-2-48 0,2 0 0 0,-1-1 0 0,1-4-208 0,-2-1 176 16,1 0-176-16,1-1 160 0,-2-2-160 0,0 0 0 16,-3-2 144-16,1 1-144 0,-7-7 0 0,0 0 128 15,0 0-128-15,0 0 0 0,0 0 0 0,0 0 144 16,0 0-144-16,0 0 0 0,0 9 176 0,-3-3-176 16,-2 2 160-16,-4-1-160 0,-1-1 160 0,-2 1-160 15,-4-1 160-15,-1 0-160 0,-1 0 0 0,-2-1 128 16,0 2-128-16,-1-3 0 0,-1 2 0 15,1-1 0-15,1-1 0 0,2-1 0 0,1 0 0 0,4-2 0 16,2-1-192-16,5 0 192 16,6 0-2528-16,0 0-400 0</inkml:trace>
  <inkml:trace contextRef="#ctx0" brushRef="#br0" timeOffset="188098.5">14705 6107 11967 0,'0'0'1072'0,"-4"-10"-864"0,4-2-208 0,4 3 0 15,3 2 1280-15,0 1 224 0,1-2 32 0,0 2 16 16,-1 2-112-16,3-2-32 0,3 4 0 0,1 0 0 15,2 0-400-15,-2 3-96 0,2 2-16 0,-5-1 0 16,2 1-256-16,0 1-64 0,-1-1-16 0,0 3 0 0,-3 3-240 0,-1 3-64 16,-3-3 0-16,-4 4 0 0,1-1-80 0,-5 6-32 15,-1 0 0-15,-2 1 0 0,-4-2 0 0,0 1 0 16,-3-1 0-16,-1 1 0 0,1 0-144 0,0 0 0 16,1-6 144-16,1 0-144 0,2-3-128 0,3-2-112 15,6-7-16-15,0 0 0 16,0 0-832-16,0 0-192 0,0 0-16 0,11-3-10320 0</inkml:trace>
  <inkml:trace contextRef="#ctx0" brushRef="#br0" timeOffset="188315.66">15196 6046 4607 0,'0'0'400'0,"-8"-7"-400"16,-2-3 0-16,-2 2 0 0,-2 6 3232 0,-2 2 560 0,-2 3 112 0,-3 5 32 15,0 1-2512-15,-1 4-496 0,0 2-96 16,-2-3-32-16,1-1 208 0,2 1 32 15,3 1 16-15,5-3 0 0,1 1-288 0,3 2-48 0,2-4-16 0,1 1 0 16,3-2-256-16,3 1-64 0,0-9-16 0,5 11 0 16,2-3-224-16,3 1-144 0,3 0 192 0,3-1-192 15,1-3 0-15,1-2 0 0,2 0 0 0,2 0 0 16,2-3-512 0,11 0-176-16,-1 1-16 0,-3-1-7632 0,-5-4-1520 0</inkml:trace>
  <inkml:trace contextRef="#ctx0" brushRef="#br0" timeOffset="188510.02">15531 5917 24991 0,'-10'-4'1104'0,"2"8"240"0,-4 4-1088 0,0 5-256 0,-2 6 0 0,-3 2 0 15,-2 1 960-15,-5 4 128 0,-2 2 16 0,0 3 16 0,1 4-128 0,0 3-32 16,-2 4 0-16,2-2 0 0,3-1-624 0,1 0-128 15,2 1-16-15,3-4-16 0,3 1-48 0,3-5 0 16,-1 2 0-16,5-4 0 16,0 0-1648-16,5 3-336 0,2-1-64 0</inkml:trace>
  <inkml:trace contextRef="#ctx0" brushRef="#br0" timeOffset="190085.2">15673 6412 20607 0,'-10'-10'912'0,"-4"-21"192"0,10 24-880 0,4 7-224 16,-4-6 0-16,0-1 0 0,0 0 1216 0,4 7 192 0,-7-6 32 0,0-1 16 15,-1 4-64-15,0-1-16 0,0 1 0 0,3 0 0 16,-2 2-800-16,-2 1-144 16,0 1-48-16,0 1 0 0,-1 0-208 0,0 1-48 0,0 0-128 0,1-1 192 15,0 2-192-15,1 0 144 0,0 0-144 0,3-2 128 16,1 5-128-16,4-7 0 0,0 0 0 15,-3 7 192-15,2-1 0 0,1-6 0 0,0 9 0 0,0-1-192 16,0-8 0-16,5 9 0 0,0 0 0 16,1 0 0-16,-1 0 0 0,0 1 0 0,2 0 0 0,-1 0 0 0,1 1 0 15,-2 1 0-15,3 5 0 16,-2-3 0-16,-1-2 0 0,1-2 0 0,-2 2 0 0,-2 1 0 0,2-4 0 16,-4-9 0-16,1 10 0 15,-1 0 0-15,0 0 0 0,-1-2 0 0,1-8 0 0,-5 8 0 0,0-1 0 16,-2 3 0-16,1-4 0 0,-4 3 0 0,1-1 0 15,0-1 144-15,-1-1-144 0,-1 1 0 0,1-1 144 16,0 1-144-16,0-2 0 0,1-3 160 0,9-2-160 16,-10 3 128-16,10-3-128 0,-9-1 128 0,9 1-128 15,0 0 128-15,0 0-128 0,-7-5 0 0,7 5 0 0,0 0 0 0,0 0 0 32,3-11-704-32,-3 11-64 0,12-3 0 0,2 3-16 15,2-2-1840-15,-1 1-384 0,3 1-64 0,1-3-7760 0</inkml:trace>
  <inkml:trace contextRef="#ctx0" brushRef="#br0" timeOffset="190522.37">15874 6536 16751 0,'0'0'736'0,"-3"-10"160"0,0-5-704 0,-3 4-192 0,0 1 0 0,1 5 0 15,-2 0 960-15,1 2 176 0,-2 1 16 0,-1 1 16 16,-3 1-128-16,0 2-16 0,0 2-16 0,-1 3 0 15,0-1-224-15,0 5-32 0,0-2-16 0,2 4 0 0,-1 4-240 0,1 1-48 16,2-1-16-16,0 0 0 0,0-3-48 0,2 0-16 16,2 0 0-16,3 0 0 0,-1-1-32 0,3 0 0 15,3-3 0-15,1-1 0 0,-4-9-208 0,6 10-128 16,-6-10 160-16,11 9-160 0,-11-9 0 0,11 2 128 16,-11-2-128-16,15 0 0 0,-2-1 0 0,-2-2 0 15,-2 0-144-15,2-5 144 16,-2-1-448-16,1-2 16 0,1-1 0 0,1 1 0 15,-1-2-224-15,0 1-48 0,-7-1-16 0,1 1 0 16,0 0 208-16,0 1 32 0,-1 2 16 0,0-3 0 0,-1 1 192 0,-2 4 32 16,-1 7 16-16,0 0 0 0,-1-7 224 0,1 7 160 15,0 0-32-15,0 0 0 0,0 0 352 0,0 0 64 0,-4 9 16 16,1 3 0-16,1-2-176 0,0 3-16 16,1 2-16-16,1-1 0 0,0-4-64 0,3 4-16 15,-1-3 0-15,3 1 0 0,2-2-80 0,1 1 0 16,0-2-16-16,1 0 0 0,-9-9-176 0,13 3 128 15,-3 1-128-15,-10-4 128 16,12 1-528-16,1 5-112 0,1 1-32 0,-3-3 0 16,-2-3-800-16,0-3-176 0,-1-2-16 0,-8 4-9536 0</inkml:trace>
  <inkml:trace contextRef="#ctx0" brushRef="#br0" timeOffset="191001.89">16114 6520 6447 0,'-12'-6'576'0,"12"6"-576"0,0 0 0 0,-5 8 0 15,5-8 3024-15,-4 14 496 0,1 0 112 0,0 2 16 16,0-2-2064-16,2 2-416 0,-1-2-80 0,1 2 0 16,1-7-32-16,0-9 0 0,0 0 0 0,1 15 0 15,3-2-528-15,-4-13-96 0,5 9-32 0,-5-9 0 16,0 0-240-16,0 0-160 0,0 0 192 0,12 4-192 16,-12-4 0-16,13-2 0 0,-2 0 0 0,-11 2 0 15,10-8 0-15,-1 0-272 0,0-4 16 0,0 2 16 16,-1-2-176-16,-1 0-32 0,-1 1-16 0,1-2 0 0,-2-2 112 0,2 2 32 15,-2 2 0-15,0-2 0 0,2-1 144 0,-2 5 48 16,-1 2 0-16,-4 7 0 0,0 0 128 0,0 0 0 16,0 0 128-16,0 0-128 0,0 0 352 0,5 11 0 15,-3 2 0-15,0 2 0 0,-2 0 160 0,0 0 48 16,0-1 0-16,0-1 0 0,0-3-176 0,0-10-48 16,2 12 0-16,1-1 0 0,-3-11-32 0,4 11-16 15,1-3 0-15,-5-8 0 0,0 0-160 0,0 0-128 16,11 1 144-16,-11-1-144 0,11-1 128 0,-11 1-128 15,12-4 0-15,-2-1 0 0,1-4-160 0,-1-2-128 16,-1 1-32-16,2 1 0 16,1 1-272-16,-2 2-64 0,-2-5-16 0,0 2 0 15,-2-1 208-15,2 0 32 0,-1 3 16 0,-7 7 0 0,0 0 416 0,0 0 0 0,0 0 0 0,0 0 0 16,9 6 384-16,-9-6 176 0,6 12 16 0,-2 1 16 16,-1 3 240-16,-1-1 32 0,0 2 16 0,0-1 0 15,2-2-368-15,1-1-64 0,1-2 0 0,0-2-16 16,2-1-128-16,1-2-32 0,0 2 0 0,0-2 0 15,-9-6-272-15,12 3 0 0,-12-3 0 0,13 4-9936 16,0 1-2096-16</inkml:trace>
  <inkml:trace contextRef="#ctx0" brushRef="#br0" timeOffset="192452.02">18046 6959 5519 0,'-12'-25'240'0,"18"13"64"0,-3-1-304 0,0 0 0 0,-3 0 0 15,1 0 0-15,2 1 3328 0,-2-1 592 0,1 0 128 0,-4 0 32 16,1-1-1904-16,0-1-368 0,-2 1-80 0,0 4 0 15,0-1-560-15,-3-1-96 0,0 1-32 0,-2-1 0 16,0-1-464-16,-2 1-80 0,-2 0-32 0,-1 5 0 16,-1 3-240-16,-2 2-48 0,-4 5-16 0,0 2 0 15,-4 3-160-15,-1 2 0 0,-3 6 0 0,-2 2 0 16,0 3 0-16,-2 7 0 0,1 4 0 0,0 6 0 16,0 2 0-16,-1 5 128 0,2 2-128 0,3 0 128 15,2 1 0-15,6 0-128 0,3-1 192 0,3-1-64 0,1-3-128 0,6-3 192 16,2-5-192-16,5-1 192 0,3-1-32 0,5-5 0 15,4-1 0-15,11 5 0 0,0-8-160 0,5-6 0 16,2-9 144-16,2-2-144 0,-1-4 128 0,2-3-128 16,2-2 128-16,-3-5-128 0,0-6 0 0,-2-1 128 15,-1-2-128-15,0-1 0 0,-1-4 0 0,-3 2 0 16,-4-2 0-16,-2 3-192 0,-3-2 32 0,-4 3 0 16,-2-1 0-16,-1 4 0 0,-4 1 16 0,-2 2 0 15,-4 11 0-15,0 0 0 0,0 0 144 0,0 0 0 16,0 0 0-16,-8 8 0 0,-1 4 0 0,3 0 128 15,-1 2-128-15,2 4 128 0,0-1 0 0,1 3 0 16,1 0 0-16,2 1 0 0,2-4-128 0,2-1 0 16,1-2 0-16,2 1 0 0,2-2 0 0,1-3 0 15,0-3 0-15,0-2 0 0,-9-5-256 0,12 2-80 16,0-2-16-16,0 4 0 16,1-1-1440-16,-3 1-304 0,-10-4-48 0,8-5-10160 0</inkml:trace>
  <inkml:trace contextRef="#ctx0" brushRef="#br0" timeOffset="192637.66">17751 7197 24703 0,'0'0'1088'0,"0"0"240"0,0 0-1072 0,0 0-256 0,0 0 0 0,12 0 0 16,-1-1 704-16,0-1 96 0,4 0 16 0,2-1 0 0,1 1 272 15,3-1 48-15,1 0 16 0,-4 0 0 0,4-3-544 0,3 1-96 16,2 1-32-16,16-5 0 0,-2 1-256 0,-3 3-48 15,-4 0-16-15,-2 2 0 0,-1-3-160 0,-3 2 0 16,-3 0 144-16,-1 6-144 16,4 10-1600-16,-6-5-400 0,-4-1-80 0</inkml:trace>
  <inkml:trace contextRef="#ctx0" brushRef="#br0" timeOffset="193277.5">18966 6797 16239 0,'10'-18'704'0,"-5"3"176"0,-1 1-704 0,0 0-176 0,0 1 0 0,-2-4 0 0,-2-9 256 0,-1 6 0 16,1 6 16-16,-1 1 0 0,-2 0 1056 0,-1 0 208 16,0 3 32-16,0 3 16 0,-2 0-112 0,-1 2 0 15,-1 4-16-15,3-2 0 0,-3 3-480 0,-1 0-80 16,-1 3-32-16,-3 0 0 0,-2 7-384 0,-2-3-80 15,-1 9-16-15,0 1 0 0,-2 5-384 0,0 3 0 16,-3 8 0-16,2 2 0 0,2 1 0 0,-1 7 128 16,2 4-128-16,2 0 0 0,2 3 160 0,2-3-160 15,2 0 192-15,3-2-192 0,4-3 0 0,1-2 0 16,5-1 0-16,2-2 0 0,2-6 0 0,0-1 0 16,3 0 0-16,12 16 0 0,-1-12 0 0,-3-10 0 0,0-3 0 15,0-4 0-15,1-2 128 0,-1-4-128 0,1-2 0 16,1-3 0-16,-4-4 0 0,-2 1 0 15,-2 1 128-15,-12-4-128 0,10-1 0 0,-10 1 0 16,11-3-144-16,-11 3-144 0,0 0-32 0,0 0 0 16,0 0-352-16,10-3-80 0,-1 7-16 15,-9-4-8304-15,0 0-1664 0</inkml:trace>
  <inkml:trace contextRef="#ctx0" brushRef="#br0" timeOffset="193820.99">19466 7176 17503 0,'-7'-6'1552'0,"-1"2"-1232"0,-1 3-320 0,-2-1 0 15,-2 0 1456-15,-2 2 224 0,1 2 48 0,0 1 16 16,-2-2-416-16,0 4-96 0,-1 1-16 0,3 1 0 15,0 1-560-15,-1 1-112 0,2 2-32 0,3-2 0 16,1 1-320-16,1 1-64 16,3-1 0-16,2 2-128 0,3-12 176 0,0 14-176 0,0-14 160 0,4 15-160 15,2-2 0-15,5-2 0 0,1 0 0 0,-2-1 0 16,3 2 0-16,0-2 0 0,1 1 0 0,1-1 0 16,-2-1 0-16,3 2 0 0,-2-3 0 0,-1 2-160 15,0 0-48-15,-1-2-16 0,-3-1 0 0,-9-7 0 16,0 0 224-16,0 0-176 0,0 0 176 0,0 0-160 15,0 0 160-15,-4 12 0 0,-3-3 0 0,-3-3 0 16,-2-1 0-16,-2-1 0 0,-2-2 160 0,-7 0-160 0,-1 1 0 16,6-6 0-16,1 2 0 0,3 0 240 0,2-3-48 15,2 1-16-15,3-1 0 0,2 0-176 0,5 4 0 16,0 0 0-16,12-8 0 0,3 3 0 16,0 1 0-16,1-2-13408 15</inkml:trace>
  <inkml:trace contextRef="#ctx0" brushRef="#br0" timeOffset="194236.89">19893 7338 8287 0,'-6'-14'736'0,"3"6"-592"0,1 0-144 0,-2 1 0 16,1 1 3280-16,-2-2 624 0,-2 0 128 0,-2 0 32 15,0 3-2544-15,-1 0-512 0,-3 1-112 0,-2-1 0 16,2 2 16-16,-1 3 16 15,-2-2 0-15,1 4 0 0,-2 1-496 0,1 3-112 0,0 5 0 0,2-1-16 16,-2 3-48-16,3 3-16 0,2 2 0 0,-1-1 0 16,3 0-16-16,2 0 0 0,1-1 0 0,2-1 0 15,1-2-32-15,3 0 0 0,3-1 0 0,-3-12 0 16,8 9-192-16,-8-9 128 0,13 8-128 0,0-3 0 0,0-2 0 0,1-3 0 16,-1-3 0-16,2-2 0 0,-2-1-320 0,1-2-16 15,0-3 0-15,-1 0 0 16,0-1-144-16,-1 0-32 0,0-1 0 0,-2 0 0 0,-1-3 192 0,-1 3 16 15,0 3 16-15,-3 1 0 0,-1-3 288 0,-1 4 0 16,-3 8 0-16,0 0 0 16,0 0 368-16,0 0 128 0,0 0 16 0,0 0 16 15,0 0 48-15,0 0 0 0,-5 13 0 0,-1 0 0 0,1 0-368 16,4 4-64-16,1-1-16 0,2 1 0 0,2 0-128 0,3-4 0 16,2 0 0-16,3-1 128 0,-1-3-128 0,2-1 0 15,1-2 0-15,-1-1 0 16,0-1-320-16,1 1-128 0,3 3-48 0,-3-4 0 15,-1-4-2304-15,-1-1-464 0</inkml:trace>
  <inkml:trace contextRef="#ctx0" brushRef="#br0" timeOffset="194737.81">20131 7283 15663 0,'0'0'1392'0,"0"0"-1120"16,0 0-272-16,0 0 0 0,0 0 1392 0,0 16 208 15,-2-1 64-15,1 0 0 0,0-2-768 0,-2 0-128 16,3-13-48-16,-2 17 0 0,0-5 368 0,2-12 80 0,2 15 16 0,-1-2 0 16,-1-13-480-16,4 13-80 0,-4-13-32 0,0 0 0 15,5 8-320-15,-5-8-64 0,0 0-16 0,9 7 0 16,-1-5-192-16,0 1 0 0,-2-3 0 0,3 0 0 16,1-5 0-16,-1 1-160 0,0-2 0 0,0 0 0 15,0-2-224-15,-1 2-64 0,1-1 0 16,0-1 0-16,-1-2 16 0,0-2 0 0,0 0 0 0,-1 2 0 0,3 0 48 0,-3 0 16 15,0 1 0-15,-1 1 0 0,1 2 368 0,-7 6 0 16,0 0 0-16,0 0 0 0,0 0 384 0,0 0 80 16,0 0 32-16,0 0 0 0,1 10 160 0,-1 3 48 15,-1 2 0-15,0-2 0 16,-2 1-304-16,3 0-48 0,0 1-16 0,1-1 0 0,2 0-80 0,1-2 0 16,1-1-16-16,2-2 0 0,0-3-96 0,3 1-16 15,0-5 0-15,2 2 0 0,-2-4-128 0,1 0 0 16,0-2 0-16,2-2 128 0,0-1-352 0,0-2-80 15,0-2-16-15,0 0 0 16,0-2-192-16,1 1-64 0,-4 1 0 0,2-3 0 0,-2 4 144 0,-1-2 32 16,-1 2 0-16,0 3 0 0,-3-2 400 0,-5 7 0 15,0 0 0-15,0 0 0 0,0 0 320 0,0 0 160 16,4 7 32-16,-1 1 0 0,-2 2 96 0,-1 2 32 0,0 1 0 0,0 1 0 16,0 2-368-16,1-3-64 0,2-1-16 15,1-1 0-15,0-2-192 0,1-1 0 16,1-1 0-16,1 1 0 15,-1 1-1760-15,2 0-288 0,-1-4-64 0,-2-2-10624 0</inkml:trace>
  <inkml:trace contextRef="#ctx0" brushRef="#br0" timeOffset="195020.58">20863 6736 21999 0,'13'-4'960'0,"-5"2"224"0,4 2-944 0,2 3-240 16,1 1 0-16,2 2 0 15,0 0 896-15,1 3 144 0,0 1 32 0,0 3 0 0,2 7 352 0,-1 1 80 16,1 2 16-16,-2 3 0 0,0 2-880 0,-1 4-192 16,-1 1-16-16,-2 2-16 0,-1 1-176 0,-2 1-48 15,-3 1 0-15,-4 1 0 0,-3-3 32 0,-4 2 0 16,-2 0 0-16,-4 0 0 0,-4-4-16 0,-1 1 0 15,-3-1 0-15,-3-2 0 0,-3 1-80 0,-3-2 0 16,-2 2-128-16,-2-3 192 16,-1-3-1456-16,2-1-288 0,-1 0-64 15</inkml:trace>
  <inkml:trace contextRef="#ctx0" brushRef="#br0" timeOffset="195832.87">21733 7171 21647 0,'-8'-23'960'0,"7"10"192"0,2 1-912 0,0 1-240 0,3 4 0 0,3-1 0 16,3 1 1488-16,-2 3 256 15,1-1 48-15,3 1 16 0,5-1-736 0,2-2-160 16,5 2-16-16,1-1-16 0,5-1-304 0,2 1-64 16,2 0-16-16,3 1 0 0,-1-1-304 0,2 0-64 15,-1 0-128-15,0 1 192 0,2 0-192 0,-1 1 0 0,1 1 0 0,0-1 0 16,-1 3 0-16,-1 1 0 16,-3-1 0-16,-3 2 0 0,-2 0 0 0,-5 2 128 0,-1-1-128 0,-4 1 0 15,-2 2 0-15,-3 2 0 0,-2 0 0 0,-1 3 0 16,-2 0 0-16,-3 3 0 0,-1 0 0 0,-1 9 0 15,-1 2 0-15,-3-3 0 0,0-1 0 16,0 1 160-16,-1 0-160 0,-2-1 160 0,0-3-160 0,1 2 128 16,-1-2-128-16,1 3 0 0,-1-6 0 15,-1 0 0-15,0 1 128 0,0-3-128 0,0-2 0 16,0-1 0-16,-1-1 176 0,-3-2-176 0,1 1 160 0,-3-1-160 0,0 2 160 16,-3-4-160-16,-1 3 160 0,-3-2-160 0,-2 1 160 15,-1 0-160-15,-4-1 160 0,-2-1-160 0,-16 2 0 16,1 2 144-16,2-1-144 0,1-1 0 15,0-1 144-15,-1 1-144 0,1-1 0 0,0-1 176 0,0 0-176 16,1 1 160-16,12-4-160 0,0 0 208 0,0 1-48 16,0-2-16-16,2 0 0 0,2 2 32 0,3-2 0 0,1 0 0 0,3 0 0 15,2 0-176-15,1 0 128 16,2-4-128-16,3 4 128 0,6 0-128 0,0 0 0 16,0 0 0-16,0 0 0 15,0 0-352-15,0 0-48 0,0 0-16 0,0 0-10288 16,8 6-2064-16</inkml:trace>
  <inkml:trace contextRef="#ctx0" brushRef="#br0" timeOffset="199012.58">23717 6786 5519 0,'2'-14'496'0,"-1"-8"-496"0,-5-8 0 0,3 0 0 16,2 3 3520-16,-1-1 624 0,0 1 112 0,0 5 32 15,-1-4-2240-15,-2-3-448 0,0 2-96 0,-2-10-16 16,0 3-208-16,0 15-64 0,-2-1 0 0,1-1 0 16,-2 2-432-16,-3 3-80 0,-2 2-32 0,-1 2 0 0,-2 1-288 0,-3 2-48 15,-3 3-16-15,-2 5 0 16,-3 1-320-16,1 2 144 0,-3 6-144 0,0 2 0 15,1 1 0-15,-1 3 0 0,2 3 0 0,-1 1 0 16,2-1 0-16,3 3 0 0,2 2 0 0,1-1 0 16,3 2 0-16,2 1 0 0,2-1 0 0,2 2-144 15,1-4 144-15,2 1 0 0,3 2 0 0,4-2 0 0,3 0 0 0,5 0-128 16,0 0 128-16,5 2 0 0,3-1 0 0,3-3-128 16,3-2 128-16,3 1 0 0,4 4 0 0,2-4 0 15,1 2 0-15,3 0 0 0,1-2 0 0,3 2-192 16,0 0 64-16,-2 0 0 0,0 1-128 0,-4 2-32 15,-3-3 0-15,-3-2 0 0,-3-1 144 0,-6-2 144 16,-4-2-208-16,0 8 80 0,-7-2 128 0,-6-2-160 16,-6-1 160-16,-5-2-160 0,-8-2 160 0,-4-2 0 0,-6 1 0 0,4-4 0 15,-5 2 144-15,-5 1-144 0,-3 2 192 0,-18 4-192 16,7-7 320-16,3-1-32 16,3-3-16-16,3-3 0 0,2 0 80 0,5 0 16 15,3-1 0-15,6-2 0 0,3-2-96 0,3-1-16 16,2 0 0-16,5 1 0 0,5-1-256 0,6 3 128 15,0 0-128-15,0 0 0 16,13-4-464-16,7 2-208 0,7 0-32 0,2 2-16 16,-2-1-2496-16,0 0-496 0</inkml:trace>
  <inkml:trace contextRef="#ctx0" brushRef="#br0" timeOffset="199253.31">24213 7034 11055 0,'-4'-4'976'0,"-4"3"-784"16,-5-2-192-16,0 2 0 0,-3 0 3472 0,-1 2 656 15,-4 0 128-15,1 5 32 0,-3 1-2544 0,1 5-496 16,0 1-96-16,1 3-32 0,2-2-288 0,-7 10-64 16,6-2-16-16,10-7 0 0,0 4-464 0,4-1-96 15,1 0 0-15,2-1-16 0,3-1-176 0,3-2 128 16,2 2-128-16,3-2 128 0,2 0-128 0,3-2 0 15,2-1 0-15,3-2 0 16,3-3-592-16,3 1-160 0,5-2-16 0,1-1-8864 16,0 0-1760-16</inkml:trace>
  <inkml:trace contextRef="#ctx0" brushRef="#br0" timeOffset="199612.3">24512 7127 21071 0,'-7'-24'928'0,"4"18"208"0,-1-1-912 0,-2 3-224 0,-1 2 0 0,1-2 0 16,-2 2 1248-16,-1 1 208 0,-3 2 32 0,0 2 16 15,-1 0-288-15,0 3-48 0,-1 1-16 0,1-1 0 16,0 3-464-16,1 0-112 0,2 3 0 0,-1 0-16 16,2-2-224-16,2 1-32 0,1-1-16 0,2-1 0 15,1 2-160-15,2-1-128 0,2-1 144 16,2 0-144-16,1 1 128 0,1-1-128 0,0-1 0 0,3-1 0 15,0 1 0-15,1-1 128 0,0-1-128 0,0 1 0 16,-1-3 0-16,1 1 0 0,-1 0 0 0,0-1 0 16,-8-4-144-16,0 0 144 0,5 7 0 0,-5-7-144 0,0 0 144 0,0 0 0 15,-2 9 0-15,-4-3-128 0,0 3 128 0,-3-2 0 16,-2 2 0-16,1-1 0 0,-1-2 0 0,2-2 0 16,0 1 0-16,1 1-192 15,2-4-192-15,1 2-64 0,5-4 0 0,0 0 0 16,1 9-1984-16,3-5-416 0,1-1-80 0,2-2-16 0</inkml:trace>
  <inkml:trace contextRef="#ctx0" brushRef="#br0" timeOffset="199978.37">24773 7282 17215 0,'0'-16'768'0,"2"11"144"0,0-3-720 0,2 2-192 15,-3-2 0-15,1 0 0 0,-1 4 1536 0,-1 4 288 16,-3-4 48-16,-1 0 16 0,-1-1-608 0,-4 4-112 15,0-2-16-15,-1 3-16 0,-3 4-272 0,-2 1-48 0,0 0-16 0,-4 3 0 16,2 3-272-16,0-3-48 16,2 3-16-16,-1 4 0 0,0 0-176 0,3 0-32 0,3 0-16 0,1-2 0 15,2 0 0-15,2-1 0 0,0 0 0 0,4-3 0 16,1 0-240-16,0-9 0 0,0 0 0 0,6 9 0 16,2-4 0-16,1 1 0 0,0-4 0 0,2-2 0 15,2-2-272-15,1-5-48 0,0 2-16 0,2-2 0 16,0-2-448-16,-1 0-96 15,0-3-16-15,0 2 0 0,1 1-176 0,-2-2-32 0,1 2-16 0,-5-2 0 16,-1 0 352 0,-2 3 64-16,-5-5 0 0,1 2 16 0,-1 1 688 0,0 4 0 0,-2 6 0 0,0 0 0 0,0 0 832 0,0 0 160 15,0 0 32-15,0 0 0 0,0 0-384 0,1 12-80 16,0-1-16-16,3 2 0 0,0 0-256 0,1 0-48 16,2 3-16-16,1-3 0 0,1-1-224 0,1-2 144 15,2-1-144-15,1 1 128 16,1-1-1776-16,1 0-352 15,-2-3-80-15</inkml:trace>
  <inkml:trace contextRef="#ctx0" brushRef="#br0" timeOffset="200463.34">25125 7265 6447 0,'-6'-5'272'0,"6"5"80"0,0 0-352 0,-5 5 0 0,-2 4 0 0,-1 3 0 15,0-2 3584-15,1 2 640 0,-1 2 128 0,-1-1 16 16,1 0-2032-16,1-1-416 0,2 1-64 0,0-2-32 16,1 0-752-16,4-11-160 15,-1 7-16-15,1-7-16 0,0 0-560 0,0 0-96 0,0 0-32 0,6 9 0 16,-6-9-192-16,9 4 128 0,0-4-128 0,0 0 0 0,2-3 0 0,1-1-288 16,-1-2 32-16,2-3 16 15,2 0-400-15,-1-3-96 0,2 0-16 0,-2 0 0 16,2 1-48-1,-2-1-16-15,0 1 0 0,-1 1 0 0,-1-2 384 0,-1 3 80 0,-4 1 16 0,-1 2 0 16,-6 6 512-16,0 0 96 0,0 0 32 0,0 0 0 16,0 0 448-16,0 0 80 0,0 0 32 0,-2 10 0 0,0-1-176 15,-1 4-48-15,-1 0 0 0,2 2 0 0,-1-5-272 0,3 2-64 16,1-4-16-16,2 1 0 0,1 0-32 0,-4-9 0 16,6 8 0-16,2-2 0 0,0 0-256 0,0-4 0 15,1 1 128-15,0-3-128 0,1 0 0 0,1-4 0 16,-1 1 0-16,1-2 0 15,-2 1-448-15,0-1-64 0,0-2 0 0,0 0 0 16,0-1 64-16,1 0 0 0,-1 1 0 0,-2 1 0 0,0-1 304 0,-2 5 144 16,0-3-128-16,-5 5 128 0,0 0 0 0,0 0 192 15,0 0 0-15,3 7-16 0,-3 1 432 0,0 4 96 16,-1 0 0-16,-1 1 16 0,1 1-368 0,1 0-80 16,0 1-16-16,3-2 0 0,2 0-128 0,1-4-128 15,2 0 192-15,1 0-10320 0,1 2-2064 16</inkml:trace>
  <inkml:trace contextRef="#ctx0" brushRef="#br0" timeOffset="201850.34">25630 6626 2751 0,'10'-26'128'0,"-2"17"16"0,4 4-144 0,1 2 0 0,5 6 0 0,4 3 0 16,3 2 5984-16,0 5 1168 0,1 1 224 0,0 5 48 16,-1 4-5136-16,-2 7-1040 0,-2 4-208 0,-3 5-32 15,1-1-640-15,-3 4-128 0,-1 3-32 0,-3 2 0 0,-3 3-16 0,-2-2-16 16,0 0 0-16,-2-1 0 16,0-1-176-16,-2-2 128 0,-3-2-128 0,-1-2 128 0,-4 1-128 15,-3-1 0-15,-3 0 144 0,-3 6-10448 16,-4 9-2080-16</inkml:trace>
  <inkml:trace contextRef="#ctx0" brushRef="#br0" timeOffset="-199621.03">31009 18154 19343 0,'0'0'848'0,"0"0"192"0,-7 14-832 0,-3-4-208 16,-3-4 0-16,-3 5 0 0,1 8 2384 0,-1 0 432 15,0 2 96-15,1 0 16 0,-1 4-2528 0,2-6-400 16,1 1-272-16,1 2 32 0,2 0 240 0,0 1 0 15,1 1 0-15,4-1 0 16,1 0-832-16,3-3-208 0,2-1-48 0,-3 4-16 0</inkml:trace>
  <inkml:trace contextRef="#ctx0" brushRef="#br0" timeOffset="-199460.89">31208 18370 23039 0,'36'-12'2048'0,"-14"4"-1648"0,0 1-400 0,0-6 0 16,0-3 2176-16,3 3 368 0,2 2 64 0,2 2 16 15,2 4-2416-15,2-1-464 0,0 2-112 0,-2 1-16 16,0 0 384-16,-1 1 192 0,-1 2-32 0,-1 1 0 16,-1 0-32-16,-3 6-128 0,4 7 192 0,-6-2-64 31,-3-4-896-31,-8 4-176 0</inkml:trace>
  <inkml:trace contextRef="#ctx0" brushRef="#br0" timeOffset="-199101.19">30121 18380 34559 0,'0'0'1536'0,"14"-5"304"0,3-1-1472 0,6 0-368 0,4 1 0 0,6 0 0 32,4 1-672-32,8 1-208 0,5 1-32 0,8 3-16 0,6 0 672 0,1 2 256 0</inkml:trace>
  <inkml:trace contextRef="#ctx0" brushRef="#br0" timeOffset="-193308.39">13955 7231 15663 0,'-3'-7'1392'0,"5"-2"-1120"0,-2 2-272 0,0 7 0 0,2-8 1392 0,2-1 208 16,-4 9 64-1,0 0 0-15,0 0-624 0,0 0-112 0,0 0-32 0,11-2 0 16,-11 2-112-16,0 0-16 0,0 0-16 0,0 0 0 16,15 12-592-16,2 2-160 0,-1 5 0 0,1 3 0 15,0 3-128-15,0 6-112 0,2 4-16 0,5 4 0 16,1 3 64-16,2 6 16 0,-1 4 0 0,3 7 0 16,3 2 176-16,5 4 0 0,1 4 0 0,3 4 0 0,5 6 0 0,0 0-128 15,0 3 128-15,3-2-128 0,-9-4 256 0,2-1 48 16,0 1 16-16,-2-2 0 0,-1-2-192 0,-1-2 192 15,0-5-192-15,-2 1 192 0,1-4-192 0,-2-2 128 16,-1 1-128-16,-2-2 128 0,0 0-128 0,-2-3 192 16,-2 0-192-16,-3-5 192 0,-4-4-192 0,0-2 160 15,-2 0-160-15,0-1 160 0,-1-4-160 0,-1 1 128 16,0-2-128-16,0 0 128 0,-2-3 16 0,1 0 0 0,0-5 0 16,-2-1 0-16,-1-3 0 0,-1 2 0 15,1-3 0-15,-3-1 0 0,-2-3-16 0,-1 0 0 16,-2-4 0-16,0-2 0 0,0 1 0 0,-1-3-128 15,-1-2 192-15,-1 0-64 0,2 0 16 0,-1-3 0 16,-3-9 0-16,4 7 0 0,-4-7 16 0,8 10 0 16,-1-4 0-16,0-2 0 0,-1-1 32 0,2 1 16 15,-1-3 0-15,-1-1 0 0,-6 0-432 0,9-3-96 16,1-1 0-16,0 0-16 16,2-2-2480-16,-2-2-480 0,2-10-96 0,0 5-32 0</inkml:trace>
  <inkml:trace contextRef="#ctx0" brushRef="#br0" timeOffset="-193026.54">15770 9730 911 0,'0'0'0'0,"0"0"0"0,0 0 0 0,1 12 0 15,-1-12 0-15,0 0 0 0,3 17 6208 16,-1 0 1168-16,0-1 240 0,-1-1 32 0,-1-1-6048 0,1 2-1216 16,2 1-256-16,-1 0-128 15,1 0 208-15,0 3-48 0,-1-5-16 0,2 1 0 0,-1-1-144 0,-1 1 0 16,2 1 0-16,0-4 128 0,-1-1-128 0,1 0 0 15,0 1 144-15,-2-7-144 0,-2-6 128 0,2 9-128 16,-1-1 160-16,-1 0-160 0,0-8 1056 0,-1 13 112 16,-3-1 32-16,1-5 0 15,-2 3-1504-15,-2-3-288 0,-1 3-64 0,-1 0-16 0,-1 0 672 0,-8 5 176 16,-2-4 16-16,1 1 0 0,-2 0-64 0,4-4 0 16,-5 0 0-16,-5-1 0 0,-1 0-128 0,-14 2 0 15,3-2-160-15,2-3-9568 16,5-4-1920-16</inkml:trace>
  <inkml:trace contextRef="#ctx0" brushRef="#br0" timeOffset="-192275.25">15237 8824 911 0,'0'0'0'0,"0"0"0"16,0 0 0-1,2-9 0-15,-2 9 4208 0,4-8 752 0,0 0 160 0,1 2 16 16,-5 6-3024-16,7-7-592 0,-7 7-128 0,9-6-32 15,-1-1-496-15,-2 1-96 0,-2-3-32 0,0 5 0 16,-4 4-464-16,0 0-80 0,0 0-32 0,0 0 0 0,8 23-16 0,-6-2 0 16,-2-1 0-16,-1 0 0 0,0-1-144 0,-3 0 0 15,-1 0 144-15,-1 0-144 0,0-1 0 0,-2 2 128 16,0 1-128-16,2-4 0 0,1-2 128 0,1 0-128 16,0-4 160-16,4-11-160 0,-3 11 0 0,3-11 0 15,0 0 0-15,0 0 0 16,11-1-1472-16,0-5-384 0,2-4-64 0</inkml:trace>
  <inkml:trace contextRef="#ctx0" brushRef="#br0" timeOffset="-192093.48">15552 8765 2751 0,'-25'6'256'0,"8"-5"-256"0,-2 0 0 0,-2 5 0 16,0 4 4368-16,0 0 832 15,0 2 176-15,2 0 16 0,-2 0-3200 0,4-1-640 0,1 4-128 0,5-1-16 16,-1-2-512-16,5-2-112 0,3 2-16 0,4-12 0 15,3 14-768-15,1-1 0 0,-4-13-224 0,14 11 48 16,3-2 176-16,1-3-192 16,3-2 192-16,3-6-192 15,2 0-272-15,3-2-64 0,2-1-16 0,0-3-7744 0,-1 1-1552 0</inkml:trace>
  <inkml:trace contextRef="#ctx0" brushRef="#br0" timeOffset="-191909.82">15806 8629 6447 0,'0'0'576'0,"-1"-8"-576"15,1 8 0-15,-3-5 0 0,3 5 4336 0,0 0 752 16,-6-2 160-16,6 2 16 0,-11 8-3264 0,1 5-656 16,0 3-128-16,-2 2-16 0,-1-1-992 0,0 4-208 15,-2 6 0-15,2-1 0 0,0 2-192 0,-2 0 0 16,-4 1 0-16,2 0 0 0,2 3 192 0,2 1-128 16,1 2 128-16,2 2-128 0,1-2 128 0,-1 1 144 15,3 1-16-15,-1-5-128 16,0-3-912-16,1-3-304 0</inkml:trace>
  <inkml:trace contextRef="#ctx0" brushRef="#br0" timeOffset="-190286.28">15853 9120 13823 0,'0'0'1216'0,"0"0"-960"0,0 0-256 0,0 0 0 16,0 0 1664-16,-4-6 272 0,0-2 64 0,3 1 16 16,1 1-688-16,0 6-144 0,0 0-32 0,1-8 0 15,1 1-592-15,0 0-128 0,-2 7-32 0,0 0 0 0,3-7-400 0,-3 7 0 16,1-8 128-16,-1 8-128 0,0 0 0 0,0 0 0 15,0 0 0-15,0 0 0 0,0 0 0 0,0 0 0 16,0 0 0-16,0 0 0 0,0 0 0 0,0 0 128 16,0 0-128-16,0 0 128 0,0 0-128 0,0 0 0 15,0 0 0-15,0 0 0 16,0 0 0-16,0 0 0 0,-8 3 0 0,8-3 0 0,0 0 0 0,0 0 0 16,0 0 0-16,0 0 0 0,0 0 0 0,0 0 0 15,0 0 0-15,0 0 0 0,0 0 0 0,0 0 0 16,0 0 0-16,0 0 0 0,0 0 0 0,0 0 0 15,0 0 0-15,0 0-176 0,0 0-16 0,0 0-16 16,0 0 0-16,0 0 0 16,0 0-176-16,10-5-16 0,-3-1-16 0,0 0 0 15,-1-1-64-15,1 2-16 0,-7 5 0 0,8-8 0 0,-2 2 240 0,-1-1 64 16,-5 7 0-16,6-6 0 0,-2-2 192 0,-4 8 0 0,2-9 192 0,-2 9-192 16,0 0 512-16,0 0-16 15,0 0 0-15,0 0 0 0,0 0 224 0,0 0 48 0,0 0 16 16,-8 14 0-16,-1 3-240 0,0 1-48 0,-1 6-16 0,-1 1 0 15,0 5-288-15,0 0-64 0,1-2-128 0,1 1 192 16,-1 0-192-16,1-1 0 0,0 1 0 0,3-3 0 16,-2-4 0-16,3-2 0 0,-1-5 0 0,4-2 0 15,-1-2 0-15,3-11 0 0,-1 8 0 0,1-8 144 0,0 0-144 0,0 0 0 16,0 0 0-16,0 0 128 0,0 0-128 0,5-7 0 16,2-2 0-16,-1-3 0 15,1-2-304-15,-1 0 16 0,1-3 0 0,0-3 0 16,3-2 32-16,-1-4 0 0,0-3 0 0,1-1 0 15,1-2-32-15,2 0 0 0,0-2 0 0,1 4 0 16,0 3 288-16,2 4-160 0,-2 2 160 0,1 4-128 16,-2 4 128-16,-1 1 128 0,-3 6-128 0,-9 6 176 0,10-6 0 0,-10 6 0 15,0 0 0-15,0 0 0 0,0 0 80 0,0 0 32 16,0 0 0-16,0 0 0 0,3 19-288 0,-2-2 0 16,-2 1 128-16,-3-3-128 0,1 1 0 0,-1 2 128 15,-1-1-128-15,0 0 0 0,-2-1 160 0,0-2-160 16,-3 4 128-16,3 1-128 0,-1-2 144 0,1 1-144 15,-1-1 160-15,2-4-160 0,3-4-224 0,3-9-144 16,0 0-16-16,0 0-16 16,0 0-928-16,0 0-176 0,0 0-32 0,11 5-16 15,-1-5-432-15,2-4-64 0,1-5-32 0,0 3 0 16,-1 0 416-16,3 4 64 0,1-5 32 0,2 1 0 0,0 1 1568 0,1 1 512 16,-2 0 0-16,-2 0 0 0,-2-3 1056 0,2 1 224 15,-1-2 32-15,0 0 16 0,-1 0-304 0,0-1-64 0,1 3-16 16,-4-1 0-16,0-3-672 0,-1 1-128 15,2 1-16-15,-1-1-16 0,-1 0-272 0,1 1-48 16,-3 0-16-16,1 1 0 0,0 1-96 0,-1-2-32 16,-7 8 0-16,5-9 0 0,-3 1-160 0,-2 8 0 0,2-8 144 0,-2 8-144 15,-3-6 128-15,3 6-128 0,0 0 128 0,0 0-128 16,-9 0 0-16,-1 2 0 0,-1 4 0 0,2 1 0 16,0 3 0-16,0 1 0 0,0 2 0 0,-1 3 128 15,3 5 0-15,0-2 0 0,2 2 0 0,1-3 0 16,3-1 32-16,1 0 16 0,1 2 0 0,3-6 0 0,1-6-176 15,2 0 0-15,-1 0 0 0,3-5 128 0,0-3-128 0,2-3 0 16,1-3 0-16,1 1 0 16,2-3 0-16,1-2-144 0,1-3 144 0,1 0 0 0,0-2-416 0,2 0 32 15,-1-3 0-15,2 2 0 16,0-1-160-16,-1-1-32 0,-2 0 0 0,0 1 0 0,-2-1 304 0,1 0 48 16,0 2 16-16,-4-3 0 0,-3 7 208 0,-1 0 0 15,-1 0 0-15,-3 3 0 0,-5 10 0 16,0 0 192-16,0 0-48 0,0 0 0 0,-9-3 496 0,0 4 80 15,-1 3 32-15,-2 7 0 0,-2 3-176 0,-1 4-16 16,0 6-16-16,2-1 0 0,1 1-288 0,2 3-64 16,-1 2-16-16,3-2 0 0,0-2-176 0,6-2 128 15,1 5-128-15,3-5 128 0,1-1-128 0,2-3-144 16,0-6 144-16,2-2-208 0,-1-3 16 0,3-4 16 16,0-4 0-16,-1 0 0 15,-8 0-464-15,11-5-112 0,-2-2-16 0,-3-2-11072 0</inkml:trace>
  <inkml:trace contextRef="#ctx0" brushRef="#br0" timeOffset="-190111.03">16386 8915 7359 0,'0'0'656'0,"0"0"-528"0,0 0-128 0,0 0 0 16,0 0 3904-16,0 0 736 0,0 0 160 0,0 0 16 16,0 0-3136-16,0 0-624 0,0 0-128 0,0 0-32 15,12-4-640-15,1 2-256 16,0-1 176-16,3 3-176 0,5 2 0 0,1-1 0 0,0 0 0 15,3 3 0-15,1 0 128 0,-1 0-128 0,-3 1 0 0,-3 0 0 32,0 2-1808-32,-6-2-464 0</inkml:trace>
  <inkml:trace contextRef="#ctx0" brushRef="#br0" timeOffset="-189674.25">16587 9215 23375 0,'0'0'1024'0,"0"0"240"0,0 0-1008 0,0 0-256 16,12 0 0-16,0-2 0 0,-3-4 576 0,1 1 64 15,2 1 0-15,0-6 16 0,1-2-304 0,0 0-64 16,-2 1-16-16,3-1 0 0,0-1 16 0,-1 1 0 16,-4-1 0-16,0 1 0 0,-1-1-64 0,-1 3-16 15,-2 2 0-15,-5 8 0 0,4-8-32 0,-2 2-16 16,-2 6 0-16,2-8 0 0,-4 1-160 0,2 7 128 16,0 0-128-16,0 0 128 0,0 0-128 0,-9 2 0 15,9-2 144-15,-9 8-144 0,0-1 0 0,2 4 0 16,2-2 0-16,0 1 0 0,0 2 0 0,1 0 0 15,4-12 0-15,-3 13 0 0,3-1 0 0,1-1 0 16,-1-11 0-16,3 8 0 0,-3-8 0 0,0 0-128 16,0 0 128-16,0 0 0 0,9 11 0 0,-2-5 0 0,-7-6 0 0,0 0 0 15,9-1 0-15,-9 1 0 16,10-5 0-16,1 1 0 0,-2 0 0 0,0-1 0 0,-1-1 0 0,0 0 0 16,2-3 0-16,2 2-128 0,0 1 128 0,2-1 0 15,0-1 0-15,-3 4-160 0,-1 2 160 0,3-2 0 16,0 3-192-16,0 1 192 0,-1 0-192 0,0 5 192 0,-2 1-144 0,-2 1 144 15,0-2 0-15,-3 3-144 0,-1 2 144 16,-2 1 0-16,-2-1 0 0,-1 1 0 0,0-2 192 0,0 0-48 16,-1 0 0-16,2 0 0 0,0 0-144 0,0 0 0 15,2 0 0-15,-2-9 0 0,0 0 0 0,7 6 0 16,4-1 0-16,-1-1 0 16,1-3-336-16,0-1-112 0,4 0 0 15</inkml:trace>
  <inkml:trace contextRef="#ctx0" brushRef="#br0" timeOffset="-189574.02">17300 9273 10127 0,'-1'-11'448'0,"1"11"96"15,0 0-544-15,0 0 0 0,0 0 0 0,0 0 0 0,0 0 4144 0,0 0 720 16</inkml:trace>
  <inkml:trace contextRef="#ctx0" brushRef="#br0" timeOffset="-188522.22">18710 9381 23439 0,'0'-15'1024'0,"0"-3"240"0,0-3-1008 0,-2-6-256 16,0-3 0-16,-1-1 0 0,-1-2 320 0,-1 2 32 16,-3-4 0-16,-2 5 0 0,-5 4 480 0,0 3 112 15,-2 3 16-15,-1 7 0 0,-6 5-384 0,-1 6-80 16,-2 8-16-16,0 8 0 0,-3 7-208 0,-2 4-32 0,-3 6-16 0,-3 9 0 15,-3 10-464-15,-1 2-80 16,0 3-32-16,3 6 0 0,-1 6 64 0,4 3 16 16,4 2 0-16,3-2 0 0,3-1 32 0,6-4 16 15,5-5 0-15,7-22 0 0,3-1 224 0,1 0 0 16,5 0 0-16,3-5 0 0,4-2 0 0,4-2 0 16,2-3 0-16,4-5 0 0,3-1 0 0,7-4 0 15,5 0 0-15,20-5 160 0,-7-7 32 0,-2-10 0 0,-5-5 0 0,-5-4 0 16,-3-5-192-16,-4-1 0 0,-1 1-160 0,-2-2 160 15,-5 1-304-15,0 5 48 0,-6 7 0 0,-3 3 0 0,-10 7 256 16,0 0 0-16,0 0 0 0,0 0 0 0,-3 16 192 0,-2 1 112 16,-3 3 16-16,-1 2 0 0,-1 3-320 0,1 1 0 15,0 0 0-15,3 0 0 0,2-3 0 0,3 1 0 16,1-6 0-16,3 1 0 0,3-4 0 0,-1-3 0 16,2-3 0-16,1-7 0 0,-2 1 160 0,-6-3-160 15,8-3 128-15,-8 3-128 16,11-9-1632-16,-5-3-416 0,-2-1-64 0</inkml:trace>
  <inkml:trace contextRef="#ctx0" brushRef="#br0" timeOffset="-188344.86">18249 9922 25215 0,'0'0'1120'0,"0"0"224"0,0 0-1072 0,0 0-272 16,0 0 0-16,0 0 0 0,0 0 704 0,0 0 64 15,10-7 32-15,3 2 0 0,4 0-544 0,3 1-128 16,5-1 0-16,0 1-128 0,2 0 352 0,3-3-32 15,2 0-16-15,1 1 0 0,1 3-112 0,2-1 0 16,3 2-16-16,1 4 0 0,2 2-176 0,-3-3 0 16,-4-1 0-16,-1 1 0 15,-3-2-1936-15,-5 0-480 0</inkml:trace>
  <inkml:trace contextRef="#ctx0" brushRef="#br0" timeOffset="-188119.86">19428 9381 21183 0,'0'0'1888'16,"-13"1"-1504"-16,-3 0-384 0,-1 5 0 0,-2 3 1904 0,-7 3 304 15,-6 2 64-15,2 7 16 0,0 7-1840 0,2 8-448 16,-2 1 0-16,1 6 0 16,2 4-160-16,3-1-128 0,5-2-32 15,2 1 0-15,1-2 144 0,3 0 32 0,1-2 0 0,6-3 0 16,2-5 144-16,5-5 0 0,6 1 0 0,1-3-128 0,-1-4 128 0,5-1 128 15,5-2-128-15,3-4 176 0,2-2-16 0,5-5 0 16,2-4 0-16</inkml:trace>
  <inkml:trace contextRef="#ctx0" brushRef="#br0" timeOffset="-187356.03">19476 10050 16575 0,'3'-9'736'0,"-3"9"160"0,6-8-720 0,1 2-176 0,-7 6 0 0,6-6 0 0,1-1 1216 0,-7 7 224 15,8-9 32-15,-2 0 16 0,1 0-1232 0,-1 0-256 16,0-1 0-16,1 0 0 0,1 0 448 0,1 1 128 16,0 0 48-16,1 0 0 0,-1-1 48 0,1 0 16 15,2 1 0-15,2 1 0 0,1-2-160 0,-2 1-16 16,1 1-16-16,-2-1 0 0,-3 2-368 0,-3 2-128 16,-6 5 0-16,0 0 0 0,11 14 0 0,-5 2 0 15,-3 3 0-15,-2 6 0 0,-5 9 0 0,-1 3 0 16,-2 6 0-16,-4 0 0 0,-4 6 0 0,0 2 0 15,-3 2 0-15,-1 2 0 0,0 0 0 0,-1-3 0 16,1-2 0-16,4-18 0 0,2 0 0 0,1 0 128 16,1-2-128-16,0-1 144 0,2-6-144 0,3-2 128 15,2 1-128-15,1-7 128 0,2-4-128 0,0-4 128 0,1-7-128 16,0 0 128-16,0 0 0 0,3-11 0 0,1-4 0 0,2-2 0 16,-1-5-128-16,5-12 0 0,-1 0-160 0,2 0 160 15,-1-1-240-15,2 0 48 0,-2 1 16 0,1-3 0 16,1-6 176-16,1 0-208 0,1-1 80 0,3 1 128 15,1 1-192-15,2 4 192 0,2 4-160 0,0 7 160 0,0 4 0 0,0 6-144 16,-1 1 144-16,-1 8 0 16,-3 3 0-16,-7 4 0 0,-10 1 192 0,0 0-64 15,12 7-128-15,-12-7 128 0,12 15-128 0,-6 2 128 0,-3 0-128 16,-3 1 144-16,-2-1-144 0,-2-2 160 16,-1 1-160-16,-3 0 128 0,-2-2-128 15,-2 6 128-15,4 3-128 0,1 1 160 0,-4-5-160 0,1-1 160 0,-2-2-160 16,2 0 128-16,0-6-128 0,4-1 128 0,-2-1-256 0,8-8-64 15,0 0-16-15,0 0 0 16,0 0-2160-16,0 0-448 0,8-16-64 0,2 1-32 0</inkml:trace>
  <inkml:trace contextRef="#ctx0" brushRef="#br0" timeOffset="-186927.72">19995 10171 18543 0,'0'0'816'0,"0"0"176"0,0 0-800 0,11 2-192 15,-2-3 0-15,-9 1 0 0,11-2 1408 0,0-2 256 16,-1-2 32-16,2 0 16 0,0-2-640 0,-1-1-128 15,1 0-32-15,0 1 0 0,-2 0-576 0,2 0-112 16,-1 1-32-16,-1-1 0 0,0 0-64 0,0 0 0 16,-4-1-128-16,1-1 192 0,-2 0-64 0,0 3-128 0,-5 7 176 0,3-7-176 15,-3 7 128-15,0 0-128 0,-3-12 0 0,3 12 0 16,0 0 0-16,-10-2 0 16,-1 2 0-16,1 4 0 0,-2 3 0 0,2 5 0 15,-1 3 0-15,1 0 0 0,1 2 0 0,1 1-144 0,1 2 144 0,3 0 0 16,4 0 0-16,3-1 0 0,1-6 0 0,2-6-128 15,5 0 128-15,0-3-128 0,4-3 128 0,2-2-128 16,2-3-64-16,3-5 0 0,5-3 0 0,0-1 0 16,0-4-416-16,3 0-96 0,2-1 0 0,0 0-16 15,-3-1-416-15,-2 1-80 0,-2-1 0 0,-3 0-16 16,-1 4 464-16,-4-1 112 0,-1-3 16 0,-3 3 0 0,-2 2 320 0,0-3 80 16,-3 0 16-16,-1 2 0 0,-3 4 224 0,-4 11 0 15,0 0 192-15,0 0-192 0,-1-11 1216 0,1 11 128 16,0 0 16-16,0 0 16 0,-13 5 16 0,1 3 0 15,1 1 0-15,-1 3 0 0,0 2-880 0,2 2-192 16,-1 0-16-16,2 2-16 0,1 0-288 0,0 0 0 16,3 2-176-16,3 0 176 0,-1-4 0 15,3 0 0-15,1-4 0 0,3 1 0 0,3-3 0 0,-1-1 0 16,-6-9 0-16,7 10 0 0,-7-10-320 0,0 0-64 16,0 0-16-16,0 0-8016 15,0 0-1600-15</inkml:trace>
  <inkml:trace contextRef="#ctx0" brushRef="#br0" timeOffset="-186743.4">20253 9960 20271 0,'0'0'1792'0,"0"0"-1424"16,11-6-368-16,0 3 0 0,1-1 1152 0,2 1 144 0,2 0 48 0,4 1 0 16,1-1-736-16,1 1-144 0,1-1-16 0,5 2-16 15,0-2-176-15,-2 2-16 0,-4-1-16 0,2 0 0 16,-2 1-224-16,0-2 176 15,0 2-176-15,-6 1 160 0,-2 1-288 0,2 2-64 0,0 0-16 0,-2 1 0 16,0 0-2208-16,-2 0-432 0</inkml:trace>
  <inkml:trace contextRef="#ctx0" brushRef="#br0" timeOffset="-186321.93">20695 10080 20159 0,'0'0'896'0,"0"0"176"0,0 0-864 0,0 0-208 0,0 0 0 0,0 0 0 16,8 1 976-16,0 0 160 0,1 1 16 0,0-4 16 15,2 0-736-15,0-1-160 0,1-1-16 0,1-1-16 0,0-2-240 0,0 0 144 16,-1-1-144-16,0 0 128 0,-2 1-128 0,-1 1 160 16,-1 1-160-16,-2-1 160 0,-6 6-160 0,4-5 128 15,-4 5-128-15,0 0 128 0,0 0-128 0,0 0 0 16,0 0 0-16,-6-2-176 0,-2 2 32 0,-1 2 0 16,0 3 0-16,-2 5 0 0,0-1 144 0,-1 4 0 15,0 0 0-15,2 1-128 0,2-1 128 0,1 1 0 16,2 2 0-16,3-4 0 0,2 0 0 0,1 1 0 15,1-3 0-15,4-1 0 0,0-1 0 0,2-3-128 0,0-1 0 0,1-4 0 32,1 0-320-32,2 0-48 0,0-2-16 0,0-1 0 15,1 2-304-15,2-2-64 0,0-2-16 0,-1 0 0 16,0-1-288-16,2 1-64 0,1-1-16 0,1-1 0 0,-1 1 720 0,0 0 144 16,0 2 16-16,0 1 16 0,-1-1 368 0,-1 1 192 15,0 0-32-15,-1 3 0 0,-1 0 576 0,-1 0 112 16,-3 2 32-16,-1 0 0 0,-2 2 464 0,-1 1 80 0,-5-5 32 15,4 10 0-15,-1-3-304 0,-2 3-48 0,-1-3-16 0,-1 2 0 16,0 1-336-16,-1-4-80 0,2-6-16 0,0 9 0 0,3 2-656 16,1-1 0-16,4-3 0 0,1-1 0 0,1-3 0 0,2-3 0 15,2-3 0-15,1-1 0 0</inkml:trace>
  <inkml:trace contextRef="#ctx0" brushRef="#br0" timeOffset="-185738.01">21639 9395 23775 0,'0'0'1056'0,"0"0"224"0,11-5-1024 0,-1 2-256 0,-10 3 0 0,12-1 0 0,-1 2 448 0,-11-1 32 16,17 15 16-16,-1 4 0 0,0 6-144 0,-1 4-32 15,1 6 0-15,-2 3 0 0,2 5-320 0,0 1 0 16,-2 3 0-16,-2 1 128 0,-3 2-128 0,-3-1 0 16,-2 2 0-16,-2 1 0 0,-4 3 128 0,-3-3-128 15,-4 2 160-15,-4-1-160 0,-4-3 240 0,-1-1-48 16,-3-4-16-16,0-4 0 0,-3-2 16 15,2 2 16-15,-1-3 0 0,-1-2 0 0,1-1-208 0,-2-3 128 16,-2-6-128-16</inkml:trace>
  <inkml:trace contextRef="#ctx0" brushRef="#br0" timeOffset="-184921.69">22428 9889 22575 0,'0'0'992'0,"0"0"224"0,0 0-976 0,2-5-240 0,-3-1 0 0,1 6 0 16,7-4 640-16,2 1 64 0,1-3 32 0,2 0 0 16,2 2-208-16,2-3-32 0,-2-6-16 0,3 1 0 15,1 5-224-15,5 1-64 0,1 1 0 0,2-2 0 16,1 3-32-16,-1-1-16 0,1 0 0 0,3 1 0 16,1 1-144-16,1 3 128 0,-1 0-128 0,-1 1 128 15,0 1-128-15,-1 2 0 0,-3-2 144 0,9 6-144 16,-8 0 0-16,-5 2 128 0,-5 1-128 0,-2 1 0 0,-5 1 0 0,-2 1 0 15,-4 2 0-15,-2-1 0 0,-2 1 0 0,-2 1 0 16,-1 2-144-16,1 2 144 0,-2 0 0 0,0 4 0 16,0 0 0-16,0-1 0 0,0-1 0 0,1-1 0 15,1-1 0-15,1-1 0 0,1 0 0 0,-2-2 0 16,0-2-144-16,-1-2 144 0,2-1 0 0,-1-2 0 16,2-11 0-16,-5 10 0 0,-1-2 128 0,-3 0 0 15,-2-2-128-15,-3 2 192 0,-4 0-32 0,-6 0-16 16,-5-2 0-16,-1 5 0 0,-5-2 0 0,-1 0 0 15,-3 3 0-15,1-5 0 0,-1 3-144 16,-3-5 0-16,-2 0 0 0,-1-2 0 0,2-3 0 16,5 0 0-16,5 0 0 0,3 1 0 0,3-1 0 0,5 1 0 0,5 1 0 15,4 1 0-15,3 0 0 0,10-3 128 16,0 0-128-16,0 0 0 0,0 0 0 0,0 0 0 16,13 0-192-16,5 3-13056 0</inkml:trace>
  <inkml:trace contextRef="#ctx0" brushRef="#br0" timeOffset="-184287.9">24277 9361 27007 0,'6'-27'1200'0,"-3"6"240"0,-2 0-1152 0,-4-1-288 0,-3 0 0 0,1 0 0 16,1-2 336-16,-4 3 16 16,-3 2 0-16,0-1 0 0,-2 3 224 0,-4 2 64 15,-2 2 0-15,3 7 0 0,-4 4-400 0,-3 2-80 0,-2 0-16 0,-1 4 0 31,-3 5-464-31,-1 1-112 0,3 10-16 0,-1 1 0 0,1 6 32 16,2 6 0-16,0 2 0 0,4 1 0 0,2 2 192 0,-5 22 32 0,7-2 16 16,10-21 0-16,1 6 176 0,4 3-128 0,2 0 128 0,4-1-128 15,2 1 128-15,3-1 0 0,4-4 0 16,11 19 0-16,1-7 0 0,1-4 0 0,0-5 0 16,3-2 0-16,-1-3 144 0,1-1-144 0,0-2 192 15,-2-1-192-15,2-1 144 0,-3-3-144 0,-4-1 0 0,-4-4 144 0,-5 1-144 16,-5-5 128-16,-4-1-128 0,-8-3 128 0,-5-1-128 15,-6 0 0-15,-4 0 144 0,-7 2-144 0,-5-3 240 0,-5 1-32 16,-4 0 0-16,-2 0 0 0,1 0-32 0,1-2-16 16,3 0 0-16,-1-2 0 0,0-3-160 0,1-1 128 15,2-2-128-15,3-3 128 0,0-2-128 0,5 0 0 16,4-2 0-16,4-2 128 0,5 0-128 0,4-1 160 16,10 3-160-16,0 0 160 0,0 0 16 0,0 0 0 15,9-10 0-15,5 1-13744 0</inkml:trace>
  <inkml:trace contextRef="#ctx0" brushRef="#br0" timeOffset="-182898.11">24763 10082 23039 0,'-4'-6'1024'0,"0"-1"192"0,4 7-960 0,-5-6-256 0,-3 0 0 15,-1 3 0-15,-3-1 1264 0,-2 2 208 16,-5 2 32-16,-1 6 16 0,-5 3-832 0,1 2-176 0,1 8-16 0,1 4-16 31,-2 3-864-31,5 3-160 0,0 2-32 0,4 0-16 0,2-2 256 0,5-1 48 0,3-2 16 0,5 0 0 16,4-7 272-16,4 2 0 0,5 0-128 0,6-3 128 16,5-2 0-16,4-2 0 15,6 6 176-15,5-7-176 0,2-1 192 0,-2-1-64 0,-3-3 0 0,-2-1-12416 16</inkml:trace>
  <inkml:trace contextRef="#ctx0" brushRef="#br0" timeOffset="-181968.88">24983 10338 5519 0,'0'0'496'0,"1"-11"-496"16,-1 11 0-16,0-10 0 0,0 10 3456 0,0 0 576 16,0 0 128-16,0 0 32 0,0 0-1952 0,0 0-384 15,-2-11-64-15,2 11-32 0,0 0-1088 0,0 0-224 16,-5 17-32-16,1 8-16 0,0 0-576 0,0 2-112 0,0 7-32 0,-1-4 0 15,0 3 320-15,-2-1-160 16,2 6 160-16,-3 0-128 0,-1 1 128 0,-2-1 0 16,2 1 0-16,0-1 0 0,0-3 0 0,0-2 176 0,-2-2-48 0,2-4 0 15,0-3 0-15,1-5-128 0,1-3 192 0,0-3-64 16,1-3 16-16,6-10 0 0,-4 11 0 0,4-11 0 16,0 0 48-16,0 0 0 0,0 0 0 0,0 0 0 15,0 0 64-15,0 0 32 0,0 0 0 0,-3-18 0 16,3-1-288-16,3-3 128 0,2-1-128 0,4-7 0 15,-1-7 0-15,2-2 0 0,2-5 0 0,1 1 0 0,0 0-128 0,4 0 128 16,1 1-208-16,2 7 80 0,1 5 128 0,1 4-208 16,0 4 80-16,0 5 128 0,-1 4-176 0,-3 2 176 15,-2 1-128-15,-3 2 128 0,-3 0 0 0,-3 4 0 16,-7 4 0-16,0 0 0 0,0 0 0 0,0 0 0 16,5 13 0-16,-5 2-128 15,-4-2 128-15,-2 2 0 0,-3 2 0 0,-2 0-128 0,-2-1 128 0,3 1 0 16,-1-4 0-16,2 1 0 0,1 0 128 0,2 1-128 15,1-1 160-15,1-1-160 0,1-2 0 16,3-11-192-16,0 0 16 0,7 9 0 16,0-7-2640-16,5-2-544 0,6-5-96 0,-1-1-32 0</inkml:trace>
  <inkml:trace contextRef="#ctx0" brushRef="#br0" timeOffset="-181533.97">25267 10569 18655 0,'0'0'832'0,"9"-4"160"0,1 0-800 0,0 0-192 15,0-1 0-15,1-2 0 0,-1 1 1456 0,1-2 240 16,-1 0 48-16,1-1 16 0,-1-2-800 0,0 2-144 15,1-1-48-15,1-1 0 0,-1 2-352 0,1-3-80 16,-1 2-16-16,-1 0 0 0,-1-1-160 0,2 1-32 0,-4-1-128 0,0 2 192 16,-7 9-16-16,4-10-16 15,-4 10 0-15,0-9 0 0,0 9-160 0,0 0 128 0,0 0-128 0,-11-3 128 16,1 6-128-16,-2 3 0 0,2 1 0 0,-2 3 0 16,-1 2 0-16,-1 2-192 0,1 3 32 0,1 0 16 15,0 0-64-15,2 1-16 0,3 1 0 0,5-3 0 16,0 0 96-16,7-2 128 0,6-2-208 0,2 1 80 15,-1-6 128-15,1-2 0 0,1-2 0 16,2-3 0-16,-1-3 0 0,4-2 144 0,1-2-144 16,-7 1 0-16,2-3-320 15,0 1-192-15,2-1-16 0,0-2-16 0,0 1-352 0,0-2-80 16,0 0-16-16,0 1 0 0,0-1-208 0,-1 0-32 0,-1 2-16 0,-2-5 0 16,0 2 624-16,-2-1 128 0,-2 0 32 0,1 1 0 15,0-2 464-15,-3 1 0 0,-1-2 0 0,-1 3 0 0,0 3 576 0,-1 5 224 16,-4 5 32-16,0 0 16 0,0 0 784 0,0 0 160 15,0 0 16-15,-5 4 16 0,-2-1-992 0,-1 5-208 16,-1 3-48-16,0-1 0 0,-1 3-576 0,2 4 0 16,0-1 0-16,2 1-128 0,-2 0 128 0,5 1-128 15,2 0 128-15,2-1-128 0,0 1 128 0,3 1 0 16,2-1 0-16,-1-3 0 0,0 0 0 0,0-2 0 16,-1-1 128-16,0-3-128 15,-1-3-768-15,-3-6-240 0,0 0-32 16,0 0-10528-16</inkml:trace>
  <inkml:trace contextRef="#ctx0" brushRef="#br0" timeOffset="-181350.7">25522 10291 21135 0,'0'0'928'0,"0"0"208"0,0 0-912 0,-2-9-224 0,2 9 0 0,0 0 0 16,0 0 1376-16,2-9 224 0,0-4 64 0,1 6 0 15,-1 3-1088-15,-2 4-192 16,10 0-64-16,0 0 0 0,2 1-320 0,3 1 0 0,2 2 0 0,3 2 0 15,5 5 0-15,1 0 0 0,-2 0 0 0,1-1 0 0,1 1 0 0,-1 0 0 16,-3 0-192-16,-1-1-12288 16</inkml:trace>
  <inkml:trace contextRef="#ctx0" brushRef="#br0" timeOffset="-180883.22">25829 10578 3679 0,'0'0'160'0,"0"0"32"0,0 0-192 0,0 0 0 15,0 0 0-15,0 0 0 0,7 6 4688 16,-7-6 896-16,8 3 176 0,1-3 48 0,0-3-4112 0,3 1-816 16,-1-4-176-16,2 0-16 0,0-2-240 0,0 0-64 15,2-1 0-15,-1-1 0 0,0-1-192 0,1 1-32 16,-2-2-16-16,0 2 0 0,0-1 0 0,-3 1 0 16,-1 1 0-16,-1-1 0 0,-3 1-144 0,-1 2 160 15,-2-1-160-15,-2 8 160 0,-2-7-160 0,2 7 0 16,-5-5 144-16,5 5-144 0,-8-1 128 0,-1 1-128 15,0 2 128-15,0 4-128 0,-1 0 0 0,0 3 0 16,1 0 0-16,0 3-128 0,1 0-64 0,2-1 0 0,2 3 0 0,1-1 0 16,2 0 192-16,1-3-160 0,1 2 160 0,2-2-160 15,1-1 160-15,0 2 0 0,1-5 0 0,0 1 0 16,0-2-160-16,2-1-96 16,-1 0-32-16,1-2 0 15,1 0-544-15,0-2-128 0,-1-2 0 0,1 1-16 16,0-3-560-16,1-1-128 0,0 0 0 0,2-4-16 15,-1 1 144-15,2 0 16 0,0 0 16 0,-1 0 0 0,1 1 928 0,1-1 176 0,1 0 32 16,2 1 16-16,1 1 1248 0,-1 3 256 16,-2-3 64-16,2 2 0 0,-1 1 192 0,0-1 64 15,-4 3 0-15,0-2 0 0,-1 3-336 0,-2 2-64 0,-8-2-16 16,0 0 0-16,0 0-288 0,0 0-48 0,0 0-16 0,0 10 0 16,-3 1-512-16,2-1-192 0,0-1 144 0,1 2-144 15,0 0 0-15,4-3 0 0,4 4 0 0,2-2 0 0,2-2 0 0,2-1 0 16,2-1 128-16,1-2-128 0,2-1-176 0,0-1-112 15,-3-4-32-15</inkml:trace>
  <inkml:trace contextRef="#ctx0" brushRef="#br0" timeOffset="-180484.36">26772 9838 3679 0,'0'0'320'16,"4"7"-320"-16,2-1 0 0,1 4 0 0,-2 0 4464 0,2 0 816 16,-7-10 160-16,9 13 48 0,0 4-3808 0,3 4-752 15,-2 4-160-15,0 0-16 0,1 6-512 0,-1 2-112 16,-2 2 0-16,-3 1-128 0,2 2 128 0,-3-1-128 16,-2-1 0-16,0 1 0 0,-2-2 192 0,-3 0-192 15,-2-4 192-15,-2 2-192 16,-2-2 192-16,-3 3-64 0,-1-2 0 0,-2 0-128 15,-5-1 288-15,-1 2-48 0,-1-2-16 0,0-1 0 0,1-1-224 16,2-2-208-16,0-3 32 0,2-6-12176 16</inkml:trace>
  <inkml:trace contextRef="#ctx0" brushRef="#br0" timeOffset="-179667.2">24930 9529 19519 0,'0'0'0'0,"0"0"0"0,0 0 0 0,0 0 0 0,0 0 1840 0,-8 6 368 16,-1-1 80-16,-2 4 16 0,-2 5-1216 0,-1 6-256 16,-4 3-32-16,-1 10-16 0,-3 3-784 0,-1 1-320 15,-2-4 0-15,0 3 16 0,-1 2 176 0,0-2 128 16,1 1-192-16,2 2 192 0,2 0 0 0,3 5 0 16,2 3 0-16,2 2 0 0,1 0 208 0,5-6-48 15,4 2-16-15</inkml:trace>
  <inkml:trace contextRef="#ctx0" brushRef="#br0" timeOffset="-177101.49">24540 6547 12671 0,'0'0'560'0,"0"0"112"0,0 0-544 16,0 0-128-16,0 0 0 0,0 0 0 15,0 0 1120-15,-8-11 192 0,8 11 32 0,0 0 16 0,0 0-48 0,-5-5-16 16,1-2 0-16,4 7 0 0,0 0-608 0,0 0-128 16,0 0-32-16,-9 3 0 15,0 0-176-15,9-3-32 0,-9 5-16 0,1 0 0 0,0-2-32 0,0 1 0 16,-1 2 0-16,1 2 0 0,0-2 48 0,-1 1 0 15,0-1 0-15,0 4 0 0,0-5-64 0,0 4 0 16,1 1 0-16,0-2 0 0,-1-1-80 0,1-1-32 16,2 2 0-16,-1 0 0 0,2 1-144 0,0 0 0 15,-2 0 0-15,2 0 0 0,0 3 0 0,-1-4 0 16,1 2 0-16,5-10 0 0,-8 9 0 0,1-2 0 16,-1 2-144-16,0 0 144 0,-1 2 0 0,0-1 0 15,-2 1 0-15,0-2 0 0,-3 2 0 0,0 1 0 16,1-3 0-16,0 2 0 0,-3-1 0 0,3 3 0 15,0-5 0-15,0 2 0 0,0 2 0 0,2-4 0 0,0 1 0 0,1 2 0 16,1-2-128-16,-1 0 128 0,0-1 0 0,1 2 0 16,1 0-128-16,2 2 128 15,-2-4 0-15,3 4 0 0,-1-2-144 0,2 1 144 16,-1 0 0-16,0 0-144 0,-2 2 144 0,4 0 0 0,-3-1 0 0,2-1-128 16,-1 0 128-16,1-1 0 0,-1 1 0 0,5-11 0 15,-5 10 0-15,0-1 0 0,-1 0 0 0,6-9 0 16,-5 11 0-16,0-2 0 0,1-1 0 0,4-8 128 15,-3 11-128-15,2 1 0 0,1-1 0 0,0-11 0 16,1 6 0-16,2 2 0 0,0-2 0 0,2 0 128 16,1-1-128-16,2-1-208 0,1-3 48 0</inkml:trace>
  <inkml:trace contextRef="#ctx0" brushRef="#br0" timeOffset="-171985.09">24979 4794 7359 0,'0'0'656'0,"-6"2"-528"0,-1-4-128 0,1 5 0 16,-1 0 4704-16,7-3 912 0,-4 2 176 0,4-2 32 15,0 0-4672-15,0 0-960 0,0 0-192 0,13 4 0 16,4-4-144-16,5 0-32 0,4-4 0 0,7-1 0 16,5-4 352-16,4-4 64 0,2-3 16 0,2-3 0 15,-1-5 112-15,1-1 16 0,1-2 16 0,2-2 0 0,3-2-80 0,2 0 0 16,-1-1-16-16,1 2 0 0,-2 0-160 0,-4 2-16 16,-5 0-128-16,-4 1 192 0,-5 2-64 0,8-9 0 15,-11 6-128-15,-14 11 192 0,-1 2-192 0,3-4 0 16,-4 1 0-16,-6 3-160 0,-4 4-128 0,-1 0-32 15,-4-1 0-15,0 12 0 16,-4-11-320-16,4 11-80 0,-5-12-16 0,5 12-7872 16,-9-11-1568-16</inkml:trace>
  <inkml:trace contextRef="#ctx0" brushRef="#br0" timeOffset="-171819.31">25914 4098 17103 0,'0'0'752'0,"0"0"160"0,0 0-720 0,7 3-192 0,-7-3 0 0,0 0 0 15,7 1 1328-15,1 2 224 16,-8-3 48-16,8 0 16 0,-8 0-784 0,10-3-144 15,-10 3-48-15,16 1 0 0,-2 3-224 0,1-2-48 0,-1-1-16 0,-1 3 0 16,-13-4-176-16,12 6-48 16,-12-6 0-16,12 9 0 0,-5 6-128 0,-4-2 160 0,-4 5-160 0,-5 0 160 15,0 2-160-15,-6 9 192 0,-3 6-192 0,-5 6 192 16,-2 8-192-16,-6-1 0 0,-3 0 0 0</inkml:trace>
  <inkml:trace contextRef="#ctx0" brushRef="#br0" timeOffset="-165479.84">27297 3432 17503 0,'-5'-13'1552'0,"4"-1"-1232"0,-3-3-320 0,3 8 0 16,-2-1 2160-16,0-1 368 16,-1-6 80-16,-1 1 16 0,0 3-1728 0,0 0-320 15,-3 3-80-15,1-1-16 0,0 2-176 0,-3 0-48 16,-1 2 0-16,-1 1 0 0,-1 2-64 0,-3 0 0 15,-2 1-16-15,-3 3 0 0,2-1-176 0,-2 2 160 16,-1 1-160-16,-1 0 160 0,1 1-160 0,0 1 0 0,-1 1 144 0,0 2-144 16,1-6 0-16,3 4 0 0,-1 0 0 0,2 1 0 15,2-4 0-15,2 2 0 16,1-1 0-16,1 1 0 0,2-1 0 0,1 1 0 0,1-2 0 0,1 3-128 16,2 0 128-16,0 2 0 0,1 0 0 0,0 3-128 15,0 1-112-15,0 4-16 0,0 2 0 0,0 0 0 16,2 2 48-16,-3 2 0 0,1 5 0 0,0 4 0 15,0 3 32-15,-1 20 16 0,-2 1 0 0,3-14 0 16,-1 4 32-16,0 6 0 0,0-1 0 0,-1 0 0 16,1-2 128-16,3-3 0 0,-1-2 0 0,2-3 0 15,-1 0 0-15,2-5 0 0,2-2 0 0,0-2 0 16,2-1 0-16,0-2 0 0,1-6 0 0,2 1 0 16,-1-5 0-16,2-1 0 0,1-2 0 0,2-2 0 15,0-2 0-15,2-2 0 0,0-3 0 0,2 1 0 0,0-1 0 0,2-5 0 16,-1 0 0-16,0 0 0 0,-1 0 0 0,2 1 128 15,-1-2-128-15,1 4 176 0,2 3-32 0,0 1 0 16,-2 2 0-16,6 2-8528 16,-2 4-1696-16</inkml:trace>
  <inkml:trace contextRef="#ctx0" brushRef="#br0" timeOffset="-161888.59">27472 3761 6447 0,'0'0'576'0,"0"0"-576"0,-9-4 0 0,9 4 0 0,0 0 2048 0,0 0 288 16,-5-11 64-16,5 11 16 0,0 0-432 0,0 0-96 16,0 0-16-16,-4-10 0 0,-2-1-656 0,4 3-144 15,2 2-32-15,4 1 0 0,0-2-752 0,4 1-160 16,1 0-128-16,2 1 192 0,4-1-192 0,-1 1-192 16,-2-2 32-16,2-2 16 0,0 0 144 0,2 0-192 15,-2 2 192-15,1-2-192 0,-1 1 192 0,-1 2 0 16,3-1 0-16,-2 1-128 0,0-3 128 0,-3 3 0 15,-11 6 0-15,0 0 0 0,9-4 0 0,-9 4-160 16,0 0 16-16,0 0 0 0,0 0-96 0,0 0-16 16,8 12 0-16,-8-12 0 0,1 16 256 0,0-1-176 15,-2 1 176-15,-1 1-160 0,-1 1 160 0,-1 0-192 0,-2 2 192 16,-5-3-192-16,1 1 192 0,1 1 144 16,1-3-16-16,1 3-128 0,1-1 240 0,0 0-64 0,1-3-16 0,4 7 0 15,2 4 144-15,2-3 16 0,-1-10 16 16,5 0-7648-1,0-2-1536-15</inkml:trace>
  <inkml:trace contextRef="#ctx0" brushRef="#br0" timeOffset="-161420.83">28321 3637 12895 0,'9'-12'1152'0,"-9"12"-928"15,10-8-224-15,-2 0 0 0,0 2 1664 0,-8 6 304 16,8-7 48-16,-8 7 16 0,6-8-512 0,-3-1-112 16,-6-4 0-16,1 5-16 15,-1 3-624-15,-2 1-112 0,-2 2-16 0,1 2-16 16,-3 1-624-16,-3 6 0 0,-5 3-192 0,-1 6 64 16,-2 3-48-16,-2 5 0 0,-2 3 0 0,-2 8 0 15,-2 6-16-15,-1 7-16 0,0 5 0 0,1 1 0 0,-2-2 208 0,2-3-176 16,2 0 176-16,5-4-160 0,4-6 160 0,6-1-192 15,2 1 192-15,5-6-192 0,2-4 192 0,5-3-160 16,3-4 160-16,2-3-160 0,3-2 160 0,0-4 0 16,3-2 0-16,1-5 0 0,2 0 0 0,1-5 256 15,-1-2-64-15,0-3-16 0,-1-2 80 0,1 0 32 0,1-6 0 16,0 0 0-16,-1-1-32 0,2 0-16 16,-3-2 0-16,1-2 0 0,0-3-80 0,0 1-16 0,-2 0 0 0,-4 2 0 15,-1 3-144-15,-1 2 192 16,-4 5-192-16,-5 7 192 0,0 0-192 0,0 0 0 0,0 0 0 0,0 0 0 15,-11 6-160-15,2 6-64 0,0-2-16 0,3 5 0 16,-1 0 0-16,2 1 0 16,-2 1 0-16,5-3 0 0,1 1 240 0,1-1 0 0,2-5-160 15,2 1 160-15,-4-10 0 0,10 13 0 0,1 4 0 0,-1-6 0 16,1-3 192-16,0-1-64 16,-3-3 0-16,0-1 0 15,-8-3-752-15,0 0-144 0,7-9-48 0</inkml:trace>
  <inkml:trace contextRef="#ctx0" brushRef="#br0" timeOffset="-161241.52">28121 4145 19583 0,'0'0'864'0,"0"0"176"0,0 0-832 16,0 0-208-16,0 0 0 0,0 0 0 0,0-9 1152 0,0 9 192 16,5-10 48-16,2 0 0 0,-1 3-624 0,5-1-112 15,3 0-16-15,3-1-16 0,1 2-624 16,5 2 0-16,1 0 0 0,2 0 0 0,-1-1 0 0,4 3 0 15,0-1 0-15,-1 2 128 16,-2-2-464-16,0 2-96 0,0-3-16 0,-9 3-11024 0</inkml:trace>
  <inkml:trace contextRef="#ctx0" brushRef="#br0" timeOffset="-160988.15">28768 3600 15663 0,'0'0'688'0,"0"0"144"0,0 0-656 0,-8 7-176 16,-1 0 0-16,0 5 0 0,-3 1 1968 0,2 4 352 0,-2 4 80 0,0 4 16 16,0 6-1936-16,1 3-480 0,-2 3 0 0,1 0 0 15,0 4 0-15,0-2-160 0,1-3 0 0,0 2 0 16,1 1 160-16,1-5-192 0,0-1 192 0,3-2-192 16,2 0 192-16,4-1 0 0,3-2 0 0,2-4 0 15,2-1 0-15,2-4 0 0,1-3 0 0,1-2 0 0,-2-2 192 0,3 0 80 16,2 3 16-16,0-6 0 0,1-2-16 0,-4-4 0 15,1-2 0-15,0-4-7696 16,0-1-1536-16</inkml:trace>
  <inkml:trace contextRef="#ctx0" brushRef="#br0" timeOffset="-160641.99">29022 4080 18303 0,'0'0'816'0,"0"0"160"0,0 0-784 0,0 0-192 16,-5-5 0-16,5 5 0 0,-7-8 1600 0,-2 0 288 15,-3-2 48-15,2 2 16 0,0 1-944 0,0 7-192 16,-1 0-48-16,0 3 0 0,0 1-768 0,-2 2 0 16,2 2-144-16,1 3 16 0,-3-4 128 0,2 4-160 15,2-3 160-15,3 2-160 0,-2-2 160 0,4 2-128 0,0 1 128 0,4-11-128 16,-1 13 128-16,1-13 0 15,0 0 0-15,1 13-128 0,-1-13 128 0,5 14 0 16,-5-14 0-16,0 0 0 0,12 9 0 0,-12-9 0 16,9 11 0-16,-9-11 0 0,0 0 0 0,0 0 0 15,8 11 0-15,-8-11 0 0,0 0 128 0,4 12-128 16,-4-12 128-16,-2 13-128 0,1 0 128 0,0-1-128 0,-3-2 128 0,4-10-128 16,-5 11 0-16,5-11 0 0,-7 6 0 0,7-6 0 15,0 0-208-15,0 0-112 16,0 0-32-16,0 0 0 0,0 0-528 0,0 0-96 0,0 0-32 0,0 0-6176 15,12 0-1248-15</inkml:trace>
  <inkml:trace contextRef="#ctx0" brushRef="#br0" timeOffset="-160271.78">29100 4157 15663 0,'0'0'688'0,"0"0"144"0,0 0-656 0,4 6-176 15,-4-6 0-15,0 0 0 0,1 9 1216 0,-1 2 192 16,0-1 64-16,0-10 0 0,-7 11-448 0,0-2-96 15,7-9-16-15,-4 14 0 0,2-2-672 0,2-12-240 16,1 12 144-16,4-2-144 0,4-1 176 0,-1-2-48 16,0-2-128-16,-2 0 192 0,-6-5-48 0,8 4-16 15,-8-4 0-15,11 0 0 0,-11 0-128 16,11-2 0-16,-1-2 0 0,-3 1 0 0,0-2-240 0,-1-2-80 16,2-1 0-16,-1-1-16 15,-1-1-240-15,2-1-32 0,0 2-16 0,0-5 0 16,-2 1-80-16,2 0-32 0,0 0 0 0,-2 2 0 15,0 2 224-15,-6 9 32 0,5-10 16 0,-5 10 0 0,4-9 688 0,-4 9 144 0,0 0 16 0,0 0 16 16,0 0 720-16,0 0 144 16,-8 4 16-16,0 5 16 0,-1-3-608 0,1 7-128 0,-1-2-32 0,3 3 0 15,-1 2-528-15,2-2 0 0,2 2 0 0,2-2 0 16,0-1 0-16,1-13 0 16,3 12 0-16,3 1 0 0,2 0 0 0,1 0 0 0,-2-4 176 0,4-1-48 15,-2-2-416-15,1 1-80 0,1-2-16 0,-5 0 0 16</inkml:trace>
  <inkml:trace contextRef="#ctx0" brushRef="#br0" timeOffset="-159952.85">29459 4311 19583 0,'0'0'864'0,"0"0"176"0,0 0-832 0,0 0-208 15,0 0 0-15,9 0 0 0,0-2 832 0,1 0 128 16,4-2 32-16,-1 0 0 0,1 0-304 0,2 0-64 15,0-1-16-15,1 0 0 0,-2-2-400 0,0-1-80 16,1-1 0-16,-2 1-128 0,1 1 192 0,-5-1-192 16,-1 0 192-16,-1 0-192 0,-1 0 128 0,-2 2-128 15,-3-1 0-15,0 1 0 0,-2-1 192 0,-2 2-192 16,-1 0 192-16,-7 0-192 0,-3 2 128 0,3 3-128 0,-4 0 0 0,-10 4 0 16,1 0 0-16,7 1 0 15,-2 3 0-15,-2-2 0 0,1 1 0 0,0 3 0 16,1 3 0-16,5 0-144 0,3 2 144 0,2-2-160 15,1 2 160-15,3-2-160 0,2-1 160 0,4 1-128 16,5-1 128-16,6 2-128 0,5 2 128 0,6-2 128 0,2-3-128 0,2-5 176 16,2-3-176-16,0-3-256 0,0 0 64 0,-1-4-11280 15</inkml:trace>
  <inkml:trace contextRef="#ctx0" brushRef="#br0" timeOffset="-159636.9">29949 3673 21183 0,'0'0'944'0,"8"0"192"0,0 3-912 0,-1 1-224 0,-7-4 0 0,10 9 0 15,-1 1 672-15,1 7 96 0,2 1 0 0,-2 5 16 16,-2 1-992-16,0 4-208 0,0 3-32 0,0 2-16 0,-3 2 112 0,-1 0 32 16,-3 2 0-16,-1 0 0 0,-4 2 320 0,-4 2 0 15,-3 2 0-15,-4 4 0 0,-3 0 0 0,-4 4 256 0,-4-1 0 0,-2 4-16 16,2-1 352-16,-2-3 80 15,-1-3 16-15</inkml:trace>
  <inkml:trace contextRef="#ctx0" brushRef="#br0" timeOffset="-159072.49">30311 4603 12895 0,'0'0'1152'0,"0"0"-928"0,-6-9-224 0,-1 6 0 0,1 6 3264 0,-3 2 592 16,0 5 128-16,-3 2 32 16,-1 4-3440-16,-5 4-576 0,-3-1-352 0,0 5 48 0,-1 0 304 0,3 5-160 15,4 1 160-15,0 1-7824 16,4 0-1488-16</inkml:trace>
  <inkml:trace contextRef="#ctx0" brushRef="#br0" timeOffset="-157401.68">31408 3633 5519 0,'-1'-17'496'0,"-1"1"-496"0,2-2 0 0,0 0 0 0,2-1 3888 0,-1 1 672 16,-1-1 144-16,0 2 32 0,-1 4-2944 0,-1-6-592 15,1 2-112-15,-2-3-32 0,1-7-288 0,-1 7-48 16,-2 1-16-16,1 8 0 0,0 0-704 0,-1 5 0 0,0 0 0 0,-1 0 0 16,1 2 0-16,0 1-192 15,-2 0 192-15,7 3-160 0,-9 0 160 0,0 1-208 0,0 0 80 0,-1 3 128 16,-2 3-240-16,0-1 80 15,0 1 16-15,5-4 0 0,-4 5 144 0,1 0-192 16,-1 3 192-16,1-4-192 0,-3 3 192 0,0 0 0 16,-1 0 0-16,-1 0-128 0,1 1 128 0,0 1 0 15,-1 0-144-15,1 1 144 0,-1 0 0 0,1 1-176 16,0-1 176-16,-3 4-128 0,4-4 128 0,1 0 0 16,-1-1 0-16,4 0 0 0,1-3 0 0,2 1-128 15,0 2 128-15,2 0-128 0,4-12 128 0,-2 11 0 0,-1 1-144 0,2-1 144 16,1-11-144-16,0 0 144 15,4 13-192-15,0 0 192 0,0 0-160 0,2 0 160 16,-1-2-128-16,2 2 128 0,-1 1 0 0,4 0 0 0,0 0 0 0,0 3-128 16,2 3 128-16,1-2 0 0,2 3 0 0,1 1 0 15,3 0 0-15,-1 2 0 0,0-2 0 0,2 1 0 0,-1 3 0 0,1-1 0 16,-2-1 0-16,2-2 0 16,-1-1 0-16,0 1 128 0,-5 0-128 0,-1 1 128 0,-3 2-128 0,-2 1 0 15,-3-1 0-15,-1-2 128 0,-2 0-128 0,-4-3 128 16,0 1-128-16,-2 0 128 0,-4-1-128 0,-1 2 0 15,-4-4 0-15,-3 0 128 0,-3-2-128 0,-4-2 144 16,-3 1-144-16,-4-4 160 0,-5 0-32 0,-1-5-128 16,-2 1 192-16,1-6-64 0,1 2 48 15,1-3 0-15,1 0 0 0,4-1 0 0,4-2 16 0,5 3 16 16,1-5 0-16,7 5 0 0,5 5-16 0,8-5-16 16,0 0 0-16,0 0 0 0,0 0-176 0,0 0-176 15,12-10 48-15,4 3-8400 0,2 2-1680 0</inkml:trace>
  <inkml:trace contextRef="#ctx0" brushRef="#br0" timeOffset="-156768.32">31843 4096 6447 0,'0'0'576'0,"0"0"-576"0,0 0 0 0,0 0 0 15,0 0 3328-15,0 0 576 0,-4-8 96 0,-2 1 32 16,-7-1-1904-16,1 6-368 0,-1 3-80 0,0 4-16 0,-1 2-1280 0,-5 3-384 16,0 3 144-16,-2 7-144 0,-1 3-128 0,0 2-112 15,1 1-16-15,3 3 0 0,2-2 64 0,3-1 16 16,2 0 0-16,6 0 0 0,3-1 176 0,3-3 0 16,3-1 0-16,4-3-128 0,2-1 256 0,6 4 64 15,6 4 16-15,1-4 0 0,2-7-208 0,1-1 176 16,4-4-176-16,-1-2-7744 15,0-6-1632-15</inkml:trace>
  <inkml:trace contextRef="#ctx0" brushRef="#br0" timeOffset="-156367.4">32237 4140 21535 0,'0'0'960'0,"0"0"192"0,0 0-928 0,-5-5-224 15,-2-1 0-15,-1 1 0 0,-2-1 1344 0,1 2 208 0,-2 1 48 0,2 2 16 16,0 1-1104-16,-3 4-240 0,-1 2-32 0,-1 1-16 16,0-1-224-16,-2 5-128 0,0 2 128 0,2-3-208 15,0 2 208-15,2-2 0 0,3 2-160 0,1 0 160 16,2 0 0-16,0-1-176 0,0 1 176 0,5 0-128 15,2-2 128-15,-1-10-208 0,2 12 80 0,4 0 128 16,0-3 0-16,2 1 0 0,0 1 0 0,2-1 0 0,1 3 0 16,0-1 0-16,0-2 0 0,-1 3 0 15,-2 0 128-15,0-1 0 0,-3 1 0 0,-1-1 0 16,-1-3-128-16,-5-1 0 0,-2 1 0 0,-1-1 0 0,-1 1 0 16,-2 1 0-16,-3-2 0 0,0 1 0 0,-2 0 0 0,0 1 0 15,-2-1 0-15,2-1 0 0,0 2 0 0,2-4-224 16,0 0 48-16,2 0 16 15,9-6-272-15,-8 4-48 0,8-4-16 16,0 0 0-16,0 0-800 0,0 0-176 0,0 0-16 0,0 0-8224 0</inkml:trace>
  <inkml:trace contextRef="#ctx0" brushRef="#br0" timeOffset="-155983.69">32271 4359 911 0,'0'0'0'0,"12"-3"0"0,-12 3 0 0,0 0 0 0,0 0 0 0,0 0 0 15,0 0 4896-15,0 0 896 16,0 0 176-16,0 0 48 0,-4 17-4336 0,0 2-848 16,-3-3-192-16,2 5-16 0,1-1-480 0,-1-1-144 0,-2-2 0 0,4-1 0 15,1-3 0-15,1 0 0 16,1-13 0-16,3 16 0 0,-3-16 208 0,6 15-64 0,4 0-16 0,0-2 0 16,-4-5 48-16,-6-8 0 0,11 5 0 0,-1-3 0 15,-1 0 0-15,2-4 0 0,0 1 0 0,2-2 0 31,0-3-480-31,-1-1-80 0,0-2-32 0,0 0 0 0,-2 0-432 0,2-3-96 0,-2-1-16 16,3-1 0-16,-2-4 192 0,-1-2 16 0,0 2 16 0,0-4 0 16,-1-2 416-16,-1 3 64 0,-2 2 32 0,-1 5 0 0,0 2 432 15,-5 12 96-15,0 0 16 0,0 0 0 0,0 0 448 0,0 0 112 16,0 0 16-16,0 0 0 0,0 0-256 0,-7 9-32 16,-2 3-16-16,-1 2 0 15,4 2-336-15,1-2-64 0,-1 3 0 0,3-4-16 0,0 0-176 0,3 0 0 16,0-13 0-16,4 20 0 0,1 2 0 0,2-4 160 15,0-4-160-15,3-2 160 16,0 0-160-16,0-3 0 0,1-3 0 0,1 1 128 16,-3-2-2528-16,-9-5-512 0</inkml:trace>
  <inkml:trace contextRef="#ctx0" brushRef="#br0" timeOffset="-155700.75">32676 4575 11967 0,'0'0'1072'0,"0"0"-864"0,0 0-208 0,0 0 0 15,13-4 2480-15,-1 1 448 0,-1-1 80 0,2 1 32 16,2-1-2112-16,1 1-416 16,0-3-96-16,0 1-16 0,4 1-128 0,-2 0-16 0,-1-3-16 0,-1 0 0 15,-2-3-96-15,-1 1-16 0,-2 1 0 0,-3 2 0 16,-8 6 0-16,6-9-128 0,-3-2 192 0,-2 1-64 16,-1-3 128-16,-3 1 32 0,-4 2 0 0,-4 1 0 15,-1 1-160-15,-2 4-128 0,-3 4 192 0,-2-3-192 16,-5-1 128-16,1 4-128 0,-1 3 0 0,5 6 0 15,2 3 0-15,1 1 0 0,0 0-192 0,2 4 48 16,4-4 144-16,3 3-160 0,1 1 160 0,4 1-160 16,5 5 160-16,3-2 0 0,5-4 0 0,2-3 0 15,1-1 0-15,6-3-128 0,3 0 128 0</inkml:trace>
  <inkml:trace contextRef="#ctx0" brushRef="#br0" timeOffset="-154715.12">32949 3759 14271 0,'31'31'1280'0,"-13"-10"-1024"0,1 2-256 0,-1-1 0 0,-1-1 1664 15,-7-7 272-15,2 2 64 0,0 2 16 0,1-1-1088 0,0 2-224 16,0 2-32-16,-1 3-16 0,-2 0-656 0,7 26 0 15,-5-4-208-15,-7-2 48 0,-5 0 160 0,-4-2 0 16,-4-3 0-16,-4-1 0 0,-5-4 160 0,7-15 64 16,-4 5 16-16,-5-1 0 0,-1 1 80 0,-4-2 0 0,-1-3 16 0</inkml:trace>
  <inkml:trace contextRef="#ctx0" brushRef="#br0" timeOffset="-153592.91">33315 3437 18767 0,'0'0'832'0,"0"0"176"0,0 0-816 15,9-6-192-15,3 0 0 0,-2 1 0 0,-3-1 1136 0,3-1 176 16,2 1 32-16,1-2 16 0,0 0-544 0,0 0-112 15,0-1-32-15,2 3 0 0,0-1-416 0,2 2-96 0,-1-2-16 0,2 2 0 16,0-1-144-16,1-1 0 0,-2 1 0 0,0 3 128 16,-2 3-128-16,-6 3 0 0,0-3 0 0,-1 2-176 15,0 2 176-15,-1-1 0 0,-1 1-144 0,-1-1 144 16,-1 3-144-16,1 7 144 0,-1 2-192 0,-2 1 192 16,-2 1-256-16,-2 1 64 0,0 0 16 0,-2 2 0 0,-3 1 0 0,2-7 0 15,-1 6 0-15,-2 6 0 0,-1 6-32 16,-2 8-16-16,-1 4 0 0,1 5 0 15,-2 4 224-15,-11 38-144 0,6-18 144 0,4-12-128 0,3-6 128 16,2-2 0-16,1 1 128 0,4-3-128 0,3-1 144 16,0 0-144-16,-2-2 192 0,2-2-192 0,0-8 128 0,-1-6-128 15,1-4 0-15,0-4 0 0,-2 0 128 0,2-5-128 16,-1 0 0-16,0-1 0 0,-2-1 160 0,0-1-160 16,0-1 128-16,-1 0-128 0,-3-1 192 0,2 0-32 15,-1-1-16-15,-2 0 0 0,-4-1-16 0,-3-2-128 16,-1 1 192-16,-2-1-64 0,-2 1 64 0,0 0 16 15,0-3 0-15,0 0 0 0,0-1-32 0,2-2-16 0,-1-1 0 0,3 1 0 16,2 2-16-16,2-6 0 0,1 1 0 0,12-2 0 16,-9 3-272-16,9-3-64 0,0 0-16 0</inkml:trace>
  <inkml:trace contextRef="#ctx0" brushRef="#br0" timeOffset="-153466.15">33522 4933 20271 0,'0'0'1792'0,"0"0"-1424"0,0 0-368 0,0 0 0 16,0 0 2256-16,0 0 384 0,0 0 80 0</inkml:trace>
  <inkml:trace contextRef="#ctx0" brushRef="#br0" timeOffset="-124955.54">30038 5702 18431 0,'0'0'816'0,"0"0"160"0,0 0-784 0,0 0-192 16,0 0 0-16,0 0 0 0,-7-2 624 0,-1 27 80 16,0 3 0-16,1 3 16 0,-4 3-272 0,1 4-64 15,-1 3-16-15,1 2 0 0,0 2-64 0,-1 0-16 0,-1 1 0 0,1-3 0 16,0 0-96-16,2-5 0 0,1-3-16 0,3-2 0 15,0-5-48-15,1-3 0 0,0-4 0 0,1-3 0 16,3-5-128-16,-1 1 128 0,1 0-128 0,1-5 128 16,-1-9-128-16,0 0-176 0,0 0 48 0,0 0 0 15,6-9-960-15,0-5-192 16,1-4-48-16</inkml:trace>
  <inkml:trace contextRef="#ctx0" brushRef="#br0" timeOffset="-124770.18">30010 5646 14735 0,'0'0'1312'0,"0"0"-1056"16,-8-2-256-16,-1 1 0 0,-2-4 1168 0,-1 5 176 16,-2 4 48-16,-2 4 0 0,-1-1-224 0,-3 8-32 15,1-1-16-15,-1 2 0 0,1-1-720 0,-7 9-144 16,2-5-16-16,6 1-16 0,4-2-224 0,4 0 176 16,5-1-176-16,3-2 160 0,2-5-320 0,0-10-64 15,2 9-16-15,5-2 0 16,2-7-992-16,3 0-208 0,2-7-32 0,3-1-7728 0</inkml:trace>
  <inkml:trace contextRef="#ctx0" brushRef="#br0" timeOffset="-124649.48">30014 5719 5519 0,'0'0'240'0,"8"0"64"0,0-2-304 0,-8 2 0 15,0 0 0-15,0 0 0 0,0 0 4144 0,0 0 768 0,0 0 144 0,0 0 48 16,8 4-3952-16,1 3-800 16,0-2-160-16,4 8-16 0,-1-1-176 0,5 1 128 15,3 2-128-15,4 2 128 0,1 2-128 0,-2-4 0 16</inkml:trace>
  <inkml:trace contextRef="#ctx0" brushRef="#br0" timeOffset="-123780.47">29052 6906 12895 0,'-1'-10'1152'0,"-1"0"-928"15,0-1-224-15,-1 1 0 0,-1 3 1424 0,-2 1 240 0,-5-1 64 0,0 2 0 16,-5 0-384-16,-1 1-64 15,0 4 0-15,-2 2-16 0,-1 6-592 0,-1 5-112 0,-2 3-32 0,-2 5 0 16,-1 2-528-16,1 3-144 0,0 3-16 0,3 0 0 16,0-1 160-16,4 0 0 0,2-5 128 0,3-1-128 15,4-2 144-15,2 1-144 0,3-7 192 0,4 2-192 16,4-5 144-16,4 2-144 0,4-1 0 0,1-4 144 16,1-3-144-16,3-5-144 0,3 0 144 0,2-5-208 15,5-3-528 1,3-1-96-16,6-3-32 0,1 1-6128 0,1-4-1232 0</inkml:trace>
  <inkml:trace contextRef="#ctx0" brushRef="#br0" timeOffset="-123563.39">29450 6672 6447 0,'0'0'576'0,"0"0"-576"16,0 0 0-16,-9 4 0 0,-6-7 3152 0,0 7 528 16,-4 9 96-16,-2 7 32 0,-2 2-2480 0,-2 6-496 15,-1 2-112-15,-3 6-16 0,2-1-336 0,2 3-80 16,1 1-16-16,0-3 0 0,1 3 48 0,2-2 0 15,2-2 0-15,5-4 0 0,4-5-176 0,3-3-16 16,3-4-128-16,7-1 192 0,2-1-192 0,6-2 0 16,4 0-192-16,1-3 192 0,-1-5-224 0,2-2 64 15,0-1 16-15,3-4 0 16,2-2-1600-16,0 1-320 0,3-4-64 0,0-2-6560 0</inkml:trace>
  <inkml:trace contextRef="#ctx0" brushRef="#br0" timeOffset="-123230.53">29691 7111 2751 0,'8'-14'128'0,"-8"14"16"0,0 0-144 0,0-11 0 16,0 11 0-16,0 0 0 0,-9-9 4160 0,-4-1 784 0,-6-3 176 0,-2 7 16 16,2 12-3232-16,-2 0-656 0,-2 6-128 0,-1 0-32 15,-1-2-768-15,-1 2-176 0,3 0-16 0,2 1-128 16,1 2 320-16,3 2-64 0,0-1 0 0,4-2 0 16,3-1-16-16,3-2-16 0,2 0 0 0,5-11 0 0,0 0-224 0,-1 15 176 15,1-15-176-15,0 0 160 0,0 0-160 0,10 9 0 16,3-1 0-16,2-3 128 0,-2 0-128 0,5-4-192 15,2-2 32-15,-2-1 16 16,-3-4-144-16,4 2-32 0,0-2 0 0,1-2 0 16,-3 0-64-16,1-1-32 0,-2 1 0 0,-2 4 0 0,-4 2 176 0,-2 3 48 15,-8-1 0-15,0 0 0 0,-1-8 192 0,1 8 208 16,0 0-32-16,0 0-16 0,0 0-32 0,-8 9-128 16,2 2 192-16,0-2-64 0,6-9-128 0,-5 12 128 15,5-12-128-15,2 14 128 0,4-2-128 0,3-2 128 16,0-1-128-16,-2-5 128 0,1 0-128 0,1-1 0 15,1 1 0-15,5-3 0 16,-2-2-736-16,0-2-80 0,0-1-16 0,0 0 0 16,1 0-960-16,0 0-192 0</inkml:trace>
  <inkml:trace contextRef="#ctx0" brushRef="#br0" timeOffset="-122947.16">29956 7158 11055 0,'0'0'976'0,"0"0"-784"15,-2 7-192-15,2-7 0 0,-6-2 2144 0,-2 5 384 16,0 5 80-16,-1 1 16 0,-2 2-1456 0,1 3-272 15,-2-1-64-15,3 1-16 0,1 0-560 0,2-3-96 16,1 0-32-16,2 1 0 0,0-3 80 0,5-1 16 16,2 0 0-16,1 0 0 0,0-2-224 0,3 1 176 15,0-3-176-15,2-2 160 0,2-2-160 0,1-2-256 16,3-1 64-16,6-3 16 16,-1-2-384-16,-1 0-80 0,0 0 0 0,0 2-16 15,-1-2-368-15,1 1-80 0,-1-2-16 0,-1 1 0 0,-1-2 464 16,-2 2 80-16,-3 2 32 0,-6 2 0 0,-6 4 672 0,0 0 144 0,0 0 32 0,0 0 0 15,0 0 528-15,0 0 128 0,-10 0 0 0,-1 2 16 0,1 1-144 16,-2 2-48-16,-1 2 0 0,4 0 0 0,1 5-496 0,1 0-96 16,2-2-32-16,3 1 0 0,0-3-320 0,4-1-64 15,3 0-16-15,4-1 0 16,1 0-2000-16,3-4-384 0,2-2-96 0</inkml:trace>
  <inkml:trace contextRef="#ctx0" brushRef="#br0" timeOffset="-122695.95">30348 7219 5519 0,'0'0'496'0,"0"0"-496"0,0 0 0 16,0 0 0-16,0 0 3200 0,0 0 528 16,-7-2 112-16,1-1 32 0,-2-3-2080 0,0 2-432 15,0 6-80-15,1 0 0 0,0 3-832 0,1 1-176 0,-1-2-16 0,1 4-16 16,2 1-240-16,1 0 0 16,2-1 0-16,1-8 0 0,0 12 0 0,1-2 0 15,-1-10 0-15,3 11 0 0,1 2 0 0,-1-3 0 16,0 2 0-16,0-2 0 0,-3-10 0 0,2 9 0 15,-2-9 0-15,2 10 0 0,-2-10 0 0,-2 11 0 0,1 1 0 0,-2 0 0 16,-1-3 0-16,1-1 0 0,-3-2 128 16,1 3-128-1,5-9-320-15,-5 8-96 0,5-8-32 0,0 0 0 16,0 0-704-16,0 0-160 0,0 0-32 0,8-2-7696 0</inkml:trace>
  <inkml:trace contextRef="#ctx0" brushRef="#br0" timeOffset="-122362.72">30731 7296 5519 0,'0'0'496'0,"0"0"-496"0,5-6 0 0,-5 6 0 0,0 0 3264 0,0 0 576 16,0 0 96-16,-5-4 32 0,-1-3-2384 0,-5 3-480 15,-6 0-80-15,-1 2-32 0,-1 3-288 0,-2 2-64 16,-3 3-16-16,2 1 0 0,1 1-352 16,0-1-64-16,0 4-16 0,5-1 0 15,0 3 32-15,3-4 0 0,1 1 0 0,3-1 0 0,0 0-32 0,4-4-16 16,5-5 0-16,0 0 0 0,0 0-176 0,1 8 128 15,3 2-128-15,1-3 128 0,2-3-128 0,2-2 0 16,1-2 0-16,3 0 0 0,2 0-240 0,0-4 32 16,-1 2 0-16,9-7 0 15,-2 1-448-15,-1 3-96 0,-1-1-16 0,-8 4 0 0,0-1 352 0,-3 2 64 16,-8 1 16-16,0 0 0 0,0 0 336 0,0 0 0 16,0 0 128-16,-2 12-128 0,0 1 336 0,-2 2-16 0,1-2 0 0,2 2 0 15,1 3-320-15,4-1 128 0,0 0-128 0,4 4 0 16,-1-6 0-16,5-7 0 0,1-1 0 0,4-7 0 31,1-6-816-31,1 1-128 0,-1-4-16 0,-4 1-9008 0</inkml:trace>
  <inkml:trace contextRef="#ctx0" brushRef="#br0" timeOffset="-122217.51">31098 7191 3679 0,'7'-8'320'0,"0"1"-320"0,-1 1 0 0,-2-1 0 15,-4 7 3984-15,0 0 736 0,2-8 144 0,-5 2 16 16,-2-2-2832-16,-2 4-576 0,-1 4-128 0,-3 7 0 15,-1 3-1056-15,-1 6-288 0,-1 1 0 0,-9 9 128 16,0-1 48-16,5 1 0 0,1 2 0 0,4-2 0 0,1-1 0 0,4 1 0 16,4 2 0-16,4 0 0 0,4 1-176 0,3 1-176 15,2-1 48-15</inkml:trace>
  <inkml:trace contextRef="#ctx0" brushRef="#br0" timeOffset="-119996.94">31408 7484 8287 0,'0'0'368'0,"0"0"80"0,0 0-448 0,0 0 0 15,0 0 0-15,0 0 0 0,0 0 2816 0,0 0 496 16,0 0 80-16,0 0 32 0,0 0-2112 0,0 0-416 16,0 0-96-16,0 0-16 0,0 0-592 0,0 0-192 15,2 1 0-15,10 4 0 0,0-1 192 16,0-6-192-16,-2-2 192 0,3-3-192 0,0 1 160 0,3-1-160 15,-1-1 128-15,4-1-128 0,-1 0 240 0,3-1-48 16,0-2 0-16,2 0 0 0,2-3-192 0,1 0 0 16,-1 0 0-16,0-1 0 0,-2 0 0 0,-1 2 0 0,0 1 0 15,-1-1 0-15,-3-2 0 0,-2-1 0 16,-2 0 0-16,-2 4 0 0,-1 1 128 0,-2 3-128 0,-3-3 0 0,-6 12 0 16,0 0 0-16,3-14 0 0,-4-5 0 0,-5 8 0 15,1 10 0-15,-1 5 0 0,-4 6 0 0,-3 6 0 16,-6 1 0-16,-5 6-240 0,-3 5 80 0,-3 4 16 15,-5 9 144-15,-3 4 0 0,-1 6 0 0,-1 3 0 16,-2 4 0-16,3 2 0 0,1-1 0 0,4 0 0 16,4-2 128-16,4-6-128 0,4-3 128 0,3-4-128 15,5-5 128-15,5-6-128 0,4-4 160 0,2-3-160 16,2-3 288-16,2-3-32 0,2-6-16 0,2 0 0 16,3 2-96-16,0-5-16 0,-1-8 0 0,4-4 0 15,1-5-128-15,-1-3 0 0,1-7 0 0,1-4 0 0,0-1-272 0,0-5-96 16,0 2-16-16,0-2 0 15,-1-1-192-15,0-3-32 0,-2 1-16 16,1 0 0-16,-2 1 48 16,1 1 16-16,-1 1 0 0,0 1 0 0,1 0 48 0,-1 3 0 0,-1 0 0 0,-2 4 0 0,-1 1 512 15,0 4 0-15,-1 2 0 0,-4 11 0 0,6-13 416 0,-2 3 32 16,-4 10 16-16,0 0 0 0,0 0-192 0,0 0-32 16,11-3-16-16,0 1 0 0,-11 2-48 0,14 2-16 15,-1 4 0-15,1-1 0 0,2-4-160 0,0-1 0 16,-1-2-160-16,1 3 160 0,0 4 0 0,1-2 0 15,-2-3 0-15,1-2 0 0,1 2 0 0,-2-1 0 16,-2 0 0-16,-1 2 0 0,-1 2 160 0,-1-2-160 0,0-2 128 0,-10 1-128 16,0 0 0-16,8 7 128 0,-2 4-128 0,-6-11 0 15,-3-5 128-15,3 5-128 0,0 0 128 0,-8 11-128 16,-2 1 160-16,1 1-160 16,-1-1 192-16,3 0-192 0,-3-1 208 0,4-4-64 0,-1 2-16 0,7-9 0 15,0 14-128-15,2-1 0 0,-2-13 144 16,0 0-144-16,6 7 0 0,-6-7 128 0,11 3-128 15,-1-3 0-15,1 0 128 0,0-3-128 0,4-2 128 0,-1-1-128 16,0 1 0-16,2 1 0 0,1-3 0 0,0-3-128 16,-2 0 128-16,1 0-128 0,0-2 128 0,-2 3-128 15,-2 1 128-15,-2-1 0 0,-2 2 0 16,-8 7 0-16,4-10 0 0,-3 1 0 0,-1 9 0 0,-4-12 0 16,-2 2 0-16,-2 0 128 0,-2 1-128 0,-1 3 0 15,-1 2 128-15,1 4-128 0,-2 0 128 0,1 1-128 16,0-1 0-16,2 3 0 0,1 1 0 0,9-4 0 0,-9 5-272 0,9-5-32 15,-7 6 0-15,7-6 0 16,0 0-1840-16,0 0-368 0,0 0-80 0</inkml:trace>
  <inkml:trace contextRef="#ctx0" brushRef="#br0" timeOffset="-119758.52">32095 7570 2751 0,'13'5'256'0,"-4"-1"-256"0,3 0 0 0,-2-1 0 0,-10-3 2912 0,15 1 544 16,-2 2 96-16,1 2 32 0,0 1-2032 0,1 1-400 15,-1-1-64-15,0 2-32 0,-1 0-352 0,0-2-80 16,0 1-16-16,0-1 0 0,-1 0-256 0,-12-6-48 16,0 0-16-16,0 0 0 0,12 6-288 0,-12-6 0 15,8 13 0-15,-8-13 0 0,4 16 0 0,-4-2 160 16,-3 2-160-16,-1-3 128 0,-2 0-128 0,0-1 128 0,1-1-128 0,5-11 128 16,-5 10-128-16,5-10 160 0,0 0-160 0,3 15 160 15,3-2-32-15,2-2 0 0,1-4 0 0,4-1 0 16,3-5-128-16,2-1 0 0,-1-1 0 0,3-3-7040 15,0-1-1456-15</inkml:trace>
  <inkml:trace contextRef="#ctx0" brushRef="#br0" timeOffset="-119275.5">32685 7730 11055 0,'0'0'976'0,"0"0"-784"0,0 0-192 0,0 0 0 16,-9 0 1808-16,2-1 320 0,-1 0 64 0,0 1 16 15,0 2-1152-15,-1 5-224 0,1 1-64 0,2 3 0 16,-2-4-352-16,1 1-80 0,7-8-16 0,-6 11 0 16,1 0-192-16,5-11-128 0,-4 13 128 0,4-13-128 15,0 0 160-15,0 0-32 0,0 0-128 0,0 0 192 0,0 0-192 0,6 9 0 16,-6-9 0-16,12 4 0 0,1-4 0 0,1-1 0 16,1-2-128-16,0 0 128 15,1 1-400-15,1-2-32 0,0-1 0 0,1 0 0 16,0-1-464-16,1 1-112 0,-3 0-16 0,0 1 0 15,-3-3 400-15,-1-2 80 0,1 3 16 0,-3 2 0 0,-10 4 704 0,0 0 144 0,0 0 16 0,0 0 16 16,0 0 576-16,0 0 112 0,-1-7 32 0,1 7 0 16,0 0-400-16,-8 8-80 0,0 4-16 0,1-3 0 15,0-1-368-15,7-8-80 16,-8 10 0-16,8-10-128 0,-4 12 192 0,4-12-192 16,0 0 192-16,0 0-192 0,4 16 208 0,1-5-64 0,-5-11-16 0,11 4 0 15,-1 0-128-15,-10-4 160 16,13 5-160-16,0-5 160 0,0-2-160 0,0-1 0 15,1 2 0-15,-1-4 128 0,-2 1-384 0,1-1-96 0,-2-1-16 0,2 1 0 16,0 0-16-16,0 1-16 0,-2 1 0 0,-10 3 0 16,11-3 240-16,-11 3 160 0,0 0-192 0,0 0 192 15,0 0 0-15,0 0 0 0,0 0 0 0,0 0 0 16,5 7 176-16,-5-7 32 0,0 0 16 0,2 11 0 16,1-1-96-16,-3-10-128 0,4 12 176 0,1-6-176 15,-5-6 0-15,11 10-144 0,-1-4-16 0</inkml:trace>
  <inkml:trace contextRef="#ctx0" brushRef="#br0" timeOffset="-119174.63">33242 7956 27231 0,'-12'-7'1216'0,"12"7"240"0,0 0-1168 16,0 0-288-16,-10-1 0 0,10 1 0 0,0 0 768 0,-8 5 112 16,8-5 16-16</inkml:trace>
  <inkml:trace contextRef="#ctx0" brushRef="#br1" timeOffset="1283.03">25037 646 13823 0,'0'0'608'0,"-3"-11"128"0,2 2-592 0,1 9-144 0,0-9 0 0,0 9 0 15,-3-9 2112-15,3 9 384 0,-3-6 64 0,3 6 32 16,-5-8-1024-16,1 3-208 0,4 5-32 0,0 0-16 16,-2-4-800-16,2 4-144 0,0 0-48 0,0 0 0 15,0 0-320-15,0 0 0 0,-8 9 0 0,8-9 128 16,-5 10 32-16,5-10 16 16,-6 13 0-16,3-2 0 0,3-11-32 0,-4 13 0 15,0 0 0-15,-1 0 0 0,-3-1 80 0,1 1 16 0,1-2 0 0,-1 4 0 16,-1 0-16-16,2 0 0 0,-1 2 0 0,1 1 0 15,-1 0-80-15,-1 3-16 0,2 2 0 0,-1 1 0 16,0-6 0-16,0 3-128 0,1 1 192 0,-2 0-64 16,2 2-128-16,1-3 160 0,-1-2-160 0,1-1 160 0,1-1-160 15,1-1 0-15,-1-3 144 0,2-1-144 0,2-12 128 0,-2 10-128 16,2-10 160-16,0 0-160 0,0 0 128 0,0 0-128 16,0 0 0-16,0 0 0 0,0 0 0 0,0 0 0 15,0 0 0-15,0 0 0 0,0 0 0 0,0 0 0 16,0 0 0-16,9-8 0 0,-2-5-320 0,1-2 64 15,-2-5 0-15,1-1 0 16,-1-1-176-16,1 0-16 16,2 1-16-16,0-1 0 0,-1-3-80 0,1 2-16 0,-1-1 0 0,0 1 0 0,-1-6 272 0,3-1 48 15,-3-1 16-15,0 0 0 0,-1 2 224 0,2 3 0 16,0 0 0-16,0 2-144 0,-2 3 144 0,1 2 0 16,1 1 0-16,0 1 0 0,-1 4 192 0,0 1-48 15,-2 0 0-15,0 2 0 0,2 1-144 0,1 1 0 0,-2 3 0 0,5-1 0 16,0 4 0-16,1-1 0 15,-12 3 0-15,16 3-176 0,2 1 176 0,-1 2-208 0,-1 2 80 16,-1 2 128-16,-2 2-192 0,2 2 192 0,-2 2-160 0,-2 0 160 16,-2-2 0-16,-1 2 0 15,-1-2 0-15,-2 0 0 0,-1 1 0 0,-3-1 0 0,-2 2 0 0,-3-3 0 16,-1-1 224-16,-4 1-16 0,-4 0 0 0,-3-2 0 16,-2 1 80-16,-3 0 16 0,-1-4 0 0,-3 1 0 0,-1-1-32 0,0-2 0 15,-2 1 0-15,4-2 0 16,0-1-128-16,2-2-16 0,0 0-128 0,4-2 192 0,2-2-32 15,3 2-16-15,1-4 0 0,3 2 0 16,9 2-144-16,0 0 160 0,1 10-160 0,3-5 160 16,-4-5-608-16,12 0-128 0,4 0-32 0,2 2-8448 15,3-5-1696-15</inkml:trace>
  <inkml:trace contextRef="#ctx0" brushRef="#br1" timeOffset="2231.59">25554 795 14799 0,'0'0'640'0,"0"0"160"0,0 0-640 0,0 0-160 16,0 0 0-16,-4-6 0 0,2 2 1792 0,-1-2 320 15,0-2 64-15,2 0 0 0,0 2-720 0,1-2-160 16,0-1-16-16,0-3-16 0,0 4-720 0,2-1-144 0,2 3-16 0,-1-1-16 16,2 3-368-16,2-1 0 0,-1 2 0 0,3-1 0 15,0 1 0-15,3 0 0 0,0 0-128 0,2-1 128 16,2 3 0-16,2 0-160 0,0 1 160 0,1 0 0 16,2-4-160-16,-1 3 160 0,1 1-128 0,-1 0 128 15,-2 0 0-15,0 2-128 0,-1 1 128 0,-1 1 0 16,0-2 0-16,-3 1-128 0,-2 1 128 0,0 0 0 15,-2 1 0-15,-1 3-160 0,-2-2 160 0,-1 2 0 16,-1 3-128-16,0 0 128 0,-1-3 0 0,-1 4 0 16,0-3 0-16,-2 3 0 0,0-1 0 15,0 1 0-15,-2 0 176 0,1 0 32 0,-1-1 16 0,-1 2 0 16,0 0 0-16,-1 0 0 0,1-1 0 16,-3 1 0-16,0-1 0 0,-2 0 0 0,-1 1 0 0,-2 0 0 15,0-1 32-15,-1-1 0 0,0 1 0 0,-1 0 0 16,0-3-16-16,0 1 0 0,-3 1 0 0,1-2 0 0,-2-1-16 0,0-2 0 15,0 1 0-15,1-1 0 0,1 2-48 0,-1-1-16 16,2-2 0-16,-1 0 0 0,0-1-160 0,2-3 192 16,0 0-192-16,0 1 192 0,0-2-64 0,1 0-128 15,0-2 192-15,-2 0-64 0,2-2-128 0,0-1 192 16,1-2-192-16,1 2 192 0,1-1-192 0,3 0 0 16,6 6 0-16,0 0 0 0,-7-4 0 0,7 4-256 15,0 0 64-15,0 0 16 16,0 0-608-16,8-2-128 0,4 4-32 0,-2 0 0 15,3-1-2128-15,3 3-448 0</inkml:trace>
  <inkml:trace contextRef="#ctx0" brushRef="#br1" timeOffset="2747.02">26544 740 13823 0,'4'-5'1216'0,"0"-3"-960"16,-2-3-256-16,2 5 0 0,-3-1 1120 0,2 1 176 16,-2-3 48-16,1 3 0 0,-2 3 352 0,-2-3 80 15,-2 1 16-15,2 0 0 0,-1 0-640 0,-2 3-128 16,0 2-32-16,-2 4 0 0,-2 3-560 0,0 2-112 15,-3 4-32-15,-1 5 0 0,-4 3 32 0,0 1 16 16,0 4 0-16,-7 12 0 0,1-7 48 0,9-7 16 16,1-1 0-16,3 2 0 0,-2 0-144 0,4 1-48 15,1-1 0-15,2 1 0 0,3-1-208 0,2-3 176 16,1-3-176-16,3-2 160 0,0-2-160 0,2-1 0 16,3-6 0-16,3 1 0 0,0-1 0 0,2-3 0 15,2-2-192-15,0-3 192 0,-1-2-240 0,2-2 80 16,1-1 16-16,1-3 0 0,0-2 144 0,2-3 0 15,0-3 0-15,0-2 0 0,-3 0 0 0,0-3 0 16,-1 0 0-16,0-4 0 0,0 0 0 0,-1 1 0 16,-2-1 160-16,-1 1-160 0,-1-3 208 0,-3 2-48 0,-2 2-16 0,-2-1 0 15,-1 1 48-15,-2 2 0 16,-3 1 0-16,1 3 0 0,-1 2-64 16,-2 2 0-16,0 1 0 0,0 3 0 0,-3 1-128 15,1 3 0-15,0 0 0 0,-2 3 0 16,0 6-448-16,-1 3-112 0,0 2-16 0,-1 3-16 15,0 3-2032-15,-2 1-384 0,-1 1-96 0,2 1-16 0</inkml:trace>
  <inkml:trace contextRef="#ctx0" brushRef="#br1" timeOffset="2924.82">26531 917 18431 0,'0'0'1632'16,"0"0"-1312"-16,0 0-320 0,0 0 0 15,0 0 1584-15,0 0 240 0,0 0 48 0,0 0 16 0,4 14-1088 0,1 1-224 16,1 2-32-16,1 0-16 0,1 1-368 0,2 3-160 15,-1 0 128-15,2 3-128 0,-2 0 128 0,1-2-128 16,1 0 128-16,2-1-128 0,1 1 0 0,2 0 0 16,-2 1 0-16,2-1 0 0,-2-4 240 0,-1 2-48 15,-3-4 0-15,3 4 0 0,2 4-192 0,-3-1 0 16,-5-5 128-16</inkml:trace>
  <inkml:trace contextRef="#ctx0" brushRef="#br1" timeOffset="38390.58">27452 954 17903 0,'0'0'384'0,"0"0"96"0,0 0 16 0,0 0 16 0,0 0-512 0,0 0 0 15,0 0 0-15,10-8 0 0,-3 5 1648 0,1-1 224 16,-1 0 48-16,2-1 16 0,1 1-784 0,2-1-176 16,0 1-16-16,-1 1-16 0,1-2-464 0,1 3-96 15,0 0 0-15,0-2-16 0,-1 2-176 0,2 2-48 16,1 0 0-16,-1-3 0 0,-2 3-144 0,-1 3 0 0,1-3 0 0,-1 1 0 31,-4 0-448-31,-7-1-112 0,0 0-16 0,6 6-16 16,-6-6-2672-16,0 0-544 0</inkml:trace>
  <inkml:trace contextRef="#ctx0" brushRef="#br1" timeOffset="38657.64">27451 1049 11967 0,'0'0'1072'16,"0"0"-864"-16,0 0-208 0,0 0 0 0,8 4 1792 0,0-2 304 15,1-2 64-15,-1 0 16 0,-8 0-256 0,9-1-32 16,1 0-16-16,1-1 0 0,0 0-992 0,1 0-208 16,1 1-32-16,0 1-16 0,2-1-416 0,-2 2-80 15,-3-1 0-15,0 0-128 0,0 0-208 0,-3 1-160 16,-7-1-16-16,7 4-16 16,-7-4-2624-16,0 0-528 0,-1 17-96 0,-7-4-32 0</inkml:trace>
  <inkml:trace contextRef="#ctx0" brushRef="#br1" timeOffset="38720.98">27484 1205 5519 0,'0'0'496'0,"0"0"-496"16,-3 7 0-16,3-7 0 0,0 0 2816 0,0 0 448 16,0 0 112-16,0 0 16 0,0 0-1216 0,7 0-256 15,-7 0-32-15,7-4-16 0,4 1-624 0,1 2-128 16,-1-4-32-16,2 2 0 0,3 6-704 0,1 2-160 16,1-4-32-16,-1 2 0 15,0-1-1472-15,0 0-288 0,-1 0-64 0,-1 1-16 0</inkml:trace>
  <inkml:trace contextRef="#ctx0" brushRef="#br1" timeOffset="39897.61">28214 896 8287 0,'0'0'368'0,"0"0"80"0,0 0-448 0,0 0 0 16,0 0 0-16,0 0 0 0,0 0 3088 0,0 0 544 16,0 0 96-16,0 0 32 0,0-10-1840 0,4 5-352 15,1-1-80-15,3 1-16 0,2 0-848 0,2 2-176 16,1-2-48-16,1 1 0 0,2-2-208 15,1 2-32-15,1 1-16 0,0 1 0 0,1 0 48 0,0-2 16 16,2 2 0-16,0 0 0 16,-3 2-32-16,-1 2-16 0,-3-1 0 0,-1-1 0 0,-2 0-160 0,-2 0 160 15,-9 0-160-15,0 0 160 0,0 0-160 0,7 5 160 16,-7-5-160-16,0 0 160 0,2 9-32 0,-2 2-128 0,-1-2 192 0,-2 1-64 16,-1-2 32-16,-1 1 0 15,-1 0 0-15,-1-1 0 0,1 1-160 0,-1 2 128 0,0-2-128 0,1 3 128 16,-1-1-128-16,1 1-192 0,-1 1 32 15,1-2 16 1,1 0-624-16,2-3-112 0,0 0-16 0,1 4-16 16,2-2-1808-16,0-10-352 0,6 5-80 0,4-5-16 0</inkml:trace>
  <inkml:trace contextRef="#ctx0" brushRef="#br1" timeOffset="40125.55">28794 866 12895 0,'0'0'1152'0,"0"0"-928"0,0 0-224 0,0 0 0 0,0 0 1584 0,-3 9 272 16,1 1 48-16,-2 0 16 0,0 0-368 0,-3 5-64 16,2 3-16-16,0 3 0 0,0 5-256 0,-3-1-64 15,1 2-16-15,1 3 0 0,1-3-704 0,1 3-144 16,0-4-32-16,1 2 0 0,1-2-48 0,0-4-16 16,1 0 0-16,1 0 0 0,0 4-192 0,1-5 0 15,1-1 0-15,0-4 0 16,1-3-544-16,1-3-208 0,-2-5-32 0,1 0-16 15,-3-5-320-15,0 0-64 0,0 0-16 0,6-1 0 16,1-5-448-16,-2-2-80 0,-1 0-32 0</inkml:trace>
  <inkml:trace contextRef="#ctx0" brushRef="#br1" timeOffset="40365.28">28864 917 6447 0,'0'0'576'0,"8"-3"-576"15,-8 3 0-15,7-5 0 0,-1 4 2896 0,1 0 480 16,-7 1 80-16,9-2 32 0,0 0-1632 0,-1-1-336 0,-8 3-64 0,0 0-16 15,8 5-512-15,-8-5-96 0,7 7-32 0,-7-7 0 16,10 9-352-16,-4 3-80 16,1-2-16-16,-4 3 0 0,0-1-112 0,-3 1-32 15,0 0 0-15,-1 1 0 0,-2-1 0 0,-2 0 0 0,-3 0 0 0,-1-1 0 16,-3 3-16-16,1-1 0 0,-1-1 0 0,-1 0 0 16,-2 1-192-16,1 2 176 0,0-3-176 0,1-1 160 15,2-1-544-15,1-1-128 16,1-5 0-16,2 0-16 0,2 0-480 0,5-5-80 0,0 0-32 0,0 0-6768 15,0 0-1360-15</inkml:trace>
  <inkml:trace contextRef="#ctx0" brushRef="#br1" timeOffset="40690.11">29300 952 2751 0,'0'0'256'0,"0"0"-256"15,0 0 0-15,0 0 0 0,0 0 4224 0,-3 12 784 16,-1-2 176-16,0 5 16 0,0 0-3120 0,0 2-624 15,1 3-128-15,-1 1-32 0,0 2-304 0,2-1-64 16,2 2-16-16,2-2 0 0,-1 2-400 0,3-4-64 16,1 0-32-16,2-4 0 0,-1-1-64 0,2 0-16 15,2-2 0-15,2-3 0 0,0-2 48 0,1-2 0 16,0 1 0-16,0-2 0 0,0-1 0 0,0 0 0 16,0-4 0-16,0 0 0 0,-1-4-128 0,1-1-32 15,1-2 0-15,1-1 0 0,-2 2-48 0,0-6-16 16,-2-2 0-16,1 0 0 0,-1-1-16 0,-2 1 0 15,-1-3 0-15,-1 0 0 0,0-1-16 0,-2-1-128 0,-2 0 192 0,1-1-64 16,-2-1-272-16,1 3-64 16,-1-1-16-16,1-5 0 0,0 6-64 0,-2 9-16 0,-1 9 0 0,1-5 0 31,-1 5-256-31,0 0-48 0,0 0-16 0,0 0 0 0,0 0-1680 0,0 0-352 16,0 0-64-16,0 0-5456 0,8 2-1088 0</inkml:trace>
  <inkml:trace contextRef="#ctx0" brushRef="#br1" timeOffset="41099.58">30064 1040 1839 0,'17'-11'160'0,"-11"7"-160"0,1 0 0 0,-2-2 0 16,-1-1 3504-16,0 2 656 0,0 0 144 0,-4 5 32 0,4-7-1824 0,-2 2-352 15,-2 5-80-15,0-5-16 0,-2 0-528 0,-2 2-128 16,0-1 0-16,-1 4-16 0,-2 3-752 0,-1 5-128 15,-2 3-48-15,-3 4 0 0,-2 4-320 0,0 3-144 16,-1 3 128-16,0 1-128 0,0 2 288 0,0 0-32 16,2 2 0-16,0-1 0 0,4-3 0 0,4 0 0 15,2-4 0-15,2 1 0 0,2-4 16 0,4-1 0 16,1-2 0-16,3-2 0 0,3-2-128 0,0 0-16 16,1 0-128-16,3-6 192 0,0-1-192 0,2-1 144 15,1-1-144-15,1-3 128 0,-1-2 0 0,1 0 0 0,1-1 0 16,0-2 0-16,-2-7 64 0,0 1 0 0,-1-4 0 0,0 0 0 15,0-2-192-15,-1-2 128 0,-1-1-128 0,-1-4 128 16,1-1-128-16,-1 1 128 16,-1-3-128-16,-1 3 128 0,-2-1-128 0,0 3 0 0,-3 1 0 0,0 1-176 15,-3 2-16-15,-3 0 0 0,-1 1 0 0,-4 1 0 16,2 8 0-16,-2 2 0 0,-2 1 0 0,0 3 0 31,-2 0-304-31,-1 4-64 0,0 0-16 0,-2 4 0 0,1-1-1472 0,0 2-320 0,-2 3-48 16,1-1-9888-16</inkml:trace>
  <inkml:trace contextRef="#ctx0" brushRef="#br1" timeOffset="41315.71">30177 1225 22687 0,'0'0'496'0,"0"0"96"0,1 9 32 0,-1-1 16 0,0-8-512 0,0 0-128 15,0 0 0-15,0 11 0 0,2 1 1456 0,0 1 256 16,2 2 48-16,0-4 16 0,1 1-544 0,2 1-96 15,1-2-32-15,0 2 0 16,1-2-464-16,-1 1-112 0,1-2-16 0,0 3 0 0,1-3-240 0,1 1-48 16,-2 0-16-16,2-2 0 0,1 1-208 0,0-2 128 15,-2 1-128-15,2 0 0 16,0 1-608-16,-3-1-224 0,-1-2-32 0,0 3-9216 16,-1-3-1840-16</inkml:trace>
  <inkml:trace contextRef="#ctx0" brushRef="#br1" timeOffset="42748.78">29687 939 4607 0,'0'0'192'0,"0"0"64"0,4-8-256 0,0 2 0 16,-4 6 0-16,4-7 0 0,-2 2 3200 0,-2 5 576 16,0 0 128-16,4-6 32 0,-1-1-1664 0,-2-1-336 0,-2-2-64 0,-2 2-16 15,3 3-512-15,0 1-96 0,0 4-32 0,0 0 0 16,0 0-656-16,0 0-144 16,0 0-32-16,0 0 0 0,-4 8-128 0,0 1-16 0,-1 1-16 0,-1 1 0 15,0 0 0-15,1 4 0 0,0 0 0 0,0 1 0 16,-2 2-96-16,1 2 0 0,-3-1-128 0,1 2 192 15,-1 0-64-15,0 1 0 0,-1-1-128 0,0 1 192 0,0-2-48 0,-2 3-16 16,-1-2 0-16,1 1 0 0,0-2-128 16,1 0 192-16,-2-1-192 0,1-2 192 0,1 0-192 0,1 0 160 15,1-1-160-15,1-2 160 0,-1-1-160 0,2-4 192 16,1 2-192-16,1-2 192 0,1-2-16 0,4-7 0 16,-4 7 0-16,4-7 0 15,-4 7 0-15,4-7 0 0,0 0 0 0,0 0 0 0,0 0 16 0,0 0 0 16,-4 6 0-16,4-6 0 0,0 0 0 0,0 0 0 15,0 0 0-15,0 0 0 0,0 0 16 0,-5 0 16 16,5 0 0-16,-5 0 0 0,-1-4 80 0,2 2 16 16,2-4 0-16,-1 1 0 0,3 5-96 0,-2-6-16 15,-1-1 0-15,0-1 0 0,2-1-80 0,0 0-128 16,-1-1 176-16,1 0-176 0,-1 0 176 0,0 0-176 16,0-1 160-16,-1-1-160 0,0-1 144 0,1 0-144 15,-1-1 128-15,1 1-128 0,-2-3 128 0,-2 2-128 0,0-4 128 0,-1 1-128 16,1 0 128-16,-1-1-128 0,1-1 0 15,-2 2 128-15,-1 0-128 0,0 0 0 16,0-2 0-16,1 2 0 0,0 0 0 0,2 1 0 16,0-1 0-16,1 4 0 0,0-1 0 0,1 4-144 15,0-1 144-15,1 3 0 0,1-1-128 0,-1 1 128 16,2 1 0-16,1 7 0 0,0-6-160 0,0 6 160 0,0 0-128 0,0-6 128 16,0 6-144-16,0 0 144 0,0 0-160 0,0 0 160 15,1-5-176-15,-1 5 176 0,0 0-192 0,0 0 192 16,0 0-224-16,0 0 64 0,0 0 16 0,0 0 0 15,7 5 144-15,-2 1 0 0,-5-6 0 0,5 11 0 16,0 2 0-16,1 0 0 0,-4 0 0 16,2 1 0-16,0 5 0 0,0-1 0 0,0 0 0 0,0 0 0 15,1 2 0-15,0 2 0 0,0-1 0 0,-1 1 0 16,-1 1 0-16,1 1 0 0,1-5 0 0,2 2 0 16,-1 0 0-16,1 0-128 0,0-1 128 0,1 0 0 0,0-3 0 0,0 3 0 15,0-3 0-15,0 0 0 16,-2-1 0-16,2 0 128 0,-2-1-128 0,1-1 128 0,-1 0-128 0,0-4 0 15,-1 0 0-15,0 3 0 0,-1-2 0 0,-4-11 176 16,0 0-48-16,0 0 0 0,4 6 0 0,-4-6-128 16,0 0 192-16,0 0-64 0,0 0 64 0,0 0 16 15,0 0 0-15,0 0 0 0,0 0 96 0,0 0 16 16,4-6 0-16,-2-1 0 0,1-1-160 0,0 2-32 16,-2-2 0-16,0 0 0 0,2-4-128 0,-1 3 0 15,0 0 0-15,-2-1 0 0,2 2 0 0,1-1 0 16,-2 1 0-16,2 0 0 0,0-4 0 0,0 2 0 15,3-1 0-15,0 1 0 0,-1 0 0 0,2 2 0 16,-1-1 0-16,2-1 0 0,-1-3 128 0,-1 2-128 16,2-1 128-16,0-1-128 0,0-1 0 0,1 1 0 0,-1 0 0 15,0-2 0-15,-1 1 0 0,2 0 0 16,1-1 0-16,0 0 0 0,-1-1 0 0,2-1 0 16,-1 0 0-16,-1 0 0 0,-1-1 0 0,1 1 0 15,-1-3 0-15,0 3 0 0,-2 2 0 0,1 0 0 0,-2 2 0 0,0 0-176 16,-1-1 0-16,-1 0 0 0,-1 3 0 0,1 1 0 15,-3-1 176-15,0 2 0 0,0 3 128 0,0-1-128 16,-1 1 0-16,1 6-208 0,0 0 16 0,0 0 16 16,0 0-16-16,0 0 0 0,0 0 0 0,-7 1 0 15,1 3 0-15,0-2-16 0,1 2 0 0,0 0 0 0,0 1 208 0,1 2-144 16,-1 0 144-16,1 0-128 16,0 0 128-16,0 2 0 0,0-1 0 0,0 1 0 0,0-1-192 0,0 1 64 15,2 0 0-15,-1-1 0 0,0 2 128 0,2 2 0 16,0-3 0-16,2 2 0 15,2 0-640-15,2 0-112 0,3 0-16 16,-2 1-16256-16</inkml:trace>
  <inkml:trace contextRef="#ctx0" brushRef="#br1" timeOffset="45222.07">24983 1401 9599 0,'0'0'0'0,"0"0"0"0,0 0 0 0,0 0 0 0,0 0 1232 0,0 0 256 0,0 0 48 0,0 0 16 16,0 0-224-16,0 0-48 0,0 0-16 0,0 0 0 15,0 0-320-15,0 0-64 0,0 0-16 0,0 0 0 16,0 0-464-16,0 0-80 0,-1-13-32 0,1 13 0 16,0 0 32-16,0 0 16 0,0 0 0 0,0 0 0 15,0 0 32-15,0 0 0 0,0 0 0 0,0 0 0 0,0 0-208 0,0 0-32 16,0 0-128-16,0 0 192 0,0 0-192 0,0 0 0 16,0 0 0-16,0 0 0 0,0 0 0 0,0 0 0 15,-3-4 0-15,3 4 0 16,0 0 0-16,0 0 0 0,0 0 0 0,0 0 0 0,0 0 0 0,0 0 0 15,0 0 0-15,0 0 0 0,0 0 0 0,0 0 0 16,0 0 0-16,0 0 0 0,4-5 0 0,-4 5 0 16,4-6 0-16,-4 6 0 0,0 0 0 0,0 0 0 15,0 0-128-15,0 0 128 0,0 0 0 0,0 0 0 0,0 0 0 0,0 0 0 16,0 0 0-16,0 0 0 16,0 0 0-16,0 0 0 0,0 0 128 0,0 0-128 15,-5 3 176-15,5-3-176 0,-5 3 160 0,-1-2-160 16,1 2 128-16,5-3-128 0,-5 5 128 0,5-5-128 0,-5 2 0 0,5-2 128 15,0 0-128-15,0 0 0 0,-5 6 0 0,5-6 128 16,0 0-128-16,0 0 192 16,0 0-192-16,0 0 192 0,0 0-16 0,0 0 0 0,0 0 0 0,0 0 0 15,0-6-176-15,0 6 0 0,0 0 144 0,0 0-144 16,0 0 0-16,3-5 0 0,1 0 0 0,-4 5 0 16,0 0 0-16,0 0-160 0,6-4 160 0,-6 4-160 15,0 0 160-15,3-7-128 0,1 1 128 0,-4 6-128 16,0 0 128-16,0 0 0 0,0 0 0 0,0 0 0 15,0 0 0-15,0 0 0 0,0 0 0 0,0 0 0 16,0 0 0-16,0 0 0 0,0 0 0 0,0 0 0 0,0 0 0 0,0 0 0 16,0 0 0-16,0 0 0 15,-2 9 0-15,2-9 128 0,-5 7-128 0,5-7 0 0,-6 4 0 0,6-4 128 16,0 0-128-16,-4 5 0 0,1 0 0 0,3-5 144 16,0 0-144-16,-3 6 0 0,3-6 128 0,0 0-128 15,0 0 0-15,0 0 0 0,0 0 0 0,0 0 0 16,0 0 0-16,0 0 0 0,0 0 0 0,0 0 0 15,0 0-240-15,0 0 80 0,6 0-32 0,2 0-16 16,-8 0 0-16,0 0 0 0,8 0 208 0,-8 0-176 16,7-3 176-16,-7 3-160 0,0 0 160 0,0 0-192 15,0 0 192-15,0 0-192 0,0 0 192 0,0 0-128 16,0 0 128-16,0 0-128 0,0 0 128 0,0 0 0 16,0 0 0-16,0 0 0 0,0 0 0 0,0 0 0 0,6 3 0 0,-6-3 0 31,7 3-848-31,-1 1-96 0</inkml:trace>
  <inkml:trace contextRef="#ctx0" brushRef="#br1" timeOffset="47028.83">26459 1496 3679 0,'0'0'320'0,"0"0"-320"16,0 0 0-16,0 0 0 0,0 0 912 0,0 0 112 15,0 0 32-15,0 0 0 0,0 0 48 0,0 0 16 16,0 0 0-16,0 0 0 16,0 0-144-16,0 0-16 0,0 0-16 0,0 0 0 0,0 0-320 0,0 0-64 15,0 0-16-15,0 0 0 0,0 0 32 0,0 0 16 0,0 0 0 0,0 0 0 16,0 0-368-16,0 0-80 16,0 0-16-16,0 0 0 0,0 0-128 0,0 0 192 15,0 0-192-15,0 0 192 0,0 0 176 0,0 0 32 16,0 0 16-16,0 0 0 0,0 0-32 0,0 0 0 15,-4 1 0-15,-1 3 0 0,-2-1-112 0,1-1-16 16,-1 1-16-16,1 0 0 0,-1-2-48 0,1 2 0 16,-2-3 0-16,1 0 0 0,7 0 48 0,-6 0 0 0,6 0 0 15,0 0 0-15,-7-3 48 0,7 3 16 16,0 0 0-16,0 0 0 0,0 0-80 0,0 0-16 16,3-5 0-16,-3 5 0 0,5-6-208 0,2 1 0 0,0 1 0 0,1 3 0 15,0-3 0-15,0 2-160 0,0-1 160 0,0 0-128 16,-8 3-48-16,6-1 0 0,-6 1 0 0,0 0 0 0,0 0 176 0,0 0 0 15,0 0 0-15,0 0-128 0,0 0 128 0,0 0 128 16,0 0-128-16,0 0 176 16,0 0-32-16,0 0 0 0,0 0 0 0,0 0 0 15,0 0 0-15,0 0 0 0,0 0 0 0,0 0 0 16,0 0 0-16,0 0 0 0,0 0 0 0,0 0 0 16,0 0-144-16,0 0 128 0,0 0-128 0,1 8 128 0,-1-8-128 0,0 0 160 15,0 0-160-15,0 0 160 0,0 0-336 0,0 0-64 16,0 0-16-16,0 0 0 15,0 0-336-15,0 0-80 0,8 2-16 0,-8-2 0 16,0 0 192-16,8 3 48 0,-8-3 0 0,8 0 0 16,-8 0-368-16,6 0-64 0,-6 0-16 0,0 0-8544 15</inkml:trace>
  <inkml:trace contextRef="#ctx0" brushRef="#br1" timeOffset="56655.31">28480 2060 6447 0,'0'0'576'0,"0"0"-576"15,0 0 0-15,0 0 0 0,0 0 1968 0,0 0 272 16,0 0 64-16,0 0 16 0,-3 0-672 0,-6-2-144 16,-1-1-32-16,-2 1 0 0,-1 0-896 0,0 1-192 15,-2 0-48-15,0 1 0 0,-2 0 48 0,0 1 0 16,0 0 0-16,0 1 0 0,-1 0-64 0,-1 1-16 16,1-2 0-16,0 2 0 0,0-2-304 0,1 2 160 15,1-3-160-15,2 1 128 0,-1 0-128 0,2 1 128 16,2 0-128-16,0-2 128 0,1 1-128 0,2 1 0 15,0-1 0-15,2 2 0 0,0-3 0 0,6 0 0 0,0 0 0 0,0 0 128 16,-5 0-128-16,5 0 128 0,0 0-128 0,0 0 128 16,-5 1 16-16,5-1 0 0,0 0 0 0,0 0 0 15,0 0 32-15,0 0 0 0,0 0 0 0,0 0 0 16,-3 8 32-16,3-8 16 0,-1 10 0 0,0 1 0 16,-1-2-224-16,1 3 128 0,-1-1-128 0,0 2 0 15,0 2 208-15,-1 2-48 0,-1 3-16 0,-1 3 0 16,0 1-144-16,-2 4 128 0,1-3-128 0,-1 1 128 15,2 2-128-15,0-3 0 0,-2-1 0 0,3-2 128 16,0-1-128-16,2-3 0 0,-2 0 144 0,1 0-144 0,1-3 144 16,0 0-144-16,1 1 192 0,0-3-192 0,1-3 256 15,0 1-48-15,1-5-16 0,-1-6 0 16,1 8 80-16,-1-8 16 0,0 0 0 0,0 0 0 0,4 7 112 0,-4-7 32 16,0 0 0-16,8 5 0 0,0-1-48 0,1-3 0 15,0 0 0-15,0-1 0 0,2 0-64 0,-1-1-32 16,2 0 0-16,0 1 0 0,1-4-128 0,0 1-32 15,-2 1 0-15,1 0 0 0,0 0-128 0,0 1-224 16,-1-1 48-16,0 2 16 16,-1 2-1616-16,-1-2-320 0,-2 0-64 0,-7 0-10640 0</inkml:trace>
  <inkml:trace contextRef="#ctx0" brushRef="#br1" timeOffset="57190.02">28400 2333 19695 0,'0'0'432'0,"0"0"80"0,0 0 32 0,0 0 16 0,-10 10-560 0,10-10 0 15,0 0 0-15,0 0 0 0,0 0 1248 0,0 0 144 16,-2-10 16-16,4 1 16 0,2 2-656 0,2 2-128 16,1 1-16-16,3 2-16 0,3-2-112 0,3 1-32 15,-1 0 0-15,0 1 0 0,0 1-96 0,2 1-32 16,0-3 0-16,-1 3 0 0,0-1-208 0,-2 1-128 16,-1 0 128-16,-3-2-128 0,0 2 128 0,-3 2-128 15,1-1 128-15,-8-1-128 0,0 0 0 0,7 5 0 16,-7-5 0-16,5 7 0 0,-5-7 0 0,0 0 0 15,1 10 0-15,1 1-128 0,-1-2 128 0,-1 0 0 0,-1-1 0 0,-1-1 0 16,2-7 0-16,-1 10 0 16,0-1 0-16,1 2 0 0,1 2 0 0,-1 2-128 0,0-2 128 0,0 0-128 15,-1-4-512-15,2-4-112 16,-2 0-16-16,1-5 0 0,-2 7-1632 0,2-7-336 0,0 5-64 0,0-5-16 0</inkml:trace>
  <inkml:trace contextRef="#ctx0" brushRef="#br1" timeOffset="57492.66">28929 2300 12207 0,'0'0'528'0,"0"0"128"0,0 0-528 0,3 11-128 16,-2 1 0-16,-2-1 0 0,-2 2 1152 0,-2-4 192 15,-1-5 32-15,-2 4 16 0,0 8 96 0,-1-2 32 16,1 6 0-16,-1 1 0 0,0 3-432 0,0-2-96 0,1 6-16 16,1-5 0-16,1-1-496 0,2 2-96 15,1-3-32-15,2-2 0 0,-2 0-96 0,3-4 0 16,2-2-16-16,-1 0 0 0,0-2-32 0,2-1 0 16,0-1 0-16,1-1 0 0,-1-1-208 0,-3-7 0 0,0 0 0 0,0 0 0 31,0 0-848-31,0 0-64 0,0 0-16 0,0 0 0 15,4-9-304-15,-1-3-64 0,-3-3-16 0,-1 0-8736 0</inkml:trace>
  <inkml:trace contextRef="#ctx0" brushRef="#br1" timeOffset="57732.35">28875 2299 3679 0,'5'-8'320'0,"1"0"-320"16,2 2 0-16,3-1 0 0,0 0 2512 0,2 0 432 0,3 2 96 0,1 0 16 15,0-1-1024-15,0 0-208 0,-1 1-32 0,1 1-16 16,-3 0-368-16,2 3-64 0,-2 2 0 0,2 3-16 15,-2 0-784-15,-1 5-160 0,-1-3-16 0,-3 5-16 16,-3 2-64-16,1-3-16 0,-2 1 0 0,-1 0 0 0,-1 1-32 0,-2 0-16 16,-2 0 0-16,-2 1 0 0,-2-2-96 0,-2 1 0 15,-2-3-128-15,-3 2 192 0,-2 0-64 0,-2 1 0 16,1 0-128-16,-2-2 192 0,0 1-192 16,-1-1 128-16,-3 2-128 15,2-4 0-15,3-1 0 0,1 1-288 0,1-1 32 0,2-1 16 16,2 1-928-16,3-3-192 15,7-4-48-15,0 0-10080 0</inkml:trace>
  <inkml:trace contextRef="#ctx0" brushRef="#br1" timeOffset="57923.24">29349 2568 10127 0,'0'0'896'0,"0"0"-704"16,0 0-192-16,-6 5 0 0,-2 1 2336 0,0 1 432 0,0-1 96 0,-1 0 16 15,0-2-768-15,1 2-128 0,0-1-48 0,2 2 0 16,-1 2-976-16,1-4-208 16,1 4-48-16,1 0 0 0,0 0-496 0,1 2-208 15,2-5 176-15,1 2-176 16,0 1-2112-16,0-9-512 0</inkml:trace>
  <inkml:trace contextRef="#ctx0" brushRef="#br1" timeOffset="60014.08">30096 2341 2047 0,'4'0'2512'0,"0"-3"512"0,3-1 112 0,11 21 0 0,-18-17-1264 0,5-6-256 0,0 2-48 0,1-3-16 0,-1 2-16 0,-3 0-16 15,-2 5 0-15,0 0 0 0,0 0-576 0,0 0-112 16,0 0-32-16,0 0 0 0,-1-5-448 0,-2-1-96 15,-2-3 0-15,0 3-16 0,1 1-64 0,-2 3-16 16,-1 1 0-16,-1 1 0 0,0 4-16 0,-1-2 0 16,-4 4 0-16,2 0 0 0,-1 1-16 0,-1 1-128 15,-2-2 192-15,1 3-64 0,1-2-128 0,-1 2 192 16,1 0-192-16,0 1 192 0,0 2-192 0,1 1 0 16,0-1 0-16,2-2 0 0,-1 3 0 0,2-1 128 15,1 0-128-15,-1-2 0 0,3 2 144 0,0 0-144 16,1-2 160-16,3 2-160 0,-1 1 176 0,2 0-176 15,-2 0 192-15,2-1-192 0,0-2 144 0,1 2-144 16,0-3 0-16,0 1 144 0,-2 1-144 0,2-2 0 16,2 0 144-16,-1 0-144 0,1 0 160 0,2-1-32 0,0 0-128 15,1-1 192-15,-5-7 0 0,8 6 0 16,0-2 0-16,0 0 0 0,1-2 16 0,0 2 0 16,0-2 0-16,0-1 0 0,2-1-32 0,-1 0-16 15,1 0 0-15,0-1 0 0,1-1-160 0,0-2 160 16,0 2-160-16,-1-1 160 0,2-1-160 0,0 0 0 0,-1 1 0 0,0-3 0 15,-2 2 0-15,1-2 0 16,-2-1 0-16,0 0 0 0,0 0-192 0,0-1 192 0,0 0-160 0,2 2 160 16,-1-6 0-16,1 2-144 0,-1-1 144 0,1 1 0 15,-1-2 0-15,0 0 0 0,1 1 0 16,-2-1 0-16,-1 0 0 0,0 0 0 0,-1 1 0 0,0 0 0 16,-1 1 0-16,0-1 0 0,-1 2 0 0,0 0 0 15,-2 1-144-15,-3 8 144 0,0 0-160 0,1-6 160 0,-1-5-240 0,0 11 48 16,0 0 16-16,0 0 0 15,-5-6-208-15,5 6-32 0,0 0-16 0,-8-4 0 16,-1 3-464 0,1-1-80-16,0 2-32 0,2 2-7456 0,-3 2-1504 0</inkml:trace>
  <inkml:trace contextRef="#ctx0" brushRef="#br1" timeOffset="60365.54">30029 2491 2751 0,'0'0'256'0,"0"0"-256"0,0 0 0 0,0 0 0 16,0 0 2016-16,0 0 352 0,0 0 80 0,6 5 16 16,2-1-976-16,-2 0-192 0,1 0-32 0,-1 1-16 15,1-1 128-15,-1 1 32 16,1 0 0-16,-1 0 0 0,-6-5-576 0,10 7-128 0,-3-1 0 0,3 5-16 15,-1-2-208-15,1 0-32 0,1 3-16 0,-1-3 0 16,0 1-48-16,1 1 0 0,1-1 0 0,-2 1 0 16,0-1-80-16,1-1-32 0,-1 0 0 15,-1-2 0-15,-1-1-96 0,1 1-32 0,-1-2 0 0,0 0 0 16,0 2 64-16,-2-5 16 0,-6-2 0 0,8 4 0 16,-8-4-48-16,7 2-16 0,-7-2 0 0,6 4 0 15,1 0-160-15,-7-4 0 0,0 0-160 0,5 3 160 16,-5-3-768-16,0 0-48 15,0 0-16-15,0 0-7312 0,0 0-1472 0</inkml:trace>
  <inkml:trace contextRef="#ctx0" brushRef="#br1" timeOffset="60815.48">30673 2360 5519 0,'0'0'496'0,"0"0"-496"15,0 0 0-15,0 0 0 0,6-2 2624 0,2-2 416 16,-2 0 96-16,2 1 0 0,-1 1-1184 0,2-1-240 0,0 2-48 0,1-3-16 16,0-3-528-16,0 2-96 15,-1-1-32-15,0-1 0 0,2 6-672 0,-1-4-128 16,-1 1-16-16,2-2-16 0,-1 0-16 0,1 1 0 15,-5 1 0-15,2-1 0 0,0 3 32 0,-8 2 0 0,6 0 0 0,-6 0 0 16,0 0-48-16,0 0 0 0,0 0 0 0,8 7 0 16,-8-7 0-16,0 0 0 0,5 8 0 0,0-1 0 15,-2 4-128-15,-2-1 0 0,1-1 144 0,-2 3-144 16,-2 0 192-16,0 4-48 16,0 2 0-16,0-1 0 0,-3 4-144 0,-1-1 160 0,1 5-160 15,-1 1 160-15,-1 0-160 0,1-1 160 16,-1 1-160-16,2-1 160 0,-2 0-160 0,3-2 0 0,2-1 0 0,-1-3 128 15,1-1-128-15,0-1 0 0,0 2 0 0,0-3 128 0,1 0-128 16,0-3 160-16,0-2-160 0,-1-1 160 16,1-1 48-16,1-9 16 0,0 0 0 0,-4 6 0 15,-3-1 224-15,0 2 32 0,-4-4 16 0,0 2 0 16,-5 1-192-16,-5 3-48 0,-6-5 0 0,-9 2 0 16,-8-5-2336-16,-3-1-480 0</inkml:trace>
  <inkml:trace contextRef="#ctx0" brushRef="#br1" timeOffset="21801.43">16014 11452 23903 0,'-20'0'1056'0,"20"0"224"0,-4-6-1024 0,4 6-256 0,0 0 0 0,0 0 0 16,0 0 640-16,0 0 64 0,0 0 32 0,-8 8 0 16,-1 1-464-16,0 4-80 15,0 3-32-15,0 4 0 0,-4 4-16 0,1 5 0 0,-4 7 0 0,2 3 0 16,1 6-144-16,-1 1 0 0,1 7 0 0,1 0 0 16,0-1 0-16,2 2 0 0,-2-5 0 0,2 2 128 15,-2-3 48-15,3-1 0 0,0-4 0 0,1-2 0 16,0-5-176-16,0-1 160 0,0-2-160 0,2 0 160 0,-1-5-32 0,2-2-128 15,1-2 192-15,0-3-64 16,0-4-128-16,2-3 192 0,0-2-192 0,1-1 192 16,1-11-32-16,0 0 0 0,5 11 0 0,2-5 0 15,-2 1-16-15,3-7 0 0,-2 0 0 0,2-4-9120 16,1-1-1840-16</inkml:trace>
  <inkml:trace contextRef="#ctx0" brushRef="#br1" timeOffset="23235.83">16448 11735 27359 0,'-12'-32'1216'0,"12"32"240"0,-8-8-1168 0,0 3-288 0,0 0 0 0,1 1 0 0,-1 1 1840 0,-1 0 304 15,0 2 64-15,-1-3 16 0,1 8-1840 0,-2-1-384 16,-5 2 0-16,-1 5 0 16,-1 2-1008-16,-3 2-80 0,-1 3 0 0,-3 2-16 0,-4 0 848 0,1 2 256 15,-2-1 0-15,0-1 0 0,0-1-128 0,2 1 128 16,1-6 0-16,2-2 0 0,3 1 0 0,1 1 0 16,2-2 0-16,0-1 0 0,4-1 0 0,2 0 0 15,1 0 0-15,0 1 0 0,4-4 0 0,8-6 0 0,-5 9-144 0,5-9 144 16,-2 12 0-16,2-12-128 0,3 14 128 0,4-2 0 15,-1 0-224-15,6 2 64 0,1 2 16 0,4 1 0 16,1-4 144-16,2 4-160 0,-2 2 160 0,4-3-160 16,3 1 160-16,1-3-128 0,-1-2 128 15,0 0-128-15,0-2 128 0,-2-1 0 0,-1-2 0 0,0-1 0 16,-3-1 0-16,-4-2 0 0,0 0 0 16,-2-1 0-16,-2 1 0 0,2 2 0 0,-1 2 160 0,0 0-160 15,-2-1 192-15,-1 0-64 0,-1-2-128 0,-1 1 192 16,-1-2-656-16,-6-3-144 0,7 4-32 0</inkml:trace>
  <inkml:trace contextRef="#ctx0" brushRef="#br1" timeOffset="24144.6">16737 11695 19455 0,'0'0'864'0,"-1"-8"176"0,3-2-832 0,-2 10-208 16,0 0 0-16,6-7 0 0,-6 7 560 0,7-6 64 15,-7 6 16-15,8-6 0 0,-8 6-128 0,0 0 0 16,0 0-16-16,0 0 0 0,0 0 192 0,0 0 32 0,0 0 16 0,0 0 0 16,0 0-192-16,0 0-32 15,0 0-16-15,0 0 0 0,4 16-496 0,-4-16 0 16,3 17-128-16,-3 3 128 0,-3-3-144 0,2 2 144 15,0 1 0-15,-1 0-144 0,-2 3 144 0,0 1-128 16,-2 3 128-16,-2 0-128 0,-1 4 128 0,0-1 0 0,-3-2 0 0,0 4-128 16,-1 2 128-16,0-1 0 15,-2-1 0-15,3-1 0 0,2-3 0 0,-1-1 0 16,1-3 128-16,1-5-128 0,-1 0 160 0,1-4-32 0,-1 0-128 0,2-2 192 16,2-2-32-16,0-4-16 0,6-7 0 0,-5 8 0 0,5-8 0 15,0 0 0-15,0 0 0 0,0 0 0 16,4 15 112-16,0-7 32 0,-4-8 0 0,0 0 0 15,9-12 32-15,0-3 16 0,2-6 0 0,2-4 0 16,4-1-336-16,-2-4 0 0,0-1-160 0,-1-4 160 16,2-2-512-16,0 2 16 0,0 2 0 0,0-2 0 15,1 0-160-15,1-3-48 0,-2-5 0 0,1-1 0 0,0-1 512 0,-1 5 192 16,1 2-176-16,0 6 176 0,0 2 0 16,2 3-144-16,-2 3 144 0,2 2 0 0,1 3 0 0,2 4 0 15,0 2 0-15,0 0 128 0,-1 2-128 0,-1 3 192 16,-2 2-64-16,0 3 0 15,0 1 128-15,-1-1 16 0,-1 2 16 0,-3 2 0 0,-1 2 0 0,-12-3 0 16,0 0 0-16,0 0 0 0,7 18-288 0,0 1 0 16,-3 4-208-16,0-1 80 0,-3 1 128 0,-2 5 0 15,0-5-144-15,-2 3 144 0,-1 0 0 0,-1 2 0 16,-3-2 0-16,-2 0 0 0,-2 0 0 0,0-4 0 16,-1-2 0-16,-1-2 0 0,1-1 0 0,0-3 128 0,1-2-128 0,0 0 0 15,0-2 128-15,2-2-128 16,0 0 0-16,2-1 128 0,1 1-128 0,1-1 192 15,6-7-192-15,-7 6 192 0,7-6-192 0,0 0 160 0,0 0-160 0,0 0 160 16,0 0-160-16,0 0 0 0,0 0 0 0,7 12 0 16,3-2 0-16,3 0 0 0,1-1-176 0,5-1 176 15,0-2 0-15,2 2 0 0,1 0 0 16,0 1 128-16,2 1-128 0,-2-2 0 0,-1 2 0 0,0 2 0 16,-2 3 0-16,0 0 0 0,-4 0 0 15,-2 1 0-15,-1 4 0 0,0-2 0 0,-3 2 0 0,-1 1 0 16,-2 1 0-16,-2-1 0 0,-3-2 0 0,-1 1 0 15,-3 1 0-15,-5 1 0 0,-3-4-192 16,0-5 192-16,-2 0 0 0,0-1 0 0,-3 0 0 0,-2-2 0 16,-1 2 144-16,0-4-144 0,-2-2 0 15,0-2 336-15,-1-1-32 0,-3-2-16 0,4-1 0 0,2-3 80 16,-1 1 16-16,1-1 0 0,0-1 0 0,1 0-48 0,1-2 0 16,2-5 0-16,0 2 0 0,1 0-48 0,2 1-16 15,2-3 0-15,1-1 0 0,1 0-96 0,3-1-32 16,-1 0 0-16,2-4 0 0,2 1-144 0,0 1 0 15,1-3 0-15,1 1 0 0,1 0 144 0,3 1 160 16,2 2 16-16,1 1-10640 16,1 0-2144-16</inkml:trace>
  <inkml:trace contextRef="#ctx0" brushRef="#br1" timeOffset="24903.03">17895 11574 911 0,'1'-15'0'0,"-1"8"0"0,1-4 0 0,-1 11 0 0,0-10 0 16,0 10 0-16,2-8 5168 0,-2 8 944 0,0 0 192 0,0 0 32 15,0 0-4528-15,0 0-912 16,0 0-176-16,0 0-32 0,0 0-464 0,-5 15-96 0,-1 5 0 0,1 7-128 16,-1 9 0-16,-1 4-224 0,-1 7 16 0,0 6 0 15,1 5 80-15,-3-1 128 0,0 2-208 0,0 5 80 16,-2-3 128-16,3 3 0 0,1-3 0 0,1-4-128 0,2-4 128 16,1-8 144-16,0-8-16 0,2-6-128 0,-1-4 256 0,1-3-64 15,0-5-16-15,1-3 0 0,0-3 16 0,-1-2 16 16,2-11 0-16,3 10 0 0,5 0 32 0,-3-3 0 15,-2-2 0-15,-3-5 0 0,7 1-240 0,-7-1 0 16,0 0 128-16,8-2-8432 16,0-5-1680-16</inkml:trace>
  <inkml:trace contextRef="#ctx0" brushRef="#br1" timeOffset="25818.1">17892 12068 14735 0,'0'0'1312'0,"0"0"-1056"15,0 0-256-15,0 0 0 16,0 0 2192-16,13-9 384 0,2 1 2224 0,0 1-3760 0,3 2-736 15,1 1-160-15,2 0-16 0,1 2 256 0,3-2 48 16,1 2 16-16,2 2 0 0,4 2-64 0,0-2 0 16,2 4 0-16,-1-2 0 0,-1 2-256 0,1-4-128 15,-2 2 128-15,-3-2-128 0,-5 0 0 0,-1 0 0 16,-2 0-144-16,-2 1 144 16,-2-1-1664-16,-2 0-240 0,-4 1-32 0</inkml:trace>
  <inkml:trace contextRef="#ctx0" brushRef="#br1" timeOffset="26016.58">17963 12219 6447 0,'-13'1'576'0,"2"1"-576"15,2-2 0-15,9 0 0 0,0 0 5056 0,0 0 896 16,0 0 176-16,0 0 32 16,7 9-4928-16,3-3-976 0,3-1-256 0,4-1 0 15,4-1 0-15,4-2 0 0,2-1 0 0,4-2 0 0,2-1-192 0,5 0 192 16,1 0-192-16,4-1 192 15,0 0 0-15,-4-1 0 0,-5-2 0 0,-2-1 0 0,1 2 0 0,-2-2 0 16,-1 0 0-16,-1 0-8448 16,0 0-1600-16</inkml:trace>
  <inkml:trace contextRef="#ctx0" brushRef="#br1" timeOffset="26437.43">19240 11767 24127 0,'0'0'528'0,"0"0"112"0,8 17 32 0,0-3 0 0,2 3-544 0,-2 2-128 15,-1 2 0-15,-1 1 0 0,-2 1 272 0,-1-1 32 16,-3 0 0-16,-3 0 0 0,-3 0-80 0,-4-1-16 16,-1 3 0-16,-1-1 0 0,-1 2-208 0,0-2 144 15,-1 2-144-15,-3-3 128 0,0-1 80 0,-2-3 16 0,0-1 0 0,-11 4 0 16,4-4 128-16,1-1 32 0,2-3 0 15,2-4 0-15,1-3-16 0,2-4 0 0,1-5 0 0,3-5 0 16,-1-2 160-16,4-2 48 0,1-2 0 0,3-2 0 16,0 1-272-16,2-4-48 0,1 0-16 0,4-1 0 15,1-1-240-15,3 2 0 0,1-1-144 0,3 3 144 16,4 2-320-16,1 2 48 0,3 1 0 0,1 3 0 16,0 2 272-16,1 2-192 0,1 1 192 15,-4 3-160-15,0 2 160 0,4 2 0 0,0 3-144 0,1 1 144 16,-1 2-336-16,-1 4 0 0,2 5 0 0,-2 3 0 0,3 4 0 0,0 2 0 15,0-1 0-15,-2 0 0 0,0 0 336 0,-4-1-176 16,1-1 176-16,-2-2-128 0,-1-1 128 0,-2-3 0 16,-1-1 0-16,2 2 0 0,0 1 128 0,-2-2-128 15,-3-2 160-15,-3-6-160 0,-1 2 0 16,-3-2 0-16</inkml:trace>
  <inkml:trace contextRef="#ctx0" brushRef="#br1" timeOffset="27739.29">20102 12445 14735 0,'-6'-6'1312'0,"0"1"-1056"16,2-1-256-16,4 6 0 0,0 0 3136 0,0 0 560 16,4-8 112-16,3-4 32 15,2 0-3520-15,1 2-704 0,1-2-144 0,-1 0-32 0,3-1 304 0,0 4 48 16,0-4 16-16,-1 3 0 0,2-3 192 0,2-3 208 0,1 3-32 0,-1 0-16 15,2-1 336-15,0 1 64 0,0 0 16 0,2 0 0 16,3 1-320-16,0 3-48 0,-3-3-16 0,0 3 0 16,-3 0-192-16,-1 2 0 0,-1 1 0 0,-2-1 0 15,-4 3 0-15,-9 4 0 0,0 0 0 0,0 0 0 16,0 0 0-16,0 0 0 0,0 0 0 0,0 0 0 16,-5 13 0-16,-1 2 0 0,-5-1 0 0,1 2 0 0,-2-1 0 0,-1 4 0 15,-3-1 0-15,1-1 0 0,0 1 0 0,4 0 0 16,-1-5 0-16,4 0 0 0,2-4 0 0,6-9 0 15,0 0 0-15,0 0 0 0,0 0 0 0,0 0 0 16,0 0 0-16,7 8 0 0,3-6 0 0,1-4 0 16,4-2 0-1,0-2 0-15,1-2 0 0,2-4 0 0,3-3 128 0,0-1-128 16,-2-1 0-16,1 0 0 0,-2-1 0 0,2 0 0 0,-2-2 0 0,2-1-288 16,0-1 64-16,1 1 16 0,-1 0-160 0,1 0-16 15,2-1-16-15,-1 3 0 16,-1-3-16-16,1 2 0 0,1 2 0 0,-3-1 0 0,0 1 160 0,0-1 48 15,-5-3 0-15,1-2 0 0,-2 1 208 0,0 2 0 16,0 1 0-16,-3 3 160 0,0 0 32 0,-2 2 16 16,-1 2 0-16,-2 3 0 0,-2 4 96 0,-4 6 16 15,0 0 0-15,0 0 0 0,0 0 16 0,4-7 16 0,-4 7 0 16,0 0 0-16,0 0-48 0,0 0-16 0,0 0 0 0,0 0 0 16,0 0-48-16,0 0-16 0,0 0 0 0,0 0 0 15,0 0-224-15,0 0 0 0,0 0 0 0,0 0 0 16,0 0 0-16,0 0 0 0,-9 2-128 0,2-4 128 15,1 1 0-15,6 1 0 0,-7-2 0 0,7 2 0 16,0 0-128-16,0 0 128 0,0 0 0 0,0 0 0 16,0 0 0-16,0 0 0 0,0 0 0 0,0 0 0 15,0 0 0-15,0 0 0 0,0 0 0 0,0 0 0 0,0 0 0 0,0 0 0 16,0 0 0-16,0 0 0 16,0 0 0-16,0 0 0 0,0 0 0 0,0 0 0 15,0 0 0-15,0 0 0 0,0 0 128 0,0 0-128 16,0 0 0-16,0 0 0 0,0 0 0 0,0 0 0 0,0 0 0 0,0 0 0 15,0 0 0-15,0 0 0 0,0 0 0 0,0 0 0 16,0 0 0-16,0 0 0 0,0 0 0 0,0 0 0 16,0 0 0-16,0 0 0 0,0 0 0 0,0 0 0 15,0 0 0-15,0 0 0 0,0 0 0 0,0 0 0 16,0 0 0-16,0 0 0 0,0 0 0 0,0 0 0 16,0 0 0-16,0 0 0 0,0 0 0 0,0 0 0 0,0 0 0 0,0 0 0 15,0 0 0-15,0 0 0 16,0 0 0-16,0 0 0 0,0 0 0 0,0 0 0 15,0 0 0-15,0 0 0 0,0 0 0 0,0 0 0 16,0 0 0-16,0 0 0 0,0 0 0 0,0 0 0 0,0 0 0 0,0 0 0 16,0 0 0-16,0 0 0 15,0 0 0-15,0 0 0 0,0 0 0 0,0 0 0 16,0 0 128-16,0 0-128 0,0 0 0 0,0 0 0 16,0 0 0-16,0 0 0 0,0 0 0 0,0 0 0 15,0 0 0-15,0 0 0 0,0 0 0 0,11 3 0 16,-11-3 0-16,8 3 0 15,-8-3-560-15,7 4-48 0,-7-4-16 0</inkml:trace>
  <inkml:trace contextRef="#ctx0" brushRef="#br1" timeOffset="29490.4">20965 11781 8287 0,'9'-13'736'0,"0"-1"-592"0,3-2-144 0,-2 3 0 0,2 2 2496 0,-3 2 448 16,0 2 112-16,-3 3 16 0,-1 0-1664 0,-1-1-336 16,-4 5-64-16,0 0-16 0,0 0 32 0,0 0 16 15,0 0 0-15,0 0 0 0,0 0-608 0,-5 16-128 16,1 3-32-16,-2 4 0 0,-3 5-272 0,-6 17-256 0,-2 5-96 16,-1-6 352-16,-3 2-176 15,-4 2 176-15,-1 4-128 0,-2 9 128 0,1 1 0 0,0 1 0 0,-1 0-128 16,1-3 128-16,1-4 0 0,4-2 0 0,2-8 0 15,4-4 0-15,7-16 192 0,0 0-32 0,3 0-16 16,0 1-144-16,3-4 192 0,-1-1-192 16,2 0 192-16,2-2-192 0,2-1 0 0,0-4 144 0,2 0-144 15,0-2 128-15,1-3-128 16,-2-1 128-16,2-1-128 0,0-2 128 0,2 1-128 16,1-1 160-16,-2-1-160 0,2-2 0 0,0-3 0 0,1-4 0 0,0-3 0 15,2 1 208-15,-1-4-48 0,0-5-16 0,1-2 0 16,1-4 32-16,-1-1 0 0,1 0 0 0,1-13 0 15,-1 2-176-15,0-7 0 0,-1 2-176 16,-3 9 176-16,1 2-208 0,-2 1 80 0,-1 4 128 0,1 5 0 0,-2 1 0 16,-1 3 0-16,0 3 0 0,-4 10 208 0,0 0 64 15,0 0 16-15,6-7 0 0,-6 7-80 0,9-5-16 16,-9 5 0-16,13-3 0 0,1-1-464 0,1 2-112 16,2-1 0-16,3-1-16 15,-2-4 256-15,1-5 144 0,2-5-160 0,0-1 160 0,1-7 0 0,2 1 0 16,-2-4 0-16,1 0 0 0,1 1 144 0,1-1-144 15,-2 0 0-15,-1 1 144 0,0-1-144 0,-1 4 128 16,0 0-128-16,-1 2 128 0,-1 1-128 0,0 0 0 16,-5-4 144-16,0 1-144 0,-1 0 128 0,-1 2-128 15,-2-1 160-15,-2 7-160 0,-3 0 272 0,-2 7-32 16,-3 10-16-16,-3-9 0 0,-3 2-224 0,-2 2 0 16,0 10 0-16,-1 3 0 0,-1 9-256 0,-5 5-64 15,0 4 0-15,-2 4 0 0,-3 7 128 0,-1 3 32 16,-2 7 0-16,1 4 0 0,0 4 160 0,1 3-208 15,0 4 80-15,4-1 128 0,1-1-176 0,3-4 176 0,3-5-128 0,5-14 128 16,1 4 0-16,1-1-128 0,2 1 128 16,1-2 0-16,1-3 0 0,2-2 0 0,1-4 0 0,1-1 0 15,1-6 0-15,1-3 0 0,-1-4 0 0,1-2 0 16,-2-4 0-16,2 1 144 0,-1-2-144 0,1-4 160 16,-1-2-16-16,2-5 0 0,-1-1 0 0,0-7 0 15,0-4 48-15,1-7 16 0,0-6 0 0,-2-6 0 16,1-3-208-16,2-18-288 0,0 3 64 0,-3 4 16 15,1 4-368-15,-2 4-64 16,-1 0 0-16,0 7-16 0,-1 3 496 0,-1 8 160 0,2 4 0 16,-1 5 0-16,-3 12 448 0,0 0 192 15,0 0 32-15,0 0 16 0,0 0-320 0,0 0-64 0,0 0-16 0,0 0 0 16,10 12-464-16,0 0-80 0,2 1-32 0,3 3 0 0,4 2 288 0,1-1-192 16,-3-4 192-16,-2-4-160 0,0-4 160 0,0 0 0 15,1-2 128-15,-4-3-128 0,-5 0 0 0,-7 0-256 16,10-3 32-16,-10 3-12480 15</inkml:trace>
  <inkml:trace contextRef="#ctx0" brushRef="#br1" timeOffset="29669.38">20433 11634 22111 0,'-36'-13'976'0,"12"5"208"0,-2-3-944 0,5 5-240 0,7 5 0 16,5 2 0-16,2 4 1664 0,7-5 304 16,-1 12 48-16,5 2 16 0,4 0-1904 0,10 6-384 0,11 4-80 15,5 3-16-15,3 2 352 0,2 2 0 0</inkml:trace>
  <inkml:trace contextRef="#ctx0" brushRef="#br1" timeOffset="31494.01">22708 11934 2751 0,'0'0'256'0,"0"0"-256"15,0 0 0-15,0 0 0 0,-12 5 5392 0,3 1 1040 16,0 5 208-16,-3 2 32 0,-1 0-5584 0,-1 8-1088 16,-3 5-256-16,1 4-48 0,0 6 32 0,-5 7 0 0,-2-2 0 15,3 4 0-15,-1 1 272 0,4-2-128 0,1-3 128 0,1-6 0 16,1-1 0-16,4-4 0 16,1-6 0-16,2-1 0 0,1-6 224 0,3 1 0 15,2-5 0-15,2-1 0 0,-1-12-96 0,0 0 0 0,8 6-128 0,4-3 192 31,2-3-1664-31,3-5-352 0,7-9-64 0,4 3-16 0</inkml:trace>
  <inkml:trace contextRef="#ctx0" brushRef="#br1" timeOffset="31753.51">23088 12051 18431 0,'0'0'1632'0,"0"0"-1312"0,0 0-320 0,-8-3 0 15,-3 2 2320-15,0 5 400 0,-4 4 80 0,-3 2 16 16,-4 2-2416-16,-3 3-400 0,-2 4-224 0,-2-2 32 0,-1 2 192 0,1 1 0 15,1-1 0-15,2 0 0 0,-1-2 0 0,3-4 0 16,0-6 0-16,3 3-144 0,4-1 144 0,3 2 0 16,0 1 0-16,2 1-128 0,3 0 128 0,2 2-208 15,2 0 80-15,4 2 128 0,3-1-240 0,2-2 80 16,2 2 16-16,1 1 0 0,5 1 144 0,1 0-208 16,0 2 80-16,3-1 128 0,1-2 0 0,1 0 0 15,0 1 0-15,3-2 0 0,0-3 0 0,2 0 192 16,1-1-32-16,-1-2 0 0,0-3 16 0,-1-1 0 15,-1 0 0-15,-2-2 0 16,-1-2-1536-16,-2-2-304 0,-3 0-64 0</inkml:trace>
  <inkml:trace contextRef="#ctx0" brushRef="#br1" timeOffset="32386.43">23397 12023 23039 0,'0'0'2048'0,"0"0"-1648"0,0 0-400 0,0 0 0 16,0 0 1280-16,-4 21 160 0,0 7 32 0,1-1 16 31,-1 6-1680-31,-2 1-320 0,-2 1-80 0,-1 4-16 0,-2 4 464 0,1-1 144 0,-2-1 0 0,2-2 0 16,1-2 0-16,-1-4 0 0,1-6 0 0,0-4 0 16,1-3 0-16,3-4 0 0,0-5 0 0,1 2 144 15,3-4 32-15,1-9 0 0,0 0 0 0,0 0 0 16,0 0 16-16,0 0 16 0,0 0 0 0,0 0 0 15,0 0-400-15,0-18-64 0,4 1-32 0,-2 0 0 32,0-6-848-32,1-2-160 0,5-5-48 0,1-6 0 0,2-9-416 0,2-4-96 15,3-5 0-15,2 5-16 0,0 1 256 0,3 4 48 0,1 7 16 0,3 7 0 0,0 4 2128 0,-1 6 416 16,1 6 96-16,0 2 0 0,0 2 464 0,-2 3 96 16,1 3 16-16,-1 2 0 0,-2 0-256 0,-2 2-64 15,-3 2 0-15,-2 0 0 0,-2-1-624 0,1 6-128 16,0 2-16-16,-2 3-16 0,-3 0-560 0,-1 3-224 15,0 1 16-15,-2 1 0 0,-2 2 208 0,-3 2 0 16,-4 1-160-16,-1 3 160 0,-3-1 0 0,-3-1 0 16,-3-1 0-16,-3 2 0 0,-1-1 208 0,-3-1-32 15,-3-1-16-15,0-1 0 0,-2-3 16 0,2-3 0 0,2-2 0 0,2-2 0 16,3-2-176-16,3-1 160 0,1-1-160 16,3 1 160-16,2-1-160 0,8-6 0 0,-5 8 0 0,2 2 128 15,3 2-128-15,4 0 0 0,2 0 0 0,5 2 0 16,1-1 0-16,2 0 0 0,0 0-144 0,3 1 144 15,3 3 0-15,1 0 0 0,-1 0 0 16,-1 1 0-16,-5 1 0 0,2-1 0 0,-2 0 0 0,-3-1 0 16,-4-3 0-16,-1 1 0 0,-5-2 0 0,-2 0 0 15,-2 0 0-15,-4-1 0 0,-3-1 0 0,-4 0 0 16,-6-2 0-16,-1 1 0 0,-2-2 128 0,1 0-128 16,1-1 0-16,0 0 144 0,1 3-144 0,2-5 128 15,1 0 64-15,1-2 0 0,2-2 0 0,1-2 0 16,4-1-16-16,9 2 0 0,-9-5 0 0,9 5 0 15,-5-9-496-15,5 9-80 0,2-11-32 0,6 2-7840 16,2-1-1584-16</inkml:trace>
  <inkml:trace contextRef="#ctx0" brushRef="#br1" timeOffset="32763.85">24410 12246 23951 0,'0'0'2128'0,"0"0"-1696"15,0 0-432-15,0 0 0 0,0 0 1392 0,0 0 192 16,-2 28 32-16,0 2 16 16,-1 1-1856-16,-1 6-368 0,-1-1-80 0,0 2-16 0,-4 0 464 0,2 2 96 15,0-1 128-15,2 0-208 0,0-1 208 0,2-4-192 16,3 0 192-16,3-4-192 0,1-4 192 0,2-1 0 0,1-3 0 0,3-4 0 16,1 0 128-16,3-1-128 0,3-4 144 0,1 0-144 15,1-5 224-15,2-1-48 0,1-2-16 0,0-1 0 16,1-1 32-16,2-3 0 0,1-2 0 0,2 0 0 15,-1-2-64-15,2-2-128 0,-2-4 192 0,-1 1-64 16,-1-5-128-16,-2-2 128 0,-2-1-128 0,-3-1 128 16,-1-1-128-16,-1 0 160 0,-2-2-160 0,1-1 160 15,-2-5-16-15,0 0 0 0,0 1 0 0,0 0 0 16,0-1 0-16,1 1 0 0,2 4 0 0,-3-3 0 16,0-1 16-16,0 2 0 0,-1-2 0 0,-1 0 0 15,-1 1 48-15,-3-1 16 0,0 0 0 0,-1 0 0 16,-2 3-80-16,-1-1-16 0,-4 5 0 0,1 0 0 15,-2 8-128-15,1-1-224 0,1 12 48 0,0 0 16 16,0 0-1408-16,0 0-288 16,0 0-48-16,0 0-10176 0</inkml:trace>
  <inkml:trace contextRef="#ctx0" brushRef="#br1" timeOffset="33036.45">25356 12124 26719 0,'5'-12'2368'0,"2"2"-1888"15,-1 1-480-15,5-1 0 0,2 3 1136 0,1 0 128 16,2 1 16-16,1-1 16 0,1 1-1136 0,0 0-160 16,0 1-176-16,1 1 48 0,-4 0 128 0,1 2 0 15,-2-1 0-15,1 2 0 0,-2-2 0 0,-2 1 0 16,1 4 0-16,-12-2-128 16,12 3-240-16,-12-3-32 0,12 10-16 0,-12-10 0 0,6 16 160 0,-3 2 16 15,-3 0 16-15,-4 6 0 0,-3 3 96 0,-2-2 128 16,-1 1-208-16,-2 0 80 0,-1 0 128 0,1 0 0 15,-1-1 0-15,1 0 0 0,2-2 0 0,2 3 0 16,2 0 160-16,0-5-160 0,3-1 128 0,1-6-128 0,0-2 0 16,2-2 144-1,1-4-1904-15,2-1-384 0</inkml:trace>
  <inkml:trace contextRef="#ctx0" brushRef="#br1" timeOffset="33437.06">26314 12209 27359 0,'0'0'1216'0,"8"15"240"0,2 6-1168 0,0 5-288 0,-4 7 0 0,-1-1 0 0,-1 5 0 0,-4-7 0 16,-5-5 0-16,-3-1-144 0,-4 2 16 0,-2 2 0 16,-3-2 0-16,-4 4 0 0,-3 0 128 0,-3 4 0 15,0 0-144-15,-2-3 144 0,1-4 0 0,-1-3 160 16,0-2-16-16,2-2 0 0,1-4 144 0,2-2 32 15,1-1 0-15,3-2 0 0,3 1-32 0,1-2 0 16,0-8 0-16,2-4 0 0,-1-8-48 0,2 0-16 16,1-5 0-16,5 1 0 0,1-6-224 0,3 3-128 15,-1-2 128-15,5 2-208 16,4-1-240-16,3 1-64 0,1 2 0 0,3 1 0 0,2 2 208 0,3 3 48 16,0 3 0-16,1 2 0 0,1 1 256 0,0 3-160 15,1 1 160-15,-1 5-128 0,1 3 128 0,-1 4 0 16,0 4 0-16,-2 1 0 0,-1 0 0 0,0 2 256 0,-2 2-64 0,1 1-16 15,-1 1-176-15,-1-3 0 0,-1 1 0 0,1-4 0 16,-1-2 0-16,-1-1 0 0,-3-1-144 0,3-3 144 16,-1 1 0-16,-1 0 144 0,0 6-16 0,0-4 0 15,-1-1 64-15,-3-4 0 0,-2 1 0 0,-3-10 0 16</inkml:trace>
  <inkml:trace contextRef="#ctx0" brushRef="#br1" timeOffset="35254.94">27203 12568 24127 0,'9'-9'1072'0,"1"-1"208"0,-1-3-1024 0,2 2-256 0,3 1 0 0,-1 2 0 15,0 2 640-15,1 0 64 0,0 4 0 0,-1-3 16 16,-4 1-160-16,-9 4-48 0,3-13 0 0,0 7 0 16,-3 6-512-16,0 0 0 0,0 0 0 0,-2 15 0 15,-2 0 0-15,-3 5-320 0,-3 1 32 0,1 1 16 16,-2 1 112-16,0 5 32 0,-2 1 0 0,0 1 0 16,1-1 128-16,2-1 0 0,1-6 0 0,4-1 0 15,2-3 0-15,2-2 0 0,1-4 0 0,0-12 0 16,0 0 144-16,0 0-144 0,8 10 192 0,1-1-192 0,1 0 288 15,3-4-48-15,1-5-16 0,3-5 0 0,2-4-32 16,0-3 0-16,1-3 0 0,2-2 0 0,-3 2-416 0,1-2-96 16,-2-1 0-16,2 0-16 15,-1 0-400-15,0-2-80 0,-2 2-16 0,-3-3 0 16,-1 5 208-16,-1 1 48 0,-4 3 0 0,-2 3 0 0,-6 9 576 0,0 0 208 16,0 0 0-16,0 0 0 0,0 0 288 0,0 0 48 15,0 0 16-15,-4 12 0 0,-1 2-240 0,0 2-64 0,0-1 0 0,-1 4 0 16,1-1-256-16,1 0 0 0,0-1 0 0,3 0 0 15,2-4 0-15,2-1 0 0,1-3 0 0,1 0 0 16,-5-9 192-16,0 0 0 0,0 0-16 16,10 1 0-16,0 1-176 0,-10-2 0 0,10-6 0 15,0 0 0 1,0-2-768-16,0 0-48 0,0 0 0 0,2-1 0 16,-1-1-848-16,0-2-192 0,1-1-16 0,0 1-16 15,-1-2 352-15,3 1 80 0,0-4 16 0,-1 1 0 0,-1 2 1184 0,-1 1 256 0,0 1 0 0,-1 4 0 16,-2-1 1392-16,-8 9 256 0,0 0 48 0,0 0 16 15,0 0 160-15,0 0 48 0,0 0 0 0,0 0 0 16,0 0-1120-16,0 13-224 0,-3 2-32 0,-2-1-16 16,0 0-528-16,0 1 0 0,0 0 0 0,-2-2-144 15,2 2 144-15,1-4 0 0,0 0 0 0,4-11-128 16,-5 12 128-16,5-12 0 0,-4 9 128 0,4-9-128 16,0 0 160-16,0 0-32 0,0 0-128 0,0 0 192 0,0 0 80 0,0 0 16 15,0 0 0-15,0 0 0 0,0 0-288 0,9-6 0 16,0-1 0-16,2-1 0 15,-1-1-400-15,0 1-144 0,1-1-32 0,1 0 0 16,1 0-288-16,0 2-64 0,-2 0-16 0,1 2 0 16,-3 1 432-16,-9 4 64 0,0 0 32 0,11-1 0 0,-11 1 704 0,0 0 144 15,0 0 16-15,6 9 16 0,-2 0 304 0,0 2 48 16,-4-11 16-16,4 15 0 0,0-2-512 16,1-2-80-16,2 1-32 0,-1-1 0 0,2-2-208 15,0-1 0-15,0-1 0 0,2-1 0 16,2-3-384-16,-1-2-128 0,0-2-32 0,1 1 0 15,1-5-656-15,1 1-128 0,0-3-16 0,2-1-8368 0</inkml:trace>
  <inkml:trace contextRef="#ctx0" brushRef="#br1" timeOffset="35514.15">28291 12545 911 0,'15'-12'0'0,"-6"4"0"0,1-1 0 0,-3 0 0 0,-1 1 0 0,-6 8 0 16,5-6 5648-16,-5 6 1056 0,0 0 208 0,0 0 32 15,-5-9-4576-15,-3 3-928 0,-3 1-176 0,0 1-48 16,-4 0-1024-16,1 8-192 0,-3 0 0 0,1 5 0 15,-1 2-288-15,4-1 48 0,0 1 16 0,0 0 0 16,3 2 96-16,2 2 128 0,2-2-208 0,2 6 80 16,0-2 128-16,1 3-128 0,2-3 128 0,1 0-128 15,2 2 128-15,4 1 0 0,-1-2 0 0,1 0 0 16,1-3 0-16,-1 0 0 0,-2-2 128 0,0-3-128 0,0 0 128 0,-3 0-128 16,-1-10 160-16,-1 7-160 15,1-7 0-15,-4 8 0 0,4-8 0 0,-6 8 0 16,-2-2 144-16,1-1-144 0,0 1 128 0,-1-3-128 0,8-3 0 15,-11 3 0-15,2 1 0 0,9-4 0 16,0 0-640-16,0 0-16 0,0 0 0 0,0 0-11680 16</inkml:trace>
  <inkml:trace contextRef="#ctx0" brushRef="#br1" timeOffset="35907.83">28731 12549 11967 0,'-2'-9'1072'0,"-3"0"-864"0,-2-1-208 0,0 5 0 16,0 1 4224-16,-1 4 816 0,-1-2 144 0,2 4 48 16,-2 1-4272-16,-1 2-960 15,-3 3 0-15,-11 6 0 0,-1-2-240 0,-3 2 48 16,-1-1 0-16,-1 0 0 0,-1-1 192 0,2 1-176 16,4 2 176-16,3-1-160 0,4 3 16 0,1-5 0 15,4 2 0-15,2-2 0 0,2-2 144 0,4-1 0 16,5-9 0-16,0 0 0 0,0 0 0 0,0 0 0 15,5 9 0-15,-5-9 0 0,13 7 0 0,2-6 144 16,0-1-144-16,4-1 0 0,0-3-208 0,2 1-160 16,1-3-16-16,2 1-16 15,-1-2-656-15,1 2-128 0,-2-2-32 0,-3 2 0 16,-3 1 352-16,-3 2 64 0,-13 2 16 0,10-2 0 0,-10 2 1152 0,11 3 224 0,-11-3 48 16,6 8 16-16,-6-8 352 0,6 13 64 0,-3 1 16 0,0 1 0 15,0-1-736-15,1 1-144 0,-2-1-16 0,2-1-16 16,1-3-176-16,1 0 0 0,0-3 0 0,-6-7 128 0,8 4-128 0,0-3-176 15,-8-1 48-15,11-5 0 16,0 0-256-16,1-3-32 16,-1-4-16-16,2 0 0 0,0-1-416 0,3-1-96 0,1-2-16 15,3-1-6032-15,-1-1-1216 0</inkml:trace>
  <inkml:trace contextRef="#ctx0" brushRef="#br1" timeOffset="36103.91">29224 12331 11967 0,'0'0'1072'0,"8"-6"-864"0,-8 6-208 16,0 0 0-16,0 0 2672 0,0 0 480 15,4 11 112-15,-4 6 0 0,-4 2-2096 0,-4-4-416 16,-2 0-96-16,-3 4-16 0,-3 5-512 0,-2 2-128 16,-4 2 0-16,-1 1 0 0,0-2 0 0,0 3 0 0,-1 2 0 0,3-1 0 15,2-1 128-15,4 0-128 0,4-5 192 0,3-2-64 16,3-2 16-16,2 0 0 0,3 0 0 0,1-3 0 16,2-1 48-16,-1-8 16 15,1-1 0-15,-3-8 0 0,0 0-208 0,0 0-288 0,0 0 64 0,9-9-7888 31,-2-2-1568-31</inkml:trace>
  <inkml:trace contextRef="#ctx0" brushRef="#br1" timeOffset="36389.31">28888 12512 22223 0,'0'0'976'0,"0"0"224"16,-7-6-960-16,7 6-240 0,-5-7 0 0,5 7 0 16,0 0 1376-16,0 0 224 0,12-4 64 0,2 2 0 0,4 2-1184 0,3 0-224 15,1 0-64-15,4 1 0 16,2 0-192-16,2 1 0 0,-3 0 0 0,1 1 0 15,-2-3 0-15,-2 0-128 0,0 0 128 0,-2 0-208 16,-1 1-176-16,0 2-16 0,0-3-16 0,-3 0 0 0,-2 0 192 0,-1 0 32 16,-2 2 16-16,-1 4 0 0,-12-6 176 0,10 7 0 15,-10-7 128-15,7 11-128 0,-7-11 192 0,0 18-48 16,-3-1 0-16,-3 3 0 0,-1 3-144 0,1-1 0 16,-2 0-160-16,-1 1 160 0,1 1 0 0,1-3 0 15,2-1 0-15,1-1 0 0,0 1 0 0,2-8 0 16,2-12 0-16,-2 9 160 0,2-9-32 0,0 0 0 15,0 0 0-15,0 0 0 0,0 0-288 0,0 0-64 16,2-11-16-16,2 1-7792 0,-2-6-1568 0</inkml:trace>
  <inkml:trace contextRef="#ctx0" brushRef="#br1" timeOffset="36537.3">29374 12456 10127 0,'5'-13'896'0,"-5"13"-704"0,5-9-192 0,1 3 0 15,-6 6 3584-15,5-7 672 0,-5 7 144 0,6-8 16 16,0 0-2608-16,-2 2-528 0,-2 1-96 0,-2 5-32 15,0 0-1152-15,0 0 0 0,16 19-304 0,-3 2 64 16,-1-1 240-16,-1-2 0 0,-2-4 0 0,-1 1 0 31,-1 0-416-31,-1 0-32 0,1 0-16 0,-3 1-12160 0</inkml:trace>
  <inkml:trace contextRef="#ctx0" brushRef="#br1" timeOffset="36839.84">29452 12824 16575 0,'0'0'736'0,"0"-7"160"0,2-2-720 0,0 0-176 15,1-1 0-15,3-1 0 0,6-2 2768 0,2 2 528 16,1-2 96-16,0-1 32 0,5 0-2832 0,1 2-592 16,1-1 0-16,-1 0-144 15,-3 0-240 1,-1 3-32-16,0-4-16 0,0 2 0 0,-1 1 80 0,-2 0 16 0,-2 0 0 0,1 3 0 0,-2 2 336 16,1 1 0-16,-1 1 0 0,-11 4 0 0,11-2 144 0,-11 2 0 15,11 6 0-15,-11-6 0 0,8 11-144 0,-3 0 0 16,-1 4 0-16,-2 2 128 0,-2 2-128 0,-1 2 0 15,-2-1 0-15,-1 3 128 0,-1-3-128 0,-1 3 0 16,-2-1 0-16,-3 0 0 0,0-3 0 0,-1-4 0 16,-1 0 0-16,1-4 0 0,2-1 0 0,-2-3 0 0,-1-3 0 15,0-4 0-15,-3-2 144 0,2-3 0 0,1-1 0 0,0-3 0 16,0-1-144-16,4 0 128 0,1 2-128 0,3 3 128 16,0-2-128-16,5 7 0 0,0 0 0 0,0 0-8176 15,0 0-1504-15</inkml:trace>
  <inkml:trace contextRef="#ctx0" brushRef="#br1" timeOffset="37473.58">29906 12738 16575 0,'6'-11'1472'16,"4"1"-1168"-16,0-2-304 0,3 2 0 16,3-3 3200-16,5 1 576 0,3 0 112 0,4-1 16 0,-1 2-3216 0,2-1-688 15,1-1 0-15,-2 0-176 16,-1 0-288-16,-4-3-64 0,-2-1-16 0,-2 3 0 15,1-3 256-15,0-3 48 0,-4-2 16 0,1-5 0 0,-1-3 224 0,-2-3 0 16,-1 1 0-16,-1-1 0 0,-1 4 192 0,-5 7-192 16,-2 4 192-16,-1 6-192 0,-1 3 400 0,-2 9-16 15,0 0-16-15,0 0 0 0,-11 5-208 0,-1 7-32 16,-3 6-128-16,-1 4 192 0,-4 6-192 0,-2-1-192 16,-6 1 48-16,-2 4 0 0,-1 5-96 0,-5 6-16 15,-5 1 0-15,-1 9 0 0,-2 7 64 0,2 7 16 16,2-1 0-16,2-2 0 0,3-1 176 0,6-7 0 15,5-3 0-15,4-4 0 0,6-6 0 0,5-6 0 16,2-1 0-16,3-6 176 0,0-4-32 0,4-5 0 16,2-7 0-16,3-1 0 0,1-1 32 0,3-4 0 15,0-3 0-15,2-5 0 0,-1-4 32 0,2-1 16 16,0-6 0-16,2-2 0 0,2-3-96 0,1-3 0 16,-2-5-128-16,2 0 192 0,-1-1-192 0,0-2-192 15,-1-3 48-15,2 0 0 16,-1-3-240-16,1-4-32 0,0-11-16 0,1-1 0 15,-1-3-64-15,1 3-16 0,-1 6 0 0,-1 7 0 0,-3 6 512 0,-3 6 0 16,-3 7 0-16,-2 6 160 0,-1 4 272 0,-4 7 48 0,0 0 16 0,0 0 0 16,0 0-304-16,0 0-64 0,6 16-128 0,0-1 192 15,-2-2-192-15,1 4 0 0,4-2 0 0,0 0 0 16,0 0 0-16,2-1 0 0,-1 0-128 0,0-3 128 16,1-1 0-16,-1-3 0 0,1-2 0 0,0-1 144 0,1-4-144 15,0 0 128-15,0-3-128 0,-1 2 128 0,2-2-128 0,0-2 0 16,-1 1 0-16,0 2 128 0,-2-2-384 0,0 1-64 15,-10 3-32-15,0 0 0 0,0 0 160 0,0 0 48 16,0 0 0-16,5 12 0 0,-5 1 272 16,-4 0 64-16,-3-4 16 0,-2 3 0 0,-1 5-80 15,-1 1 0-15,1 0-128 0,1 1 192 16,0-1-192-16,2-1 0 0,2-3 0 0,1 3 0 16,5-3 0-16,1-3 0 0,-1-3 0 0,-1-8 0 0,0 0 272 0,6 4-32 15,2-4-16-15,3-4 0 16,0-4-1872-16,1-7-368 0</inkml:trace>
  <inkml:trace contextRef="#ctx0" brushRef="#br1" timeOffset="37627.58">30691 12336 18431 0,'-5'-4'1632'0,"5"4"-1312"0,-10 0-320 0,10 0 0 16,-7 8 2800-16,1 5 480 15,3 3 112-15,0 2 0 0,0 2-2944 0,2-1-608 0,-3 1-112 0,1 3-32 31,2-3-400-31,2 1-96 0,3-2-16 0,2 1 0 16,-1-3-1872-16,1 2-384 0</inkml:trace>
  <inkml:trace contextRef="#ctx0" brushRef="#br1" timeOffset="37908.91">30893 12688 5519 0,'0'0'496'16,"0"0"-496"-16,-11-2 0 0,1 0 0 15,-2 2 5248-15,-1 4 944 0,-1 3 192 0,-2 1 32 16,-1 3-4960-16,-2 6-1008 0,-3-1-192 0,-1 5-32 15,1-3-224-15,0 0-128 0,0-7 128 0,0 1-208 0,2 2 208 0,5 0-192 16,2-2 192-16,1 0-192 0,1-4 192 0,5 2 0 16,3 3 0-16,1-1 0 0,-2-3 0 0,4 0 0 15,0-9 192-15,6 5-192 0,-6-5 128 0,0 0-128 16,9 3 0-16,4-5 0 16,4 0-336-16,2-2-176 0,-1 1-48 0,1-1 0 15,1-2-608-15,-2-1-128 0,-1 4-32 0,-2 1 0 16,-2 1 480-16,-2 1 80 0,0 4 32 0,-3 1 0 0,-3 2 736 15,-1 3 0-15,0 0 160 0,-2 3-32 0,-1-3 272 0,1 1 48 16,-2-2 16-16,2-1 0 0,-2-8-464 0,6 8 128 16,-6-8-128-16,0 0 0 15,10 7-512-15,2-3-160 0,-12-4-32 0</inkml:trace>
  <inkml:trace contextRef="#ctx0" brushRef="#br1" timeOffset="38490.32">31177 12643 9215 0,'30'-30'816'0,"-9"10"-656"0,0-1-160 0,0 0 0 15,-2-1 3504-15,1 5 656 0,-1 0 144 0,0 3 32 16,-1 2-2736-16,-3 2-528 0,0 1-112 0,-2 5-32 16,0-1-656-16,0 2-128 0,-3 0-16 0,-1 2-128 15,-9 1 208-15,0 0-64 0,0 0-16 0,0 0 0 16,-2 18-128-16,-5 3 0 0,-4 1 0 0,-1 4 0 16,-2 2-192-16,-3 8 48 0,-4 2 0 0,-5 7 0 15,-3 3 144-15,-4 4-128 0,-4 5 128 0,-3 2-128 16,-1-2 128-16,0 2 0 0,0 0 0 0,3-5 0 0,4 0 0 15,5-6 0-15,4-4 0 0,5-4 0 0,3-7 0 0,2-3 0 16,4-4 128-16,1-3-128 0,4-4 208 0,2-2-16 16,3-8-16-16,1 0 0 15,2 1 80-15,2-5 0 0,-4-5 16 0,8 0 0 16,2-5-80-16,2-5 0 0,0 1-16 0,1-5 0 16,1-3-176-16,2-1-144 0,1-7 144 0,2-2-208 0,2-3-160 0,3 1-16 15,-1 0-16-15,2 3 0 0,-1 0 64 0,-1 4 16 16,-2 4 0-16,0 3 0 0,-2 4 320 15,0 1 0-15,-5 7 0 0,0-4 0 0,-2 2 0 0,0 1 0 16,-1 1 0-16,1 1 0 0,-1-1-144 0,-1-1 144 16,0 0 0-16,1 0 0 0,1 0-224 0,1-2 64 15,0-3 16-15,0-2 0 0,1 1-128 0,2-1-32 0,-1-4 0 16,2 1 0-16,0-3 48 0,0-3 16 0,1-2 0 0,2-4 0 16,0-4 240-16,0-5 0 0,0-7 0 0,3-1 0 15,3 2 0-15,-1 2 0 0,-1 2 0 0,-2 7-144 16,-3 7-32-16,-2 2 0 15,-5 6 0-15,-3 3 0 0,-4 4 672 0,-5 8 128 0,0 0 16 0,0 0 16 16,0 0-32-16,-14 6-16 0,-7-3 0 0,-2 9 0 16,-2 8-432-16,-2 4-176 0,-2 6 128 0,0 4-128 15,1 2 0-15,0 1-144 0,2 1 0 0,3-1 0 16,1-2 144-16,3-1 0 0,2 1 0 0,4-5 0 16,3 0 0-16,2-1 0 0,0-2 160 0,3-4-160 15,1 0 192-15,3-2-64 0,1-3-128 0,4-3 192 16,0-3-1776-16,1-4-352 15</inkml:trace>
  <inkml:trace contextRef="#ctx0" brushRef="#br1" timeOffset="38781.88">31652 13031 27647 0,'0'0'2448'0,"0"0"-1952"16,1-5-496-16,-1 5 0 0,10 7 976 0,3 0 112 15,3 0 0-15,1-2 16 0,1 2-1104 0,2-2-160 16,-1-1-64-16,2-3-16 0,1-2 240 0,-1-2 0 15,-1 1 0-15,-2-2 0 0,-1-2 0 0,-1 2 0 16,-1-2 0-16,1-2 0 0,-2 2 128 0,-1-1-128 16,-1-1 0-16,-2 0 0 0,-2-3 176 0,-1 0-32 15,-3 3 0-15,-2-2 0 0,-2 10 144 0,-2-10 32 16,-3-1 0-16,-3 3 0 0,-3 2-320 0,-2 2 128 16,-1 1-128-16,-2 3 0 0,-2 3 0 0,-2-3 0 15,0 0 0-15,-3 3-192 0,0 4-48 0,2 4 0 16,0 1 0-16,2 2 0 0,-1 2 48 0,4 0 16 0,1 1 0 15,4-2 0-15,2-1 176 0,4-1-192 0,1 1 192 0,2 0-192 16,2-14 192-16,5 18 0 0,3 1 0 0,3 0-128 16,5-2 128-16,0-2 0 0,-1 0 0 0</inkml:trace>
  <inkml:trace contextRef="#ctx0" brushRef="#br1" timeOffset="38907.89">32260 13209 20271 0,'-14'-23'1792'0,"6"12"-1424"0,0 2-368 0,5 2 0 16,3 7 3712-16,0 0 656 0,0 0 144 0</inkml:trace>
  <inkml:trace contextRef="#ctx0" brushRef="#br1" timeOffset="40624.46">16375 13868 22111 0,'-8'-22'976'0,"3"-1"208"0,1-2-944 0,1 3-240 15,3 5 0-15,1 0 0 0,2 2 2048 0,2 4 384 16,6-4 64-16,2 2 0 0,2-1-1216 0,4 0-256 15,0 3-64-15,2-2 0 0,0 3-816 0,0 1-144 16,-2 1 0-16,2 1 0 16,-1 1-960-16,-1 1-64 0,1-1 0 0,-3 2-16 0,-2 0 656 0,-2 1 128 15,-3-1 16-15,-10 4 16 0,9-4 32 0,-9 4 16 16,0 0 0-16,0 0 0 0,0 0 0 0,10 13 0 16,-3 1 0-16,-6-3 0 0,-1-11 16 0,-4 18 0 15,0 0 0-15,-1-2 0 0,0-2 160 0,-2-1 0 0,1 0 0 16,2 0 0-16,4-13 0 0,-2 13 0 15,2-13 0-15,2 9 0 0,2 0 0 0,-4-9 0 0,0 0 0 0,8 6 128 16,1-6-128-16,2 0 128 0,2-7-128 0,3-2 128 16,-3-1-128-16,4-5 0 0,1 0 0 15,2-2 0 1,2-2-736-16,1 1-160 0,2-4-48 0,3 1 0 16,0 3-944-16,5-3-192 0,2-2-32 0,3-2-16 15,0-6 288-15,2-3 64 0,1-2 16 0,-4 3 0 0,-1 1 1760 0,-5 5 384 0,-4 5 64 0,-5 3 16 16,-3 4 1536-16,-4 4 304 0,-2 4 64 0,-2-1 16 15,-11 8-624-15,0 0-128 0,0 0-32 0,0 0 0 16,0 0-1200-16,5 21-240 0,-5 3-160 0,-5 6 192 16,-4 6-336-16,-3 4-64 0,-4 4-16 0,-3 5 0 0,-6-1 80 0,-1 5 16 15,-4 3 0-15,0 7 0 0,-1 2 128 0,3 2-128 16,2-1 128-16,3-3-128 0,0-6 128 0,4-5 0 16,2-2 0-16,3-7 0 0,2-11 0 0,3 1 0 15,2-7 128-15,2-3-128 0,1-7 240 0,0-2-32 16,4-14 0-16,0 13 0 0,0-13 64 0,0 0 16 15,7 6 0-15,-7-6 0 16,10-2 32-16,3-7 16 0,0-5 0 0,2-4 0 0,2-3-112 16,-1-4-32-16,1-1 0 0,2 0 0 0,3-3-384 0,1 0-96 15,-1-1-16-15,3-7 0 16,-1-5-208-16,-2-2-32 0,0-1-16 0,-2 9 0 0,-3 4 272 0,-2 8 48 16,-2 4 16-16,-1 5 0 0,-3 3 224 0,2 3 160 15,-1 1-32-15,2 1 0 0,-1 2 32 0,1 1 0 16,1 0 0-16,2 2 0 0,-1-7-160 0,2 1 0 0,2-1 0 0,1-1 128 15,2 1 32-15,0-1 0 0,-1-2 0 16,2-1 0-16,3-2-160 0,-1 0 0 0,2 2 0 0,0-1 0 16,1-4 0-16,-1-1 0 0,1 4 0 0,-2-4 0 15,-3 1 0-15,-1-3 0 0,-2-1 0 0,0 3 0 16,-1-4 0-16,-1 4 0 16,-4 1-144-16,-1 3 144 0,-2 4 0 0,-1 7 0 0,-9 4 0 0,0 0 144 15,0 0 48-15,0 0 0 0,4 13 0 0,-4 5 0 16,-3 5-336-16,-2 3-64 0,-3 7-16 0,-2 2 0 15,-3 3 224-15,-4 1-144 0,0 5 144 0,-4 5-128 16,-4 5 128-16,-1 8 0 0,0 0 0 0,-1 4-128 16,-3-4 128-16,-1 3 0 0,3-2 0 0,2 3 0 15,3 2 0-15,2-1 0 0,3-5 0 0,2-4 0 16,5-8 0-16,5-7 0 0,2-5 0 0,3-3 0 16,2-7 0-16,3-3 176 0,0-5-48 0,2 0 0 0,2-6 0 15,1-1-128-15,2-3 192 0,1-7-64 0,1 1-128 16,1-4 160-16,0-4-160 0,4 1 160 0,6-11-160 0,-2 1 0 15,2 0 0-15,2-4 0 0,-2-3-144 0,2-3-64 16,-2 0-16-16,-1-7 0 16,1-7-176-16,-2 1-48 0,2-4 0 0,-2 4 0 0,-1 6 224 0,-3 8 32 15,-4 7 16-15,-1 4 0 0,-1 6 592 0,0 5 112 16,-12 0 32-16,13 6 0 0,-13-6-176 0,15 13-16 16,-2 2-16-16,-1 4 0 0,1 4-352 0,-1-3 0 15,0 0 0-15,-3-7-128 0,-1 0 128 0,-2-5 0 0,-6-8 128 16,0 0-128-1,0 0-448-15,0 0-144 0,-3-11-48 0,-2-3 0 0</inkml:trace>
  <inkml:trace contextRef="#ctx0" brushRef="#br1" timeOffset="40818.78">16655 13169 28959 0,'-13'-6'1280'0,"13"6"272"0,-5-3-1232 0,5 3-320 0,0 0 0 0,22 8 0 16,8 3-608-16,2 0-176 0,1 1-48 0,4-2-7248 16,2 3-1456-16</inkml:trace>
  <inkml:trace contextRef="#ctx0" brushRef="#br1" timeOffset="41492.28">20570 13593 23039 0,'-9'-16'2048'0,"4"9"-1648"16,-1 0-400-16,1-2 0 0,-1-1 1792 0,2 6 256 15,4 4 64-15,0 0 16 16,-7 11-2128-16,0 8-464 0,-4 5-80 0,-2 6-16 0,-5 6 160 0,0 8 16 16,-5 7 16-16,0 5 0 0,-2 1 208 0,-1 1 160 15,1 0-208-15,2-2 80 0,-1-4 128 0,2 3 0 16,0-4 0-16,2-1 0 0,4-6 0 0,0-2 0 0,3-5 0 0,2-4 128 16,2-4 0-16,1-6 0 0,3-5 0 0,4 1 0 15,1 0 16-15,3-4 16 0,2-5 0 0,3-5 0 16,1 0-448-16,4-7-96 0,1-2 0 0</inkml:trace>
  <inkml:trace contextRef="#ctx0" brushRef="#br1" timeOffset="41776.71">20983 13893 24879 0,'-6'-22'1088'0,"-1"9"256"0,-2 0-1088 0,0 2-256 0,1 6 0 0,-4 1 0 0,-1 4 1504 0,-2 0 240 16,-3 4 48-16,-5 1 16 0,0 6-1568 0,-3 0-240 15,-3 5-208-15,-1 0 32 16,0-3-64-16,0 0-16 0,0-1 0 0,3-1 0 16,2 1 112-16,3 0 16 0,2 2 0 0,3-1 0 0,4 0 128 15,3 2-192-15,-2 0 192 0,6 3-192 0,3 1 32 0,4 0 0 16,3 1 0-16,3-1 0 0,2 2 16 0,1 1 0 16,3 2 0-16,2 1 0 0,2 2 144 0,1 0 0 15,2-3 0-15,0-3 0 0,1 1 128 0,0-4-128 16,1 0 160-16,0 2-160 0,1 1 160 0,-3-2-160 15,1-3 160-15,-2-3-160 0,-4-3 144 0,1-3-144 0,1-3 128 16,-3-3-128 0,-1-3-1888-16,0-4-464 0</inkml:trace>
  <inkml:trace contextRef="#ctx0" brushRef="#br1" timeOffset="42028.89">21380 13636 28559 0,'-3'-12'1264'0,"3"12"272"0,-1-5-1232 0,1 5-304 0,0 0 0 0,4 18 0 15,0 6 0-15,-2 6 0 0,-2 9 0 0,-1 3 0 16,-3 3-192-16,-3 6-32 0,-3 1-16 0,-3 1 0 16,-3-3 240-16,-1 4 0 0,-2-3 0 0,1 2 0 15,-1 2-144-15,2-6 144 0,-1-3-128 0,2-6 128 16,3-3 0-16,3-7 0 0,2-7 0 0,3-4 128 0,1-6 16 0,3 1 16 15,1 0 0-15,2-3 0 0,2-5 16 16,-4-6 0-16,0 0 0 0,9-10 0 16,-1-6-1808-16,3-7-352 0,-2-11-80 0,1-3-8656 15</inkml:trace>
  <inkml:trace contextRef="#ctx0" brushRef="#br1" timeOffset="42377.66">21433 13752 5519 0,'12'-27'496'0,"5"1"-496"15,2 4 0-15,1 3 0 0,-1 4 3968 0,1 3 688 16,0 2 144-16,-1 2 16 0,1 2-3312 0,-2 5-672 15,-1 1-128-15,-1 0-16 0,-1 5-336 0,0 3-64 16,-2 3-16-16,-2 2 0 0,-2 2-272 0,2 2 0 0,-2-1 0 0,-1 5-144 16,-3 0 144-16,-2 5-192 15,-5-4 192-15,-2 3-192 0,-2 2 192 0,-3 2 0 16,-2 1 0-16,0-2-128 0,-2 1 128 0,-2-2 128 0,1 1-128 16,1-3 176-16,-2-2-32 0,2-3 0 0,0-3 0 15,3-4 0-15,1-2-16 0,2-4 0 0,7-7 0 0,-5 9 0 16,5-9-128-16,0 0 0 0,0 14 0 0,4-1 0 15,3 0 0-15,0 0 0 0,3 2 0 0,0 0 0 16,0 2 0-16,3 2 0 0,2 0 0 0,0 3 0 16,2 0 0-16,-1-1 0 0,-2-1 0 0,-1-4 0 15,-2-1 0-15,-5-2 0 0,0-2 0 0,-4-2 0 16,-2 0 0-16,-2-1 0 0,-5 0 0 0,-3-1 0 16,-3 3 336-16,-2-3-16 0,0 1 0 0,-4 1 0 0,0 0 48 15,-2-2 0-15,-1-1 0 0,2 4 0 16,2 3-176-16,1-2-48 0,0-4 0 0,5-2 0 15,1-4-384-15,11-1-80 0</inkml:trace>
  <inkml:trace contextRef="#ctx0" brushRef="#br1" timeOffset="42928.98">22344 13802 16575 0,'0'0'1472'0,"12"-4"-1168"0,1 1-304 0,0 3 0 16,2 3 1184-16,-1 1 176 0,0 2 48 0,1 5 0 16,-2 3-976-16,-3 2-192 0,-3 3-48 0,-5-2 0 15,-3 0 320-15,-2 4 64 0,-1 4 16 0,-1 2 0 16,-3 2-464-16,-1 3-128 0,-3 2 0 0,-3 0 0 16,0 5 0-16,1-1 0 0,-2 1 0 0,3 0 128 15,3-2 32-15,1-5 16 0,1-2 0 0,3 0 0 0,2-4-176 0,2-1 192 16,2-3-192-16,3-3 192 0,3-1-192 0,2-1 0 15,1 0 0-15,5 1 0 0,0-2 288 0,5-2-32 16,1-1 0-16,5 1 0 0,2 3 32 0,4-4 0 16,-1-3 0-16,2-4 0 0,-1-2-288 0,-2-1 128 15,-4-5-128-15,0-2 0 0,0 0 192 0,0-3-64 16,-1-1 0-16,0-3-128 0,0 1 320 0,0-2-64 16,-1-2 0-16,1 0 0 0,-3-2 32 15,0-1 0-15,2-3 0 0,-1-3 0 0,1-7-96 16,-2-4-32-16,-4-2 0 0,0-4 0 0,-1-1 112 0,-2 2 32 15,-4-2 0-15,0 3 0 0,-2 2 48 0,-2 2 16 16,-4 1 0-16,3 2 0 0,-1-3-176 0,0 0-48 16,-2 0 0-16,-1 2 0 0,1-1-144 0,1 6 0 15,0 5 0-15,0 5 0 16,1 2-1488-16,1 5-240 0,-6 10-32 0</inkml:trace>
  <inkml:trace contextRef="#ctx0" brushRef="#br1" timeOffset="43212.89">23458 13769 15663 0,'-2'-13'1392'0,"2"5"-1120"0,-1-1-272 0,4 1 0 15,2 1 3824-15,4 3 704 0,5 0 144 0,6 4 16 32,2 1-4144-32,3 0-832 0,0-1-160 0,-1 0-48 0,0-1 496 0,-2 0 0 0,-2 1 0 0,-1-3 0 15,-1 0-128-15,-2 2 128 0,-3-5 0 0,0 4-144 16,0 2-32-16,-1 2 0 0,-12-2 0 0,12 2 0 15,-12-2-32-15,11 11-16 0,-3-1 0 0,-3 2 0 16,-2 2 64-16,-3 2 16 0,-1 1 0 0,-3 2 0 16,-3 2 144-16,0 3 0 0,-3 2 0 0,-1-1-128 15,-2 2 128-15,0 0 0 0,0-5 0 0,0 1 0 0,-1-1 144 0,5-3-144 16,3 2 192-16,3-1-192 0,1-6 0 0,-1-2 0 16,-1-6 0-16,2 1-8544 15,2-7-1744-15</inkml:trace>
  <inkml:trace contextRef="#ctx0" brushRef="#br1" timeOffset="43610.71">24377 13868 18431 0,'0'0'1632'0,"0"0"-1312"0,12 0-320 0,-1 2 0 15,1 0 2400-15,1 5 416 16,0 4 64-16,-1 5 32 0,-3 5-2560 0,-2 1-512 15,-1 0-96-15,-1 2-32 0,1 2 0 0,-4 1 0 0,1 3 0 0,-5 5 0 16,-3-1 112-16,-1 5 32 0,-5-2 0 0,-3 1 0 16,-4 1 144-16,-2-3 0 0,-1 1 0 0,-1-3 128 15,-1-3 144-15,-3-5 48 0,-3-6 0 0,-2-3 0 16,-2-4 112-16,-1-6 16 0,-2-4 16 0,3-4 0 16,3-3-16-16,1-4 0 0,1-4 0 0,2-1 0 15,1-1-64-15,4 1-32 0,3 2 0 0,3-4 0 16,5-5-112-16,1-1-32 0,2 0 0 0,5 2 0 0,3-3-32 15,3 3-16-15,4 1 0 0,3 4 0 0,4 1-320 0,2 2-64 16,2 5-16-16,2 2 0 16,1 4-320-16,4 4-64 0,0 4-16 0,2 5 0 15,1 1 112-15,-1 6 16 0,0 2 0 0,2 4 0 0,-3 0 144 0,-1 1 48 16,-4 1 0-16,-1 0 0 0,-1-4 320 16,-3-2-176-16,-3-2 176 0,-2 0-128 0,-2-3 128 15,-2-1 0-15,-3-3 0 0,0 1 0 0,-1 1 304 16,-1-2-16-16,-2-1 0 0</inkml:trace>
  <inkml:trace contextRef="#ctx0" brushRef="#br1" timeOffset="44829.93">25357 13855 4607 0,'2'-9'400'0,"0"1"-400"0,1-1 0 0,-1 1 0 16,-2 8 3312-16,0 0 576 0,4-6 112 0,-4 6 32 16,0 0-2384-16,0 0-480 0,0 0-80 0,0 0-32 15,0 0-112-15,0 0-32 0,0 0 0 0,0 0 0 16,-1-4-544-16,1 4-112 0,0 0-32 0,0 0 0 0,0 0-224 0,0 0-240 16,3 21 48-16,-2 1 16 0,0 5 32 0,1 1 0 15,-2 4 0-15,0 2 0 0,-2 5 144 0,-2 0-160 16,0 4 160-16,-2 4-160 0,-3 8 160 0,-2 2 0 15,0 5 0-15,-1-1 0 0,-1-2 0 0,1-5 0 16,0-4 0-16,1-7 0 0,2-7 0 0,1-4 0 16,1-5 0-16,3 1 128 0,0-4-128 0,2-3 128 15,-1 0-128-15,2-3 128 0,0-2-128 0,-1-3 192 16,1-3-64-16,2 1 0 0,3 1 48 0,0-3 16 0,-4-9 0 0,4 9 0 16,0-4-400-16,-4-5-80 15,0 0-16-15</inkml:trace>
  <inkml:trace contextRef="#ctx0" brushRef="#br1" timeOffset="45069.2">25368 14434 17503 0,'-2'-16'768'0,"2"7"176"0,2 0-752 0,2 3-192 0,-4 6 0 0,7-6 0 16,4 0 2688-16,3 1 496 0,3 3 96 0,4 2 32 15,1 0-2928-15,4 0-592 0,3 3-112 0,1 1-32 16,4-2 160-16,2 2 16 0,3-1 16 0,2 0 0 16,-1-1 160-16,1-2-192 0,-3-1 192 0,-2 0-192 15,-2-2 192-15,-4 0 0 0,-3-3 0 0,-2 3 0 0,-4 1 160 0,-2 2-32 16,0 2-128-16,-5 1 192 0,-2 1 16 0,-12-4 0 16,0 0 0-16</inkml:trace>
  <inkml:trace contextRef="#ctx0" brushRef="#br1" timeOffset="45730">26883 14077 31103 0,'5'-31'1376'0,"-1"12"288"0,-3 0-1344 0,2 4-320 16,1 4 0-16,-2 3 0 0,-3 1 0 0,1 7-128 15,0 0 0-15,0 0 0 0,-4-2 128 0,-3 0-192 16,-4 5 192-16,-2 1-192 0,-4 1 192 0,-3 2 0 16,-1-2-144-16,2 3 144 0,1 1 0 0,-1 3-176 15,1-1 176-15,1 0-128 0,0 0 128 0,3 4 0 16,2-2 0-16,2 1 0 0,1 2 0 0,2-2-128 16,2 3 128-16,1 1-128 0,-1-1 0 0,2 3 0 15,0-1 0-15,2 2 0 0,1 5 128 0,0-1 0 16,0 2 0-16,-1 5-128 0,-2 3 128 0,1 0 0 15,-1 0 0-15,-2 2 0 0,-4-2-128 0,0-1 128 16,-2-4-128-16,2-3 128 0,0-2 0 0,1-3 0 0,2-5 0 0,0-1 0 16,1 0 0-16,0-5-128 0,0 1 128 0,5-12 0 15,0 0 0-15,0 0 0 0,-4 9 0 0,4-9 0 16,0 0 0-16,5 11 0 0,1-4 0 0,6-1 128 16,1-3-128-16,3-5 0 0,3-2 128 0,4 0-128 15,1-1 0-15,4-3-192 0,2-1 32 0,1 1-8352 16,0-2-1680-16</inkml:trace>
  <inkml:trace contextRef="#ctx0" brushRef="#br1" timeOffset="46067.68">27201 14132 7359 0,'-2'-16'320'0,"2"7"80"0,0-3-400 0,3 2 0 16,1 2 0-16,0-3 0 0,1 2 5136 0,3 1 944 15,2 2 192-15,2-1 48 0,2 1-5296 0,1-1-1024 16,-2 1-256-16,1 1-16 15,2 2 272-15,-1 0-192 0,1 1 192 0,2 2-160 0,1 0 160 0,-1 2-160 16,-3 2 160-16,2 2-160 0,-1 1 160 0,-2 4-208 16,-1-1 80-16,-2 1 128 0,-3 2-192 0,-2 1 192 15,-1-1-192-15,-2 5 192 0,-2-1-160 0,-3 5 160 16,-5 6 0-16,-1 0-144 0,1 8 144 0,-3 3 0 16,-1 4 0-16,-2 2-128 0,-2 2 128 0,2-2 0 15,2-4 0-15,-1-3-128 0,0-1 128 0,2-5 0 16,1-4 128-16,-1-1-128 0,1 0 0 0,1-6 0 0,-2-2-160 0,1-2 160 15,0-3 0-15,1 2 0 0,-1-5 160 0,0 1-32 16,0-3 208-16,-2-1 48 0,1-2 16 0,-2 0 0 16,-1-2 0-16,0-1 0 15,0 0 0-15,0-2 0 0,0 2-128 0,1-3-16 0,2 3-16 0,10-3 0 16,-8 0-416-16,8 0-80 0,0 0 0 0</inkml:trace>
  <inkml:trace contextRef="#ctx0" brushRef="#br1" timeOffset="46195.63">27714 15012 20271 0,'-3'-28'1792'0,"1"15"-1424"0,2 4-368 0,0 1 0 16,0 2 3872-16,2 3 704 0,-2 3 144 0,0 0 16 0,0 0-3904 0,0 0-832 16,9 17 0-16</inkml:trace>
  <inkml:trace contextRef="#ctx0" brushRef="#br1" timeOffset="47283.02">25638 15173 27583 0,'-7'-5'1216'0,"-2"1"256"0,1-6-1168 0,2 2-304 0,0 5 0 0,6 3 0 16,0 0 304-16,-5 16 0 0,0 5 0 0,2 4 0 16,1 5-544-16,0 3-96 0,1 5-32 0,1 3 0 15,0 3 224-15,3 2 144 0,-1 2-192 0,4 0 192 16,1-2 0-16,4-1 0 0,1 0 0 0,1-5 0 15,1-2 0-15,3-2 0 0,1 0 144 16,2-5-144-16,1 0 176 0,-2-5-48 0,1-4-128 0,-3-2 192 31,-2-8-1296-31,-2-3-272 0,-1-5-48 0</inkml:trace>
  <inkml:trace contextRef="#ctx0" brushRef="#br1" timeOffset="47521.44">25576 15246 8287 0,'0'0'368'0,"-4"-9"80"0,1 0-448 0,3 9 0 16,0 0 0-16,0 0 0 0,-8-5 3728 0,8 5 672 16,-12 2 128-16,0 6 16 0,-1 3-3440 0,0 2-688 15,-1-2-144-15,1 8-16 0,0 0-256 0,1-1 176 16,-1 2-176-16,3 2 160 0,0-4 32 0,4 5 0 15,1 3 0-15,2-2 0 0,0 5-192 0,2-8 0 16,0-5 0-16,2-5 0 16,-1-11-1728-16,0 0-240 0</inkml:trace>
  <inkml:trace contextRef="#ctx0" brushRef="#br1" timeOffset="47629.55">25677 15324 12895 0,'18'-10'1152'0,"-8"4"-928"0,-2-2-224 0,5 2 0 16,4 6 3776-16,3 7 704 0,5 9 128 0,2 5-11232 15,4 7-2256-15</inkml:trace>
  <inkml:trace contextRef="#ctx0" brushRef="#br1" timeOffset="48781.52">25074 15201 6447 0,'-5'-6'576'15,"1"3"-576"-15,4 3 0 0,0 0 0 0,-4-6 4608 0,4 6 832 16,0 0 144-16,4-8 48 0,3-3-4160 0,2 2-832 16,5 1-176-16,5 3-16 0,1-2-448 0,5 3-224 15,6-2 32-15,5 2 0 16,1-3 192-16,4 3 0 0,-1-1 0 0,1 0 0 16,-1 1 0-16,3 3 0 0,3-3 0 0,-1 4-144 15,0 1 144-15,0 2 0 0,1 1 0 0,-3-3 0 0,-4 1 0 0,-1 1 0 16,-4-2 0-16,-4 1 0 0,-4-2 128 0,-4-2-128 15,-4 2 160-15,-3 3-160 0,-6 3 160 0,-3 0-160 16,-6-6 160-16,0 0-160 0,0 0 0 0,-11 6-160 16,-6 1 0-16,-7-2 0 0,-5 0 160 0,-7 2-128 0,-8-2 128 15,-5 0-128-15,0 2 128 0,-2-5-208 0,-1 5 80 0,0 1 128 16,1 1-192-16,0-1 192 0,1 1-192 0,2-5 192 16,1-3-144-16,6 0 144 0,4 0 0 0,6 1 0 15,9 0 128-15,7 0 144 0,6-1 32 0,9-1 0 16,0 0-96-16,12-1-16 15,10-2 0-15,9 0 0 0,8-2-192 0,7-1 0 0,5-2 128 0,5 1-128 16,4 1 0-16,5 1 0 0,3 2 0 16,4 4-160-16,3 6 160 0,-6-2 128 0,-7 2-128 0</inkml:trace>
  <inkml:trace contextRef="#ctx0" brushRef="#br1" timeOffset="65949.92">5201 15545 1839 0,'-15'4'160'0,"3"-4"-160"0,-2 0 0 0,0 0 0 16,-1 1 1840-16,2-1 336 0,2 0 64 0,-1-5 0 16,-1-7-1024-16,1 4-192 0,0 3-64 0,6 4 0 15,1-4 384-15,1 3 64 0,-1-2 0 0,5 4 16 16,-7-2-64-16,7 2-16 0,0 0 0 0,0 0 0 0,0 0-496 15,0 0-96-15,0 0-32 0,9-6 0 16,2 0-272-16,3 2-48 0,3-1-16 0,5 2 0 16,4 1-128-16,5 0-48 0,6 0 0 0,2-1 0 0,0 2-64 15,5-1-16-15,3 0 0 0,4-1 0 16,4 1 0-16,6 0 0 0,7 2 0 0,5 2 0 0,5 0-128 0,4 0 0 16,3-2 144-16,4 1-144 0,6 1 128 15,7 1-128-15,3 0 128 0,4-3-128 0,0 0 0 0,7 0 144 16,5 1-144-16,6-1 0 0,1-1 160 0,6-2-160 15,4 2 128-15,5-3-128 0,2-4 128 0,2 3-128 16,3 2 0-16,-2 1 128 0,-4-2-128 0,0 4 0 16,-1 0 0-16,-2 0 128 0,-7-4-128 0,-3 4 0 0,-5 4 144 15,-5-3-144-15,-6-1 0 0,-4 1 0 0,-5 3 0 0,-9-2 0 16,-8-1 128-16,-7 1-128 0,-9 1 128 0,-6 9-9136 16,-7 10-1808-16</inkml:trace>
  <inkml:trace contextRef="#ctx0" brushRef="#br1" timeOffset="69022.11">3828 14283 8287 0,'-4'-15'736'0,"-5"-1"-592"0,-4-3-144 0,1 6 0 0,3 3 2544 0,1 3 464 15,0 1 112-15,2 4 16 0,6 2-1536 0,-10 4-288 16,0 5-64-16,-2 7-16 0,-1 5-800 16,-2 6-176-16,-4 3-16 0,-3 9-16 0,-1 6 48 0,-1 3 16 15,0 0 0-15,-3 7 0 0,3 5-112 0,0 3-32 16,2 7 0-16,2-1 0 0,2 1 48 0,4-4 16 16,3-5 0-16,4-8 0 0,-1-7-64 0,3-7-16 15,2-2 0-15,0-7 0 0,1-7-128 0,0-2 160 16,2-4-160-16,0-3 160 0,0-14 0 0,3 11 0 15,-3-11 0-15,0 0 0 0,0 0-160 0,12-3-272 16,2-6 64-16,3-4-8112 0,1-4-1632 16</inkml:trace>
  <inkml:trace contextRef="#ctx0" brushRef="#br1" timeOffset="69322.25">3983 14547 24015 0,'0'0'1056'0,"0"0"224"0,0 0-1024 0,0 0-256 0,-11 2 0 0,2 2 0 16,-1 1 544-16,-3 4 48 0,-4 4 16 0,-3 1 0 16,-2 2-464-16,-3 1-144 0,-2 1 0 0,-2 0 0 15,1 2 192-15,-1-2-192 0,0-5 192 0,5 3-192 16,-1-3 0-16,5 0 0 0,2-1 0 0,4 0 0 0,1-6 0 0,3 1 0 16,10-7 0-16,-6 7 0 0,6-7 0 0,-3 11 0 15,3 1 0-15,4-3-144 16,1 1 144-16,5 2 0 0,1 1 0 0,2 3 0 15,0-2 0-15,2 4 0 0,0 0 0 0,2-1 0 0,0-1 0 0,2 0 0 16,-1-3 0-16,0-2 0 0,0-2 0 0,-1-1 0 16,-1-1 128-16,-1-1-128 0,1 0 144 0,-3 0-144 15,-2-3 192-15,-1 1-192 16,0-2-384-16,2 5-176 0,-1 7-32 0,-2-6-10784 16</inkml:trace>
  <inkml:trace contextRef="#ctx0" brushRef="#br1" timeOffset="69600.37">4288 14487 19343 0,'-14'-32'1728'0,"8"19"-1392"15,4 6-336-15,2 7 0 0,0 0 528 0,0 0 48 16,-3 15 0-16,2 3 0 0,-2 0-32 0,-1 7 0 0,-2-2 0 0,-1 4 0 15,-2 0-96-15,-1 5-32 0,-3 2 0 0,0 3 0 16,-2-1-144-16,1 3-16 0,0-2-16 0,2 2 0 16,1-1-96-16,4-4-16 0,-1-3 0 0,1-4 0 15,2-3 48-15,-1-5 0 0,0 0 0 0,1-4 0 16,1-3 0-16,4-12 0 0,-4 9 0 0,4-9 0 0,0 0-48 0,0 0-128 16,0 0 192-16,0 0-64 15,-2 15-592-15,0-6-128 0,2-9-32 0,0 0-7248 16,0 0-1472-16</inkml:trace>
  <inkml:trace contextRef="#ctx0" brushRef="#br1" timeOffset="69973.84">4306 14418 19231 0,'-8'-40'848'0,"8"20"176"0,6 5-816 0,1-1-208 16,4 2 0-16,2 1 0 0,1 0 1328 0,-1 4 208 15,3 3 64-15,0 1 0 0,-2 4-832 0,0 1-176 16,-2 4-16-16,1 2-16 0,-1 2-368 0,-2 4-192 15,-2-2 192-15,0 3-192 0,-2 2 0 0,1-1 0 16,-3 3 0-16,-4 1 0 0,-3 2 128 0,1-1-128 0,-1 0 0 0,-4-1 0 16,-3 0 144-16,-2 0-144 0,-1-1 0 0,-1-1 144 15,-2-3-144-15,1 1 128 0,-2 2-128 0,1-3 128 16,-1-3-128-16,3 1 0 16,-1-2 0-16,4 0 128 0,0-1-128 0,2 0 0 0,1-2 0 0,8-6 128 15,-4 12-128-15,4-12 0 0,0 10 0 0,3 2 0 16,2-1 0-16,3-1 0 0,0-1-144 0,2 0 144 15,2-1 0-15,1 3 0 0,1-1 0 0,-1 3 0 16,-1 0 0-16,-1 1 0 0,-2 1-128 0,-3 0 128 16,-2-2 0-16,-1 4-192 0,-1 3 192 0,-3-1-160 15,-2 2 32-15,-2 1 0 0,-3 1 0 0,-1-3 0 16,-3 0 128-16,-1 1 0 0,-1 0 0 0,1 0 0 16,-1-3 0-16,1 0 0 0,0-5 0 0,1 1 0 15,1-2-224-15,8-1 32 0,4 3 16 0,3-4-7696 16,-2-2-1552-16</inkml:trace>
  <inkml:trace contextRef="#ctx0" brushRef="#br1" timeOffset="70289.95">4825 14238 13823 0,'-16'-19'608'0,"11"10"128"0,4 4-592 0,1 5-144 16,0 0 0-16,0 0 0 0,0 0 1408 0,0 0 256 0,0 0 64 16,6 14 0-16,-2 7-1008 0,-2 2-192 15,-2 2-32-15,0 5-16 0,-3 4 224 0,0 4 32 16,0 0 16-16,-3 2 0 0,-3 3-496 0,-1 5-80 0,-2 3-32 0,-1 2 0 16,-1 2-16-16,-2 1 0 0,-1 0 0 15,1-3 0-15,2-4-128 0,2-6 0 0,1-5 144 0,3-3-144 16,0-8 176-16,4-2-48 0,1-1 0 0,2-3 0 15,0-2-128-15,2-2 160 0,2-5-160 0,-3-12 160 16,5 10-160-16,-5-10 128 0,0 0-128 0,14 4 128 16,-2-3-320-16,4-2-80 0,3-3-16 0,2 2-7424 15,3-6-1488-15</inkml:trace>
  <inkml:trace contextRef="#ctx0" brushRef="#br1" timeOffset="70518.53">4876 14663 12895 0,'-21'-24'576'0,"12"13"112"15,4 3-560-15,2 2-128 0,0-3 0 0,3 4 0 0,4-1 2560 16,0 0 464-16,3 2 112 0,2-3 0 0,1 2-2096 0,2-1-416 16,0 1-96-16,1-1-16 0,0 0-64 0,1 1-32 15,1-2 0-15,0 2 0 0,1 1-192 0,1-1-32 16,0 1-16-16,-2 1 0 0,-3 2-176 0,-12 1 0 15,13-1 0-15,-13 1 0 16,12-2-320-16,-12 2-128 0,9 19-48 0,-4-5-7584 0,-5-1-1520 0</inkml:trace>
  <inkml:trace contextRef="#ctx0" brushRef="#br1" timeOffset="70640.14">4839 14731 13823 0,'0'0'1216'0,"0"0"-960"0,0 0-256 0,0 0 0 16,0 0 2464-16,0 0 448 0,12 0 96 0,1-1 0 15,2 1-1952-15,0 0-400 0,2 0-80 0,3 0 0 16,-1-4-352-16,3 4-64 0,2 4-16 0</inkml:trace>
  <inkml:trace contextRef="#ctx0" brushRef="#br1" timeOffset="86680.3">10482 15289 14735 0,'-4'-9'1312'0,"0"-1"-1056"0,0-2-256 0,2 2 0 16,2-1 2336-16,3 2 416 0,4 0 64 0,5 0 32 0,2 0-1696 0,3 1-352 16,1 0-64-16,6 1-16 0,4 0-720 0,2 3 0 15,-1 1-240-15,5-2 64 0,2 1 176 0,2 0 0 16,-1 0 128-16,3 0-128 0,3 2 240 0,2 2-32 16,-1 1 0-16,4 2 0 0,3 0-48 0,1 4-16 15,-1 2 0-15,-3-2 0 0,-2 0-144 0,-2 3 160 16,-2 0-160-16,0-1 160 0,-3 0-160 0,-3 2 0 15,-2-1 0-15,-1 1 128 0,-2-2-128 0,-2 1 0 16,-2 1 0-16,-1 2 0 0,-2 1 0 0,-4 0 0 16,-3-2 0-16,-2 0 0 0,-4-2-224 0,0 3 32 0,-1-2 0 0,-2 2 0 31,-1 0-608-31,-3-2-112 0,-3 1-32 0,-5-4-10608 0</inkml:trace>
  <inkml:trace contextRef="#ctx0" brushRef="#br1" timeOffset="86897.31">11757 15265 11055 0,'0'-12'976'0,"0"12"-784"0,-7-9-192 0,3 0 0 16,4 9 3088-16,0 0 576 0,0 0 112 0,0 0 32 15,0 0-2704-15,12 2-528 0,-12-2-128 0,15 7 0 16,-1 2-448-16,-1 1-256 0,0 1 48 0,0-1 0 16,0 2 336-16,0 0 80 0,-1-2 16 0,0 2 0 15,-1-1 224-15,0 1 32 0,-3-1 16 0,-2-1 0 16,-1-1-192-16,-5-9-48 0,-1 13 0 0,-4 0 0 15,-4 3-128-15,-4 6-128 0,-4 7 192 0,-9 3-192 16,-7 0-176-16,-13-4-144 0,-10-2-16 0,-5 0-12400 16</inkml:trace>
  <inkml:trace contextRef="#ctx0" brushRef="#br1" timeOffset="98279.65">13799 15579 911 0,'0'-11'0'0,"1"1"0"0,-14 1 0 0,13 9 0 0,-4-11 0 0,0 3 0 15,0 3 5168-15,4 5 944 0,-5-6 192 0,-2-1 32 16,0 3-4928-16,-3 0-1008 0,0 0-192 0,-2 2-32 16,-1 1-176-16,0-1 0 0,0 1 0 0,-3 0 128 15,-2-2 48-15,0 2 0 0,1 1 0 0,0 0 0 16,0 0-176-16,1 0 128 0,2 0-128 0,1 0 128 0,0 0-128 0,1 0 0 15,1 0 0-15,-2-3 128 0,-3-3-128 0,3 2 0 16,4 4 144-16,1 0-144 0,8 0 0 0,-8 2 0 16,8-2 0-16,-8 8 0 0,2-1 0 0,6-7 0 15,-8 10 0-15,4 2 0 0,0 0 0 0,0 1-128 16,0-2 128-16,2 6 0 0,-1 2 0 16,0 0 0-16,0-1 0 0,-1 6 0 0,-2 1 0 0,0 2 0 15,-2 4 0-15,2 3 0 0,-2 3 0 0,0-2 0 16,0-1 0-16,0 1 0 0,0 3 0 0,1-3 0 15,0-2 0-15,1-2 0 0,-2-2 0 0,1-2 0 16,2-1 128-16,0-3-128 0,0-3 0 0,-1 0 128 16,1-1-128-16,1-1 0 0,0-2 176 0,2-2-48 0,-1-2 0 15,3-12 0-15,-1 12 80 0,2-2 16 0,-1-10 0 0,0 0 0 16,0 0 128-16,7 12 32 0,-7-12 0 0,9 6 0 16,-9-6 48-16,14 2 16 0,0-2 0 0,3-2 0 15,0 0-144-15,2-2-32 0,-2-3 0 0,1 0 0 16,0 0-272-16,2 2 0 0,-1 1 0 0,1-3 0 31,1 4-448-31,-1-3 0 0,1 1 0 0,-1 0 0 16,-1 1-528-16,2-1-112 0,1 0 0 0,1-1-10800 0</inkml:trace>
  <inkml:trace contextRef="#ctx0" brushRef="#br1" timeOffset="98830.15">14079 15721 15775 0,'0'0'704'0,"0"0"128"0,0 0-656 0,0 0-176 15,0 0 0-15,0 0 0 0,0 0 1024 0,0 0 160 16,-7 0 32-16,7 0 16 0,0 0-800 0,0 0-176 15,0 0-16-15,0 0-16 0,0 0 464 0,0 0 80 0,0 0 32 0,15 0 0 16,-2-3-256-16,1 3-48 0,-1-1-16 0,1 0 0 16,1-1-256-16,0-2-48 0,0 2-16 0,0-5 0 15,2 3 80-15,0 2 16 0,0-2 0 0,0 1 0 16,0-1-256-16,-1 2 0 0,-3-1 0 0,0 3 0 16,0 1 0-16,-1 1 0 0,-12-2 0 0,10 4 0 15,-10-4 0-15,12 5 0 0,-12-5 0 0,0 0 0 0,0 0-160 0,5 12 160 16,-2 2-128-16,-3 0 128 15,-2-1 0-15,-2 0 0 0,0-1 0 0,1 1 0 0,-3 0 0 0,1 3 192 16,-1-1-64-16,-1 0 0 0,-1-2-128 0,2 0 176 16,-1-4-176-16,2-1 192 0,0 0-192 0,1-1 0 15,1 4 144-15,1-3-144 0,2-8 0 0,-4 11 0 16,1 0 0-16,1-1 0 16,-1-1-720-16,0-2-64 0,3-7-16 0,0 0-10656 0</inkml:trace>
  <inkml:trace contextRef="#ctx0" brushRef="#br1" timeOffset="99430.52">14915 15684 10127 0,'0'0'896'0,"0"0"-704"15,0 0-192-15,0 0 0 0,0 0 1632 0,0 0 288 0,-11 3 64 0,2 3 16 16,0 2-1168-16,-2 5-256 0,1-1-32 0,1 6-16 16,-2-1-16-16,2 7 0 0,0 2 0 0,0 2 0 15,0 2 176-15,1 4 16 16,-1-1 16-16,0 2 0 0,0-1-336 0,0 0-80 0,1-4-16 0,3 0 0 15,1-4-32-15,1 1-16 0,0-1 0 0,1-2 0 16,-1-2-240-16,2-4 0 0,0-2 0 0,1-6 0 31,-2-1-512-31,2-1-32 0,3 1-16 0,-3-9 0 16,0 0-304-16,0 0-64 0,0 0-16 0,0 0-5440 0,0 0-1088 0</inkml:trace>
  <inkml:trace contextRef="#ctx0" brushRef="#br1" timeOffset="99642.81">14740 16094 9215 0,'0'0'816'0,"0"0"-656"16,0 0-160-16,0 0 0 15,5-12 2512-15,2 3 480 0,0 5 80 0,4 0 32 0,2 1-1728 0,1-1-352 16,2 2-64-16,2 2 0 16,2 0-560-16,1 0-96 0,1 0-32 0,2 0 0 0,3-1-64 0,0-1-16 15,-1 1 0-15,0-2 0 0,-1-1 0 0,-2 1-16 16,-1-3 0-16,-1 2 0 0,-1 0-176 0,-2 3 0 15,-1 0 0-15,-3-2 0 16,-2-1-752-16,0-1-176 0,-2-1-32 0,-1-1-16 16,-1 2-1584-16,-1-6-320 0</inkml:trace>
  <inkml:trace contextRef="#ctx0" brushRef="#br1" timeOffset="99909.4">15354 15678 13823 0,'0'0'608'0,"0"0"128"0,0 0-592 0,0 0-144 16,0 0 0-16,0 0 0 0,0 0 1104 0,-5 8 192 0,-2 2 48 0,1 4 0 15,-2 2-768-15,0 5-160 0,-1 1-32 0,1 3 0 16,2 0 384-16,-2 2 80 0,-1 0 16 0,-1 3 0 16,0 2-64-16,1-2-16 0,0 1 0 0,1-4 0 15,-1-1-288-15,1 0-64 0,3-2-16 0,0 1 0 16,-1-3-160-16,2-1-16 0,2-3-16 0,1 0 0 15,-1 0-224-15,2-5 0 0,0-1 128 0,2 0-128 16,-2-12-512-16,1 9-160 0,-1-9-32 0,0 0 0 16,0 0-496-16,0 0-96 0,0 0-32 0,12 1-5536 15,-12-1-1120-15</inkml:trace>
  <inkml:trace contextRef="#ctx0" brushRef="#br1" timeOffset="100455.26">15639 15833 8287 0,'10'-12'368'0,"-10"12"80"0,6-8-448 0,-6 8 0 0,5-6 0 0,-5 6 0 0,0 0 2736 0,0 0 464 16,0 0 80-16,0 0 32 0,0 0-2416 0,-5 13-464 16,-4 4-112-16,0-2 0 0,-2 6 96 0,2-1 32 15,0 3 0-15,0 1 0 0,1 2 96 0,0 0 32 16,1 1 0-16,0-3 0 0,-1-1-192 0,3-1-48 0,0-1 0 0,2-2 0 15,1-2-80-15,0-3-32 0,2-1 0 0,4 0 0 16,3-1 80-16,-1-3 16 0,-6-9 0 0,9 9 0 16,0-5-320-16,2 0 0 0,-1-2 0 0,3-2 0 15,2 0-208-15,-1-2-48 0,-1-2-16 0,1 0 0 32,1-4-128-32,2 0-32 0,-3-2 0 0,2-1 0 15,-1-3-16-15,2 1-16 0,0-3 0 0,-1 2 0 0,-3 1 256 0,1 1 48 0,-2-2 16 0,-2 4 0 16,0 2 16-16,-10 8 0 0,0 0 0 0,0 0 0 15,0 0 320-15,11 8 64 0,-3 2 0 0,-3 0 16 16,-5-10 80-16,3 16 16 0,1 2 0 0,0-1 0 0,-2 0-80 0,2 1-16 16,1-5 0-16,1 2 0 15,1-2-16-15,3-1 0 0,-1-2 0 16,1 0 0-16,1-3 16 0,-1-3 0 0,2-2 0 0,1-2 0 0,1-2 176 0,3-2 48 16,1-1 0-16,1-3 0 0,-1-1-192 15,0-2-48-15,-1 1 0 0,0-3 0 0,0-3-64 16,-1-1-32-16,-2-1 0 0,-2-3 0 0,-2-1-16 0,-2-1 0 15,-2 0 0-15,0-4 0 0,-4-2-16 0,-2 1 0 16,0-1 0-16,-1 0 0 0,-2 2-128 0,-1 1 160 16,1 0-160-16,-3 1 160 0,1 3-160 0,2 2-176 15,1 6 48-15,1 5 0 16,1 9-256-16,0 0-32 0,0 0-16 0,0 0 0 16,0 0-1616-16,0 0-320 0,0 0-64 0,0 0-5168 15,0 0-1040-15</inkml:trace>
  <inkml:trace contextRef="#ctx0" brushRef="#br1" timeOffset="100722.19">16755 15847 6447 0,'0'0'272'0,"0"0"80"0,0 0-352 0,0 0 0 0,0 0 0 0,0 0 0 15,-11 9 3072-15,-2 3 528 0,-2 2 112 0,-2 5 32 16,-4 4-2928-16,-2 3-592 0,-6 2-224 0,-1-4 176 15,-2-3 256-15,3 3 48 0,3 1 16 0,3 2 0 16,0 3 400-16,6-1 96 0,2-1 16 0,4 1 0 16,5-6-336-16,3 3-64 0,3-6-16 0,4-2 0 15,3-5-96-15,3-1-32 0,0-2 0 0,5 1 0 0,0-3-464 0,4-2 128 16,0-1-128-16,5 2 0 16,3-4-320-16,0 0-96 0,1 0-32 0,-2-3 0 15,-1 1-416-15,-2-2-96 0,-1 0 0 0,-2-1-10464 0</inkml:trace>
  <inkml:trace contextRef="#ctx0" brushRef="#br1" timeOffset="101489.65">17279 16160 8287 0,'0'0'736'0,"7"-12"-592"16,0-1-144-16,-2 0 0 0,0 0 1344 0,1-1 224 0,0-2 48 0,-1 1 16 16,-3-1-224-16,1 0-64 0,-2-4 0 15,-1 1 0-15,-2 6 192 0,0 2 48 0,0-3 0 0,-1 5 0 16,-1 2-368-16,0 1-64 0,1 2 0 0,-4 0-16 15,-5-1-576-15,1 4-112 16,-2-2-32-16,-1 5 0 0,0-1-240 0,-1 3-48 0,-2 1-128 0,2 0 192 16,1 3-192-16,1 1 0 0,-2 0 128 0,2 3-128 15,2 0 0-15,2 1 0 16,-1-1 0-16,4 1 0 0,1 0 0 0,1-2 0 0,0 0 0 0,3 2 0 16,2 0-160-16,3 1 160 0,1 2-128 0,3 0 128 15,2-2-208-15,1-1 32 0,-1-1 16 0,2-1 0 16,1 0-32-16,-1-1-16 0,-1 1 0 0,0-2 0 15,-1 0-16-15,-2-1 0 0,-8-8 0 0,8 12 0 16,-8-12 32-16,5 11 16 0,-2 1 0 0,-5-2 0 16,-1 1 32-16,-3-1 0 0,-2-1 0 0,-1 2 0 15,-2-1 144-15,-2 2-160 0,-2-2 160 0,0 1-160 0,-2-1 160 0,-2 2 0 16,1-5 160-16,2 0-160 0,3 0 0 0,3-1 0 16,1 0 0-16,9-6 0 15,-5 6 0-15,5-6-192 0,0 0 16 0,0 0 0 16,0 0-800-16,0 0-176 0,0 0-16 0,0 0-16 15,15 0-704-15,1-2-144 0</inkml:trace>
  <inkml:trace contextRef="#ctx0" brushRef="#br1" timeOffset="101899.75">17642 16155 11967 0,'0'0'1072'0,"0"0"-864"0,0 0-208 0,-4-7 0 15,-1 2 2224-15,-2 4 400 16,-1 2 64-16,2 6 32 0,-3 3-2000 0,1 2-400 0,-2-3-64 0,-1 3-32 16,1-2 144-16,-2 2 16 0,0 2 16 0,3 1 0 15,0-1 176-15,1-1 16 0,2 0 16 0,2-3 0 16,4-10-224-16,-3 15-64 0,3-15 0 0,0 13 0 16,0-13-64-16,0 0 0 0,0 0-16 0,8 12 0 15,-8-12-240-15,12 3-288 0,-2-1 64 0,2-4 16 16,0-1-112-16,2-3-32 0,0 0 0 0,2-2 0 31,1-1-224-31,1 0-64 0,2-2 0 0,-1 0 0 0,1-1-48 16,1 1-16-16,-2-2 0 0,1 0 0 0,-5 0 128 15,1 2 0-15,0-4 16 0,-5 4 0 0,-3 1 560 0,-1 0 0 16,-3 1 0-16,-4 9 0 0,0 0 736 0,0 0 160 0,0 0 16 0,0 0 16 16,0 0-320-16,-6 14-64 0,-3-1-16 0,-1 0 0 15,1 3-80-15,0 3-32 0,1-3 0 0,0 1 0 0,1 0-128 16,2-3-32-16,3 5 0 0,0-2 0 0,2-1-64 15,3-1 0-15,1-1-16 0,2 0 0 16,3 0-624-16,3-4-112 0,0-2-16 0,-2-2-7296 16,0 0-1472-16</inkml:trace>
  <inkml:trace contextRef="#ctx0" brushRef="#br1" timeOffset="102220.39">17985 16317 15663 0,'0'0'1392'0,"0"0"-1120"16,0 0-272-16,0 0 0 0,0 0 2944 0,5-7 544 0,2 2 96 0,2 1 32 15,1-1-2848-15,2 1-560 0,1-3-208 0,1 2 144 16,-1 0-144-16,2-2 0 0,-2 0 144 0,2 1-144 16,1 0 0-16,0 1 128 0,-1-2-128 0,1 2 0 15,-1 1 0-15,0-3 128 16,-2-2-128-16,0 3 0 0,-1 1 0 0,-2-1 0 0,-2 2 0 0,0-1 0 16,-8 5-208-16,0 0-16 0,6-8 0 0,-6 8 0 15,0 0-48-15,0 0-16 0,-8-10 0 0,-3 7 0 31,-5 1-160-31,-2 2-16 0,-3 4-16 0,-1 0 0 0,-2 1 48 0,3 4 16 16,2 0 0-16,1 5 0 0,-1 3 416 0,4 2 224 0,0 1-32 0,4-1 0 16,1-1 32-16,5 0 0 0,1 0 0 0,3 1 0 15,4-1 160-15,2-5 16 0,4 0 16 0,4-3 0 0,3-2-224 16,2-1-64-16,3-2 0 0,4-1 0 0,1-4-400 0,4 0-96 16,2 0-16-16,1-3 0 15,-1-2-512-15,-2-1-128 0,-2-2 0 0,-6 0-9600 16</inkml:trace>
  <inkml:trace contextRef="#ctx0" brushRef="#br1" timeOffset="102466.62">18566 16099 11055 0,'0'0'480'0,"0"0"112"0,11-3-464 0,-11 3-128 15,13-2 0-15,0 2 0 0,0 5 2016 0,0 1 384 0,-1 1 80 0,-1 2 16 16,2 1-1600-16,0 5-304 15,0-2-64-15,-1 3-16 0,-4-2 48 0,0 0 0 0,-3 2 0 0,-2-1 0 16,-3 1 64-16,-3 1 16 0,-2 0 0 0,-2 1 0 16,-1-2-96-16,-2 3-16 0,-3 0 0 0,-1-1 0 15,-1 2-128-15,-2-1-16 0,-1-2-16 0,0 1 0 32,0 2-640-32,1-2-128 0,1 0-32 0,3-2 0 15,0-7-2368-15,2-4-464 0</inkml:trace>
  <inkml:trace contextRef="#ctx0" brushRef="#br1" timeOffset="102884.21">19039 15830 8287 0,'12'-17'368'0,"-3"10"80"0,0-3-448 0,3 3 0 0,3 0 0 0,3-1 0 0,1 3 3600 0,2 1 640 15,1-1 128-15,2 2 32 0,1-2-3520 0,1 0-704 16,-2 2-176-16,1 3 0 0,-3-2 128 0,-1 2 0 16,-1-3 0-16,-1 3 0 0,2 1 96 0,-1 1 16 15,-2 0 0-15,-4-2 0 0,1 2-48 0,-1 0-16 16,-1 1 0-16,-1-2 0 0,-12-1 0 0,12 5 0 16,-12-5 0-16,9 7 0 0,-9-7-48 0,6 9-128 15,-6-9 192-15,4 16-64 0,-3-1 0 0,-2 5 0 16,-1-1 0-16,-4 5 0 0,-2-1 112 15,-1 6 16-15,0 5 0 0,-1-2 0 0,-2 4-256 0,2 0 176 16,-1 2-176-16,1-2 160 0,-2-4-160 0,2 0 0 16,0 1 0-16,4 0 0 0,1-2 0 0,2-2 0 0,1 1 0 15,0-4 128-15,1 0 0 0,-2 1-128 0,-1-3 192 16,3-2-64-16,0-1-128 0,-1-7 160 0,1-1-160 0,1-3 160 16,0-10 32-16,0 0 0 0,0 0 0 0,-4 8 0 15,4-8 144-15,-8 5 48 0,-1-1 0 0,-2-1 0 16,-8-2 192-16,-2-1 64 0,-6-1 0 0,-4 3 0 15,-6 5-400-15,-6 2-80 0,-6 2-16 0,-6-1-15392 16</inkml:trace>
  <inkml:trace contextRef="#ctx0" brushRef="#br1" timeOffset="118992.36">2420 16000 16063 0,'1'-8'704'0,"-14"0"160"0,16-1-688 0,-3 9-176 0,1-10 0 0,-1 0 0 16,-3 3 1008-16,1-1 160 0,-2 1 48 0,-1 1 0 16,-2-2-576-16,-2 1-128 0,-2 1 0 0,1 1-16 15,0 0-32-15,-5 1 0 0,-2-2 0 0,0 1 0 16,3 1-192-16,-3 2-32 0,-1 0-16 0,0-2 0 16,-2 4-224-16,0 0 128 0,1 0-128 0,-2 4 0 0,0-2 0 0,0 3 0 15,3 0 0-15,1 2 0 0,0 0 0 0,2 0 0 16,0 1 0-16,1 2 0 0,-2 2 0 0,2 0 0 15,1 1-128-15,2 2 128 0,1 5-128 0,3-3 128 16,0 0-192-16,0 2 192 0,1 1-128 0,2 1 128 16,1 1 0-16,0-3 0 0,1 1-128 0,-1 2 128 15,2 2 0-15,0 3 0 0,-1 2 0 0,2 1 0 16,-1-2 0-16,1 1 0 0,-1 0 0 0,1-2 0 16,0 1 0-16,0-5 0 0,-2 2 0 0,1 0 0 0,0-6 0 15,1 1 0-15,0-3 0 0,0-3 0 0,-1-2 0 0,1-12 0 16,0 11 0-16,0-11 0 15,0 0 0-15,2 11 0 0,-2-11 192 0,0 0-48 16,7 9-16-16,-7-9 0 0,9 9 0 0,-9-9-128 16,10 7 192-16,-1-3-64 0,2-1-128 0,-1 0 192 15,1-2-192-15,0 1 192 0,1-1-192 0,1 0 160 0,-1 1-160 0,-2 0 160 16,1 2-160-16,-1-1 192 0,1-2-192 0,2 3 192 16,1 1-192-16,2 3 128 0,-1 4-128 0,2-2 128 15,-4-2-128-15,-2-2 0 0,-2 1-192 0,1-2 192 31,-2 0-1104-31,0 1-112 0,1-4 0 0,-3-2-9104 0</inkml:trace>
  <inkml:trace contextRef="#ctx0" brushRef="#br1" timeOffset="120277.51">2789 16053 4607 0,'0'0'400'0,"0"0"-400"16,0 0 0-16,0 0 0 0,1 4 2544 0,-10-9 416 15,4-2 96-15,5 7 16 0,0 0-1616 0,0 0-320 0,0 0-64 0,0 0-16 16,0 0-816-16,0 0-240 0,0 0 0 0,-7-6 128 16,4-3-128-16,3 2 0 0,0-1 0 0,3 5 0 15,-3 3 176-15,0 0 112 16,11-2 32-16,0 4 0 0,2-1 96 0,2 0 32 0,0-2 0 0,1 1 0 16,0 0-192-16,1 0-16 0,2 0-16 0,2-1 0 15,0 1-64-15,0 0-16 0,0-2 0 0,1 1 0 16,0 0 16-16,-1-3 0 0,-3 0 0 0,-2 1 0 15,-2 2-160-15,-2 1 192 0,-3-4-192 0,-9 4 192 16,0 0-192-16,0 0 0 0,0 0 0 0,0 0 0 16,0 0 0-16,0 0 0 0,0 13-192 0,-2 1 192 15,0-1-256-15,-2 3 80 0,-3 1 16 0,-2 1 0 16,-1 0 160-16,-1 2 0 0,0 1 0 0,0-5-128 16,1 1 128-16,1-1 0 0,0-3 0 0,-1-1 0 0,4 0 0 15,1 0 0-15,0-2 0 0,5-10 0 16,-6 12 0-16,6-12 176 0,-2 10-48 0,2-10 0 0,0 0-128 0,0 11 0 15,0-11 0-15,0 0 128 16,0 0-128-16,6 6-224 0,-6-6 48 0,9 5-6848 16,2-3-1360-16</inkml:trace>
  <inkml:trace contextRef="#ctx0" brushRef="#br1" timeOffset="120788.13">3894 16103 5519 0,'4'-11'496'0,"-1"2"-496"0,-2 1 0 16,2-2 0-16,-1 1 2880 0,1 1 496 0,-2 0 80 0,0 0 32 16,-1 8-2656-16,-1-9-544 0,-1 1-96 0,-2 3-32 15,4 5 208-15,-9-4 32 0,-2 2 16 0,1 2 0 16,-3 1-48-16,0 4-16 0,-2 2 0 0,-2 2 0 15,-1 0-208-15,-2 3-144 0,1-2 192 0,-2 2-192 16,-2 0 0-16,-1-3 0 0,1-4 0 0,2 0 0 16,3 0 0-16,-1-1 0 0,5 3-144 0,2-2 144 15,2 0 0-15,2 0-128 0,1-1 128 0,7-4 0 16,-7 7-160-16,7-7 160 0,0 0-192 0,0 0 192 0,0 0 0 0,6 16 0 16,2-2 0-16,4-1 0 15,3-1 0-15,4-2 0 0,0 1 0 0,1-1 0 0,1 3 0 0,2 0 144 16,2 0-144-16,-2 1 192 0,-2-1-192 0,0 4 128 15,-1 0-128-15,-2 2 128 16,-4-1-128-16,0 0 0 0,1-2 0 0,-3-1 128 0,-6 1-128 16,2-3 0-16,0-2 0 0,-3 2 0 15,-2-3 0-15,-2 3 0 0,-1-3 0 0,-3 3 0 0,-3 1 0 16,-3-1 0-16,-3 0 0 0,-1 1 0 0,-4-1 192 0,-1 1 0 16,-3 1 0-16,-4-2 0 0,-2-2 16 0,-3-3 16 15,-2 0 0-15,1-1 0 0,1-4 64 0,3 0 16 16,-2-7 0-16,4 2 0 0,0-2 272 0,3-2 64 15,1 0 16-15,3-3 0 0,1 0-80 0,4 1-32 16,3 1 0-16,1 3 0 0,9 4-224 0,0 0-64 16,0 0 0-16,0 0 0 0,0 0-400 0,0 0-96 0,0 0-16 0,0 0-8352 15,0 0-1680-15</inkml:trace>
  <inkml:trace contextRef="#ctx0" brushRef="#br1" timeOffset="123568.56">4713 16181 1839 0,'0'0'160'0,"0"0"-160"0,8-9 0 0,-8 9 0 0,15 8 1904 0,-15-8 336 15,8-9 80-15,-8 9 16 0,5-8-1024 0,-5 8-208 16,0 0-32-16,0 0-16 0,0 0 32 0,-3-8 0 15,-4 1 0-15,0 5 0 0,7 2-336 0,-13-1-64 16,-1 1-16-16,0 3 0 0,-2-1-464 0,-2 3-80 16,-3-2-128-16,-1 3 176 0,-3 2-176 0,0 0 0 15,-1 3 0-15,1 1-176 0,5 6 176 0,0 1-192 16,-1 0 192-16,3 2-192 0,1 0 192 16,0 2 0-16,1 1 0 0,3 2 0 0,3-3 0 0,2 0 0 15,2-3 128-15,0 3-128 0,4-3 144 0,0 1-144 16,2-2 192-16,2-2-192 0,0-4 240 0,2 0-64 0,3-3-16 0,-1 0 0 15,-6-10 80-15,12 12 16 16,0-3 0-16,-2-1 0 0,-1 3-32 0,3-4 0 16,1 3 0-16,1-1 0 0,-2-2 16 0,-1 1 0 0,-4-2 0 15,1-3 0-15,0 0-416 0,1 0-80 0,-9-3 0 0,12 4-16 32,0-4-576-32,-2 0-112 0,-1 0-32 0</inkml:trace>
  <inkml:trace contextRef="#ctx0" brushRef="#br1" timeOffset="123961.9">4949 16400 12895 0,'0'0'1152'0,"0"0"-928"16,-4-5-224-16,4 5 0 15,0 0 1632-15,0 0 288 0,0 0 48 0,0 0 16 0,0 0-1600 16,-10 2-384-16,-2 2 0 0,0 2 0 15,0 1 0-15,-1 3 128 0,-4-1-128 0,0 1 0 0,-1 1 160 0,3-4-160 16,0 2 192-16,1-1-192 0,1 1 208 0,1 1-64 16,0-7-16-16,3 4 0 0,9-7-128 0,-6 6 128 15,6-6-128-15,0 0 128 0,0 0-128 0,5 14 0 16,3-1 0-16,2-3 0 0,-1 0 0 0,3 0 192 16,1-7-192-16,1 7 192 0,2-4 0 0,0-2 0 15,-5 0 0-15,1 0 0 0,1 1-64 0,-2-1 0 0,-11-4 0 16,6 5 0-16,-6-5-128 0,0 0 0 0,0 0 0 0,1 11 128 15,-1-4-128-15,-2 3 0 0,-2 0 0 0,-3 0 0 16,0 0 0-16,-4-1 0 0,-1-2 0 0,-1 3 128 16,-1-4-128-16,2-1 128 0,2 2-128 0,-1-1 128 15,2 0-128-15,2-4 0 0,7-2 0 16,0 0 128-16,0 0-400 0,0 0-96 0,0 0-16 0,0 0 0 31,0 0-768-31,0 0-176 0,10 4-16 0,3-7-4336 0,3 0-848 0</inkml:trace>
  <inkml:trace contextRef="#ctx0" brushRef="#br1" timeOffset="124285.55">5078 16564 4607 0,'0'0'192'0,"0"0"64"0,0 0-256 0,0 0 0 0,0 0 0 0,10 7 0 0,-10-7 2384 0,8 9 432 16,-8-9 96-16,5 10 16 0,-2 2-2352 0,-3-12-448 16,0 13-128-16,0 0 0 0,0-1 0 0,-1-2 0 15,1-10 0-15,0 12 0 0,0-12 160 0,1 12 16 16,-1-12 0-16,0 0 0 0,3 12 128 0,-3-12 16 15,0 0 16-15,5 10 0 0,-5-10 160 0,0 0 16 16,0 0 16-16,12 7 0 0,-12-7-336 0,14 2-192 16,-1-2 192-16,0-4-192 0,-1 2 0 0,2-4-272 15,0 0 16-15,3-3 16 16,2-2-576-16,1 0-112 0,1-4-32 0,-1 0 0 16,-6-4 208-16,-1 2 48 0,0 3 0 0,-1 2 0 0,-2 2 704 0,-2 5 0 15,-8 5 192-15,0 0-32 0,0 0 480 0,0 0 112 0,0 0 16 0,7 11 0 16,-2 1-400-16,-1 0-80 15,-3 1-16-15,-1-1 0 0,-1-1-272 0,0 1 0 16,-1 1 0-16,4-1 0 0,0-2 0 0,2 1 160 16,0-3-32-16,3-1 0 0,-7-7 0 0,7 10 0 0,-7-10 0 0</inkml:trace>
  <inkml:trace contextRef="#ctx0" brushRef="#br1" timeOffset="124656.14">5560 16692 2751 0,'0'0'128'0,"0"0"16"0,0 0-144 0,0 0 0 0,0 0 0 0,0 0 0 16,0 0 4048-16,0 0 784 0,0 0 160 0,0 0 16 15,13 0-3904-15,-13 0-784 0,16-3-144 0,-3 1-48 16,1 1 160-16,-1-3 32 0,-1 0 0 0,1 0 0 0,2 1-112 0,-1-1-16 16,0 0 0-16,-1-1 0 0,-1 3-192 0,0-1 176 15,-1-1-176-15,1 1 160 16,-1 2 48-16,-1-3 16 0,1-1 0 0,-11 5 0 0,6-8-64 0,-6 8-16 15,4-13 0-15,-3 1 0 16,-1-1-144-16,-2 2 0 0,-2 2 0 0,-3-3 0 0,-3 3-192 0,-3 3-32 16,-2 4 0-16,2 2 0 0,0 1-112 0,0 3-32 15,-1 3 0-15,0 0 0 0,-1 3 224 0,2 0 144 16,1 0-192-16,2 3 192 0,1 0-320 0,1 2 64 16,2 0 0-16,0-2 0 0,1 1-16 0,4-1 0 15,1-13 0-15,2 13 0 0,4-2 272 0,0 2 0 16,5 0 0-16,3-2 0 0,4-2 176 0,3 0 144 0,3-5 16 0,3 1 16 15,4-1 144-15,2-3 16 16,1-2 16-16,1-1 0 16,-4-2-2000-16,-2-2-384 0,-3 1-96 0</inkml:trace>
  <inkml:trace contextRef="#ctx0" brushRef="#br1" timeOffset="124902.86">6142 16231 8287 0,'0'0'736'0,"0"0"-592"0,0 0-144 0,0 0 0 0,0 0 1968 0,13 3 352 0,-1 0 80 0,-1 4 16 16,2 0-1936-16,2 4-480 0,-2 2 0 0,-2 3 0 16,0 2 192-16,-1 1-48 0,-1 4-16 0,-1-3 0 0,-1 1 16 0,-1 1 0 15,0 2 0-15,-3 1 0 16,-3-1 176-16,-1 1 16 0,-4 3 16 0,0-4 0 0,-1 2-128 0,0 3-32 15,-2-3 0-15,-2 0 0 0,-5-1 32 0,0-3 0 16,-1-1 0-16,0-1 0 0,1-1-432 0,2-2-96 16,0 0-16-16</inkml:trace>
  <inkml:trace contextRef="#ctx0" brushRef="#br1" timeOffset="125113.31">6695 16849 2751 0,'0'0'128'0,"0"0"16"0,0 0-144 0,0 0 0 0,0 0 0 0,-2 14 0 16,0-2 5344-16,-4 1 1040 0,-3 4 208 0,-2 2 32 15,-5 2-5152-15,-2 5-1024 0,-4 3-192 0,-1 7-64 16,3 9-192-16,-5-2 0 0,-5-4 128 0,-3-5-8240 15,-7 1-1632-15</inkml:trace>
  <inkml:trace contextRef="#ctx0" brushRef="#br1" timeOffset="126254.18">7346 16181 8287 0,'16'1'736'0,"-16"-1"-592"0,0 0-144 0,9-4 0 16,-9 4 2432-16,0 0 448 0,0 0 80 0,0 0 32 16,0-11-2176-16,0 11-432 0,0 0-96 0,0 0-16 15,-2 22 176-15,-2 5 16 0,-2 5 16 0,1 3 0 16,-4 1-32-16,1 3 0 0,0-2 0 0,2 3 0 0,-1 2-160 0,0-2-32 15,0-3-16-15,1-1 0 16,-2 0-32-16,1-3 0 0,-1 1 0 0,3-1 0 0,1-3 112 0,3-1 0 16,1-8 16-16,1-5 0 0,-1-6-560 0,0-10-112 15,0 0-32-15,0 0 0 16,0 0-800-16,0 0-176 0,0 0-16 0,0 0-16 16,0 0 32-16,3-11 16 0,-3-4 0 0,0 0 0 15,1 0-208-15,-2-1-32 0,0-1-16 0,-1 0 0 0,2-1 1040 0,0 2 208 16,3-3 32-16,0 3 16 0,0 4 1680 0,3 0 336 15,-1 5 64-15,-5 7 0 0,6-10-256 0,1 3-64 16,-4-8-16-16,2 6 0 0,-5 9-256 0,14-2-48 0,0-1-16 16,1 0 0-16,2 3-240 0,1 0-64 15,0-1 0-15,4-2 0 0,3 0-288 0,3-1-64 16,-1-2-16-16,0-3 0 0,-1 0-208 0,-1 0-64 0,-3 0 0 0,2 2 0 16,-2 2-192-16,-1 3 176 0,-2-2-176 0,1 1 160 31,-3-2-640-31,-2 0-128 0,0-2-32 0,-2-1 0 15,0 0-384-15,0 1-64 0,0-2-32 0,-1-2 0 16,-2-1-592-16,1 2-112 0,-2-3-32 0</inkml:trace>
  <inkml:trace contextRef="#ctx0" brushRef="#br1" timeOffset="126436.52">8001 16160 6447 0,'0'0'272'0,"0"0"80"0,0 0-352 0,0 0 0 0,0 0 0 0,0 0 0 15,0 0 2912-15,-9 7 512 0,-4-5 96 0,2 7 32 0,2 7-2640 0,0 5-528 16,-1 6-96-16,-1 5-32 0,-1 1 416 0,1 4 80 15,-1-1 16-15,-1 1 0 0,1 1-304 0,1 1-48 16,-1 0-16-16,1 1 0 0,1 0-128 0,-1-3-16 16,2 0-16-16,3-1 0 0,1 0-32 0,2-5 0 15,2-4 0-15,1 1 0 16,2-5-1376 0,4-3-288-16,0-5-48 0,4-2-8528 0</inkml:trace>
  <inkml:trace contextRef="#ctx0" brushRef="#br1" timeOffset="126888.11">8230 16556 10127 0,'4'-13'448'0,"-4"13"96"0,4-9-544 0,-4 9 0 0,0 0 0 0,0 0 0 16,0 0 2256-16,0 0 352 0,5 12 64 0,-5-12 16 16,0 13-2208-16,-2 4-480 0,-5-3 0 0,3 6 0 15,-1-2 320-15,3 3 128 0,-1 0 32 0,2 1 0 16,-3-6 48-16,4 2 16 0,2-1 0 0,0 0 0 15,2-1-112-15,-1-1-32 0,-3-15 0 0,8 17 0 16,3-4-144-16,-5-2-48 0,-6-11 0 0,11 7 0 16,0-1 0-16,4-4 0 0,0 0 0 0,2-5 0 15,2-2-208-15,-1-2 176 0,-1-1-176 0,2-1 160 16,2 0-384-16,1 1-80 0,1 2-16 0,-3-1 0 16,0 2 48-16,-3 1 0 0,-1-1 0 0,-3 4 0 15,-2 1 16-15,-2 1 0 0,-9-1 0 0,8 5 0 16,-8-5-64-16,0 0-16 0,0 0 0 0,3 17 0 15,1 3 336-15,2-6 288 0,1 2-48 0,3-1-16 16,1 0 64-16,0-2 16 0,2 0 0 0,2-6 0 0,0 0 48 0,2-3 16 16,0-4 0-16,3-4 0 0,1-1 96 15,1-3 32-15,0 0 0 0,3-5 0 0,0-3 0 0,1 0 0 16,0-4 0-16,0 0 0 0,-1 0 16 16,-2 0 16-16,-2 0 0 0,-4 0 0 0,-4-4-192 0,-3 1-32 15,-4-1-16-15,-3 1 0 0,-1-2-96 0,-2 4-32 16,-2 4 0-16,-3 0 0 0,-5-5-160 0,-1 1 0 15,-2 2-192-15,0 0 192 16,-1 2-816-16,1 4-32 0,0 3-16 0,0 3-8160 0,0 4-1616 16</inkml:trace>
  <inkml:trace contextRef="#ctx0" brushRef="#br1" timeOffset="127470.6">9757 16331 16239 0,'0'0'704'0,"0"0"176"0,0 0-704 0,0 0-176 0,0 0 0 0,-10 13 0 15,-3 1 576-15,0 6 64 0,-3 3 32 0,-2 7 0 16,-6 7-672-16,1 1-192 0,-3-1-16 0,0-4 0 15,-1-7 208-15,3 0 0 0,4 2 0 0,4-1 0 16,2 0 576-16,5 5 192 0,4-5 64 0,2 0 0 16,1-2-192-16,6-4-48 0,2-1 0 0,2-5 0 15,2 0-160-15,2-2-48 0,2-3 0 0,3-1 0 16,2-1-16-16,0-2-16 0,-1 0 0 0,3-2 0 16,0 0-96-16,-1-2 0 0,-3-1-16 0,0 1 0 15,-4-2-1984 1,0 1-400-16</inkml:trace>
  <inkml:trace contextRef="#ctx0" brushRef="#br1" timeOffset="128058.3">10069 16722 911 0,'0'0'0'0,"0"0"0"0,0 0 0 0,0 0 0 16,0 0 3632-16,-3-8 640 0,3 8 128 0,0 0 16 15,-7-6-2944-15,1 1-608 0,6 5-112 0,-9-4-32 16,9 4-352-16,-11 0-80 0,-2-3-16 0,2 6 0 15,-1-1-272-15,1 2 0 0,1-1 128 0,0-1-128 0,0 1 160 0,4 0-32 16,6-3 0-16,-8 5 0 0,8-5 0 0,0 0 0 16,-6 8 0-16,6-8 0 0,-3 10-128 0,3-10 128 15,0 0-128-15,4 14 128 0,-4-14-128 0,6 13 0 16,4 0 144-16,0-2-144 0,2-6 256 16,-1 3-32-16,1 0 0 0,-1 0 0 15,-4 1-32-15,-7-9 0 0,11 11 0 0,-11-11 0 16,4 13-32-16,-3-3-16 0,-1-10 0 0,-1 13 0 0,-3-3-144 0,-3 0 0 15,-2 1 0-15,-1-1-176 0,-2-1 176 0,0 1 0 16,-1-1 128-16,0-1-128 0,0 1 0 0,2-3-128 16,1-2 0-16,1 0 0 0,9-4-48 0,-9 5 0 15,9-5 0-15,0 0 0 16,0 0-784-16,0 0-144 0,0 0-48 0,4-13 0 0</inkml:trace>
  <inkml:trace contextRef="#ctx0" brushRef="#br1" timeOffset="128471.99">10303 16759 8287 0,'0'0'736'0,"0"0"-592"0,0 0-144 0,0 0 0 15,0 0 1728-15,0 0 304 0,0 0 64 0,4 13 16 16,-3 0-1664-16,-1-3-448 0,-1 3 128 0,0 0-128 16,-3-1 128-16,0 0-128 0,0-3 192 0,-1 0-192 15,5-9 800-15,-8 10 48 0,8-10 16 0,-5 11 0 16,5-11-32-16,0 0 0 0,0 13 0 0,0-13 0 15,0 0-480-15,3 11-96 0,-3-11-32 0,0 0 0 16,0 0-96-16,0 0 0 0,0 0-128 0,7 6 192 16,-7-6-464-16,11 0-112 0,-11 0 0 0,10-4-16 15,1-3-272-15,-1-2-48 0,0-3-16 0,1-1 0 16,1-1-352-16,1-2-64 0,0-1 0 0,1-1-16 16,0-1-528-16,2 2-96 0,0 1-32 0,-2 2 0 15,-1 1 1008-15,0 2 208 0,-1 3 32 0,-3 5 16 0,-9 3 2304 0,0 0 464 16,0 0 96-16,0 0 0 0,0 0-656 0,0 0-144 15,0 0-32-15,0 0 0 0,0 0-720 0,-7 11-160 16,1 4-16-16,-2 2-16 0,-2 2 240 0,2 1 48 16,3-5 16-16,-2 2 0 0,3-2-448 0,2-2-96 15,-1 1 0-15,2 2-16 0,1-2-96 0,2 0-16 16,2 1 0-16,0-2 0 0,0-2-192 0,3 1-208 16,-1-1 32-16,2-1 16 15,0-2-2096-15,2-3-432 0,6-2-64 0,-3-6-32 0</inkml:trace>
  <inkml:trace contextRef="#ctx0" brushRef="#br1" timeOffset="128806.63">10736 16908 5519 0,'0'0'240'0,"0"0"64"0,0 0-304 0,0 0 0 0,0 0 0 0,0 0 0 16,0 0 4112-16,0 0 768 0,12-3 160 0,2 0 16 16,2 2-3664-16,-2-5-752 0,-1 3-128 0,0-1-48 15,0-3-224-15,0-2-48 0,0 2-16 0,0 0 0 16,-1-5 64-16,1 3 16 0,2 0 0 0,0-2 0 15,-1 2 128-15,1 0 16 0,-5-1 16 0,2 0 0 16,0 3-176-16,-2 0-48 0,1 2 0 0,-2 1 0 16,-9 4-192-16,0 0 144 0,0 0-144 0,0 0 128 15,0 0-464-15,0 0-112 0,-9-3 0 0,-3 5-16 16,-2-1-368-16,-3 3-64 0,-2 1 0 0,1 4-16 0,-1 2 432 0,0 0 96 16,1 4 0-16,1-1 16 15,0 0 224-15,0 2 144 0,2 0-192 0,-2 1 192 0,-2-4-128 0,4 0 128 16,4 1 0-16,6-1 0 0,2 0 336 15,6 0 176-15,2-2 48 0,6 0 0 0,2 1-144 0,2-2-32 16,4 1 0-16,-1-1 0 0,1 1-16 0,1-1-16 16,2-7 0-16,-1 1 0 15,0-4-784-15,1 0-144 0,1-4-48 0,1 1-7104 16,-1-2-1424-16</inkml:trace>
  <inkml:trace contextRef="#ctx0" brushRef="#br1" timeOffset="129017.32">11370 16735 5519 0,'0'0'240'0,"0"0"64"0,0 0-304 0,10 7 0 0,-10-7 0 0,12 6 0 16,-12-6 3328-16,12 11 624 0,-12-11 112 0,10 14 32 15,-3 3-2640-15,-4 1-528 0,0 0-96 0,-3 1-32 16,-3-2-288-16,-2 2-64 0,-1 1-16 0,-3-2 0 15,-4 3-160-15,0 6-16 0,0 3-16 0,-4 3 0 16,-6-1-240-16,-4-2 0 0,-6-2 0 0,-2-5 0 16</inkml:trace>
  <inkml:trace contextRef="#ctx0" brushRef="#br1" timeOffset="129823.6">11833 16332 13823 0,'1'-13'608'0,"-1"13"128"0,1-8-592 0,-1 8-144 15,5-7 0-15,-5 7 0 0,8-6 1824 0,-8 6 336 16,11-4 64-16,-1 2 16 0,-10 2-1456 0,12-1-272 15,-2-2-64-15,-10 3-16 0,13 1-240 0,0 1-64 0,-1-2 0 0,1 3 0 16,0-3 80-16,1 3 16 16,-2 1 0-16,1-3 0 0,0-1-64 0,-1 2-16 0,-12-2 0 0,13 5 0 15,-13-5-144-15,12 6 0 0,-12-6 0 0,9 15 128 16,-5 3-128-16,-2 3 0 0,-2 1 0 0,-1 5 0 16,-3 5 0-16,0 5 0 0,0 5 0 0,-3 5 0 15,-4 3 0-15,1-1 0 0,-1 6 0 0,2 1 0 16,0 0 0-16,2-4 0 0,4-4 0 0,0-3 0 15,-2-4 0-15,2-5 0 0,2-4 0 0,0-4 0 16,-1-2 0-16,2-4 128 0,0-3-128 0,0-3 192 16,-1-4 272-16,-2 0 64 0,-1-1 16 0,-1 0 0 15,0-1 96-15,-4-1 32 0,-6-1 0 0,-4 1 0 16,-7 0-96-16,-5 3-32 0,-5 4 0 0,-8 1 0 16,-9 0-544-16,-7 3-224 0</inkml:trace>
  <inkml:trace contextRef="#ctx0" brushRef="#br1" timeOffset="137770.25">863 7236 3679 0,'0'0'320'0,"0"0"-320"0,0 0 0 0,0 0 0 15,0 0 1280-15,0 0 192 0,0 0 48 0,0 0 0 16,7 8-720-16,11-9-144 16,4-3-16-16,5 3-16 0,3 2-176 0,4-2-48 15,3-3 0-15,2-2 0 0,0 1-16 0,0 1-16 16,0-2 0-16,4 2 0 0,3 1-160 0,3 3-16 0,6 0-16 0,0 4 0 15,-2 3-176-15,0-3 128 0,-4-3-128 0,-3-1 128 16,-3-1-272-16,0-1-64 0,-2 4-16 0,0 0 0 16</inkml:trace>
  <inkml:trace contextRef="#ctx0" brushRef="#br1" timeOffset="142626.15">9418 17410 11055 0,'-9'-7'976'0,"1"-1"-784"0,-1-4-192 0,0 2 0 15,2 2 3056-15,2 1 560 0,1 1 112 0,0-2 32 16,3 1-2480-16,1 7-512 0,1-7-80 0,2 0-32 16,1 1-656-16,2-1 0 0,2 1-256 0,1 0 80 15,3 1 176-15,-3 1 224 0,2 3-48 0,2 0-16 16,1-1-160-16,3 2 0 0,1 0 0 0,3 2-176 16,1-1 176-16,19 4-128 0,-6 0 128 0,-3 1-128 15,-3-1 128-15,-2 1 0 0,-4-3 0 0,-4 2 0 16,-2 0 0-16,-3 1 0 0,-2 0 0 0,-3-1 0 0,-9-5 128 15,0 0-128-15,6 8 128 0,-6-8-128 0,0 0 0 0,0 0 128 16,-7 12-128-16,0-3 0 0,-2-3 192 0,-1 1-48 16,-2-2 0-16,-2 0 0 0,-2-1-144 15,-1-1 0-15,-1-2 144 0,1-1-144 0,4-1 128 0,1-2-128 16,3-1 128-16,9 4-128 0,-5-6 0 0,5 6 0 16,0 0 0-16,8-12 0 0,6-1 128 0,7 0-128 15,5 0 128-15,3 1-128 0,2-3 160 0,7 2-32 16,5 0-128-16,8 5 192 0,7 5-352 0,10 1-80 15,6-1-16-15</inkml:trace>
  <inkml:trace contextRef="#ctx0" brushRef="#br1" timeOffset="143276.04">15783 16835 18431 0,'6'-11'1632'0,"3"-1"-1312"0,2 0-320 0,2 2 0 16,3-1 1792-16,3 4 304 0,2-4 48 0,2 2 16 16,2 0-1760-16,-1-3-400 0,-3-5 0 0,-1 4 0 15,0 4 0-15,1 3 0 0,-2-1 0 0,0 2 0 16,-4 2-144-16,1 2 144 0,-3 1-128 0,1 0 128 15,-1 1-144-15,-1 3 144 0,-12-4-160 0,12 8 160 16,-12-8 0-16,10 12-144 0,-2-2 144 0,-8-10 0 16,3 12 0-16,-5 1 0 0,1-1 0 0,-3-2 128 15,-4-2-128-15,-1 1 144 0,-1 0-144 0,-2-2 160 16,-1-1-32-16,-1 2 0 0,-1-1 0 0,4-2 0 16,0-1-128-16,3-4 160 0,8 0-160 0,-6 0 160 15,6 0 128-15,-4-7 32 0,1-2 0 0,3 1 0 16,3-1 240-16,3 0 48 0,4-2 16 0,1 0 0 15,4-2-480-15,4 0-144 0,3-3 0 0,0 2 0 0,2-2 0 0,-1 8 0 16,3 4 0-16,-2 3-144 16,-2-2-240-16,0 2-32 0,-2 1-16 0</inkml:trace>
  <inkml:trace contextRef="#ctx0" brushRef="#br1" timeOffset="144178.49">11959 17715 10127 0,'0'0'448'0,"0"0"96"0,0 0-544 0,0 0 0 0,5-6 0 0,4 1 0 15,3 0 3024-15,2-5 496 0,1-3 112 0,7 4 16 16,4 5-2944-16,7 4-704 0,2 2 0 0,5 3 0 0,6 1 0 15,5 1-144-15,1-4 16 0,3 0 0 0,-1 1 128 0,5-1 0 16,1 1 0-16,5 2-128 0,6 5 128 16,2-2 0-16,3-4 0 0,1 2 0 0,-4-2 0 15,2 1 0-15,0 1 128 0,6 1-128 16,1 0 0-16,-1-2 128 0,-3-3-128 0,-1 2 0 0,0-2 0 0,1 2 128 16,5 0-128-16,-4-5 0 0,1 0 0 0,-6 1 0 15,-4-1 0-15,-2 3 0 0,0-1 0 0,0 1 0 16,-2 2 0-16,-1-1 0 0,-2 1 0 0,-4-2 0 15,-7 1 0-15,-4 0 0 0,-2 0 144 0,-5 1-144 16,-2 0 192-16,-3 0-192 0,-4-2 272 0,-2 4-48 16,-1 3-16-16,-3-2 0 0,-3 1-32 0,-6-3-16 15,-5 1 0-15,-4 1-7408 16,-3-3-1488-16</inkml:trace>
  <inkml:trace contextRef="#ctx0" brushRef="#br1" timeOffset="144509.57">14719 17141 2751 0,'-1'-15'128'0,"1"15"16"0,0 0-144 0,2-9 0 0,1 0 0 0,-3 9 0 15,5-7 4480-15,2-2 880 0,0-4 160 0,3 8 48 16,1 4-4192-16,2 5-832 0,3 3-160 0,2 5-48 16,0 4-336-16,2 1-320 0,1 4 64 0,1 2 16 15,4 5 96-15,0-2 16 0,-1 2 0 0,1 2 0 0,-1 2 128 0,1 3 0 16,3 0 0-16,-2 1 0 0,-1-2 128 0,-1 0-128 16,-3-1 128-16,0-3-128 0,0-1 128 0,-1-3-128 15,-4-2 128-15,0-4-128 0,0-2 0 0,-1 0 144 16,-2-1-144-16,0-4 0 0,-2 0 256 0,-3-2-48 15,-9-11-16-15,9 14 0 0,0 2 128 0,-3-3 0 16</inkml:trace>
  <inkml:trace contextRef="#ctx0" brushRef="#br1" timeOffset="146591.34">16573 17752 27119 0,'-7'-23'1200'0,"1"0"256"0,1 6-1168 0,-1 4-288 16,2 0 0-16,1 3 0 16,-3 3 544-16,0 2 48 0,-1-3 16 0,-3 3 0 0,-2 0-336 0,-2 0-64 15,-4 1-16-15,-2 3 0 0,-3 1-192 0,-4-2 144 16,-1 2-144-16,0 3 128 0,1 1-128 0,2 1 0 15,0-1 0-15,2 2 0 0,2-2 0 0,2 1 0 16,0 2 0-16,2 0 0 0,3-2 0 0,2 4-176 16,2-3 176-16,2 1-128 0,3 1 128 0,5-8-208 15,0 0 80-15,-3 13 128 0,2 0-256 0,1 0 80 16,3 0 16-16,-1 1 0 0,1 1 160 0,1 0-208 16,0 5 80-16,-2 2 128 0,-2 0-176 0,0 5 176 15,0 3-128-15,-1 3 128 0,-2 0 0 0,1 3 0 16,-2 1 0-16,0-2 0 0,0-3 0 0,0-4 0 15,0-3 0-15,0-5 0 0,2-1 0 0,-1-4 0 0,0-2 0 0,1-1 0 16,0-1 0-16,2-11 0 0,0 0 128 0,0 9-128 16,0-9 144-16,0 0-144 0,0 0 192 0,8 10-192 15,1-3 240-15,3-1-64 0,1-1-16 0,3 1 0 16,2-5 64-16,2 4 16 16,-1-4 0-16,2 5 0 0,0-5-240 0,1 2 0 0,0 0 128 0,3 4-128 31,1 3-304-31,1-4-96 0</inkml:trace>
  <inkml:trace contextRef="#ctx0" brushRef="#br1" timeOffset="148530.97">17060 17829 11055 0,'0'0'480'0,"0"0"112"0,0 0-464 0,0 0-128 15,-2-22 0-15,-1 14 0 16,3 8 2768-16,0 0 544 0,8-7 96 0,1 2 32 0,2 1-2304 0,-1 3-464 16,2-2-96-16,0 2 0 0,-2-3-208 0,3 3-48 15,1 0 0-15,2 1 0 0,2-2-176 0,3 2-144 16,1-1 192-16,2 0-192 0,-1-2 0 0,2 0 0 15,-2 1 0-15,2-1 0 0,0 2 0 0,0-3 0 16,-3 1 0-16,-1-1 0 0,0 3 0 0,-1-1 0 16,0-2 160-16,0 1-160 0,-1 2 0 0,-3-1 0 0,-1 1 128 0,-2 1-128 15,-2 1 0-15,-1 1 0 0,-10-2 0 0,12 4 0 16,-12-4 0-16,9 5 0 0,-9-5 0 0,0 0 0 16,0 0-128-16,5 10 128 0,-1 1-160 0,-4-1 160 15,0-10-208-15,-5 15 48 0,-3-2 16 0,3 1 0 16,1-1 144-16,0 0 0 0,-1-3 0 0,1 3-128 15,0-3 128-15,4-10 0 0,-4 10 128 0,4-10-128 16,0 0 160-16,0 0-32 0,-6 10-128 0,2 3 192 16,3 0-192-16,2-3 144 0</inkml:trace>
  <inkml:trace contextRef="#ctx0" brushRef="#br1" timeOffset="149324.54">18380 17835 3679 0,'0'0'320'0,"0"0"-320"16,-3-11 0-16,-1-1 0 0,-2-1 4064 15,2 0 736-15,1-1 160 0,-1 4 32 0,0-1-2992 0,-2 4-592 16,1 1-112-16,-1-1-16 16,0 2-432-16,-1 1-80 0,0 1 0 0,-3 1-16 15,1 0-400-15,2 4-80 0,-3 3-16 0,1 0 0 16,-1-2-256-16,-2 3 0 0,-2 2-176 0,-1 0 176 16,0-3-176-16,0 2 176 0,2-1-160 0,2 2 160 0,0 3-160 0,1-1 160 15,-1-2-160-15,1 1 160 0,2 1-208 0,2-1 48 16,0-2 16-16,3 3 0 0,-1 1 0 0,4-11 0 15,-3 13 0-15,3-1 0 0,0-12-32 0,4 14 0 16,1-1 0-16,0-1 0 0,4 2 32 0,2 0 0 16,-1 1 0-16,3-1 0 0,0 4 144 0,2-2 0 15,-1 0 0-15,2 1 0 0,-1 0 0 0,1-3 0 0,-2 1 160 0,1 0-160 16,-1-2 128-16,0 3-128 0,1-7 0 0,-4 1 0 16,-1 0 128-16,-3 1-128 15,-7-11 0-15,6 10 0 0,-2 1 0 0,-4-2 0 0,-3 0 0 0,-1 0 0 16,-1 2 144-16,-2-2-144 0,-2 1 128 0,-1-2-128 15,-3-2 144-15,-3 1-144 0,-1 0 160 0,1-1-160 16,-1-3 176-16,-1 1-176 0,-1-2 192 0,0-1-192 16,2 2 176-16,1-3-176 0,-1-3 160 0,1 1-160 15,2 1 208-15,1-3-48 0,1 1-16 0,1-2 0 16,2 1 16-16,3 0 0 0,6 4 0 0,0 0 0 16,0 0-160-16,0 0-224 0,0 0 48 0</inkml:trace>
  <inkml:trace contextRef="#ctx0" brushRef="#br1" timeOffset="151034.28">19033 17736 6447 0,'4'-7'576'0,"0"-1"-576"0,-2 0 0 0,-2 8 0 15,4-11 2752-15,0 2 448 0,-1 0 96 0,-3-3 16 16,-1-7-1712-16,-1 7-352 0,0 4-64 0,0 2-16 16,-2 2 48-16,0 1 16 0,4 3 0 0,-7 3 0 15,-4 1-560-15,1 0-112 0,-1 1-32 0,0 5 0 16,-4 2-528-16,0 1 0 0,-4 4 0 0,1 1 0 15,-1 2-256-15,-1 3 64 0,0 1 0 0,2 3 0 16,1 2-16-16,0 0 0 0,3 2 0 0,4 3 0 0,0 4 16 0,5-3 16 16,1 0 0-16,4-2 0 0,4 0-48 0,1-6-16 15,2-4 0-15,2-3 0 0,3-2 80 0,2-1 16 16,3-3 0-16,3-1 0 0,1-2 144 16,-1 0 0-16,1-2 0 0,0 1-128 0,-1-5 128 0,-1-1 224 15,1 2-48-15,-2-1-16 0,-2 1-16 0,-3-1 0 16,-3 0 0-16,1 2 0 0,-11-7 96 0,10 5 16 15,-10-5 0-15,10 6 0 0,-10-6-256 0,0 0 144 16,11 6-144-16,-11-6 128 0,10 10-128 0,-2-4 0 16,-1 0 0-16,-7-6-12208 15</inkml:trace>
  <inkml:trace contextRef="#ctx0" brushRef="#br1" timeOffset="151986.77">19665 17948 19807 0,'0'-16'880'0,"0"7"176"0,0 1-848 15,0-2-208-15,0-1 0 0,0 2 0 0,2-1 1216 0,-2 0 208 16,0 1 48-16,-2 1 0 0,0 2-592 0,0-1-112 16,0 1-32-16,-2 2 0 0,4 4-304 0,-7-3-64 15,0 3-16-15,0-2 0 0,-1 4-352 0,-1 0 144 16,0 3-144-16,-2-1 0 0,-2 2 0 0,2 1 0 15,-1-2 0-15,0 2 0 0,-1 0 0 0,0 3-224 16,1 0 64-16,1-1 16 0,-2-1 144 0,2 2-208 16,2 2 80-16,0 1 128 0,0 1-208 0,2 1 80 15,2 0 128-15,3 2-208 0,0-2 16 0,2 0 16 16,3 2 0-16,1 2 0 0,0-1 176 0,2-1-160 16,2 1 160-16,0-2-160 0,0-2 160 0,3-2 0 15,0-1 0-15,1 3 0 0,1-4 0 0,0 2 144 16,1-2-144-16,0 1 0 0,-1 0 192 0,-1-3-192 0,-3-1 192 0,-1-2-192 15,0 0 128-15,-8-5-128 16,6 7 0-16,-6-7 0 0,0 0 128 0,0 0-128 0,0 0 0 0,0 0 0 16,0 0 160-16,-2 10-32 0,-3-2 0 0,-3-2 0 15,-3 0 0-15,0 0-128 16,-4-2 192-16,1 1-64 0,0 0-128 0,-1 1 0 0,1-1 0 0,1 0 0 16,0-2 128-16,1 1-128 0,0-3 128 0,3 1-128 15,9-2 0-15,0 0 0 0,0 0 0 0,-4 7 0 31,4-7-624-31,0 0-96 0,0 0-32 0,0 0-7296 0,8 5-1456 0</inkml:trace>
  <inkml:trace contextRef="#ctx0" brushRef="#br1" timeOffset="152436.64">19960 18238 20031 0,'0'0'896'0,"-3"-8"176"0,1-6-864 0,0 2-208 16,1 6 0-16,1 6 0 0,0 0 960 0,0 0 128 16,0 0 48-16,0 0 0 0,0 0-480 0,-5 16-80 15,1-6-32-15,0 2 0 0,-2-1-224 0,6-11-64 16,-6 13 0-16,6-13 0 0,-4 15-256 0,4-15 0 16,0 0 0-16,-1 14 0 0,1-14 0 0,0 0 0 15,0 0 0-15,0 14 0 0,0-14 0 0,0 0 128 16,0 0-128-16,0 0 160 0,0 0-32 0,0 0-128 15,9 12 192-15,-9-12-64 0,12 7-128 0,-12-7 0 0,14 1 0 0,1 0 0 16,-2 2-384-16,-2-2 64 0,0-2 0 0,-1-2 0 31,1-2-240-31,0-1-32 0,0-1-16 0,1-2 0 16,-1 0-32-16,1-2-16 0,0-2 0 0,0 2 0 0,-2-2 448 0,-1-3 208 0,-2-5-192 0,-1 8 192 16,-1 3 352-16,-2 3 192 0,-3 7 32 0,0 0 16 15,0 0 144-15,0 0 32 0,0 0 0 0,0 0 0 16,0 0-528-16,1 17-112 0,-2-5 0 0,0 2-128 15,-1 0 0-15,2-14 0 0,-1 15 0 0,1-1-192 16,0-1 192-16,0-13 0 0,0 12 0 0,0-12 0 16,4 16 0-16,1-6 0 0,-5-10 0 0,8 10 160 15,-8-10-32-15,10 13-128 0,1-1 192 0,-1-1-8128 16,-2-5-1616-16</inkml:trace>
  <inkml:trace contextRef="#ctx0" brushRef="#br1" timeOffset="152819.93">20407 18358 16575 0,'0'0'1472'0,"0"0"-1168"16,-6-6-304-16,2 3 0 0,4 3 1760 0,0 0 288 16,0 0 64-16,6-6 16 0,1 2-1584 0,2 1-320 15,1-2-64-15,2 0-16 0,-2 1 16 0,5 1 0 0,0-1 0 16,1-1 0-16,-2 1-32 0,1 0-128 0,0 2 192 0,1-4-64 15,0 1-128-15,-1 0 0 0,0-2 0 0,-1 1 128 16,0-2-128-16,-1-1 128 0,0 1-128 0,-1 2 128 16,-3-1-128-16,-1 1 128 0,-1-6-128 0,-3 4 128 15,-4 8 0-15,0 0-128 16,-2-12 192-16,2 12-64 0,0 0-128 0,-12 2 128 16,-2-4-128-16,-2-2 128 0,-2-2-128 0,-1 2-176 0,-1 3 48 15,1 5 0-15,-1-1 128 0,0 4 0 0,0-1-144 0,0 2 144 16,-1 1 0-16,4 2 0 0,3-1 192 0,2 2-64 15,2 1 48-15,2-4 0 0,3 2 0 0,5-11 0 16,-3 11-176-16,3-11 0 0,5 13 0 0,3-1 128 16,3-3-128-16,4-1 0 0,3-1-192 0,3-4 192 15,1 1 0-15,3 2 0 0,1-2 0 0,2-2 0 16,0-2-192-16,4 1 0 0,0 1-16 0,1-2-7744 16,-2 1-1552-16</inkml:trace>
  <inkml:trace contextRef="#ctx0" brushRef="#br1" timeOffset="153135.37">20978 17942 14735 0,'3'-18'640'0,"2"9"160"0,3 4-640 0,3 3-160 16,4 0 0-16,0 4 0 0,0 0 2304 0,2 3 448 16,0 1 64-16,0 6 32 0,-3 1-2256 0,0 2-448 15,1 2-144-15,-2 1 0 0,-3 1 256 0,1 1-48 0,-2 1 0 0,-1 2 0 16,-2 2-208-16,-2-3 0 0,-3-1-144 0,-3 0 144 16,-4 1 0-16,-1-1 0 0,-3-2 0 0,-1 1 0 15,-4 0 224-15,0-2 96 0,-3 0 0 0,-1-5 16 16,0 0-80-16,-1 0-32 0,2 2 0 0,0-2 0 31,1-7-1312-31,2 1-272 0,2-3-48 0,4-2-16 0</inkml:trace>
  <inkml:trace contextRef="#ctx0" brushRef="#br1" timeOffset="153586.91">21282 17848 12895 0,'0'0'1152'0,"6"-11"-928"15,0-2-224-15,1 2 0 0,1 2 2464 0,3 4 448 16,-1-2 96-16,-1 2 0 0,3 4-2128 0,1-3-432 16,0 3-96-16,1-1-16 0,1 0-192 0,-1 0-144 15,2 2 192-15,-2 0-192 0,0 0 256 0,-1-1-64 16,2 0-16-16,-1 1 0 0,2 0-176 0,-1 0 128 15,2 0-128-15,-1-1 128 0,-2-1-128 0,-1 2 0 0,-2 0 144 0,-11 0-144 16,10 0 144-16,-10 0-144 16,0 0 192-16,11 3-192 0,-11-3 160 0,0 0-160 0,7 8 128 0,-7-8-128 15,6 11 0-15,-2 4-176 0,-2 0 16 0,-2 5 0 16,-1-2-48-16,0 4-16 0,-1 1 0 0,1 3 0 16,-2 2-16-16,2 5 0 0,0 3 0 0,1-2 0 15,1 1 240-15,0-1 0 0,2-2 0 0,0-1-144 16,1-4 144-16,-1-2 0 0,0-1 0 15,1-6 128-15,-1 0-128 0,-1-4 0 0,1 2 0 0,1-3 128 16,0-1-128-16,-4-12 0 0,2 12 0 0,-2-12 0 16,2 10 128-16,-2-10-128 0,-2 9 160 0,2-9-160 15,-6 8 144-15,-1-2-144 0,-2 0 128 0,-1-2-128 16,-5-2 288-16,-4 2-32 0,-6-4 0 0,-2 0 0 16,-5 0 128-16,-2 1 32 0,-3-1 0 0,-4 2-8480 15,-1-1-1712-15</inkml:trace>
  <inkml:trace contextRef="#ctx0" brushRef="#br1" timeOffset="158067.97">22863 16065 15663 0,'0'-29'1392'0,"0"6"-1120"0,0 3-272 0,-1 1 0 0,-2 8 2720 0,3 11 480 0,-2-8 112 0,2 8 16 16,-4-6-2432-16,4 6-496 0,-7-5-80 0,-3 2-32 16,-6 2-288-16,1 1 0 0,-1 1 0 0,-1 2 0 15,-3 1 0-15,1 1 0 0,-2-1 0 0,0 1 0 16,-2-1 0-16,2 0 0 0,0 0 0 0,3 0 160 16,2-2-32-16,2 1-128 0,1 1 192 0,4-2-64 0,-2 0-128 0,2-1 128 15,0 0-128-15,9-1 128 0,0 0-128 0,0 0 0 16,0 0 0-16,0 0 0 0,0 0-128 0,0 0 128 15,-4 8-160-15,4-8 160 0,1 11-208 16,-1-11 48-16,6 10 16 0,-1 0 0 0,-5-10 144 16,6 13 0-16,1-1 0 0,-1 1 0 0,0 2-176 0,-3 0 0 15,1 1 0-15,-1 2 0 0,-2 3 176 0,-1 2-160 16,-2 1 160-16,-1 5-160 0,-1 2 160 0,-1 1-128 16,-2 1 128-16,1-2-128 0,-2-1 128 0,2-1-128 15,-1-6 128-15,2 0-128 0,0-3 128 0,-1 0 0 16,1-2 0-16,1-3 0 0,0-5 0 0,2-1 0 0,2-9 0 15,-3 9 0-15,3-9 0 0,-1 12 0 16,1-12 0-16,0 0 0 0,0 0 0 0,0 0 0 0,4 9 0 0,-4-9 0 16,9 8 144-16,0-3-144 0,0 0 192 0,3-2-192 15,1-2 240-15,3 1-64 0,2-1-16 0,5 5 0 32,6 9-496-32,0-6-112 0,-3-6 0 0</inkml:trace>
  <inkml:trace contextRef="#ctx0" brushRef="#br1" timeOffset="158492.37">23234 16185 19343 0,'-6'-18'1728'0,"4"2"-1392"15,0 7-336-15,2 1 0 0,3 2 1984 0,0 2 336 16,-3 4 64-16,9-6 16 0,0 4-2000 0,1-1-400 16,2 2 0-16,0 1-144 0,0 0 144 0,1 0-160 15,0-3 160-15,2 3-160 0,2-1 160 0,1 5-208 16,1-3 80-16,0 1 128 0,1-1-176 0,-1 1 176 15,0 1-128-15,-2 1 128 0,-2 0 0 0,-2-2 0 16,-1 1 0-16,-12-3 0 0,12 5 0 0,-12-5 0 16,0 0 0-16,10 9 0 0,-10-9-128 0,7 12 128 15,-7-12-128-15,2 15 128 0,-3 1-176 0,-2-1 176 0,-1 0-208 0,1 1 80 16,-3-2 128-16,1 2-128 0,0 0 128 0,1-2-128 16,1-1 128-16,2 0 0 0,0 1 0 0,1-3 0 15,1 1 0-15,0-1 0 0,-1-11 0 0,4 12-128 16,-4-12 256-16,7 14 64 0,-1-1 16 0,1-2-11856 15</inkml:trace>
  <inkml:trace contextRef="#ctx0" brushRef="#br1" timeOffset="159376.25">24253 16274 14271 0,'13'-7'640'0,"-13"7"128"0,9-6-624 0,-1-2-144 15,0 0 0-15,-2-3 0 0,-2-5 1232 0,0 1 224 16,-1 5 32-16,1 2 16 0,-2-5-48 0,0 4-16 16,-1 1 0-16,-1-1 0 0,0 5-544 0,0 4-96 15,-1-8-32-15,-2 3 0 0,3 5-448 0,0 0-80 16,-8-3-32-16,-4 3 0 0,1 3-208 0,-4-1 176 15,0 2-176-15,-2 3 160 0,0 1-160 0,-3 1 0 16,-2 1 0-16,-1 6 0 0,-3 1-240 0,-3 5 80 16,0 7 16-16,-1 3 0 0,3 2 144 0,3 1-208 15,2 2 80-15,3-1 128 0,0 1-224 0,4-3 80 16,3-4 16-16,6-3 0 0,4-3-48 0,5-2 0 0,1-3 0 0,2-2 0 16,3-2 176-16,3-2-160 0,1-3 160 0,2 1-160 15,1-5 160-15,4 1-192 0,1-5 192 0,2 2-192 16,3-4 192-16,0-2 256 0,3-2-64 0,-1-2-16 15,-2 0 48-15,1-1 16 0,-2-2 0 0,-2 0 0 16,-1 0-240-16,-2 0 176 0,-4 1-176 0,-2 2 160 16,-4 2-160-16,-10 4 0 0,0 0 0 0,11-3 0 15,-11 3 0-15,0 0 0 0,0 0 0 0,0 0 0 16,6 8-176-16,0 2 176 0,-3 1-128 0,0-1 128 16,-3-10 0-16,3 12 0 0,-1 0 0 0,-2-12 0 0,4 9 0 0,-4-9 0 15,8 10 0-15,0-2 0 0,-8-8 0 0,8 12 0 16,-1-1-128-16,0 0 128 15,-2-6-832 1,-5-5-64-16,0 0-32 0,0 0-10208 0</inkml:trace>
  <inkml:trace contextRef="#ctx0" brushRef="#br1" timeOffset="159602.49">24241 16546 26607 0,'-13'-26'1168'0,"9"16"256"0,2 3-1136 0,2 7-288 16,0 0 0-16,0 0 0 0,0 0 368 0,11-4 16 0,1 2 0 0,0-1 0 16,1 0-528-16,3-1-112 0,1 2 0 0,2-1-16 15,3-1 64-15,2 3 16 0,3 0 0 0,1-1 0 16,-1 2 192-16,2 0 0 0,1-1 0 0,1 2-144 16,-1 2 144-16,0 0 192 15,-3-2-32-15,1 4-16 0,2 8-144 0,-3-2 0 0,-2-10-192 0,0 1-11616 16</inkml:trace>
  <inkml:trace contextRef="#ctx0" brushRef="#br1" timeOffset="159876.31">25265 16215 14735 0,'-9'-18'1312'16,"-2"3"-1056"-16,-1 6-256 0,-1 4 0 0,0 4 3008 0,-1 2 560 15,-4 6 96-15,1 3 32 0,-1 0-2992 0,-1 5-704 16,0 3 0-16,-1 2 0 16,-1-1 0-16,0 6 0 0,2 1-128 0,-1 1 128 0,1 2-192 0,2 0 32 15,1 2 16-15,5 2 0 0,1-2-112 0,4-2-32 16,2-5 0-16,4-3 0 0,3-1 112 0,2-2 32 16,1-1 0-16,2-1 0 0,0-3 144 0,2-3 0 15,5 0 0-15,-2 0 0 0,-4-4 192 0,3 1 64 16,-1-3 0-16,4 3 16 0,-1 2-272 15,3 1 0-15,-3-4-176 0,1-3-11536 0</inkml:trace>
  <inkml:trace contextRef="#ctx0" brushRef="#br1" timeOffset="160310.75">25532 16507 23903 0,'-1'-22'1056'0,"1"11"224"0,-2 6-1024 0,1 0-256 0,1 5 0 0,0 0 0 15,-3-4 736-15,-2 1 96 0,-5 6 32 0,1-2 0 16,0 1-544-16,-2 2-128 0,-2 1 0 0,0 1-16 16,-1 1 48-16,-1 1 16 0,1-1 0 0,0 3 0 0,-2 0-240 0,3 0 0 15,1 1 0-15,2-2 0 16,-1-1 0-16,5-2 0 0,6-6 0 0,-5 12 0 15,5-12-144-15,0 0 144 0,-3 9-208 0,3-9 80 16,0 0 128-16,4 13-208 0,-4-13 80 0,12 12 128 16,-2-3 0-16,2-1 0 0,0-2 0 0,-2 0 0 15,-10-6 0-15,12 7 0 0,-2 0 0 0,-10-7 0 0,9 9 0 0,-9-9 0 16,0 0 0-16,7 11 0 0,-7-11 0 0,0 0 0 16,-1 13 0-16,-3-4 0 0,-2-1 0 0,0-1 0 15,-2 1 0-15,-2-1 128 0,-3-1-128 0,0 1 160 16,0 1-160-16,0-3 160 0,1 0-160 0,1 0 128 15,1 0-128-15,2 1 128 0,8-6-128 0,0 0 0 16,-9 2 144-16,9-2-144 0,0 0 0 0,0 0-192 16,0 0 32-16,0 8 0 15,0-8-480-15,0 0-112 0,0 0-16 0,8 5 0 16,-8-5-1792-16,9 5-384 0</inkml:trace>
  <inkml:trace contextRef="#ctx0" brushRef="#br1" timeOffset="160746.53">25761 16609 12895 0,'0'0'576'0,"0"0"112"0,0 0-560 0,0 0-128 0,0 0 0 0,0 0 0 16,0 0 1248-16,0 0 224 0,-1-6 32 0,-3 5 16 15,-4 8-192-15,1 0-48 0,-4 4 0 0,2-2 0 0,-1 4-320 0,-1-3-80 16,-1 4-16-16,3-1 0 0,0-3-464 0,1 0-80 16,2 1-32-16,1-2 0 0,5-9-288 0,-6 12 0 15,6-12 0-15,0 0 0 0,-2 13 160 0,2-13-32 16,0 0 0-16,0 0 0 0,0 0-128 0,0 0 0 16,0 0 0-16,0 0 0 0,0 0 0 0,10 9 0 15,-10-9 0-15,13 5 0 16,2-1-304-16,-2-1-80 0,0-7-32 0,0 1 0 15,0-3-320-15,0 2-64 0,1-3-16 0,0-2 0 16,0 0-160-16,1 0-48 0,3 0 0 0,-2 2 0 0,-2-5 624 0,-2-3 112 16,-3-7 32-16,-2 5 0 0,-2 5 768 0,0 4 144 15,-5 8 48-15,0 0 0 0,0 0 384 0,0 0 64 16,0 0 32-16,0 0 0 0,-5 16-720 0,0 1-144 0,-2-3-16 16,2 2-16-16,1 1-288 0,2-6 0 0,2-11 0 0,0 16 0 15,0-3 0-15,0-13 0 0,3 16 128 0,4-3-128 16,3-3 128-16,0-1-128 15,1 2 192-15,0-1-8080 0,-2-3-1616 0</inkml:trace>
  <inkml:trace contextRef="#ctx0" brushRef="#br1" timeOffset="161093.54">26070 16742 7359 0,'0'-12'656'15,"2"4"-528"-15,-2 2-128 0,0 6 0 16,0 0 4592-16,8-3 880 0,-1-1 176 0,4 3 48 0,1-2-4624 0,1 3-928 15,1 0-144-15,0 0 0 16,1 0 0-16,-1-2-144 0,0-2 144 0,2 4 0 16,0-3 0-16,-1 0 0 0,0 2 0 0,-1-3 0 15,-1 2 0-15,-1-4 0 0,-1 1 0 0,0 1 0 16,-3-2 176-16,-1 0-48 0,-7 6 0 0,7-9 0 0,-3 0 0 0,-1 1-128 16,-3 8 192-16,0-10-64 0,-3 0-128 0,-1 0 160 15,-4 1-160-15,-1 1 160 0,-3 1-160 0,-2 0 0 16,-4-1 0-16,-2 3 0 0,2 2 0 0,0 2-144 15,-1 1 144-15,1 3-208 0,0 1 208 0,1 1-144 16,0 1 144-16,3 4-128 0,1 0 128 0,0 2 0 16,0-1 128-16,1 4-128 0,1-1-128 0,5 0-112 0,2 1-16 0,3 0 0 31,1 1-144-31,5-3-48 0,4 4 0 0,1-1 0 0,1-1 320 0,3 0 128 0,3-1-128 0,4-1 128 16,1 0 0-16,6-2 304 15,3 3-48-15,0-2-11904 0</inkml:trace>
  <inkml:trace contextRef="#ctx0" brushRef="#br1" timeOffset="161560.37">26656 16314 6447 0,'5'-12'576'0,"3"4"-576"15,2 3 0-15,3 1 0 0,2 2 3984 0,2 2 688 16,1 0 144-16,3 5 32 0,1 3-3696 0,0 3-720 0,0 5-160 0,-1 2-16 16,-4 6-80-16,-1 1-16 0,-3 2 0 0,-2 0 0 15,1 5-160-15,-1-1 0 0,-5-1 0 0,-2-1-176 16,-3-1 32-16,-1 1 0 0,0-2 0 0,-2 1 0 15,-6-3 144-15,-3 1 0 0,0-6 0 0,-4 4 0 16,-2-2 240-16,-3-1-32 0,-5-2 0 0,0 1 0 16,0-2 144-16,2-1 32 0,-1-2 0 0,2-2 0 15,1 0-176-15,3-3-16 0,1 2-16 0,4-2-8240 16,3-2-1632-16</inkml:trace>
  <inkml:trace contextRef="#ctx0" brushRef="#br1" timeOffset="161695.75">27031 16974 24879 0,'0'0'2208'15,"0"0"-1760"-15,-6 2-448 0,-1 5 0 0,-1 5 1040 0,-1 1 128 16,-1 2 32-16,-1 9 0 0,0 6-1200 0,-6-2 0 16,-5 0-224-16</inkml:trace>
  <inkml:trace contextRef="#ctx0" brushRef="#br1" timeOffset="163328.62">28190 16326 16575 0,'8'-12'1472'0,"3"0"-1168"16,0-1-304-16,1 1 0 0,-3 1 2192 0,-1-2 384 0,0 1 80 0,-2 0 16 15,0 4-1824-15,-3-1-352 0,0-1-80 0,-2 2-16 16,-1 2-64-16,-2 0-16 0,2 6 0 0,-7-6 0 16,-2 2-192-16,-1 1-128 0,-2 2 128 0,-1 1-128 15,-4-1 0-15,-1 3-160 0,-1 4 16 0,-3-1 0 16,-1 1 144-16,-2 1-128 0,-1 2 128 0,1 0-128 15,0 1 128-15,3 0 0 0,1-1 0 0,2 2-128 16,-2 2 128-16,3-1 0 0,1 1-144 0,2 2 144 16,2-1-192-16,2 2 48 0,3 3 0 0,3 2 0 15,1-3-80-15,4 2-16 0,1-1 0 0,3 4 0 0,2 1 0 0,4 1 0 16,-1-4 0-16,4 1 0 0,1 2 240 0,3-2 0 16,0 0-160-16,1 1 160 0,0-1 0 0,1-1 160 15,-1-1-16-15,0-1 0 16,-1 0 0-16,-2-1 0 0,-5-1 0 0,-2-1 0 15,-3-2-144-15,-1-1 0 0,-3-1 0 0,-2-1 128 0,-3 1-128 0,-3-3 160 16,-3 3-160-16,-4 0 160 0,-5-2 0 0,1 1 0 16,-1-2 0-16,-4 1 0 0,-3-3-160 0,-1-1 160 15,-3-2-160-15,-1 0 160 0,2-1-160 0,2-3 160 16,-1 0-160-16,5-2 160 0,5 0-160 0,1-1 128 16,1 3-128-16,4-3-8320 15,12 3-1728-15</inkml:trace>
  <inkml:trace contextRef="#ctx0" brushRef="#br1" timeOffset="164021.37">28825 16420 9215 0,'0'0'816'0,"0"0"-656"0,0 0-160 0,0 0 0 15,-5-8 2432-15,5 8 464 0,-8-8 96 0,0 4 16 16,-1 0-1504-16,-3 4-288 0,-2 3-64 0,-2 2-16 16,0 4-368-16,-3 3-64 0,0 1 0 0,-2 3-16 15,-1 2-336-15,-2 3-64 0,-1 2-16 0,3 1 0 16,1-1-272-16,3 0-192 0,1-2 16 0,3 3 16 16,1 1-96-16,4-5-32 0,2-1 0 0,5 0 0 15,2-1 32-15,2 1 16 0,2-1 0 0,4-2 0 16,1-1 80-16,4 0 16 0,1-4 0 0,5 0 0 0,2-3 144 15,1-2 256-15,-1 1-64 0,1-3-16 0,-1-1 96 0,-1 1 32 16,1-1 0-16,0 1 0 16,0 1-736-16,-1 2-144 0,-2-6-16 0</inkml:trace>
  <inkml:trace contextRef="#ctx0" brushRef="#br1" timeOffset="164495.54">29314 16674 11967 0,'0'0'528'0,"-3"-8"112"16,0 1-512-16,-1-3-128 0,-2-7 0 0,1 5 0 0,0 5 2864 0,-2-1 528 0,2 4 128 0,-1 1 0 16,-2 3-2560-16,-1 2-512 0,-2 1-96 0,-2 0-32 15,0 4-32-15,0-4-16 0,-1 7 0 0,-2-5 0 16,-1 3 48-16,2-2 0 0,-1 2 0 0,2 1 0 16,2 0-320-16,2 2 0 0,2-4 128 0,8-7-128 0,-9 10 0 0,3 0 0 15,6-10 0-15,0 0-144 0,-2 14 144 0,2-14-128 16,0 0 128-16,5 19-128 0,0-6 128 0,4 0-160 15,2-3 160-15,2-2-160 0,1 0 160 0,-1-2 0 16,0 3 0-16,-1-1 0 16,-2-1 0-16,-10-7 0 0,9 8 0 0,-9-8 0 0,0 0 0 0,0 0 0 15,6 13 0-15,-6-13 0 0,-3 10 0 0,-2 3 0 16,-3 0 0-16,-5-4 0 0,-1 2 0 16,-3-2 128-16,0-1-128 0,1-1 0 0,2-1 0 0,1 0 0 15,1-3 0-15,2 2-128 0,2 3-48 0,8-8 0 16,0 0 0-16,0 0 0 15,-8 5-1568-15,8-5-320 0,0 0-64 0,0 0-16 0</inkml:trace>
  <inkml:trace contextRef="#ctx0" brushRef="#br1" timeOffset="164884.73">29504 16765 7359 0,'0'0'320'0,"0"0"80"0,0 0-400 0,0 0 0 0,0-10 0 0,-1 3 0 15,1 7 3536-15,0 0 624 0,-6 5 128 0,-1 2 32 16,-1 2-2912-16,2 0-592 0,-1 3-112 0,-1-2-32 16,3 2-224-16,5-12-64 0,-6 12 0 0,6-12 0 15,-4 13-208-15,4-13-48 0,-3 12-128 0,3-12 192 16,0 0-48-16,0 0-16 0,0 0 0 0,4 14 0 16,-4-14-128-16,0 0 0 0,0 0 0 0,0 0 0 15,12 6-176-15,1-2 48 0,1 0 0 0,2-2 0 16,-1-5-496-16,2-1-80 0,2 0-32 0,0-4 0 31,1-1-2032-31,1-1-416 0,-2-1-80 0,1 2 0 0,-2-3 1552 0,-2 3 320 0,-3-1 64 0,-2 2 16 0,0-1 848 0,-2 2 160 16,-9 7 48-16,6-9 0 0,-2-2 2496 0,-2 1 496 15,-2 10 96-15,0 0 32 0,0 0-432 0,0 0-96 16,0 0-16-16,-6 11 0 0,0-1-1600 0,1 1-320 16,0 2-64-16,1-2-16 0,4-11-320 0,-6 16 0 15,4 0 0-15,1-5 0 0,1-11 0 0,1 16 0 16,1-2 128-16,2-2-128 0,-4-12 0 0,7 13 144 0,-2-1-144 15,2 0 0 1,0-1-288-16,1 1-160 0,0-7-48 16</inkml:trace>
  <inkml:trace contextRef="#ctx0" brushRef="#br1" timeOffset="165188.84">29890 16881 27007 0,'0'0'1200'0,"0"0"240"0,0 0-1152 0,0 0-288 0,0 0 0 0,12-6 0 15,0 0 224-15,1 2-16 0,1 1 0 0,1-1 0 16,-1 0-208-16,2-1 0 0,-2 1-144 0,1-3 144 16,1 3 0-16,1-1 0 0,0-2 0 0,-3 2 0 15,-3 3 0-15,-2-5 0 0,-1 1 0 0,0 0 0 16,-8 6 0-16,6-7 0 0,-2-1 0 0,-1 0 0 0,-2 0 0 0,-1 8 0 16,0 0 0-16,0 0 0 0,-13-13 0 0,-1 5-176 15,-3 3 32-15,0 4 0 16,0 1 144-16,0 4-160 0,0 0 160 0,2 2-160 0,2 2 160 0,2 4-192 15,-1 2 192-15,3 0-192 0,4 1 192 0,1-1 0 16,2 2 0-16,4-3 0 0,2 0 0 0,2 0 0 16,5 0 0-16,2 0 0 0,1-1 0 0,5-2 128 15,5-2-128-15,3 2 0 0,5 3-144 0,-1-2-112 16,0-5 0-16,-2-4-16 0</inkml:trace>
  <inkml:trace contextRef="#ctx0" brushRef="#br1" timeOffset="165480.79">30427 16729 8287 0,'11'-15'736'0,"3"9"-592"0,1 3-144 0,0 4 0 15,1 2 3280-15,0 2 624 0,-1 4 128 0,-1 3 32 16,2-1-2848-16,-3 2-576 0,-2 0-128 0,-4 2 0 16,-1 0-352-16,-2 0-160 0,-2 1 160 0,-4 2-160 15,-5-2 0-15,-3 2 0 0,-6-1 0 0,-2 0 0 16,-4 1 400-16,-5 0-16 0,-3 10 0 0</inkml:trace>
  <inkml:trace contextRef="#ctx0" brushRef="#br1" timeOffset="167127.77">30889 16258 19583 0,'0'0'864'0,"0"0"176"0,5-10-832 0,2-1-208 15,2 3 0-15,1 3 0 0,2-1 896 0,0 3 144 0,1-2 32 0,1 2 0 16,2-1-688-16,-1 2-128 0,2-1-16 0,2 2-16 15,0-1-96-15,2 1-128 0,0 1 176 0,1 1-176 16,3-1 176-16,-3 0-176 0,-1-1 160 0,-2 1-160 16,0 0 128-16,0 0-128 0,1 0 0 0,-2 1 0 15,-2 1 144-15,-2 0-144 0,-2 2 128 0,-1 0-128 16,0-1 0-16,-11-3 128 0,10 6-128 0,-2 2 0 16,-8-8 0-16,7 13 128 0,-3 1-128 0,-3 2 0 15,-1 2 0-15,-3 4 0 0,-1 3 0 0,-1 4 0 16,-3 2 0-16,-2 7 0 0,-2 6-176 0,0 1 176 15,2-2-128-15,0 0 128 0,-1 1-128 0,3-1 128 16,2-4 0-16,2 2-128 0,1-5 128 0,2 1 0 0,0-3 0 0,1-5 0 16,1-2 0-16,0-1 0 0,1-5 0 0,0-2 0 15,1-2 0-15,-2-3 0 0,-1 1 0 0,0-5 0 16,1-2 0-16,-1-8 0 0,0 0 0 0,0 0 0 16,-5 10 0-16,-1-2 0 0,-2-1 176 0,-3-5 16 15,-3 2 0-15,-5-2 0 0,-6-4 160 0,-5 0 32 16,-4-1 16-16,-4-1 0 0,-1-2-80 15,0 6 0-15,-2 9-16 0,4-5-12624 0</inkml:trace>
  <inkml:trace contextRef="#ctx0" brushRef="#br1" timeOffset="170665.49">23502 17279 13823 0,'0'0'608'0,"0"0"128"0,1-11-592 0,3 3-144 0,0 5 0 0,4-1 0 16,2 2 2064-16,4 0 384 0,4 2 80 0,5 0 16 15,5-3-2032-15,3 2-512 0,2-2 0 0,2-1 0 16,0 2 0-16,3-3 128 0,1-2-128 0,6 3 0 16,5 1 240-16,5 2 0 0,6 4 0 0,6-2 0 15,3-2-48-15,3 1 0 0,-1-2 0 0,2 4 0 16,4 2-192-16,8 1 176 0,8 3-176 0,-1-2 160 0,-3-4-160 15,3 4 128-15,5 2-128 0,8 0 128 0,6 0-128 0,3-1 192 16,1 0-192-16,9-2 192 0,9 0-192 0,-1 1 160 16,-2-3-160-16,5 3 160 0,8-2-160 0,-3-2 192 15,-3 1-192-15,3-3 192 0,2 2-192 0,-2 0 128 16,-2-2-128-16,-2 0 128 0,-3 2 0 0,-4 0-128 16,-7 0 192-16,1 1-64 0,0-1-128 0,-4 2 160 15,-5 3-160-15,1-1 160 0,-1 0-160 0,-6 0 0 16,-6 1 0-16,-5-1 128 0,-3 1-128 0,-2 2 0 0,-3-1 0 0,-7-2 0 15,-4-1 128-15,-6 1 0 0,-5-3 0 16,-5 3 0-16,-6-1-128 0,-2 0 0 16,-2 0 0-16,-7-1 0 0,-7 0 0 0,-5-1 0 0,-5-1 0 0,-6 1 0 15,-5 0 0-15,-6-2 128 0,-12-1-128 0,0 0 0 16,0 0 176-16,0 0-48 16,0 0-128-16,-17-3 192 0,0 1 128 0,-6-1 32 0,-6 0 0 0,-3 1 0 15,-5-2-352-15,-2-1 144 0,-1-3-144 0,-6 0 0 16,-4 0 128-16,-2 2-128 0,-3-1 0 0,-5 1 0 15,-5-1 144-15,-5 1-144 0,-4-2 0 0,-2 1 144 16,-4 1-144-16,-3-3 0 0,-4 0-160 0,-3 1 160 16,-2 4-416-16,-1 0 16 0,-1-1 0 0,-5 1 0 15,-6 1 48-15,4 1 16 0,2 0 0 0,1 2 0 16,-3-2 0-16,-4 0 0 0,-6 1 0 0,1 1 0 16,4-1 176-16,-5 2 160 0,-4 2-208 0,2-1 80 0,-2-2 128 15,0 3-128-15,0 2 128 0,-3-2-128 0,-3-1 128 0,2-2 0 16,4 0 0-16,0 3-128 0,-2 0 128 0,6 0 128 15,7-1-128-15,2 0 176 0,2 0-176 0,1 0 160 16,2 1-160-16,6-3 160 0,5-4-32 0,3 0 0 16,-1-1 0-16,3 0 0 0,2-1-128 15,3-1 160-15,6-3-160 0,3 3 160 0,3-1 144 16,2 1 16-16,1 1 16 0,1-3 0 0,1 1-80 0,4-1-32 16,6-2 0-16,6 2 0 0,5 0-32 0,4 1-16 15,3 4 0-15,5-2 0 0,5 1-176 0,5-1 0 16,3 2 144-16,4 2-144 0,9 2 0 0,0 0 0 15,0 0 0-15,0 0 0 0,0 0 0 0,0 0-208 16,0 0 16-16,0 0 16 0,0 0-176 0,8 12-32 0,2-1-16 16,6 4 0-1,2 3-80-15,3-3-16 0</inkml:trace>
  <inkml:trace contextRef="#ctx0" brushRef="#br1" timeOffset="172200.84">26935 5175 25567 0,'-3'-8'1136'0,"-5"-18"224"0,8 26-1088 0,4-9-272 0,1 1 0 16,3 2 0-16,1 0 0 0,4 3 0 0,3-1 0 0,4-2 0 15,-1 1 0-15,6 3 0 0,2-4-240 0,6 5 80 16,6 1-16-16,5 0 0 0,6 0 0 0,6 3 0 16,5 1 176-16,7-3 0 0,4-2 0 0,2 2-128 15,3-1 128-15,8 1 0 0,6 3 0 0,4-4-128 16,3 0 128-16,5 0 0 0,5 1 0 0,6 1 0 15,4-2 0-15,2 0 0 0,0-2 0 0,5 2 0 0,6 2 0 0,2-1 0 16,-4-1 0-16,5 1 0 0,3-1 0 0,1 2 128 16,-1-1-128-16,2 2 0 0,4 0 128 0,-3 1-128 15,0-1 160-15,1 1-160 0,-1 1 176 0,1 2-176 16,-1-1 192-16,-2-2-192 0,-2 1 192 0,-5 2-192 16,-2 1 192-16,-1-4-192 0,-3-1 144 0,-5 3-144 15,-5-1 0-15,-6 0 144 0,-3-2 16 0,-6 2 0 16,-7 0 0-16,-8 2 0 0,-8-3-160 0,-8 1 160 15,-9-1-160-15,-6 0 160 0,-4-2-160 0,-11-1 192 16,-8 1-192-16,-8-1 192 0,-9 0-192 0,-4 1 128 16,-10-2-128-16,0 0 128 0,0 0-128 0,-13 0 0 15,-6 1 0-15,-7-1 0 0,-6 0 144 0,-5 0 0 16,-5 0 0-16,-6 0 0 0,-7-1-144 0,-6 1 0 16,-10-2 0-16,-4 1 0 0,-8-2 0 0,-3 2 0 0,-4 0 0 15,-5 0 0-15,-5-1 0 0,-6 1 128 0,-5 0-128 0,-2-2 0 16,-7-1 0-16,-4 2 0 0,-4 0 0 0,-3 1 0 15,-4-3 0-15,2 3 0 0,1 2 0 0,-1-1 0 16,-3-3 0-16,0 2 0 0,1 1 0 0,-2 0 0 16,0-5 0-16,1 4 0 0,0 3 0 0,-3-2 0 15,0-1 0-15,-1 1 128 0,0 3-128 0,0-1 0 16,-1 1 0-16,2 1 0 0,-1 2 0 0,5-2 0 16,2 0 0-16,5 1 0 0,4 0 0 0,7-1 0 15,3 0 0-15,6 0 0 0,4 0 0 0,9 0 0 0,7 1 0 16,9-2 0-16,6-1 0 0,6 2 0 15,6 0 0-15,6-1 0 0,6-2 0 0,6 0 0 0,6-1 0 16,7 0 128-16,5 0-128 0,7 0 0 0,5 0 0 0,13 0 0 16,0 0 0-16,0 0 0 15,0 0-272-15,11 12 64 0,5-5 16 0,12 1 0 16,7-2-256 0,8-1-64-16,8-1 0 0,8-1 0 0,7-3 320 0,12 0 48 0,11 0 16 0,7 0 0 0,6-4 128 15,6 0 0-15,4-1 0 0,11 0 0 0,10-2 0 0,3 2 0 16,4-2 0-16,8 1 0 0,4-1 0 0,7 1 128 15,4-1-128-15,4 1 0 0,4-1 0 0,2 1 128 16,5-1-128-16,0 1 0 0,1-4 128 0,-3 5-128 16,-4 4 128-16,1 0-128 0,1 1 0 0,-5-3 128 0,-5 3-128 15,-6 3 0-15,-9-1 0 0,-4 2 128 0,-3 3-128 0,-9 0 0 16,-11 4 0-16,-10 3-320 0,-9 3 64 0,-10 0 16 16</inkml:trace>
  <inkml:trace contextRef="#ctx0" brushRef="#br1" timeOffset="177886.39">22281 18144 3679 0,'0'0'320'0,"0"0"-320"0,-12-3 0 0,7-4 0 15,5 7 3408-15,0 0 624 0,0 0 112 0,0 0 16 16,0 0-2672-16,0 0-528 0,0 0-128 0,-3-8 0 16,3 8 0-16,-1-8 16 0,1 8 0 0,0-7 0 15,0-5-144-15,1 3-16 0,2 2-16 0,2 2 0 16,-5 5-672-16,0 0 0 0,12-1-256 0,1-1 80 0,1 4-80 0,0-1 0 15,4 2-16-15,3-1 0 0,3 5 64 0,-1 0 16 16,3 0 0-16,6 2 0 0,3 2 192 0,1-1 0 16,1 0-160-16,-1 1 160 15,-2-2 0-15,1-1 0 0,1-2 0 0,-1 2 0 0,0 1 0 16,-1-1 0-16,1-3 192 0,-1 4-64 16,-3 2-128-16,-2-2 0 0,-3-2 0 0,-1-1 0 0,-3 1 0 15,-1-1 192-15,-4-3-192 0,-3 1 192 0,-1-2-192 16,-2 1 160-16,-11-3-160 0,0 0 160 0,10 4 0 0,1 2 0 15,-1 2 0-15,-1 0 0 0,-4-3-160 0,-5-5 0 16,0 0 0-16,0 0-7744 16,0 0-1600-16</inkml:trace>
  <inkml:trace contextRef="#ctx0" brushRef="#br1" timeOffset="178157.03">23124 17409 5519 0,'-4'-12'240'0,"4"12"64"0,0 0-304 0,-4-5 0 0,-2 3 0 0,6 2 0 15,0 0 4432-15,0 14 832 0,1 7 176 0,2 0 16 16,1 2-4608-16,1 3-848 0,1 3-320 0,3 2 16 15,1 0 176-15,-1-4 128 0,2-3-192 0,2 1 192 16,3-3 0-16,1 0 0 0,-1-5 0 0,1 0 0 16,-3-4 0-16,3 2 192 0,-1 3-48 0,-1-5-7296 15,-3-3-1456-15</inkml:trace>
  <inkml:trace contextRef="#ctx0" brushRef="#br1" timeOffset="183155.79">24419 18026 17503 0,'-2'-43'1552'0,"-2"28"-1232"15,1 2-320-15,-1 3 0 0,-2-2 2160 0,1 4 368 16,0 4 80-16,-2-1 16 0,-2 1-2048 0,-1 3-384 15,-1 0-192-15,-2 1 160 0,-4 1-160 0,-2 3 0 16,-3-3 0-16,-2 4 0 0,-1-2 0 0,1 2 128 16,-2 2-128-16,1-1 128 0,0 1-128 0,2-1 0 15,2 1 0-15,1-1 0 0,2 1 0 0,2-1 0 16,2 1 0-16,0-1 0 0,1 0 0 0,2-1 0 16,2 0 0-16,1 0-176 0,0 1 176 0,8-6 0 15,-6 7 0-15,6-7-128 0,-7 11 128 0,3-1-160 0,2 2 160 0,-1-2-160 16,2 2 160-16,0 2-128 0,-1 2 128 0,2 0-128 15,-1-1 128-15,1 1 0 0,-1 2 0 0,-1 1 0 16,1-1 0-16,-1 1 0 16,-2 1 0-16,-2-1 0 0,-1 2 128 0,-1 0-128 0,0 0 128 0,0 0-128 15,2-2 0-15,0-2 0 0,1-4 0 0,0 3 128 16,1-3-128-16,0 0 0 0,0 0 0 0,2-1 128 16,-1-2-128-16,2 0 176 0,1-10-176 0,-2 11 192 15,2-11-48-15,0 9 0 0,0-9 0 0,0 0 0 16,4 9-16-16,-4-9-128 0,7 10 192 0,1-4-64 15,-8-6-128-15,11 7 160 0,4-6-160 0,-1 2 160 0,0 0-160 0,2 0 128 16,2 0-128-16,2 2 128 16,-1 7-1680-16,1-6-352 0,7-3-64 0,-3 1-16 0</inkml:trace>
  <inkml:trace contextRef="#ctx0" brushRef="#br1" timeOffset="183855.7">24563 18224 17215 0,'0'0'768'0,"0"0"144"0,0 0-720 0,0 0-192 15,0 0 0-15,8-13 0 0,-1-7 1008 0,-1 6 160 16,-1 4 48-16,-1 4 0 0,3 1-576 0,1 3-96 16,-8 2-32-16,13 0 0 0,-2 0-512 0,1 0 0 15,0 0 0-15,1 0 0 0,0 2 208 0,1-2-64 16,-1-2-16-16,0 2 0 0,0 2-128 0,-1-2 0 15,0-2 0-15,1-2-176 0,-1 1 176 0,1 0 0 16,-2 1 128-16,0 1-128 0,1-6 0 0,-2 4 128 16,-1 1-128-16,2-2 0 0,-2 0 128 0,0 0-128 15,-1-2 128-15,-1 0-128 0,-7 6 128 0,11-5-128 16,-2 0 128-16,-9 5-128 0,0 0 0 0,7-5 0 16,-7 5 0-16,0 0 0 0,6-6 0 0,-6 6 128 15,0 0-128-15,0 0 0 0,0 0 0 0,0 0 128 16,0 0-128-16,0 0 0 0,0 0 0 0,0 0 144 15,0 0-144-15,-3 13 0 0,1 1 256 0,-2-4-48 0,-1 2-16 0,0 2 0 16,-1-2 0-16,1-1-16 0,0 0 0 0,2 1 0 16,-2-1 0-16,1 0 0 0,0 1 0 0,4-12 0 15,-5 6-48-15,5-6-128 0,-4 13 192 0,4-13-64 16,0 0 16-16,0 0 0 0,-3 12 0 0,3-12 0 16,0 0-144-16,0 0 192 15,0 0-192-15,0 0 192 0,0 0-192 0,0 0 0 0,2 9 144 0,0 1-8480 16,1 3-1712-16</inkml:trace>
  <inkml:trace contextRef="#ctx0" brushRef="#br1" timeOffset="186165.31">25579 18172 19343 0,'1'-15'848'0,"3"1"192"0,0-2-832 0,0 2-208 0,-1 1 0 0,0-1 0 16,1 2 832-16,0-1 128 0,-1-3 32 0,-2 5 0 15,1-1-448-15,-2 3-96 0,0 2 0 0,-3 1-16 16,2 0-64-16,-1 1-16 0,0 1 0 0,-1 0 0 0,-2 2-96 0,0-1-32 16,-1 2 0-16,0 1 0 15,-2 1-224-15,-1 2 0 0,0-1 0 0,-3 5 0 16,-4-1 0-16,-2 6 144 0,1 0-144 0,-1 2 192 0,0 6-48 0,-3 5 0 15,-1 3 0-15,-3 2 0 0,-1 0-144 0,1 0 128 16,2 2-128-16,1-2 128 0,2-4-128 0,0 0 0 16,2-2 0-16,3 0 0 0,1-1 0 0,4 0 160 15,2-4-160-15,3-1 160 0,1 5-160 0,3-4 0 16,1-2 0-16,2-1 128 0,2-2-128 0,3-1 0 16,1-3 144-16,1 1-144 0,3-3 128 0,1-2-128 0,0-2 128 15,1-1-128-15,0-2 0 0,3-1 144 16,0-3-144-16,3-2 0 0,1-1 0 0,-2-2 0 0,1-1-160 15,-1 0 160-15,1 0-272 0,1-2 64 16,-2 1 16-16,1 1 0 0,-2-2-48 0,0-2 0 16,-2 3 0-16,-2 1 0 0,-2-1 32 0,-3 5 0 0,-9 5 0 0,0 0 0 15,11-4 208-15,-11 4 0 0,0 0 0 0,0 0 160 16,0 0-160-16,0 0 0 0,2 15 0 0,-2-2 128 16,-1 1-128-16,-2 2 0 0,1-5 0 15,-1 2 0-15,2 0 0 0,1-1 160 0,0-1-160 0,1-1 160 16,2 0-32-16,-3-10 0 0,5 11 0 0,0-2 0 15,-5-9-128-15,5 9 0 0,-5-9 144 0,7 13-144 16,-1 0 0-16,1 0-192 0,-2 2 32 0,2-4 0 16,-4-5-1760-1,1-3-336-15,-4-3-80 0</inkml:trace>
  <inkml:trace contextRef="#ctx0" brushRef="#br1" timeOffset="186880.81">25473 18383 11055 0,'0'0'976'0,"0"0"-784"0,0 0-192 0,0 0 0 16,0 0 2496-16,0 0 464 0,0 0 96 0,0 0 16 16,-2-10-1920-16,3 0-368 15,3 5-80-15,1 0 0 0,-5 5-544 0,11-4-160 0,0 1 0 16,2 0 0-16,-1 0 176 0,2 2-176 16,3-2 160-16,3 3-160 0,-1 0 192 0,2-4-48 15,2 2-16-15,0 0 0 0,2 1-128 0,-2 0 160 0,3-3-160 0,-1 2 160 16,-3 1-160-16,-2 0 192 0,-2 0-192 0,0 3 192 15,2 5-192-15,-3-2 0 0,-2 0 0 0,-3-4-11648 16</inkml:trace>
  <inkml:trace contextRef="#ctx0" brushRef="#br1" timeOffset="187649.29">26383 18199 9215 0,'6'-6'816'0,"-8"-10"-656"16,-4-6-160-16,2 5 0 0,1 8 3392 0,1 2 656 0,-1 5 128 0,3 2 32 16,0 0-3120-16,-9 7-640 15,-3 7-112-15,-1 1-16 0,-3 2-192 0,1 0-128 0,-5-3 144 0,2 3-144 16,0 4 480-16,-1 1 0 0,1-1 0 0,3 4 0 16,0 1-208-16,4-1-32 0,0 0-16 0,5-1 0 15,2 0-224-15,2-2 176 0,2 1-176 0,4 0 160 16,1-4-160-16,3-2 192 0,0-3-192 0,3-2 192 15,0 0-192-15,2 0 0 0,0-6 144 0,3 3-144 16,4 3-192-16,-2-3-128 16,0-1 0-16,2-5-8096 0,-1-3-1616 0</inkml:trace>
  <inkml:trace contextRef="#ctx0" brushRef="#br1" timeOffset="187998.74">26784 18284 20271 0,'-15'-30'1792'0,"7"16"-1424"16,2 4-368-16,-2 3 0 15,3 4 1696-15,0-2 272 0,-2 4 48 0,-1 1 16 16,-1 3-1680-16,-3 1-352 0,-1 2 0 0,-1 1 0 16,-2 1-128-16,-1 1 128 0,-1 0-128 0,0 1 128 0,-2 1 0 0,5 1 128 15,2-5 0-15,1 3 0 0,3 0 48 0,1 0 16 16,8-10 0-16,-6 9 0 0,2 1-192 0,4-10 0 15,-2 13 0-15,2-13 0 0,3 14 0 0,2-2 0 16,0 0 0-16,2-2 0 0,-7-10 0 0,8 12 0 0,-8-12 0 0,10 11 0 16,-1-2 0-16,-1 1 0 0,-1 1 0 0,-4-1 0 15,0 2 0-15,-3-12 0 0,0 13 0 0,-1-2 128 16,-2 0-128-16,-1 1 0 0,-1-2 0 0,0 0 0 16,0 0 0-16,-2-1 0 0,1 1 0 0,-1-3 128 15,-1 1-128-15,0-2 0 16,2 3-192-16,1 4 192 15,2 4-512-15,0 0 0 0,1-5 16 0,1-3 0 16,-2-4-2048-16,3-5-400 0,0 0-96 0</inkml:trace>
  <inkml:trace contextRef="#ctx0" brushRef="#br1" timeOffset="188282.5">27007 18383 21183 0,'-6'-4'1888'0,"6"4"-1504"0,-5 0-384 0,5 0 0 0,0 0 1152 0,-6 11 176 16,0-1 16-16,6-10 16 0,-6 12-1360 0,1 1 0 16,-1 0-304-16,1 1 48 0,0-1 256 0,1-1 0 15,0 0 0-15,4-12 0 0,-4 13 0 0,4-13 240 16,-1 10-48-16,1-10-16 0,0 0-48 0,1 12 0 16,-1-12 0-16,0 0 0 0,0 0-128 0,0 0 160 15,8 9-160-15,-8-9 160 0,10 5-160 0,1-2 0 16,-1 1 0-16,1-3-176 0,1-5-160 0,-1-2-48 15,1-4 0-15,1 1 0 16,0-4-688-16,1-1-144 0,-1-2-16 0,2 1-16 16,-1-1-1760-16,0 2-336 0</inkml:trace>
  <inkml:trace contextRef="#ctx0" brushRef="#br1" timeOffset="188409.78">27227 18339 3679 0,'0'0'320'0,"12"-3"-320"16,-2-1 0-16,-10 4 0 0,0 0 3392 0,0 0 624 16,5-8 112-16,-5 8 32 0,0 0-2144 0,0 0-416 0,0 0-96 0,-5 9-16 15,-2 2-1024-15,0 1-208 16,-1 1-32-16,1 0-16 0,1-3 192 0,1 3 48 0,-1 0 0 0,2-2 0 15,4-11-144-15,-2 10-32 0,-1 3 0 0,3 0 0 16,2 0-128-16,0-1-16 0,1 0-128 0,1-1 192 16,1 1-192-16,1 1-192 0,2-4 48 0,0 0-12064 15</inkml:trace>
  <inkml:trace contextRef="#ctx0" brushRef="#br1" timeOffset="188766.44">27515 18559 15663 0,'-8'-9'1392'0,"3"1"-1120"16,2 4-272-16,3 4 0 0,0 0 2800 0,6-5 496 15,3-2 96-15,0 3 32 0,1-1-2720 0,1-1-528 16,0-1-176-16,1-1 0 16,-1 1 0-16,0-1 0 0,0-1 0 0,0 2 0 0,1-2 0 0,0 2 0 15,1 4 0-15,0-1 0 0,0-4 0 0,-1 3 0 16,-4-6 0-16,-2 3 0 0,1-2 0 0,-2 2 160 15,-1-1-32-15,-2 0-128 0,0-2 224 0,-2 1-64 16,-3 2-16-16,-1 2 0 0,-1-1-144 0,-2 3 160 16,0 0-160-16,-4 3 160 0,-3 1-160 0,-1 3-192 0,1-1 32 15,-2 6 16-15,0-1-64 0,0 0-16 16,0 4 0-16,1 2 0 0,-1 1 32 0,0 1 16 0,2-2 0 0,1 0 0 16,1 5 176-16,4 0 0 0,3-1 0 0,4 0 0 15,2-1 0-15,6 1 144 0,2-3-16 0,4 2-128 16,2-3 256-16,4 0-64 0,-1-5-16 15,3 3 0-15,2 6-176 0,3-6-256 0,-1-4 64 0,1-1-8080 16,-1-4-1632-16</inkml:trace>
  <inkml:trace contextRef="#ctx0" brushRef="#br1" timeOffset="189062.28">27970 18220 22911 0,'0'0'1024'0,"5"-6"192"0,0 0-960 0,-5 6-256 0,0 0 0 0,17 12 0 0,-1-2 144 0,-2 7-16 16,-1 2 0-16,-1 0 0 0,-1-3 96 0,-4 1 16 16,0 2 0-16,-3 1 0 0,-2 2 96 0,-3-1 32 15,-3 1 0-15,-4 3 0 0,-5 4-16 0,-5 3 0 16,-4-2 0-16,-8 7 0 0,-9 6-144 0,-6-3-16 16,-4 3-16-16</inkml:trace>
  <inkml:trace contextRef="#ctx0" brushRef="#br1" timeOffset="189732.31">28467 18022 1839 0,'4'-11'160'0,"-1"0"-160"15,0-1 0-15,2 0 0 0,3 2 5344 0,4 2 1040 16,2-2 208-16,3 2 32 0,0 0-5360 0,0 1-1072 0,1 0-192 0,-1 1 0 16,-2 2 0-16,-2-1-144 0,-2 0 144 0,1 1 0 15,-1 0 0-15,-2 0 0 0,-9 4 0 0,10-2 0 16,1-1 0-16,-11 3 0 0,0 0 0 0,0 0 128 16,0 0-128-16,0 0 0 0,10 7 0 0,-10-7 0 15,0 0-192-15,6 14 64 0,-3 2 0 0,-3 2 0 16,-1 4 128-16,-2 4-160 0,1 3 160 0,-4 5-160 15,0 5 160-15,-1 0 192 0,1-5-32 0,-1 0-16 0,1 1 32 16,2-3 0-16,0-4 0 0,3-2 0 0,-1 0-176 0,2-3 128 16,0 0-128-16,0-8 128 0,-1 0-128 15,1-1 0-15,-1 2 0 0,-1-2 128 0,1 0-128 0,0 1 0 16,-2-5 144-16,-1-1-144 16,-1-1 176-16,0 0-48 0,-2 0 0 0,0-1 0 0,-7 1 128 0,-2 1 32 15,-5 1 0-15,-3-1 0 0,-3 0-112 0,-4 3-32 16,-6 3 0-16</inkml:trace>
  <inkml:trace contextRef="#ctx0" brushRef="#br1" timeOffset="194329.63">3717 7629 23039 0,'-8'-8'2048'0,"0"-3"-1648"15,0 1-400-15,-2-6 0 0,0 3 928 0,-1 0 96 16,1 3 32-16,1-1 0 0,-1 2-736 0,-1 0-128 15,-5 3-48-15,2-2 0 0,-2 1-144 0,-1 3 160 16,-1-2-160-16,-2 3 160 0,-3-1-160 0,-1 4 0 16,0-2 0-16,-1 0 128 0,0 2-128 0,0 2 0 15,1 0 0-15,-1 0 0 16,0-2 0-16,0 5 0 0,0-1 0 0,2 2 0 0,0 1 0 0,3-1 0 16,3 1 0-16,3 2 0 0,-1 1-176 0,2 0 176 15,3 0-128-15,1 0 128 0,0 1-160 16,1 1 160-16,-1 2-192 0,1-1 192 0,0 1-224 0,0 3 64 15,0 3 16-15,2 2 0 0,1-1 0 0,-2 1 0 16,1 1 0-16,-4 6 0 0,3 5 144 0,-2 2 0 16,-1 2 0-16,1 4-128 0,-2 2 128 0,-1 5 0 15,-1 0 128-15,0 3-128 0,-2 3 0 0,1-2 128 0,0 2-128 16,-1-1 0-16,-2-2 0 0,3 0 0 0,0 0 0 0,-1-2 0 16,1-3 0-16,2 1 0 0,3-3 0 0,0-2 0 15,0-6 0-15,2-1 0 0,1 0 0 0,1-4 0 16,1-2 0-16,0 0 144 0,1-4-16 0,2-1-128 15,1-3 128-15,1-1-128 0,1-1 0 0,2-3 0 16,1-2 160-16,0 0-160 0,0-4 128 16,3 1-128-16,0 0 128 0,2-4-128 0,2-1 0 0,2 0 128 15,2 1 0-15,2-2 0 0,3 1 0 0,3-1 0 0,3 0-128 0,2 3 0 16,2 2 144-16,3 1-144 0,4-1 0 0,9 7-288 16,9 7 48-1</inkml:trace>
  <inkml:trace contextRef="#ctx0" brushRef="#br1" timeOffset="195046.84">6326 7909 21887 0,'6'-16'960'0,"-1"8"208"0,2 2-928 0,1-1-240 16,0 1 0-16,2-1 0 0,-1 2 272 0,4 0 16 16,3 1 0-16,2 4 0 0,3 3-288 0,0-1 0 15,0 0 0-15,2-4 0 0,2 2 0 0,2 0 0 16,1 0 0-16,-2 2-144 0,1-1 144 0,3-1 0 16,1-1 0-16,2 1 0 0,0-2 0 0,0 2 0 15,1 0 0-15,-1 0 0 0,-2 0 0 0,0 2 0 16,-1-1 0-16,-2 0 0 0,-3 0 128 0,-3 2-128 0,-1 2 128 15,-3 1-128-15,-4 0 0 0,-1 1 128 16,-1 0-128-16,-2 3 0 0,0 1 240 0,-3 4-32 16,1 2 0-16,-3 6 0 0,-1 2 48 0,-1 7 16 15,0 5 0-15,-5 2 0 0,-3 4-272 0,-2 3 128 16,0 3-128-16,-2 6 0 0,-1 4 0 0,0-1 0 0,-2 2 0 0,2-1-144 16,-1-3 144-16,2-4 0 15,-1-5 128-15,1-4-128 0,1-3 0 0,0-2 0 0,-1-4 0 0,1-4 0 16,2-4-144-16,0 0 0 0,1-1 0 0,-1-1 0 15,-2-4 144-15,-1-1 0 0,-2-4 0 0,0 1 0 16,-4-2 208-16,-3 1-16 0,-3-2-16 0,-9 2 0 16,-9 1 384-16,-12 5 80 0,-10 0 0 15,-15 15-8464-15,-11 14-1712 16</inkml:trace>
  <inkml:trace contextRef="#ctx0" brushRef="#br1" timeOffset="199048.62">23386 18306 14911 0,'0'0'656'0,"0"0"144"0,0 0-640 0,0 0-160 0,0 0 0 0,0 0 0 16,0 0 912-16,0 0 160 0,0 0 16 0,5-13 16 16,-5 13-368-16,0 0-80 0,-2-9-16 0,2 9 0 15,-4-9 16-15,0-3 0 0,0-4 0 0,1 3 0 16,-1 6-64-16,1 0-16 0,-1 1 0 0,0-4 0 16,0 5-96-16,0-1-32 0,-3 3 0 0,2-2 0 15,0-2-240-15,0 3-48 0,-2 2-16 0,-1-1 0 16,-1-2-144-16,1 1 0 0,-1 1 0 0,0 1 128 15,-3-2-128-15,1 0 0 0,-1-2 0 0,-1-1 0 16,-3 0 0-16,1 1 0 0,-2-4 0 0,1 3 0 16,0 0 176-16,1-3 0 0,-1 0 0 0,-1-2 0 0,-1-1-176 15,0 1 160-15,-1 0-160 0,2 2 160 0,2-2 48 0,-1 0 16 16,1-1 0-16,-1 3 0 0,0-2-224 0,-1 2 176 16,-1-1-176-16,-2 2 160 0,-2 1-160 0,-1-2 0 15,-3 1 0-15,1-3 0 0,-1 0-256 0,0 1 64 16,-3-5 0-16,-1 3 16 0,-2 1 176 0,-1 1 0 15,-2-2 0-15,0 1 0 0,-1-1 0 0,4-2 0 0,-1-5 0 0,1 4 0 16,-1-2 0-16,-1 2 0 0,-1 0 0 0,1 1 0 16,0 0 0-16,-2 0 128 0,-3-2-128 0,-3 0 0 15,-1-1 0-15,-2-1 0 16,-1-2 0-16,0 2 0 0,2-1 0 0,-2 2 0 0,-2 0 0 16,1 0 0-16,-1-2 0 0,-3 2 0 0,-5 0 0 0,0-1 0 15,-2 0 0-15,3-2 0 0,3 1 0 0,0 2 0 16,-1-1 0-16,-1 0 0 0,1 0 0 0,-2 0 0 15,-2 1 0-15,-2-4 0 0,-2-1 0 0,3-2 0 16,2-3 0-16,0 2 0 0,0 0 0 0,0 2 0 16,0 0 0-16,-1 1 0 0,-2-2 0 0,-1 0 0 15,-1-2 0-15,1 1 0 0,2 2 0 0,1 1 0 16,-2-2 0-16,-3 3 0 0,-5 0 0 0,0-2 0 16,-1-6 0-16,3 0 0 0,3 1 0 0,1-2 0 15,0 0 0-15,-2-2 0 0,-2-2 0 0,-1 1 0 16,-2-2 0-16,1 0 128 0,6-3-128 0,0 2 0 0,-2-3 0 0,1 4 144 15,-2-1-144-15,-4 1 0 16,-5-3 128-16,4-2-128 0,2-6 0 0,1 4 0 0,-3 0 0 0,-4-1 0 16,-6 0 0-16,0-1 0 0,-2 2 0 0,2 0 0 15,2 0 0-15,-2 0 0 0,0 0 0 0,-5-1 0 16,-4-6 0-16,2 2 0 0,2-4 128 0,2 0-128 16,0 0 0-16,-5 2 0 0,-7 2 176 0,3-3-176 15,3-4 160-15,1 2-160 0,1-2 224 0,-7-1-48 16,-7-3-16-16,3 1 0 0,5-2 16 0,-1 1 0 15,-2 4 0-15,-1-2 0 0,-3-3 16 0,1-3 16 16,3-2 0-16,-1 0 0 0,-1 0-32 0,-2 0-16 16,1 2 0-16,1-1 0 0,2-1-160 0,-1-3 160 15,-2-2-160-15,0-2 160 0,2-1-160 0,2 1 0 16,1 2 144-16,-1-3-144 0,-2-3 128 0,1 0-128 0,3-3 128 0,4 2-128 16,-1 2 128-16,-1 0-128 0,-1-1 160 0,1-3-160 15,1-4 128-15,3-2-128 0,1 3 0 0,-1 4 144 16,-1 2-144-16,0-3 0 0,1-7 0 0,2 1 0 15,2 3 0-15,-1 4 128 0,-2 3-128 0,0-4 128 16,2-3-128-16,1 1 0 0,1-1 0 0,3 3 0 16,-1 5 0-16,-1-3 0 0,-4 2 0 0,3-5 0 15,3 0 0-15,2 2 0 0,2 4 0 0,1 1 0 16,-3 0 0-16,1-1 0 0,-1-5 0 0,6 2 0 16,3 2 0-16,3 2 0 0,2 0 0 0,-2 4 0 15,1-2 0-15,2 0 0 0,0-6 0 0,2 2 0 16,2 5 0-16,2 0 0 0,3 0 0 15,1 4 0-15,3 2-128 0,0-1 128 0,-2-2 0 0,3 1 0 16,2 2 0-16,0 0 0 0,0 3-144 0,3 4 144 16,1 2 0-16,4 1 0 0,0-3 0 0,-1 5 0 0,2 0 0 15,1 2 0-15,2 3 0 0,0 3 0 0,0 1 0 0,0 4 0 16,0 0 0-16,5 5 0 0,2-1-128 0,1 2 128 16,1 0 0-16,2 1 0 0,1-1-128 0,2 4 128 15,2 3 0-15,0 2 0 0,4 3-176 0,1 3 176 16,2 1-160-16,1 2 160 0,-1 2-144 0,3 3 144 15,-1 1-128-15,1 2 128 0,2 3-128 0,5 4 128 16,-6-2-128-16,6 2 128 0,-10 4-400 0,4 5 0 16,-2 1 0-16,2 6 0 15,-1-1-2240-15,-2 4-448 0</inkml:trace>
  <inkml:trace contextRef="#ctx0" brushRef="#br1" timeOffset="199530.74">7648 8797 18431 0,'-4'-7'1632'0,"-2"-3"-1312"16,1-6-320-16,3 2 0 0,0 6 1552 0,5 0 240 15,0 3 64-15,2-2 0 0,1 4-1248 0,2-1-240 16,1 0-48-16,3 4-16 16,-2-4-304-16,5 4 0 0,-1-1 0 0,3 1-144 0,0 0 144 0,1-2 0 15,3 0 0-15,1 0 0 0,3 0 0 0,1-4 0 16,1 1-160-16,3 0 160 0,3-1-144 0,2-2 144 15,4-5 0-15,0-3-144 0,-1-1 144 0,1-1 0 16,4 0 0-16,-1-1 0 0,0 0 0 0,0 1 0 16,3-2 0-16,1 2 0 0,-2-2 0 0,2 2 0 15,-1 0 0-15,1-1 0 0,-2 0 0 0,-1 1 0 16,-1-6 0-16,0 5 0 0,-2 0 128 0,-2 2 0 0,1 0 0 0,0 3 0 16,2-2-128-16,-3 3 0 0,-3 2 0 0,-3-1 0 15,0 1 0-15,-4 1 128 0,-2 0-128 0,-1 1 128 16,-4-1-128-16,-1 3 192 0,0-3-64 0,-3 4 0 15,-2-1-128-15,-1 2 192 0,-1 0-64 0,-1 1 0 16,-12 4-128-16,12 7 0 0,-3 6 0 0,-2 0 0 31,-1-3-1632-31,-4-1-352 0</inkml:trace>
  <inkml:trace contextRef="#ctx0" brushRef="#br1" timeOffset="200212.76">10391 7634 20159 0,'0'-14'896'0,"0"4"176"0,0 0-864 0,-2-3-208 0,-2-5 0 0,1 1 0 16,-3 4 1008-16,2 5 144 0,-1-1 48 0,-1 5 0 15,-5 0-752-15,2 4-128 0,-1-1-48 0,-3 6 0 16,-3-1-272-16,-5 0 0 0,-2 2 128 0,-1 1-128 16,1-2 0-16,1 0 0 0,-2 0-176 0,3-2 176 15,0 1-192-15,1-4 192 0,1 2-192 0,2 0 192 16,4-2 0-16,2-2 0 0,0 0 0 0,1 2 0 15,1 1 0-15,1-1 0 0,8 0 0 0,0 0 0 0,-8 0 240 0,8 0 48 16,0 0 16-16,0 0 0 16,0 0-48-16,0 0-16 0,0 0 0 0,0 0 0 0,0 0-240 0,0 12 0 15,0-12-144-15,3 13 144 0,0 0 0 0,-1 0 0 16,-1 0 0-16,-1 3 0 0,-1 1 0 0,-2 2-144 16,-1 2 144-16,-1 1 0 0,-2 0 0 0,1 1 0 15,-2 1 0-15,0 2 0 0,-1 0 0 0,0-2 0 16,0 1 0-16,1-1-128 0,2 0 128 15,2-2 0-15,0-2 0 0,1-2 0 0,1-1 0 0,0-2 0 16,2 0 0-16,0-2 0 0,0-3 0 0,3-1 0 16,-3-9 0-16,5 11-128 0,0-2 128 0,2-1 0 15,-7-8 0-15,12 6 128 0,1 0-128 0,1-4 0 0,0 1 0 16,2-2 0-16,2 0 0 0,6 6 224 16,4 9-48-16,0-7-16 15,-5-5-1568-15,1-4-304 0,2-6-64 0</inkml:trace>
  <inkml:trace contextRef="#ctx0" brushRef="#br1" timeOffset="200563.99">10511 7664 23551 0,'-3'-33'1040'15,"3"18"224"-15,-1 4-1008 0,3 1-256 0,2 3 0 0,1 1 0 16,1 0 768-16,1 0 128 0,3 1 0 0,0 2 16 15,0 2-768-15,2-2-144 0,-12 3 0 0,16 3 0 16,-1-3-144-16,1 0 144 0,-2-3-160 0,-1 6 160 16,0-3 0-16,-1 1 0 0,-12-1 0 0,13 1 0 0,-13-1-192 15,0 0 192-15,11 6-208 0,-11-6 80 0,0 0 128 0,0 0-208 16,8 10 80-16,-8-10 128 0,3 16-176 0,-1-1 176 16,-4 0-128-16,1 2 128 0,-1 1 0 0,-1 5 0 15,-1 2 0-15,-1 3 176 0,-2-1-176 0,1 4 128 16,-2 2-128-16,1 2 128 0,0 0-128 0,1-1 0 15,1-3 0-15,1 2 0 0,2-3 0 0,0-4 192 16,-2-2-192-16,2-5 192 0,-1-2-192 0,1-3 0 16,-1-2 0-16,3-12 128 0,-7 11-128 0,0-4 160 15,-4 0-160-15,-2-1 160 0,-4 1 64 0,-6-1 16 16,-6 0 0-16,-6 9 0 0,-6 10-240 0,-4 0-160 16</inkml:trace>
  <inkml:trace contextRef="#ctx0" brushRef="#br2" timeOffset="-83428.76">1756 12588 20271 0,'-4'-7'896'0,"0"1"192"0,4 6-880 0,-4-7-208 0,4 7 0 0,0 0 0 15,-4-7 1728-15,4 7 288 0,0 0 64 0,-3-7 16 16,3 7-1552-16,0 0-304 0,0 0-64 0,-10-4-16 15,10 4 368-15,-9-1 80 0,9 1 16 0,-9 1 0 0,9-1 208 0,-9 5 32 16,-1 1 16-16,-1 0 0 0,1-1-400 0,-2 4-80 16,-2 2-16-16,2 6 0 0,-2 2 16 0,1 2 0 15,-2 4 0-15,0 0 0 0,0 1-128 0,2 3-16 16,-1 1-16-16,1 3 0 16,0 0-80-16,1-2-16 0,2 1 0 0,1-2 0 0,3-2-144 0,2 0 128 15,2-1-128-15,2-2 128 0,2-2 16 0,5-1 0 16,1 1 0-16,2-1 0 0,2-3 48 0,2 1 16 15,2-3 0-15,2-2 0 0,0 0-80 0,2-3-128 0,1-3 176 16,1-3-176-16,0-1 176 0,3-2-176 16,0-4 160-16,-1-2-160 0,2-3 128 0,3-1-128 15,1-3 0-15,1-1 0 0,1-2 128 0,-2-2-128 0,2-2 0 16,1-3 144-16,-2-2-144 0,2 0 192 16,-2 1-192-16,-2-3 192 0,-4 0-48 0,-1-2 0 15,-3-2 0-15,-3 1 0 0,-3-2-16 0,-1 0-128 16,0 1 192-16,-2-1-64 0,-1-1-128 0,-4 3 192 0,0-2-192 15,-2 3 192-15,-1-3-64 0,-1 2 0 0,-1 1 0 0,-2 1 0 16,-1 3-128-16,0 0 128 0,-2 2-128 0,0 2 128 16,0 1-128-16,-3 3 0 15,0 2 144-15,-1 1-144 0,1 1 0 0,-1 2 0 0,7 8 0 0,-10-5 128 16,10 5-128-16,-12-3 0 0,-1-1 0 0,-1 4 0 0,-2 0-176 0,-1 2 0 16,-2 0 0-16,-1 1 0 0,0 1-16 0,0 0 0 15,-4 1 0-15,2 0 0 0,4 4 48 0,1-2 0 16,2 1 0-16,0-2 0 0,0 2 144 0,2 2-192 15,0 1 192-15,2-2-192 0,0 1 192 16,2 2-128-16,-1-1 128 0,1 2-128 0,-2 0 128 16,2 1 0-16,0 0-144 0,0-1 144 15,0 2 0-15,-2 0 0 0,2 5 0 0,3-4 0 0,2 1 0 16,-3-1 0-16,-2 3 0 0,1 0 0 0,4 3 0 0,-2-2 0 16,-3 1 0-16,2-2 0 0,4 1 0 0,0-3 0 15,-1 0 0-15,0 0 0 0,1 1 0 0,2-1 0 16,1-3 0-16,1-1 0 0,-1-2 0 0,3-1 0 15,1 2 0-15,0-6 0 0,-4-6 0 0,6 8 0 16,2-1 0-16,-8-7 0 0,0 0 0 0,14 1 0 16,1 0 0-16,0-2 0 0,1-3-304 0,0-1 64 15,0 0 16-15,1-2 0 0,-1-2 16 0,0 0 0 16,-1 0 0-16,0 0 0 0,-1-2 208 0,-2 0-176 16,-2-1 176-16,-1 1-160 0,-2 2 160 0,-2 0 0 0,-5 9 0 0,0-12 0 15,-3 3 176-15,3 9-48 0,-5-10 0 0,-4 1 0 16,-3 1 32-16,-1 1 0 0,-1 4 0 0,-2 0 0 15,1 3-160-15,-2 0 0 0,0 0 144 0,0 0-144 16,0 1 0-16,3 1 0 16,1 1 0-16,1-1 0 0,0 3 0 0,3-2 0 15,0 0 0-15,9-3-128 0,-11 4-80 0,11-4-16 0,0 0 0 0,0 0 0 32,0 0-1440-32,0 0-304 0,0 0-48 0</inkml:trace>
  <inkml:trace contextRef="#ctx0" brushRef="#br2" timeOffset="-82063.69">3142 12665 24127 0,'-10'-5'1072'0,"2"-11"208"0,0 12-1024 0,8 4-256 16,-9-2 0-16,9 2 0 0,0 0 1280 0,0 0 192 0,0 0 32 0,0 0 16 16,0 0-512-16,0 0-112 0,-4-4 0 0,4 4-16 15,0 0-400-15,0 0-80 0,12-3-16 0,-1 0 0 16,2 3-64-16,3 0 0 0,2 0-16 0,-1 0 0 15,1 3-176-15,2 0-128 0,0-1 144 0,-2 2-144 0,-3-1 128 16,1 1-128-16,2-2 0 0,-2 1 0 0,-2-2 0 0,1 2 0 16,-1-1 0-16,-1 0 0 0,-13-2 128 0,0 0-128 15,14 1 0-15,-14-1 144 0,15 1-144 0,-15-1 0 16,0 0 144-16,0 0-144 0,0 0 144 0,0 0-144 16,0 0 192-16,0 0-192 0,0 0 304 0,6 12-48 15,-6-12-16-15,4 14 0 0,-4-1 80 0,-1-3 32 16,-3 1 0-16,0 1 0 0,3-2-352 0,-2 1 144 15,-2-1-144-15,0 1 0 0,-1-1 0 0,1 1 0 16,1-1 0-16,0 0 0 0,1 1 0 16,0 2-144-16,2 0 144 0,1 0-192 15,-2-3-448-15,2 3-80 0,3-3-32 0,0 0 0 16,0-3-2368-16,1-1-464 0</inkml:trace>
  <inkml:trace contextRef="#ctx0" brushRef="#br2" timeOffset="-81597.94">3816 12598 9215 0,'0'0'400'0,"0"0"96"0,0 0-496 0,0 0 0 16,0 0 0-16,0 0 0 0,0 0 3312 0,0 0 560 15,0 0 112-15,0 0 32 0,1 15-2288 0,-2 0-448 16,-2 1-80-16,-1 6-32 0,1 3-144 0,-1 4-48 16,-2-2 0-16,4-2 0 0,-3 3-96 0,-1 2-32 15,1 2 0-15,-1-1 0 0,0 0-368 0,1-1-80 16,1-1-16-16,0-6 0 0,0 1-224 0,1-3-160 16,0-3 192-16,0-1-192 0,3-1 144 0,2-3-144 15,0 1 0-15,5 0 144 0,1-3-352 0,-3-5-80 16,-5-6-16-16,0 0 0 15,6 6-624-15,-6-6-128 0,7 2-32 0,-7-2 0 16,0 0-640-16,6-9-144 0,1 1-32 0,-3 0-10128 0</inkml:trace>
  <inkml:trace contextRef="#ctx0" brushRef="#br2" timeOffset="-81416.33">3815 12974 7359 0,'0'0'656'0,"0"0"-528"0,0 0-128 0,0 0 0 16,0 0 3520-16,7-4 656 0,-7 4 144 0,7-4 32 15,1 1-2240-15,-8 3-432 0,6-5-80 0,1 0-32 16,1-2-672-16,1 4-128 0,-1 0-16 0,2-1-16 15,2 3-352-15,-2-1-80 0,2 2-16 0,1-3 0 16,1 1-128-16,1 2-32 0,0 0 0 0,2 0 0 16,-1-1-128-16,-2 1 0 0,1-4 0 0,3 0 0 15,-1 2-704-15,-3-4-112 0,-2-2-16 0,-2-3-16 16,-1 0-752-16,1-2-160 0,-3-4-32 0,-1 6-9616 16</inkml:trace>
  <inkml:trace contextRef="#ctx0" brushRef="#br2" timeOffset="-81213.88">4227 12579 6447 0,'0'0'272'0,"0"0"80"0,0 0-352 0,0 0 0 16,0 0 0-16,0 0 0 0,-3 6 4528 0,0 3 832 16,1 3 160-16,-5 4 48 0,-3 1-3968 0,-3 2-800 15,2 4-160-15,1 0-16 0,2 4 272 0,0-1 64 16,1 2 16-16,-1 2 0 0,2 0-416 0,1 0-96 16,1-2-16-16,2-1 0 0,-1-1-320 0,2-2-128 15,0 0 0-15,1-2 144 0,1 1-144 0,0-6 0 16,2-1-160-16,-1 4 160 15,-2-3-480-15,2-4 0 0,-1-4 0 0,-1-9 0 16,5 8-464-16,2-2-80 0,-7-6-32 0,0 0 0 16,8-3-1952-16,2 0-400 0,0-3-80 0</inkml:trace>
  <inkml:trace contextRef="#ctx0" brushRef="#br2" timeOffset="-80747.58">4401 12828 17503 0,'0'0'768'0,"0"0"176"0,0 0-752 0,0 0-192 0,2 9 0 0,-1 1 0 15,0 3 2512-15,-1 2 480 0,-2 0 80 0,-1-2 32 16,-1-1-2256-16,2 0-448 0,-4 1-80 0,4 3-32 0,-1 1 544 0,2-3 128 16,-1 2 0-16,1 1 16 0,0-3-336 0,1 1-64 15,0-1 0-15,0-1-16 16,0-3-224-16,0 3-32 0,2-4-16 0,1 0 0 0,0 0-112 0,1 1-32 16,0-4 0-16,-4-6 0 0,0 0-144 0,0 0 0 15,7 5 144-15,2-2-144 0,2-4-176 0,-1-2-96 16,2-2-32-16,0 0 0 0,0-6 64 0,1 3 16 15,1-3 0-15,0-1 0 0,3 0 0 0,-2 0 0 16,-1 2 0-16,-1-1 0 0,-1 2 224 0,-3 2-144 16,0 0 144-16,-3 2-128 0,0 0 128 0,-6 5 0 15,0 0 160-15,0 0-160 0,9 4 192 0,-3 3-48 16,-6-7-16-16,8 12 0 0,0 1 256 0,0 0 32 16,1-2 16-16,1 0 0 0,2-2-240 0,0 2-32 15,1-2-16-15,2-1 0 0,1-2 64 0,1 0 16 16,0-3 0-16,0 0 0 0,-1-3 80 0,-1-1 16 15,0-2 0-15,0 1 0 0,0-5 16 0,-2 1 16 16,0-4 0-16,-2 0 0 0,1 0 0 0,0-4 0 16,-2-1 0-16,1 0 0 0,-1 0-48 0,-1-2-16 0,-2-3 0 0,-1 1 0 15,0-1-48-15,-5 2-16 16,-1-4 0-16,0 1 0 0,-1 0-224 0,-1 3 144 0,0 1-144 16,-1 1 128-16,-2 2-320 0,0 2-64 15,-1 2 0-15,-3-3-16 16,0 5-480-16,9 8-80 0,0 0-32 0,-9 0 0 15,1 6-2112-15,3 1-416 0,2 3-96 0</inkml:trace>
  <inkml:trace contextRef="#ctx0" brushRef="#br2" timeOffset="-80336.46">5628 12833 20271 0,'0'0'1792'0,"0"0"-1424"16,0 0-368-16,0 0 0 0,-8-3 1504 0,-1 3 224 0,0 3 64 0,0 4 0 15,-3 4-1008-15,0 4-192 0,-1 3-32 0,0-2-16 16,-2-5 160-16,-1 2 48 0,0 4 0 0,6 0 0 16,2 3 304-16,3-1 64 15,0 0 16-15,2-1 0 0,1-3-624 0,4 1-112 0,1-2-16 0,3 1-16 16,2-3-128-16,4-1-32 0,4 1 0 0,-3-8 0 15,0-1-368-15,6 0-80 0,5 1-16 0,13 0 0 32,4-4-464-32,-2-1-112 0,-1-2 0 0,0-2-16 15,-2-1-2432-15,-2-1-496 0</inkml:trace>
  <inkml:trace contextRef="#ctx0" brushRef="#br2" timeOffset="-79395.63">6121 12933 1839 0,'0'0'0'0,"0"0"160"0,0 0-160 0,0 0 0 15,0 0 0-15,0 0 0 0,0 0 6352 0,0 0 1248 16,0 0 240-16,0 0 48 0,0 0-6256 0,0 0-1248 16,0 0-256-16,0 0-128 0,0 0 352 0,0 0 0 15,5 15 0-15,-1 2 0 0,0 1 400 0,-3 2 80 16,-1 3 0-16,-1 2 16 0,-3 3-384 0,0 4-80 16,-1 3 0-16,-3 1-16 0,0 0-240 0,-1 1-128 15,-3 3 160-15,1-4-160 16,0-3 0-16,1-2 128 0,-2-2-128 0,2-3 0 0,-1-1 0 0,2-3 128 15,0-3-128-15,0-2 0 0,1-2 176 0,2-2-176 16,0-3 192-16,2-2-192 0,2 0 208 0,2-8-64 16,0 0-16-16,0 0 0 0,0 0-128 0,0 0 128 15,-4-10-128-15,3 3 128 0,-2-9-128 0,3-1 0 16,3-2-192-16,2-5 192 0,0-2-320 0,2-4 48 0,-1-1 16 0,2-2 0 16,1-3-48-16,1 2 0 0,2 0 0 0,3 0 0 15,0 1 112-15,2 3 0 0,-1 2 16 0,1 3 0 16,1 4 176-16,2 1 0 15,-2 1 0-15,0 3 0 0,-1 1 0 0,-1 2 0 0,-2 1 0 0,0 5 0 16,-1 3 176-16,0 2 16 0,-1 1 0 0,0 2 0 16,-3 1-64-16,-9-2-128 0,9 7 192 0,-9-7-64 15,0 0 64-15,5 10 16 0,-3 0 0 0,-2 0 0 16,-2 0 32-16,0 1 0 0,-2-1 0 0,-1 2 0 0,-3-3-240 16,-1 3 128-16,1 0-128 0,0-2 0 15,0 0 0-15,2 1 0 0,-1-2 0 16,1-1 0-16,-1-2 0 0,2 0-128 0,5-6 128 0,0 0 0 15,0 0-256-15,0 0 64 0,0 0 16 0,6 6 0 16,-6-6-80-16,11 4-32 0,2-1 0 0,2-3 0 16,8-3 288-16,1-1-192 0,4-1 192 0,0-2-160 0,1 2 160 15,0-3 0-15,-2-1 0 0,2 0-128 0,-4-1-16 0,-1-1 0 16,1-1 0-16,0 2 0 0,0-4 144 0,-2 2 0 16,-1-1 0-16,1 1-128 0,-4-1 128 0,1 1 0 15,-2 1 0-15,-2 0 0 0,-5 1 176 0,0 2-48 16,-3-1 0-16,-2 1 0 0,-1 0 64 0,-2 3 0 15,-3 5 0-15,-4-7 0 0,-3 1-192 0,0 3 0 16,-2 3 0-16,-3 3 0 0,-1 3-272 0,-2-2 64 16,1 4 16-16,0 3 0 0,1 3-80 0,0-1-16 15,1 0 0-15,1 1 0 0,1 1 288 0,1 0-192 16,1 1 192-16,2 0-160 0,0-2 160 0,4-1 128 0,2 1-128 0,2 2 176 16,2-4-48-16,3-2 0 0,2 1 0 0,1-4 0 15,5-1-128-15,3-2 0 16,3-3 0-16,2 0-176 0,3-1 176 0,2-1-208 0,0 0 80 0,14-6 128 31,-1 1-496-31,-6-5 32 0,-4 2 0 0,-1-1 0 16,-4-3-240-16,-2-4-32 0,-2-2-16 0,-7 6 0 0,4-2 448 0,0-4 96 15,1 0 16-15,1-3 0 0,-1-3 32 0,1 0 16 0,0-1 0 16,0 3 0-16,-1 0 144 0,-2 1-160 0,-3 3 160 0,-3 3-160 16,-3 3 544-16,-1 4 128 0,-1 2 0 0,-7 7 16 15,0 0 400-15,0 0 80 0,0 0 16 0,0 0 0 16,-4 7-512-16,-3 2-112 0,-1 3-16 0,-1 2 0 0,-1 3-208 15,-2 4-48-15,0 1-128 0,1 2 192 0,-1 3 96 0,0 2 16 16,2-1 0-16,1 1 0 16,1-2-160-16,1-1-16 0,5 0-128 0,0-2 192 0,2-3-192 0,2-3 128 15,0-4-128-15,1 2 0 0,2-6 0 0,2 0 0 16,0-3 0-16,7 0 0 16,-1-3-416-16,0-4-32 0,0-1 0 0,-4-5 0 15,1 0 448-15,2-2 0 0,-4-2 192 0,0 0-10688 16,-1-1-2144-16</inkml:trace>
  <inkml:trace contextRef="#ctx0" brushRef="#br2" timeOffset="-79223.53">7124 12978 12895 0,'0'0'576'0,"0"0"112"0,0 0-560 0,0 0-128 16,0 0 0-16,0 0 0 0,0 0 3632 0,0 0 688 0,0 0 144 0,0 0 16 15,10-2-3216-15,2 2-656 16,1-5-128-16,0 4-32 0,2 1-144 0,4 0-48 15,-1 0 0-15,4 3 0 0,2 0-256 0,-1 0 0 0,0 1 0 0,9 1 0 32,-4 0-2128-32,-3-1-496 0</inkml:trace>
  <inkml:trace contextRef="#ctx0" brushRef="#br2" timeOffset="-78713.38">7485 13117 33519 0,'0'0'1472'0,"0"0"320"0,0 0-1424 0,0 0-368 0,0 0 0 0,0 0 0 0,0 0 336 0,0 0 0 15,0 0 0-15,9-1 0 0,4-2-160 0,0 1-48 16,2-1 0-16,0-1 0 0,-1-1-128 0,1-1 0 16,-1 0 0-16,-1 1 0 0,1-1 0 0,1-1 128 15,-1 1-128-15,-1-1 0 0,-1 0 0 0,-2 1 0 16,-1-3 0-16,-1 2 0 0,-3 1-272 0,0 1 16 16,-5 5 0-16,0 0 0 0,0 0 256 0,0 0-192 15,0 0 192-15,0 0-160 0,0 0 160 0,0 0 0 16,-7 5 0-16,-1 3 0 0,0-1 0 0,2 3 0 15,-1 0-192-15,0 2 64 0,4-1 128 0,-1 3-160 16,0-3 160-16,0 2-160 0,3 0 160 0,1-1 0 16,1-2 0-16,1 1 0 0,1-1-240 0,2-1 48 0,2-2 0 0,3 1 0 31,1-2-256-31,-1-3-64 0,-10-3 0 0,17-1 0 16,1-2-352-16,2-2-80 0,-1 0-16 0,4-3 0 15,1 0-128-15,4-2-48 0,-1-1 0 0,-6 3 0 0,1 0 608 0,2 1 112 16,0-1 32-16,0 0 0 0,-2 1 896 0,-1 0 192 15,-3-1 48-15,0 0 0 0,-3 3 240 0,-1-2 48 0,-1 1 16 0,-1-1 0 16,-3 2-192-16,0-2-32 16,-1 1-16-16,0-1 0 0,-3 1-32 0,-5 6 0 15,8-3 0-15,-8 3 0 0,0 0-256 0,0 0-48 0,0 0-16 0,0 0 0 16,4 9-96-16,-3 2-32 0,-2-1 0 0,-1 3 0 16,1 0 0-16,0-1 0 0,-2 1 0 0,3 2 0 15,1-5-336-15,2 3 144 0,0 0-144 0,2-3 0 16,1 0 176-16,2-1-176 0,0-3 160 0,6-1-160 15,1 1-272 1,-1-2-160-16,0-4-16 0,3-4-16 0,2-2-1520 0,0 1-320 0,1 0-48 0,-6 0-11728 16</inkml:trace>
  <inkml:trace contextRef="#ctx0" brushRef="#br2" timeOffset="-78504.27">8668 12784 31615 0,'0'0'1408'0,"0"0"272"0,11 0-1344 0,2 1-336 16,1 0 0-16,1 3 0 0,0 0 944 0,1 4 112 16,-2 1 32-16,4 4 0 0,-1 1-512 0,-1 2-80 15,-2 1-32-15,-2 0 0 0,-3 0 352 0,-1 2 64 16,-3 2 16-16,-1 0 0 0,-4 0-368 0,-2 0-64 16,-6-2-16-16,-3 3 0 0,-3-1-192 0,-4 4-32 15,-1 0-16-15,1 0 0 16,0-1-576-16,2 0-112 0,-1-2-32 0,2 2 0 15,2-2-1872-15,2-1-384 0,6-4-80 0</inkml:trace>
  <inkml:trace contextRef="#ctx0" brushRef="#br2" timeOffset="-78394.78">9236 13326 33167 0,'0'0'2944'0,"0"0"-2352"16,0 0-464-16,0 0-128 15,10 2 0-15</inkml:trace>
  <inkml:trace contextRef="#ctx0" brushRef="#br2" timeOffset="-48872.27">3293 13687 1839 0,'0'0'160'0,"-1"-13"-160"0,0 3 0 0,4 3 0 0,-3-3 3520 0,0 0 688 0,0 10 128 0,2-7 16 16,-2 7-2064-16,-2-11-432 0,-3 3-64 0,3 3-32 15,2 5-1024-15,0 0-208 0,0 0-32 0,-4 16-16 16,0 5-192-16,0-2-32 0,-1 5-16 0,1 3 0 16,-1 3 0-16,1 4 0 0,0 1 0 0,0 3 0 15,1 1 16-15,-1 2 0 0,0-2 0 0,1 0 0 0,-3-3-256 16,5-3 0-16,0-2 128 0,-1-4-128 16,0-2 192-16,2-3-16 0,1-2 0 0,-1-3 0 0,-3 0-176 0,2-3 160 15,4-2-160-15,2-2 160 0,2 1-448 0,-1-3-96 16,-6-8 0-16,0 0-16 15,9-4-1088-15,-9 4-224 0</inkml:trace>
  <inkml:trace contextRef="#ctx0" brushRef="#br2" timeOffset="-48636.05">3289 13709 19583 0,'0'0'864'0,"0"0"176"0,0 0-832 0,0 0-208 0,0 0 0 0,-6 9 0 15,-1 2 480-15,-2 0 48 0,-3 1 16 0,-1 1 0 16,0 0 32-16,2 2 16 0,-1 0 0 0,1 2 0 16,4-2 96-16,0 1 16 0,-2 0 0 0,2 0 0 15,1 1-384-15,-1-4-80 0,1-3-16 0,1 3 0 16,-1-2-32-16,4 0-16 16,2 2 0-16,1-1 0 0,0-3-352 0,-1-9-64 0,4 6-16 0,-4-6 0 31,0 0-2000-31,0 0-416 0</inkml:trace>
  <inkml:trace contextRef="#ctx0" brushRef="#br2" timeOffset="-48520.79">3335 13674 2751 0,'5'-12'256'0,"-2"3"-256"0,-5-4 0 0,5 3 0 0,4 4 5744 0,2 1 1104 16,-1 3 208-16,3 3 48 16,4 2-4944-16,-1 6-1008 0,-1 0-192 0,-1 9-32 0,-3 4-720 0,0 9-208 15,0 11 0-15,-4 8-14016 16</inkml:trace>
  <inkml:trace contextRef="#ctx0" brushRef="#br2" timeOffset="-186113.15">2589 12802 26207 0,'0'-11'1152'0,"-15"7"256"0,-6-1-1136 0,-4 5-272 0,-5 3 0 0,-5 5 0 0,-4 5 448 0,-4 6 48 16,-4 7 0-16,-5 4 0 0,-6 6-496 0,-7-4 0 15,-9-2 0-15,-3-1 0 0,-1-2 0 0,3 3 0 16,5 4-160-16,-1-4 160 0,1 0-192 0,3-4 32 16,2-2 16-16,9-4 0 0,8-4 144 0,10-3 0 15,10-4 0-15,8-1-128 0,8-7 320 0,12-1 64 16,0 0 0-16,15-6 16 0,9-3-80 0,15-7-32 16,16-4 0-16,8-3 0 0,6-6-160 15,10-1-144-15,9-1 144 0,13 2-208 0,17 2 208 0,0-6 0 16,0-6-160-16,10 0 160 0,7-1-208 0,-6-1 16 15,-9-3 16-15,4 5 0 0,5 6-144 0,-12 2-16 16,-11 4-16-16,-10 5 0 0,-6 6 112 0,-10 3 32 16,-10 6 0-16,-11 6 0 0,-11 2 208 0,-19 3 0 0,-29-4 0 15,0 0 0-15,-7 20 144 0,-16 3 80 0,-14 2 16 0,-12 9 0 16,-14 4-48-16,-11 5-16 0,-11 4 0 0,-10 0 0 16,-11 0-176-16,0 1 0 0,-1 1 0 0,-5 0-176 15,-7-1 176-15,7-4 0 0,8-3 0 0,10-2 0 16,6-3 0-16,14-3 0 0,10-6 0 0,13-7 0 15,12-3 0-15,16-4 0 0,14 1 128 0,12-2-128 16,12-3 160-16,16-10-32 0,13-9-128 0,11-9 192 16,8-12-192-16,23-6 0 0,19-5 0 0,9-1 0 15,2-4-448 1,12 2-144-16,11 3-32 0,1 0 0 16,-2-1 96-16,8 2 16 0,10 3 0 0,-14-4 0 0,-15-4 304 0,-2 3 64 0,0 7 16 0,-11 6 0 15,-14 3 384-15,-14 7 96 0,-12 4 16 0,-10 6 0 16,-8 7 384-16,-11 6 80 0,-9 1 0 0,-9 5 16 15,-7 3-656-15,-10 3-192 0,-7 5 0 0,-11 5 0 0,-11 3 0 16,-9 5 0-16,-7 3 0 0,-9 1 0 0,-10 3 0 0,-7-1 0 16,-8 1 0-16,0-3 176 0,0 3-176 0,2-4 0 15,7-3 0-15,9-3 128 0,8-3-128 16,8-1 0-16,9-6 0 0,8-2 0 0,9-4 0 0,7 1 0 16,9 0 0-16,10-3 0 0,9-6 0 0,14-4 0 15,14-9 0-15,16-6-176 0,15-6 176 0,4-7 0 16,-1-4 0-16,17 0-128 15,15-4-384-15,2 0-64 0,-2-1 0 0,12 1-16 0,10 5 256 0,-8-1 48 0,-9-5 16 0,3 2 0 16,5 6 272-16,-9-3-160 0,-11-1 160 0,-11 1-128 16,-9 0 448-16,-9 10 80 15,-8 11 32-15,-11 5 0 0,-11 8 80 0,-13 2 0 16,-11 2 16-16,-10 5 0 0,-10 4-400 0,-11 4-128 0,-12 1 0 0,-11 4 0 16,-9 0 0-16,-9 3 0 0,-8 1 0 15,-4 4 0-15,-4-3 128 0,-1 3-128 0,0-3 0 16,0-1 0-16,0-2 128 0,7-6-128 0,5-2 0 0,11-5 0 15,10-3 128-15,7-3-128 0,11-2 0 0,8-7 0 16,16 0 0-16,15-3 0 0,15-5 0 0,14-5 0 16,12-5 224-16,18-4-64 0,17-3-16 0,9-2 0 15,2-6-144-15,9 4 0 0,6 2 0 0,0 3 128 16,-2 0-544 0,-7 3-112-16,-9 1-32 0,-13 2 0 0,-14-2 432 0,-15 10 128 0,-14 6 0 0,-19 8 0 15,-15 5 176-15,-17 7 144 0,-15 6 16 0,-17 8 16 0,-21 4-352 0,-9 14 128 16,-12 12-128-16,-7 13-8080 15,-2 9-1664-15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7T15:41:37.0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30158 18339 7359 0,'-11'-13'656'0,"6"1"-528"0,0-5-128 0,2 5 0 0,2 4 4032 0,1 8 768 0,0 0 144 0,6-5 48 15,2 3-3904-15,4-4-784 0,2 5-160 0,1-2-16 16,2 3-128-16,2-1 0 0,2 1-176 0,0 0 176 15,1 1-224-15,4-2 48 0,4 1 16 0,1 0 0 16,-1 0 160-16,2 0 0 0,-1 4 0 0,0-1 0 16,3 1-192-16,-1-3 64 0,-1 3 0 0,0-2 0 15,-4-2 128-15,1 0 128 0,2 0-128 0,-2 0 176 16,-2 2 64-16,-2-4 16 0,-2 2 0 0,1 4 0 0,-2 8-256 0,-1-5-240 16,-3-5 48-16</inkml:trace>
  <inkml:trace contextRef="#ctx0" brushRef="#br0" timeOffset="333.08">31095 18238 24879 0,'5'-28'1088'0,"0"13"256"0,2 6-1088 0,1 0-256 16,1 2 0-16,1 1 0 0,1 2 320 0,0-1 16 0,1 1 0 0,-1 0 0 16,2-1-336-16,-2 4 0 0,1 1 0 0,0 0 0 15,0 0 0-15,1 1-160 16,1 4 16-16,0-2 0 0,-1 2 16 0,2 0 0 0,-4 2 0 0,1-1 0 15,-3 2 128-15,-1 1 0 0,-8-9 0 0,7 12-128 16,-3 1 128-16,-4 0 0 0,-2 1 0 0,-2 1 0 16,-2-5 176-16,-3 3-48 0,-2 0 0 0,-2 0 0 15,-4-1 16-15,-1-2 0 0,1 1 0 0,3-1 0 16,1-2-144-16,2 0 160 0,2-3-160 0,9-5 160 16,-8 6-160-16,8-6 0 0,0 0 0 0,0 0 0 15,0 0 0-15,0 0 0 0,8 10 0 0,4-6 0 16,2-2 0-16,4-1 0 0,3-2 0 0,0-1 128 15,0-2-128-15,2 0 0 0,4 1 0 0,0 0 0 16,2 1-448-16,-1-2 0 0,2-1-16 0,0 1 0 16,2 1-2736-16,3 2-528 0</inkml:trace>
  <inkml:trace contextRef="#ctx0" brushRef="#br0" timeOffset="2200.88">3607 1144 20159 0,'-26'9'896'0,"26"-9"176"0,-11-6-864 0,3 4-208 16,8 2 0-16,-5 11 0 0,-2 0 704 0,2 6 112 15,0 6 16-15,-1 3 0 0,-1 1-400 0,0 7-80 16,1 5-16-16,-2-1 0 0,-1 0-80 0,-2 2 0 16,3 0-16-16,2 1 0 0,1-5-96 0,-2-3-16 15,2-6 0-15,2-6 0 0,3-4-128 0,2-5 0 16,-2-12 0-16,0 0 0 0,7 12 0 0,2-6-192 15,1-10 0-15,1-4 16 16,1-9-416-16,0-2-96 0,0-3-16 0,-1-3-6304 16,1-2-1264-16</inkml:trace>
  <inkml:trace contextRef="#ctx0" brushRef="#br0" timeOffset="2511.54">3524 1008 5519 0,'-14'-10'496'0,"2"7"-496"0,-2 3 0 0,-5 2 0 15,-3 0 2720-15,0 7 448 0,0 4 96 0,-3 8 0 16,-2 5-1264-16,1 4-256 0,1 4-48 0,-4 8-16 15,-2 2-912-15,2 4-176 0,4 1-32 0,3 2-16 16,1 2-544-16,4 3 0 0,6 4 0 0,3 0 0 16,5-4 144-16,5-6 32 0,3-3 0 0,6-7 0 15,5-6-48-15,4-8 0 0,3-6 0 0,6-7 0 16,5-4-128-16,4-9 0 0,1-9 144 0,1-2-144 16,3-6 208-16,3-1-16 0,2-3-16 0,-1-2 0 0,-3-5 16 0,-1 0 16 15,-2-4 0-15,-5-2 0 0,-3-2-16 0,-3-1 0 16,-2 1 0-16,-5-2 0 0,-6-1 0 0,-3 0-16 15,-1-2 0-15,-5 5 0 0,-7 2-32 0,-2 1 0 16,-2-1 0-16,-5 3 0 0,-5 1-16 0,-2 5-128 16,-2 1 192-16,-4 3-64 0,-3 0-128 0,-2 4-272 15,-1 3 64-15,1 3 16 0,0 3-64 0,4 6 0 16,3 6 0-16,1 2 0 16,-3 5-1280-16,3 2-272 0,-4 8-48 0,18 6-16 0</inkml:trace>
  <inkml:trace contextRef="#ctx0" brushRef="#br0" timeOffset="3224.44">5602 814 17503 0,'-4'-16'768'0,"2"7"176"0,-5-1-752 0,2 3-192 16,-2 11 0-16,2 3 0 0,-1 1 1504 0,-1 10 272 16,-2 8 48-16,-3 14 16 0,-5 11-1136 0,-2 12-240 15,-5 6-32-15,1 8-16 0,1 2-128 0,-1 3-32 16,-1-5 0-16,0 6 0 0,6-3-256 0,4-1-144 15,2-9 16-15,3-10 0 0,1-12 128 0,4-7 0 16,1-13 0-16,3-7 0 0,0-8 0 0,3-2 128 16,-3-11-128-16,0 0 176 0,0 0 64 0,0 0 16 0,12-10 0 0,-2-4 0 15,-2-5-128-15,1-5 0 0,2-8-128 16,2-1 192-16,2-1-320 0,-2-8-80 0,-1-6-16 0,-3-1 0 31,-1-2-256-31,1-1-48 0,-2-1-16 0,0-9 0 0,1-14-208 16,1 1-32-16,0-1-16 0,2 8 0 0,3 7 608 0,1 5 192 0,-4 1 0 0,2 8 0 15,3 9 384-15,0 10 192 0,2 4 48 0,1 7 0 16,1 4-448-16,3 4-176 0,5 5 128 0,-2 7-128 16,0-1 0-16,-1 9-320 0,-2 1 48 0,-1 2 16 15,-1 2 496-15,0 3 96 0,1 5 32 0,-1 0 0 16,-4-3-176-16,-1 3-16 0,-3-2-16 0,-5 1 0 16,-3-1-160-16,-3-1 0 0,-3-1 0 0,-3-3 0 0,-5 2 176 15,-3-2 0-15,-2 3 0 0,-3-4 0 0,-2-1 48 0,-4 0 16 16,-1-2 0-16,-4 0 0 0,-2-2-48 0,0 1 0 15,-2-2 0-15,0 1 0 0,2-5 64 0,3-2 0 16,2 2 0-16,6 4 0 0,4 3-432 0,4-1-80 16,3-4 0-16,4-2-12176 0</inkml:trace>
  <inkml:trace contextRef="#ctx0" brushRef="#br0" timeOffset="3419.63">4898 2073 23039 0,'0'0'2048'0,"0"0"-1648"16,0 0-400-16,0 0 0 0,0 0 1152 0,14 7 160 0,9 0 32 0,7-4 0 15,5-1-1344-15,9-2-304 0,8-2-32 0,33 0-16 16,-2-1 352-16,2-2 0 0,0 0-144 0</inkml:trace>
  <inkml:trace contextRef="#ctx0" brushRef="#br0" timeOffset="17468.62">6096 539 26719 0,'-10'-12'2368'0,"3"6"-1888"0,-14-10-480 0,-9-6 0 15,4 5-1088-15,-2 1-320 0,-5 1-64 0,-10-2-16 0,-12 2 1488 16,-3 5 288-16,-4 2 64 0,1 4 16 0,2 6 48 0,5 4 16 16,1 5 0-16,-1 2 0 0,-6 2-128 0,19-6-32 15,-12 4 0-15,-6 8 0 0,1 3 32 0,-2 4 0 16,-3 9 0-16,-3 6 0 0,-6 8-176 0,-68 48-128 16,26-11 144-16,21 0-144 0,19 2 144 0,10 4-144 0,6 1 128 0,0-7-128 15,-5-8 320-15,27-23-32 16,4 11 0-16,8 6 0 0,3 6 0 0,8 5 0 15,5 3 0-15,11 4 0 0,7 0-288 0,8 2 0 0,11-3 128 16,5-2-128-16,2-4 128 0,9-6-128 16,4-3 144-16,12-7-144 0,11-3 336 0,8-6-16 15,6-5-16-15,5-9 0 0,4-10-112 0,9-8-32 0,6-5 0 16,-1-10 0-16,-2-8-160 0,4-7 0 0,5-3 0 0,-5-7 0 0,-7-4 0 16,-3-2 192-16,-5-5-192 0,-1-4 192 0,2-5-192 0,-9-1 0 15,-5-1-192-15,-9-2 192 0,-6-7-160 0,-4-3 160 16,-4-3 0-16,-3-2-144 0,-1-3 144 0,0-2 144 15,0-5-16-15,22-30-128 0,-14 5 256 0,-12 6-48 16,-14 2-16-16,-7-3 0 0,-4-6-16 0,-4-3-16 16,-5-4 0-16,-1-1 0 0,-4-3-32 0,0-5 0 15,-1-1 0-15,-3-1 0 0,-4-4-128 0,-3 10 160 16,-4 1-160-16,-2 7 160 0,-2 5-160 0,-1 2 160 16,0 6-160-16,-3 5 160 0,-1 5-160 15,-2 4 0-15,-2 3 0 0,-2 6 0 0,-3 7-144 16,-9 5 144-16,-10 7-192 0,-4 6 192 0,-5 6-256 0,-2 6 48 15,-1 7 16-15,3 9 0 16,2 7-416-16,6 8-80 0,3 4-16 0,6 7 0 16,5 2-560-16,5 5-112 0,3 4-32 0,4 2-10432 0</inkml:trace>
  <inkml:trace contextRef="#ctx0" brushRef="#br0" timeOffset="17714.24">8011 300 20271 0,'0'0'1792'0,"4"13"-1424"0,1 1-368 0,-2 1 0 16,-4 0 1024-16,-6 1 144 0,-4 3 32 0,0 0 0 15,2 10-32-15,0 4 0 0,2 6 0 0,1 0 0 16,2 4-608-16,1-2-128 0,1 1-32 0,-2-1 0 0,2-2-400 0,1-5-144 15,0-6 0-15,2-6 0 32,2-1-432-32,2-2-96 0,1-6-16 0,5-4 0 0,-1-5-512 0,2-4-96 0,1-4-32 0,4-4-9456 15</inkml:trace>
  <inkml:trace contextRef="#ctx0" brushRef="#br0" timeOffset="17917.12">8322 405 15663 0,'-8'0'1392'15,"-3"1"-1120"-15,-2 2-272 0,-1 2 0 0,-2 3 1488 0,-2 1 240 16,0 3 64-16,-3 3 0 0,0 2-960 0,2 1-192 16,-1-1-48-16,4 0 0 0,5 0-304 0,2-2-64 15,-2-1-16-15,6 0 0 0,2-5 112 0,3 1 0 0,0-10 16 0,3 13 0 16,1-2-336-16,1 2 144 16,2-1-144-16,3 0 0 0,3-4 192 0,0-1-64 0,1 1 0 0,2-1-128 15,2-5-208-15,2 0-160 0,1-4-16 0,1 0-11136 16</inkml:trace>
  <inkml:trace contextRef="#ctx0" brushRef="#br0" timeOffset="18121.47">8752 306 19343 0,'0'0'1728'0,"0"0"-1392"0,-11 7-336 0,1 4 0 0,0 3 2192 0,-2 1 368 15,0-2 80-15,2 2 16 0,-2 6-1648 0,4 5-336 16,2 4-64-16,2-1-16 0,1 2-144 0,3-1-16 15,3-4-16-15,-1 2 0 0,1 0-416 0,1-3 0 16,0-3-224-16,1-2 80 16,-1-6-464-16,1-2-96 0,-2-2 0 0,-3-10-16 15,0 0-480-15,9 2-80 0,-9-2-32 0,10-7 0 16,-2-5-432-16,0-3-96 0,0-4-16 0,-2 0-7296 0</inkml:trace>
  <inkml:trace contextRef="#ctx0" brushRef="#br0" timeOffset="18435.8">8778 373 14511 0,'5'-24'640'0,"0"8"128"0,-1-1-608 0,3 3-160 0,-1-1 0 0,2 4 0 0,0 0 1488 0,1 3 272 16,-1 2 48-16,2-1 16 0,1 2-448 0,0 3-96 16,1 2 0-16,-12 0-16 0,13 2-656 0,0 3-128 15,-2 2-32-15,-1 5 0 0,-2-2-144 0,-3 3-48 16,-1 1 0-16,-1 2 0 0,-3 0-32 0,-3-2-16 16,-3-1 0-16,-2 1 0 0,0 2 48 0,-4 0 0 15,-1 1 0-15,-1-3 0 0,-1 2-256 0,4-2 128 16,0-1-128-16,4-1 0 0,1-2 0 0,6-10 0 0,0 0 0 0,0 0 0 15,0 0-144-15,6 11 144 0,-6-11-208 0,10 10 80 16,3-2 128-16,1 0-192 16,1-2 192-16,2 1-192 0,1-1 192 0,1 1 0 0,0 1 0 0,-2-2 0 15,-2-1-128-15,-2 2 128 0,-1-1-128 0,-2 1 128 16,-2-2 0-16,-8-5-128 0,0 0 128 0,3 12 0 16,-4-2 128-16,-2 2 96 0,-4 1 32 0,-2 0 0 15,0 0 64-15,-3 0 0 0,-2 0 16 0,1 0 0 16,0 0-80-16,0 2-32 15,0-1 0-15,0 0 0 16,1-5-1488-16,2-1-288 0,1-3-64 0</inkml:trace>
  <inkml:trace contextRef="#ctx0" brushRef="#br0" timeOffset="18579.43">9236 692 29487 0,'0'0'1296'0,"0"0"288"0,0 0-1264 0,0 0-320 15,-11-4 0-15,11 4 0 0,-4-7 1200 0,3 1 176 16,1-2 32-16,2-1-15936 0</inkml:trace>
  <inkml:trace contextRef="#ctx0" brushRef="#br0" timeOffset="19122.59">11692 849 6447 0,'0'0'576'0,"-9"11"-576"0,1-9 0 0,-1 5 0 15,-2 2 5008-15,0 5 896 0,-4 3 176 0,3 7 48 16,3 6-4416-16,-1 6-880 0,2 7-192 0,0 3-16 15,3 0-64-15,0 0-16 0,1-3 0 0,3 3 0 16,-2-2-400-16,4-2-144 0,2-3 0 0,-1-4 144 31,2-2-464-31,0-3-112 0,0-6-16 0,3-5 0 16,1-9-448-16,1-2-80 0,0-2-32 0,5-6 0 16,2-10-608-16,3-3-128 0,4-4-32 0</inkml:trace>
  <inkml:trace contextRef="#ctx0" brushRef="#br0" timeOffset="19354.36">11998 974 2751 0,'0'0'128'0,"0"0"16"16,0 0-144-16,0 0 0 0,-13-1 0 0,-1 6 0 16,1 2 4480-16,-4 3 880 0,-3 7 160 0,-1 2 48 15,-1-1-4224-15,-1 3-832 0,-7-2-160 0,-2 2-32 16,1 0-192-16,2 0-128 0,5-3 192 0,4-1-192 0,4 0 512 0,6-7 0 16,2 1 0-16,8-11 0 0,0 0-64 0,-4 10-32 15,4-10 0-15,0 0 0 0,6 15-176 0,5-4-48 16,5 1 0-16,2 0 0 0,4-1 64 0,3 0 0 15,2-3 0-15,2 1 0 0,4 0-64 16,-5 0 0-16,-3-4 0 0,1-3 0 16,2-5-688-16,-1-1-144 0,0-4-16 0,5-2-7792 15,0-4-1568-15</inkml:trace>
  <inkml:trace contextRef="#ctx0" brushRef="#br0" timeOffset="19853.49">12517 600 21183 0,'0'0'1888'0,"-8"13"-1504"16,0 7-384-16,-1 5 0 0,-1 5 1280 0,-2 2 176 16,-5 1 32-16,3 3 16 0,1 6-416 0,0 4-96 0,0 6-16 0,2 0 0 15,-1 3-240-15,5-1-48 16,-1-4-16-16,5-2 0 0,5-3-448 0,0-5-96 16,2-5 0-16,1-3-128 0,3-8 0 0,1-4-144 0,-2-5-16 0,-1-4 0 15,2-5-240-15,-3-3-48 0,-5-3-16 0,0 0 0 16,7-9-112-16,-2-5-32 0,3-6 0 0,-2-3 0 15,1-6-160-15,-2-5-48 0,0-5 0 0,-1-2 0 16,0 1 176-16,1-3 48 0,1-3 0 0,0 1 0 0,2 2 224 0,2 1 48 16,-1 3 16-16,2 5 0 0,1 5 544 0,-2 6 96 15,-1 3 32-15,0 6 0 0,-1 0 528 0,-1 2 96 16,-1 4 32-16,-6 8 0 16,11-3-80-16,-11 3-16 0,14 8 0 0,-1 5 0 15,-3 0-608-15,2 0-112 0,-3 6-16 0,-1-1-16 16,-1-1 0-16,-3 4 0 0,-1 1 0 0,-1 1 0 15,-5-2-16-15,-1 4 0 0,-2 2 0 0,-1 2 0 0,2 0-160 0,-4-2 128 16,-4-3-128-16,0-4 128 0,0 0 416 0,2-4 80 16,2-5 16-16,3 0 0 0,0-3-464 0,6-8-176 15,0 0 128-15,0 0-128 0,0 0 0 0,0 0 0 16,13 1 0-16,3 1 0 0,2 0 0 0,2 0 0 16,2 2 0-16,-1 0 0 15,0 1-768-15,0-1-224 0,-2 5-48 0,-1-2-16 0,-3 0 864 0,-5 0 192 16,-3 2 0-16,-1 1 0 0,-4 0 176 0,-5 2-16 0,-2-1 0 0,-6 1 0 15,-3 1 384-15,-4 3 80 16,-6 1 16-16,-2 5 0 0,-4 1-320 0,0 0-64 16,0-3-16-16,3 1 0 15,-1-4-576-15,6-4-112 0,3-1-32 0,3-5 0 0</inkml:trace>
  <inkml:trace contextRef="#ctx0" brushRef="#br0" timeOffset="20289.77">13419 879 2751 0,'0'0'256'0,"0"0"-256"16,0 0 0-16,0 0 0 0,0 0 4016 0,0 0 752 16,5 9 160-16,-2 8 16 0,-6 2-3168 0,-1 7-640 15,-3 5-128-15,-4 7-32 0,2 2-176 0,0 8-32 0,-3 2-16 0,2 0 0 16,-1 0-368-16,2-1-80 0,1-6-16 0,5-4 0 16,1-1-96-16,4-5 0 0,1-3-16 0,1-11 0 15,2-2-368-15,0-2-80 0,2 0-16 0,1-4 0 16,1-3-832-16,-2-1-160 15,0-6-48-15</inkml:trace>
  <inkml:trace contextRef="#ctx0" brushRef="#br0" timeOffset="20450.25">13466 1137 16575 0,'0'0'1472'0,"0"0"-1168"16,0 0-304-16,0 0 0 0,0 0 2192 0,0 0 384 15,0 0 80-15,14-2 16 16,1-1-1232-16,3 2-240 0,0-6-48 0,4 3-16 15,2-1-576-15,2 0-112 0,-1-3-32 0,5 3 0 16,2 2 400-16,-2-2 80 0,-1 0 0 0,-3 1 16 16,-5 1-3280-16,-4 2-672 0,-4 1-128 0</inkml:trace>
  <inkml:trace contextRef="#ctx0" brushRef="#br0" timeOffset="20604.57">13387 1337 26719 0,'0'0'2368'15,"0"0"-1888"-15,-6-8-480 0,6 3 0 0,0 5 1056 0,12-4 112 16,4-1 32-16,3 2 0 0,7-1 32 0,3 0 16 16,1-1 0-16,3 0 0 0,4-2-672 0,6 1-144 15,6 1-32-15,8 2 0 16,11 2-1008-16,-3-5-208 0,-4-3-32 0</inkml:trace>
  <inkml:trace contextRef="#ctx0" brushRef="#br0" timeOffset="21137.87">14702 838 11967 0,'7'-21'1072'0,"-1"0"-864"16,1 5-208-16,-2 4 0 0,0 3 1472 0,-5 9 256 0,0 0 64 0,0 0 0 16,0 0-592-16,4 17-112 0,-7 4-32 0,2 12 0 15,-2 10 352-15,1-4 80 0,-3 12 16 0,-1 7 0 16,-1 6-528-16,0 5-96 0,1 3-32 0,-2 4 0 0,1-1-272 0,2 0-64 15,1-4-16-15,1-4 0 16,1-6-176-16,-1-7-16 0,3-4-16 0,2-7 0 16,-2-6-288-16,1-6 0 0,1-6 0 0,1-3 0 15,-2-6-160-15,1-3-96 16,-2-8 0-16,0-5-16 16,0 0-592-16,0 0-112 0,-3-10-32 0,0-7 0 15,2-6-1840-15,-1-4-368 0,-2-8-80 0,0-3-6240 0</inkml:trace>
  <inkml:trace contextRef="#ctx0" brushRef="#br0" timeOffset="21338.89">14611 1212 2751 0,'0'-64'256'0,"2"26"-256"0,1-1 0 0,3-7 0 16,4 7 0-16,-1 12 0 0,1 1 0 16,2 1 5232-16,1 2 992 0,5 0 208 0,6 8 32 0,4 4-4320 0,4 5-864 15,3 3-192-15,3 3-16 0,1 4-368 0,0 3-80 16,-3 2-16-16,-2 2 0 0,-2 4-96 0,-6-1 0 16,-4 2-16-16,-4 1 0 0,-5 0-112 0,-5 1 0 15,-4 1-16-15,-3-4 0 0,-2 0-48 0,-4 4-16 16,-5 2 0-16,-3 1 0 0,-5 0 32 0,-4-3 16 0,-5 2 0 0,-2-1 0 15,-4-3-352-15,1-2 0 16,-1 0 0-16,1-3 0 16,2-2-1024-16,1-4-256 0,4-3-64 0</inkml:trace>
  <inkml:trace contextRef="#ctx0" brushRef="#br0" timeOffset="27056.07">9260 2757 8287 0,'0'0'368'0,"0"0"80"0,0 0-448 0,0 0 0 0,0 0 0 0,0 0 0 16,0 0 0-16,0 0 0 0,0 0 0 15,0 0 2512-15,0 0 432 0,0 0 64 0,0 0 32 0,-5-6-1024 0,5 6-208 16,-6-6-32-16,3-5-16 0,2 1-352 0,1-2-80 16,0-1-16-16,2-2 0 15,2 0-480-15,4 0-112 0,0-4-16 0,2 1 0 16,5-1-240-16,0-2-48 0,0 1-16 0,2 1 0 15,5-5-256-15,2 5-144 0,0 0 160 0,-1 4-160 16,1 2 0-16,-2 2 0 0,0 3 0 0,0 6 0 0,-1 2 0 16,-1 4-128-16,-5 4 128 0,0 2 0 0,-2 2 0 0,0 3 0 15,-1 0-128-15,-2 3 128 0,-3 1 0 0,-4 4 0 16,3 3 0-16,-4 1 0 0,1 0 0 0,-3 1 0 16,-1-1 0-16,-1-1 0 0,2-2 0 0,-1-1 0 15,0 1 0-15,2 2 0 0,3 0-160 0,-2 1 32 16,0-5 0-16,-4 2 0 15,-3-5-1216-15,1 2-256 0,-1-1-32 0,-1-5-11696 0</inkml:trace>
  <inkml:trace contextRef="#ctx0" brushRef="#br0" timeOffset="27213.43">9521 3188 14735 0,'-13'7'640'0,"4"-2"160"0,-2 1-640 0,1 4-160 0,2-3 0 0,2 4 0 16,-2-2 2880-16,-1 0 560 0,0-5 96 0,2 1 32 15,7-5-1968-15,0 0-384 16,0 0-64-16,7 13-32 0,2 2-832 0,2-5-160 0,1 2-128 0,3-4 144 31,1-6-1520-31,5-2-304 0,3-2-64 0</inkml:trace>
  <inkml:trace contextRef="#ctx0" brushRef="#br0" timeOffset="27506.16">10239 2569 18431 0,'0'0'1632'0,"0"0"-1312"0,0 0-320 0,0 0 0 0,0 0 1792 0,0 0 304 16,0 0 48-16,0 0 16 0,-10-7-1072 16,10 7-192-16,-5 15-64 0,1 10 0 0,0 6-192 0,1 5-32 15,1 5-16-15,-1 3 0 0,1 4-272 0,-2 2-64 16,1 2-16-16,-4 0 0 0,1 0 64 0,1 3 16 15,2-2 0-15,3-3 0 0,3-7-192 0,1-5-128 16,0-6 192-16,1 0-192 0,0-5 128 0,3-3-128 16,-2-7 0-16,3-2 0 0,4 2 0 0,1-6 0 15,-5-4 0-15,0-4-192 16,-3-2-528-16,-6-1-112 0,8-10 0 0,-3-2-16 16,-1-10-576-16,0-2-112 0,-4 0-32 0,-1-4-10384 0</inkml:trace>
  <inkml:trace contextRef="#ctx0" brushRef="#br0" timeOffset="27773.28">10216 2828 8287 0,'-4'-30'736'0,"3"13"-592"0,-1-3-144 0,4 0 0 16,2 0 2752-16,1 2 512 0,0 0 96 0,3 0 32 16,2-4-1024-16,2 1-192 0,2 0-32 0,6 1-16 15,1 5-768-15,5 3-144 0,1 0-48 0,-7 7 0 16,1-2-496-16,3 5-96 0,3-1-32 0,12 3 0 16,-4 4-176-16,-13 1-48 0,3 2 0 0,7 6 0 15,-4-3-160-15,-7 3-32 0,-7 2-128 0,-2 0 192 16,-6 2-16-16,-2 2-16 0,-4 1 0 0,-5-3 0 15,-4 3 32-15,-6-3 0 0,-4 2 0 0,-3 2 0 16,-3 1 0-16,-2-3 0 0,-3 2 0 0,-3-3 0 0,2-1-64 0,1-3-128 16,2 0 192-16,2 1-64 0,3-1-128 0,3 0 0 15,2 1-192-15,6-2 192 16,2-1-464-16,5-5 16 0,1 0 16 0,4-7 0 16,0 0-1552-16,0 0-320 0,0 0-64 0,7 2-6976 15,5 2-1376-15</inkml:trace>
  <inkml:trace contextRef="#ctx0" brushRef="#br0" timeOffset="28185.51">10127 3582 19343 0,'0'0'848'16,"0"0"192"-16,0 0-832 0,0 0-208 0,-11-8 0 0,3 2 0 0,4-1 2816 0,5 3 512 15,3 0 96-15,5 0 32 0,3-1-1872 0,4 0-368 16,2 0-80-16,1-2-16 0,1 2-720 0,-1 0-144 15,0-1-16-15,0 1-16 0,2 0-224 0,3-1 0 16,-2-1-144-16</inkml:trace>
  <inkml:trace contextRef="#ctx0" brushRef="#br0" timeOffset="30943.27">11483 2072 25215 0,'0'0'1120'0,"0"0"224"0,0 0-1072 0,0 0-272 0,7 3 0 0,6 9 0 0,2-1 0 0,6 0-224 16,4-1 32-16,9 1 16 0,9 2 928 0,5 0 176 15,6-2 32-15,4 2 16 0,4 2-336 0,11-4-64 16,10 1 0-16,15-1-16 0,11-2 16 0,7-7 16 16,6-2 0-16,-25-1 0 0,21 0 144 0,13-6 32 15,10 1 0-15,61-6 0 0,-18 0-368 0,-4 1-64 16,0 0-16-16,-13-1 0 0,-15-1-320 0,1 4-128 15,1 7 0-15,-15 0 0 16,-15 6-1984-16,-7 3-384 0</inkml:trace>
  <inkml:trace contextRef="#ctx0" brushRef="#br0" timeOffset="35828.18">15113 2402 4607 0,'0'0'192'0,"0"0"64"0,-4 8-256 0,-4-11 0 0,0 2 0 0,2 0 0 16,-1 1 2880-16,-1 0 512 0,-1-2 128 0,1 1 0 16,2 0-1824-16,1-1-368 0,5 2-80 0,-4-2-16 15,4 2-608-15,0 0-128 0,0-5-32 0,0-2 0 16,1 1-464-16,2-1 0 16,1 1 0-16,2-2 0 0,1 1 208 0,2 1 0 0,0 3 0 0,0 2 0 15,1-2-16-15,1 1-16 16,-2 0 0-16,1 2 0 0,-2 2-176 0,1-1 128 15,-9-1-128-15,9 0 128 0,1 4-128 0,-3-3 128 0,-7-1-128 0,7 5 128 16,-7-5-128-16,6 3-176 0,-6-3 48 0,0 0 0 16,0 0-144-16,0 0-32 0,0 10 0 0,-2-3 0 15,-2-1-176-15,-3 1-32 0,0-2-16 0,-4 3 0 16,-1 0-240-16,-1 0-64 0,-1-1 0 0,-2 0 0 0,-1-2 432 0,2 0 80 16,2-2 0-16,1 1 16 0,3-2 1056 0,1 1 208 15,0-2 32-15,8-1 16 0,-4-2-80 0,4 2-16 16,0 0 0-16,0 0 0 0,0 0 48 0,12-2 16 15,2 0 0-15,5-1 0 0,1-1-240 0,7-1-48 16,1 4-16-16,5-4-13840 16</inkml:trace>
  <inkml:trace contextRef="#ctx0" brushRef="#br0" timeOffset="38143.87">4820 4316 13823 0,'-3'-9'608'0,"1"-2"128"0,-5 1-592 0,7 1-144 15,0 1 0-15,0 8 0 0,-2-8 2400 0,-4-1 448 0,-2 0 96 0,2 0 0 16,-1 5-1328-16,1-3-272 0,-1 5-48 0,-2 0-16 15,0 1-448-15,4 2-112 0,-4 1-16 0,-3 2 0 16,0 1-480-16,-2-1-96 16,-3 4-128-16,-1-1 176 0,1 0-176 0,-16 10 0 15,3-7 0-15,4 1 0 0,1-2 0 0,5-1 128 16,1-1-128-16,2 0 128 0,3 0-128 0,1 0 0 16,-1-4 144-16,2 2-144 0,4 2 0 0,8-7 0 15,-9 6 0-15,1 1 0 0,0-2 0 0,8-5 0 0,-5 8 0 16,5-8 0-16,-6 9 0 0,6-9 0 15,-4 8 0-15,1 2 0 0,-1-1 0 0,4-9 0 16,0 12 0-16,0 0 0 0,-1-1-128 0,2 1 128 16,2 1-128-16,1 3 128 0,0 1 0 0,-1 2 0 0,1 1 0 0,2 3-128 15,0 2 128-15,-3 4 0 0,-1 3 0 0,1-2-128 16,1 2 128-16,-2 0 0 0,-2 4 0 0,3-4 0 16,1 2 0-16,-3-1 0 0,-3 1 0 0,-1-2 0 0,0-1 0 15,0 2 0-15,-3 0 0 0,0-5 0 0,-3 1 0 0,0 0 0 16,1-3 0-16,0-2 128 0,0-1-128 0,0-5 0 15,2 0 0-15,1-5 128 0,1-1-128 0,1-3 0 16,3-9 0-16,0 0 128 0,0 0 32 0,0 10 16 16,0-10 0-16,0 0 0 0,8 7 80 0,4-2 32 15,1-2 0-15,2-3 0 16,5-3-64-16,1 1-16 0,2-2 0 0,3 4 0 16,3-4-512-16,4 1-96 0,2 3-32 15,5-4-9552-15,4 2-1920 0</inkml:trace>
  <inkml:trace contextRef="#ctx0" brushRef="#br0" timeOffset="38972.31">5091 4557 5519 0,'0'0'240'15,"0"0"64"-15,-10 1-304 0,0 2 0 0,1 0 0 0,3-1 0 16,6-2 3488-16,-8 2 640 0,0-5 128 0,2 0 32 15,6 3-2176-15,0 0-448 0,0 0-64 0,0 0-32 0,0 0-736 0,0 0-160 16,0 0-32-16,0 0 0 0,0 0-112 0,15 4-16 16,0-5-16-16,0-2 0 0,2-2 0 0,0-1 0 15,1-1 0-15,1-1 0 0,-1-4-176 0,1 3-16 16,1-1-16-16,2-1 0 0,-1-2-16 0,-1 0 0 16,-2 0 0-16,-1-4 0 0,-2-1-272 0,2 1 0 15,-1-1 0-15,-2 2 0 0,-2 3 128 16,-1 3-128-16,-5 1 0 0,-1 2 0 0,-5 7 0 0,0 0 0 15,0 0 0-15,0 0 0 0,0 0 0 0,0 0 0 0,0 0 0 0,0 0 0 16,-2 16 0-16,-4 2 0 0,-1 7 128 0,-1 5-128 16,0 2 0-16,-1 9 0 15,-2 2 0-15,1 8 0 0,0 7-160 0,-1 6 160 0,-1 5-160 0,2 2 160 16,0-1 0-16,2-2 0 16,0-3 0-16,3-6 0 0,2-8 0 0,3-4 0 15,3-8 0-15,-1-4 0 0,1-5 0 0,1-5 0 0,0-4 128 16,0-6-128-16,-2-3 0 0,-2-12 128 0,3 12-128 0,-3-12 0 15,0 0 208-15,0 0-64 16,0 0-16-16,0 0 0 0,0 0 80 0,5-11 16 0,-2 0 0 0,-1-4 0 16,2-2-64-16,-4-2-16 0,-1-9 0 0,2 1 0 15,2 0-144-15,-3-5 0 0,-4 0 0 16,3-7-176-16,-1-6-64 0,1-3-16 0,1-3 0 0,1 2 0 16,2-1-16-16,1 2-16 0,2-2 0 0,2 3 0 15,1 4 112-15,3 6 32 0,2 5 0 0,-1 2 0 0,0-1 16 0,-1 1 0 16,0 3 0-16,0 4 0 0,-1 5 128 0,2 1-160 15,0 4 160-15,3 1-160 0,-2 2 160 0,3 3 0 16,2 1 160-16,-8 5-160 0,1-1 192 0,0 4-64 16,1 0-128-16,1 2 192 0,-1 3-192 15,2 1 0-15,-2-1 128 0,2 8-128 0,-4-1 144 0,-5 2-16 16,-3-1 0-16,-3 4 0 0,-3-1 32 0,-3 1 0 16,-3 1 0-16,-4 3 0 15,-3 3-16-15,-1 1 0 0,-1-1 0 0,-3 1 0 0,-5-2-144 0,1 0 192 16,2-2-192-16,0-2 192 0,1-3-64 0,1-4-128 15,2-3 192-15,1-2-64 0,-1-2-128 0,5-4 0 16,4-3 0-16,10 0 0 16,0 0-416-16,7-3-112 0,0-4-32 0,2-3 0 15,5-3-2864-15,-1-3-576 0</inkml:trace>
  <inkml:trace contextRef="#ctx0" brushRef="#br0" timeOffset="39390.61">5938 4427 19343 0,'-6'-17'1728'0,"5"9"-1392"0,1 1-336 0,-2 1 0 0,-3-1 1872 0,5-2 304 0,4 4 64 0,3 0 16 16,-7 5-784-16,9-4-144 0,0 0-48 0,3 1 0 15,1-2-464-15,0 0-112 0,2 2 0 0,5-2-16 16,2 0-464-16,-8 2-96 0,3-2 0 0,1 1-128 0,1-2 128 0,3 2-128 16,1 0 0-16,0-1 0 15,0 1 208-15,0 0-64 0,1 1-16 0,-2 2 0 16,-1-3-128-16,-3 3 192 0,-2 1-192 0,-3 0 192 15,0 1-192-15,-1 2 0 0,-2-1 144 0,-1 2-144 16,-1 3 0-16,-1-1 128 0,-1 1-128 0,1 3 0 0,-3 2 128 16,-1 1-128-16,1 1 160 0,-1 3-160 0,0 3 176 0,-2 2-176 15,0 3 192-15,0 1-192 0,-2 2 144 0,-1 2-144 16,-1 4 0-16,0 4 144 0,1 4-144 0,-1 1 0 16,-1 0 0-16,2-3 0 0,2-3 128 0,0-2-128 15,-2-4 0-15,2-2 128 0,2-3-128 0,0-4 0 16,1-1 0-16,-1-5 128 0,1-1-128 0,0-2 0 15,-1-1 0-15,0-3 0 0,-2-9 128 0,0 0-128 16,0 7 0-16,0-7 128 0,0 0 96 0,0 0 16 0,0 0 0 0,-6 5 0 16,0 0 336-16,-3-1 64 0,-3-1 0 0,-4 1 16 15,-5-4-272-15,-16 0-48 16,-5-3-16-16,9 7 0 0,-3 2-560 0,-20 7-112 16,1 3-32-16,4-2-17856 0</inkml:trace>
  <inkml:trace contextRef="#ctx0" brushRef="#br0" timeOffset="40825.08">13388 3189 12895 0,'0'0'576'0,"0"0"112"0,0 0-560 0,0 0-128 0,0 0 0 0,0 0 0 15,0-3 2560-15,-7 4 464 0,7-1 112 0,0 0 0 16,0 0-1536-16,0 0-320 0,0 0-64 0,9 2-16 15,3 0-960-15,1-2-240 0,3-2 0 16,1 0 432-16,1-1 32 0,3-1 16 0,0 0 0 16,1 1-160-16,1-1-16 0,0-2-16 0,-3 2 0 0,-1 2-160 0,-2 1-128 15,-3 1 144-15,-1 1-144 0,-4 0 0 0,-1 2 128 16,-8-3-128-16,7 5 0 16,-7-5 128-16,3 10 0 0,-3 1-128 0,-1 2 192 0,-1 3-64 0,-2-2 0 15,-2 3-128-15,-1 0 192 0,-3 1-64 0,0-1 0 16,0 0-128-16,0-1 192 0,1-2-192 0,0 2 0 15,1-3-192-15,3 1 192 16,3 2-576-16,2-1-16 0,0 0 0 0,2-5-8688 16,3-1-1744-16</inkml:trace>
  <inkml:trace contextRef="#ctx0" brushRef="#br0" timeOffset="41392.25">14076 3150 11055 0,'0'0'480'0,"5"-6"112"0,1-1-464 0,-1 1-128 0,-1-2 0 0,2 0 0 16,2-1 1920-16,-1 3 352 0,-2-4 80 0,1 0 16 15,1 1-768-15,2 1-128 0,-1-2-48 0,2 0 0 16,1 4-528-16,-1 1-96 0,-1 0-32 0,-2 1 0 16,1-2-336-16,-2 2-80 0,-6 4-16 0,0 0 0 0,9 2-96 0,-9-2-32 15,7 8 0-15,-3 2 0 0,-4 4 16 0,-2 5 0 16,-2 3 0-16,-2 5 0 15,-2 4-80-15,-4 6-16 0,-3 5 0 0,-2 2 0 16,-1 3 0-16,-2 5 0 0,0 0 0 0,1 6 0 16,1-1-128-16,-1-1 128 0,6 0-128 0,2-5 128 15,1-4 32-15,5-7 0 0,3-5 0 0,0-3 0 16,2-7-160-16,2-5 0 0,-1-4 0 0,2 1 0 0,-1-5 0 0,-2-12 0 16,0 0 0-16,0 0 0 0,0 0 272 0,0 0 32 15,1-11 0-15,1 0 0 0,-1-4-80 0,0-2-16 16,1-5 0-16,-2 5 0 0,0-2-208 0,1-2 0 15,2-5 0-15,1-4 0 0,-2-3 0 0,1-1 0 16,-1-1 0-16,1 0 0 0,2-3 0 0,0-1-192 16,1 0 192-16,1 0-160 0,3 1 160 0,-1 3-192 15,1-1 192-15,2 4-192 0,0 1-16 0,3 2-16 16,1 4 0-16,1 3 0 0,-2 2 32 0,2 3 16 16,2 2 0-16,2 0 0 0,1 5 176 0,-1 1 0 15,1 5 0-15,0 0 0 0,0 3 0 0,-1 3 0 16,-2 4 0-16,0 1 128 0,-5 3-128 0,0 1 0 15,-2 1 128-15,-3 1-128 0,-2 0 192 0,-2 0-48 0,-2 0 0 0,-5 0 0 16,-2 2 96-16,-3-2 16 16,-4 0 0-16,-3 1 0 0,-4 0-16 0,-5 1 0 0,-3-2 0 0,-1 0 0 15,-2-2-96-15,1 1-16 16,-2-1 0-16,1-2 0 0,1-1 16 0,4-1 0 0,2 0 0 0,5 1 0 16,7 1-288-16,3 0-64 15,3-3-16-15</inkml:trace>
  <inkml:trace contextRef="#ctx0" brushRef="#br0" timeOffset="41942.14">13203 4300 15663 0,'-9'-2'1392'0,"9"2"-1120"0,-7-2-272 0,7 2 0 0,0 0 1536 0,1-17 256 0,6 13 64 0,6 2 0 16,7-2-736-16,6 1-144 0,6-1-16 0,6 2-16 16,5-3-112-16,7-1 0 0,6-1-16 0,5 1 0 15,5 1-112-15,3 4-32 0,2-3 0 0,-3 3 0 0,-3 1-352 16,-4 1-64-16,-4-1 0 0,-3 4-16 0,-6-2-240 0,-1 5 144 15,-3 3-144-15,15 2-14208 0</inkml:trace>
  <inkml:trace contextRef="#ctx0" brushRef="#br0" timeOffset="42675.57">12599 3896 5519 0,'8'-14'496'0,"5"-3"-496"16,-1-1 0-16,1-2 0 0,0 2 2432 0,-1-2 384 16,-2-1 64-16,-1 3 32 0,-1-1-1120 0,-3 2-240 15,-2 0-32-15,-3 0-16 0,0 1-144 0,-2 3-16 16,-1 3-16-16,-4-1 0 0,-1-3-464 0,-2 2-96 0,-2 2 0 0,-1 1-16 15,-3 2-304-15,-1 2-48 16,-1 2-16-16,-4 3 0 0,-3-2-208 0,-3 0-48 0,-5 2-128 0,-4 0 192 16,-3 0-192-16,-6 4 0 0,-6-3 128 0,-26 9-128 15,5-1 0-15,3 1 0 0,2-2 0 0,20 0 0 16,-3 2 0-16,-5 2 0 0,-4 0 0 0,0 2 0 16,1 2 0-16,3 2 0 0,1 1 0 0,-7 11 0 15,2 3 0-15,6-3 0 0,5 0 0 16,0-1 0-16,4-2 0 0,0 2 0 0,4-3 0 15,4 1 0-15,5-1 0 16,2-1 176-16,4 1-176 0,2-1 160 0,2-2-160 0,0 1 128 16,1 2-128-16,1-1 0 0,3-3 0 0,3-3 0 15,0 1 176-15,1-2-48 0,1-1-128 0,2-1 192 16,0-1-192-16,3 0 0 0,-1-1 0 0,1 0 0 31,3 2-336-31,0 2-64 0,1-5-16 0,-5-6 0 16,8-7-256-16,0 0-48 0,-7-10-16 0,6-7 0 15,4-4-2016-15,0-4-384 0</inkml:trace>
  <inkml:trace contextRef="#ctx0" brushRef="#br0" timeOffset="42863.54">10911 4064 17967 0,'0'0'784'0,"0"0"176"0,0 0-768 0,0 0-192 16,0 0 0-16,0 0 0 0,-5-2 1216 0,-2 2 208 16,-2 4 48-16,-1 2 0 0,-5 3-704 0,1 3-128 15,-3 2-16-15,-3 3-16 0,-3 3-288 0,1 1-64 16,1 2-16-16,0 1 0 0,1 0-16 0,1 0 0 15,3-3 0-15,3 1 0 0,4-4 16 0,3 0 0 16,2-2 0-16,2-2 0 0,6-1 48 0,3-3 16 16,3-1 0-16,6-2 0 0,3 1 32 0,7 1 16 15,4-2 0-15,15 1-6208 16,20 1-1248-16,-4-9-240 0</inkml:trace>
  <inkml:trace contextRef="#ctx0" brushRef="#br0" timeOffset="43493.6">9190 4468 28559 0,'-4'-10'2544'0,"-1"2"-2032"0,-2 3-512 0,2 2 0 16,-3-1 0-16,-2 1-336 0,-3-3 48 0,-3 2 16 16,-3-1 432-16,-1 0 96 0,-1 2 0 0,-2 1 16 15,-3 0-96-15,0 1-32 16,-1 2 0-16,1-1 0 0,3 2-144 0,1 0 128 0,2 0-128 0,2 0 128 16,1 1 64-16,-1 1 0 0,2 1 144 15,4-1-208-15,3-1-128 0,0 0 160 0,3 3-160 16,0-2 0-16,1 3 0 0,1 3 0 0,3 0-160 15,2 4 160-15,1 2 0 0,-1-2 0 16,1 2-144-16,1-2 0 0,0 3 0 0,-2 1 0 16,-1-2 144-16,-1 5 0 0,1-1 0 0,-2 3 0 15,-2-3 0-15,-1 0 0 0,-1 1 0 0,-1 4 0 16,-2-2 0-16,3 1 0 0,-1-1 0 0,1 1 0 16,-1-2 0-16,0 2 0 0,2-5 0 0,1 2 0 15,2-2 0-15,-1 1 0 0,2 0 0 0,1-2 0 16,0-2 0-16,2-2 0 0,1-2 0 0,2 1 176 0,0-4-176 15,2 0 0-15,1-3 0 0,2 0 400 0,1-4 48 16,2-2 16-16,1-1 0 0,2 0-96 0,2-5-32 16,4 0 0-16,17-3 0 15,3 0-624-15,5 3-128 0,2 1-32 0,0 3 0 16,-8-2-2112-16,-1-5-448 0</inkml:trace>
  <inkml:trace contextRef="#ctx0" brushRef="#br0" timeOffset="43777.46">9316 4717 14735 0,'0'0'1312'0,"0"0"-1056"15,0 0-256-15,0 0 0 0,0 0 1824 0,0 0 304 16,0 0 64-16,0 0 16 0,6-6-1312 0,1 2-256 16,1-3-48-16,3 2-16 0,0-1 240 0,2 1 32 15,3 1 16-15,2 1 0 0,1-1-544 0,-1 4-128 16,-1 0 0-16,-2 1-16 0,0 1 64 0,-2 2 16 0,-3 0 0 0,-10-4 0 15,12 10-80-15,-4-2-16 0,-8-8 0 0,5 13 0 16,-5 0 16-16,-3 3 0 0,-2-3 0 0,0 3 0 16,-3-2-176-16,2 0 160 0,-4 2-160 0,1-1 160 15,-1 1-160-15,1 5 0 0,4 6 0 0,1-5-176 32,-3-5-464-32,2-4-80 0,2-4-32 0,2 0 0 0,0 1-2032 0,1-4-416 0,0-6-64 15,0 0-32-15</inkml:trace>
  <inkml:trace contextRef="#ctx0" brushRef="#br0" timeOffset="44010.27">9856 4612 19343 0,'0'0'1728'0,"11"-5"-1392"16,-11 5-336-16,10-3 0 0,-10 3 0 0,12 0 0 16,-12 0 0-16,0 0 0 0,11 18 960 0,-4 3 128 15,-2 7 32-15,-2 1 0 0,-5 3-96 0,0 2 0 16,-2 6-16-16,-1 3 0 0,-3 4-480 0,-3 3-80 15,-3-1-32-15,1 5 0 0,-1-1-128 0,1-1-32 16,1-4 0-16,3-2 0 0,1 0-16 0,0-9-16 16,2-1 0-16,0-6 0 0,4-4-224 15,1-3 0-15,-1-3 0 0,2-1 0 0,3 1-192 0,-1-6-128 0,0-5-16 16,-1-2-16 0,3-1-672-16,-4-6-128 0,0 0-16 0,0 0-6720 0,3-15-1344 0</inkml:trace>
  <inkml:trace contextRef="#ctx0" brushRef="#br0" timeOffset="44246.59">9844 4813 6447 0,'11'-17'576'0,"-1"-2"-576"0,1 0 0 0,2 2 0 15,1 3 3056-15,3 1 496 0,3-1 96 0,-2 3 32 16,-3-1-1904-16,4 6-384 0,2-4-80 0,1 9-16 0,0 5-256 0,1 3-48 16,0 0-16-16,-4 4 0 0,-2 0-304 0,-1 0-64 15,-3 1-16-15,-2 2 0 0,-3-1-176 0,-1 3-32 16,-3 1-16-16,-4 1 0 0,-6-1-32 0,-1 0 0 15,-4 1 0-15,-2-1 0 0,-2 0-16 0,-5-1-16 16,-2 1 0-16,-3-2 0 0,-2-1-64 0,-1 0-16 16,-2-1 0-16,3-3 0 0,0-2-224 0,6 4-128 15,5 2 128-15,2-4-208 16,-3-4-576-16,6-3-112 0,11-3-32 0,0 0-13280 16</inkml:trace>
  <inkml:trace contextRef="#ctx0" brushRef="#br0" timeOffset="44601.74">10388 4771 20271 0,'16'-7'896'0,"-6"5"192"0,2-1-880 0,5 2-208 15,4 3 0-15,2 0 0 0,4-4 1872 0,2 2 336 16,-1 2 64-16,0 0 16 0,2 1-912 0,-1 0-176 16,-3-3-48-16,0 0 0 0,0-2-528 0,-1 1-112 0,-2-2-32 0,1-1 0 15,-1 1-336-15,-2-1-144 0,-3 1 128 0,1 0-128 16,-2 1 208-16,-2 1-32 0,0 1-16 0,-8 0 0 15,-7 0-160-15,0 0 192 0,7 2-192 0,-1 3 192 16,-6-5-192-16,4 9 192 0,-1 4-192 0,-2 1 192 16,-1 1-64-16,-1 13-128 0,-2-2 192 0,-1 4-64 15,-1 2-128-15,-1 6 0 0,-2 5 0 0,0 1 0 16,2 1 0-16,-1-2 0 0,1-2 0 0,2-4 0 16,2-6 0-16,1-2 0 0,-2-2 0 15,2-3 0-15,0-3 128 0,1-2 112 0,-2-6 16 0,1-2 0 16,-1-1 256-16,2-10 48 0,-4 9 16 0,-2-1 0 0,-1 1 64 15,-4-2 32-15,-1-2 0 0,-2 0 0 0,-4 2-224 16,-3-3-32-16,-4-2-16 0,-5 2 0 16,-8 0-208-16,-5 0-64 0,-5-4 0 0,-4 8 0 15,-3 6-2496-15,2-2-512 0</inkml:trace>
  <inkml:trace contextRef="#ctx0" brushRef="#br0" timeOffset="45427.53">3176 6243 9215 0,'-20'-2'816'0,"1"0"-656"0,-1-1-160 0,-6-5 0 0,10 8 2784 0,5 0 528 0,2-2 96 0,9 2 32 16,-6-1-1968-16,6 1-400 0,-1-3-80 0,1 3-16 16,0 0-752-16,13-3-224 0,1 2 0 0,6 0 128 15,3 1 112-15,6-2 16 0,4 0 16 0,1-2 0 16,3 0 240-16,25 0 32 0,2 1 16 0,7-2 0 16,8 4-80-16,-18-2-16 0,8 1 0 0,10 0 0 0,11 0-192 15,12 2-32-15,13 0-16 16,54 0 0-16,-6-4-224 0,0 3 0 0,5 1 0 15,14 2 0-15,9 1 0 0,10-1 0 0,5 1 128 0,8-2-128 16,6 2 0-16,10-3 0 0,7 1 128 0,8 4-128 16,7-1 176-16,7 3-16 0,6 1 0 15,5 0 0-15,5-2 32 0,4 2 0 0,2 0 0 0,1-2 0 16,-2-1 16-16,-1 2 16 0,-4-3 0 0,-6 0 0 0,-8-2 80 0,-10 2 16 16,-8 2 0-16,-13-3 0 0,-9 0-128 0,-13-2-32 15,-8-1 0-15,-18 2 0 0,-15-1 32 0,-9 2 0 16,-8 0 0-16,-18-3 0 15,-20 0-1920-15,-15 0-384 0</inkml:trace>
  <inkml:trace contextRef="#ctx0" brushRef="#br0" timeOffset="46030.78">1181 4465 23039 0,'-4'-17'1024'0,"2"-2"192"0,-1 0-960 0,0 6-256 15,0 8 0-15,1 2 0 0,2 3 912 0,0 0 144 16,-4 16 32-16,2-2 0 0,-1 4-720 0,2 7-144 0,-2 5-32 0,-1 23 0 15,-5 7 256-15,3 3 64 0,0 2 0 0,3-1 0 16,-4-1-160-16,4-3-32 0,1-2 0 0,-1-3 0 16,1-6-192-16,-2-3-128 0,2-3 160 0,1-5-160 15,0-7 256-15,1-3-64 0,-2-2 0 0,2-8 0 16,-1 0-192-16,1-5 176 0,0-2-176 0,4-1 160 31,4 3-672-31,-2-6-144 0,-6-7-32 0,0 0 0 0,12-6-1456 0,-4-5-288 16,-4-6-64-16</inkml:trace>
  <inkml:trace contextRef="#ctx0" brushRef="#br0" timeOffset="46311.58">1597 4650 24991 0,'0'0'1104'0,"0"0"240"0,-8-8-1088 0,-4 3-256 16,-2-1 0-16,-1 5 0 0,-1 1 768 0,-5 4 80 15,-5 1 32-15,-4 6 0 0,-7 6-432 0,2 0-64 16,-1-1-32-16,1 3 0 0,5-1-224 0,1 2-128 15,1-2 128-15,6-4-128 0,4-3 0 0,4-1 128 0,-1-6-128 0,5 0 0 16,10-4 128-16,0 0-128 16,0 0 128-16,0 0-128 0,0 0 0 0,14 12 0 15,5-5 0-15,-1 1 0 0,3 0 0 0,3-1 0 16,5-1 0-16,4 3-128 0,2 2 128 0,1 0 176 0,1 0-48 0,1-1 0 16,-2-2 0-16,1-1 0 15,-2-1 0-15,-2 1 0 0,-5-5-272 0,0 6-64 0,-2 5-16 16,-2-5 0-1,1-3-864-15,-7-4-160 0,-5-2-32 0,-1-3-16 0</inkml:trace>
  <inkml:trace contextRef="#ctx0" brushRef="#br0" timeOffset="46878.49">1924 4471 6447 0,'0'0'272'0,"0"0"80"0,0 0-352 0,-8 7 0 0,1 0 0 0,0 6 0 15,-1 6 4032-15,3 5 720 0,0 4 160 0,0 4 16 16,-2 9-3216-16,1 1-656 0,2-1-128 0,1 2-32 16,-1 2-128-16,2-1-16 0,-1 2-16 0,0-6 0 0,-1 0-432 0,2 0-96 15,-1-5-16-15,2-4 0 0,0-2-16 0,-2-5-16 16,2-1 0-16,1-10 0 0,0-13-160 0,0 0-144 16,0 10 144-16,0-10-208 0,0 0-96 0,0 0-16 15,-7-10 0-15,2-6 0 16,0-2-656-16,2-3-144 15,-1-4-32-15,0-6 0 0,0-3 160 0,2-5 32 0,-2-7 0 16,3 1 0-16,1-5 480 0,4 2 96 0,3-2 32 0,4 6 0 0,1 6 352 0,3 3 288 16,5 0-48-16,-2 2-16 0,-1 1 688 0,1 3 144 15,4 8 32-15,0 5 0 0,1 6-48 0,-1-1 0 0,-1 5 0 0,0 2 0 16,-1 1-400-16,3 3-96 16,-1 3-16-16,-3 1 0 0,-2 1-224 0,-2 3-48 15,-1 2-16-15,-5 1 0 0,-2 2-64 0,-4 3-16 0,0 3 0 16,-4 3 0-16,-7 0 48 0,-4 3 16 0,-3 1 0 0,-4 3 0 15,-2 1-80-15,-2 0-16 16,-2-3 0-16,0-1 0 0,-1-1-128 0,2-3 0 0,1-2 0 0,4-2 0 16,-1-1 0-16,7-5 0 0,5 0 0 0,5-2 0 15,3-10 0-15,3 13 0 0,7-3 0 0,4 0 0 16,3-3 0-16,5 1 0 16,4-1 0-16,3-1 0 0,2 2 128 0,2-1-128 0,2 0 128 0,-3 1-128 15,-3 0 0-15,-1 0 0 0,-2-2-144 16,-4 2 144-16,-4-1-176 0,-6 2 176 0,-7 3-160 15,-2-3 160-15,-3-9 0 0,-6 15 0 0,-5 4-128 0,-4 0 128 16,-4 2 0-16,-3 2 160 0,-5 2-32 0,-1-1 0 16,-2-5-128-16,-1 0 128 0,-3-3-128 0,1 0 128 15,0-2-128-15,3-2-192 0,2-1 32 0,0-2 16 16,0-4-768-16,4-4-160 0,1-3-16 0,3-10-12848 16</inkml:trace>
  <inkml:trace contextRef="#ctx0" brushRef="#br0" timeOffset="47021.49">2476 4067 26719 0,'0'0'2368'0,"0"0"-1888"16,-5 14-480-16,-3 12 0 0,0 7 2192 0,0 10 352 16,0 5 64-16,0 6 16 0,1 3-1408 0,1 6-288 15,4 4-48-15,4 12-12112 16,9 11-2416-16</inkml:trace>
  <inkml:trace contextRef="#ctx0" brushRef="#br0" timeOffset="49159.4">3890 3744 9215 0,'-4'-12'816'0,"-1"3"-656"0,0-6-160 0,0 4 0 16,0 0 2992-16,-1-1 560 0,0 3 112 0,-5 2 32 0,0 0-1696 0,-1 0-336 15,-1 6-64-15,-1-3 0 0,-1 6-560 0,1 0-96 16,-1 5-32-16,0 2 0 16,-1 5-464-16,4 3-112 0,2 3-16 0,0 1 0 0,-2 1-80 0,4 2-32 15,3 3 0-15,2-3 0 0,2 2 0 0,1-1 0 16,0 1 0-16,3-1 0 0,2 1-208 0,0 0 176 16,-2-1-176-16,2 2 160 0,0 1-160 0,0 3 0 15,2 2 0-15,-1-1 128 0,1 1-128 0,-1-3 0 16,0 2 0-16,-1-2 0 0,1-1-288 0,1 5-96 15,-2 2 0-15,-1 1-16 16,-2-6-464-16,-4 2-96 0,-6-5 0 0,-5-4-16 16,-8-5 16-16,-8-2 16 0,-7-1 0 0,-3 1 0 15,-2 3 0-15,4-3 0 0,-1-1 0 0,7 0 0 0,3 2 576 0,5 1 112 16,1-2 32-16,3 0 0 0,4-3 496 0,3 1 112 0,4-1 0 16,3-5 16-16,0-2-64 0,5-7-16 0,0 0 0 0,4 14 0 15,-4-14-80-15,14 9-32 0,5-2 0 16,0 3 0-16,-1-3-16 0,3 5-16 15,2 1 0-15,1 2 0 0,1 1-176 0,-2 4 0 0,-2 3 0 0,-4 4-176 16,-2 3 176-16,-4 2 0 0,-6 6-144 0,-4 9 144 16,-5 8 160-16,-6 5 96 0,-4 5 32 15,-6 3 0-15,-3 1 320 0,-2 1 64 0,-1 3 16 0,2-4 0 16,1-5 144-16,1-3 16 0,0-3 16 0,5-6 0 0,5-5-224 0,4-5-32 16,3-10-16-1,2-5 0-15,1-4-208 0,4-4-64 0,6-4 0 0,4-5 0 0,1-3-480 0,10-2-96 16,11 0-32-16</inkml:trace>
  <inkml:trace contextRef="#ctx0" brushRef="#br0" timeOffset="50110.25">11853 4470 12895 0,'0'0'1152'0,"0"0"-928"0,10-7-224 0,-7-3 0 16,1-1 1408-16,0 1 224 15,0-3 48-15,0-1 16 0,1 1-416 0,1 3-64 0,1-1-32 0,2 2 0 16,-1 3-176-16,3 2-48 0,0 0 0 0,1 3 0 16,1 2-448-16,0 1-80 15,-2 3-32-15,0 3 0 0,1 0-64 0,0 3-16 0,-3 2 0 0,4 7 0 16,-3 1-96-16,-3 1-32 15,-3 4 0-15,-4-1 0 0,-4 1-192 0,0 3 0 0,-2-1 128 0,-2 1-128 16,0 2 0-16,1-2 176 0,2-3-176 0,1-3 160 16,0-3-160-16,3-3 160 15,1-3-160-15,1-1 160 0,1-1-160 0,-2-12 0 0,6 12 0 0,2-3 0 16,-8-9 0-16,12 8-176 0,-2-2 48 0,1-2 0 16,-11-4-160-16,14 3-32 0,-1 2 0 0,-1-2 0 15,-1 1-64-15,-11-4-32 0,8 2 0 0,-8-2 0 16,0 0 96-16,0 0 0 0,0 0 16 0,0 0 0 0,-8 12 48 0,-3 1 16 15,-5 3 0-15,0-1 0 0,-1 3 384 0,-2 2 80 16,-6 2 16-16,2 6 0 0,-1 0-48 0,2 5-16 16,1 2 0-16,2 2 0 0,-1 2-176 0,6 0 0 15,-1 5 0-15,5-1 128 0,2 0-128 16,4 1 0-16,3 1 0 0,4-3 0 0,2-1 0 0,1 0 0 16,5-1 0-16,0-1 0 0,1 0 0 0,1-2 128 15,3-1-128-15,-1-1 128 0,0-1-128 0,-1-2 160 16,-1-4-160-16,0-4 160 0,-2-1 32 0,-2-1 16 15,-4-1 0-15,-2-1 0 0,-5-3 176 0,-3 2 16 16,-5-2 16-16,-7 5 0 0,-3 6 256 0,-6-2 48 16,-6-1 16-16,-6-2 0 0,-5-1-320 0,-2-1-64 15,-2-1-16-15,-3-2 0 16,-5-1-1712-16,1-4-352 0,6-8-64 0</inkml:trace>
  <inkml:trace contextRef="#ctx0" brushRef="#br0" timeOffset="50451.71">7659 5978 32255 0,'-17'18'2864'15,"-3"14"-2288"-15,-7 16-576 0,-8 20 0 0,-10 23 384 0,-15 20-16 16,-16 18-16-16,-5 31-10128 16,-4 31-2016-16</inkml:trace>
  <inkml:trace contextRef="#ctx0" brushRef="#br0" timeOffset="70967.81">3999 7127 23039 0,'-11'-11'2048'0,"10"0"-1648"16,-2-2-400-16,3 13 0 0,0 0 1136 0,0 0 144 15,0 0 16-15,0 0 16 0,-4-8-1184 0,4 8-128 16,0 0-256-16,-6-3 64 0,-2 0 368 0,8 3 80 15,-9 0 0-15,-3 3 16 0,-6 1-32 0,1 1-16 16,1-2 0-16,-2 2 0 0,-3 2 32 0,0 2 16 16,-2 1 0-16,-1 1 0 0,0-2-16 0,0 1 0 15,1-1 0-15,3 2 0 0,2-1-112 0,1 0-16 16,1 2-128-16,2-3 192 0,1-1-192 0,1 1 0 16,3-1 0-16,2 3 0 0,1 0 0 0,2 0 0 15,4-11-128-15,-3 13 128 0,3 0 0 0,2-1-128 16,-1-1 128-16,-1-11 0 0,4 13-144 0,-4-13 144 15,4 13 0-15,1-1-144 0,0 0 144 0,-1 1 0 16,-3 0 0-16,1 0-128 0,-1 0 128 0,0 1 0 16,-2-1 0-16,0 4-128 0,-3 3 128 0,-1 2 0 15,-1 0 0-15,0 0-128 0,-2 0 128 0,-1 1 0 0,0 0 0 16,0-1 0-16,-2 0 0 0,2-1 0 0,-1-2 0 0,1 1 0 16,-2 0 0-16,3-2 0 0,2-2 0 0,1-3 0 15,-2 0 0-15,4-3-128 0,3-10 128 0,0 0 0 16,0 0 0-16,6 11 0 0,-6-11 0 0,10 9 0 0,2-3-128 0,2-4 128 15,2-2-128-15,3-2 128 16,6-4-176-16,8 1 176 0,7-1-208 0,2 0 80 16,-3-3-1216-16,0 0-256 15,2-3-32-15</inkml:trace>
  <inkml:trace contextRef="#ctx0" brushRef="#br0" timeOffset="71447.2">4451 7269 1839 0,'0'0'160'0,"2"-8"-160"16,-2-2 0-16,3-1 0 0,-2-1 4352 0,1 5 848 16,-2 0 176-16,0 7 16 0,0 0-3680 0,0 0-752 15,0 0-128-15,0 0-48 0,0 17-912 0,-2 3-192 16,1 4-48-16,-3 5 0 0,-2 4 544 0,-1 4 96 16,1 6 32-16,-5 3 0 0,-1 5 448 0,2 2 80 15,0-2 32-15,0 1 0 0,3-2-432 0,-1-3-96 16,1 0-16-16,2 0 0 0,0-2-320 0,2-4 0 0,1-6 0 0,2-5 0 15,1-4 192-15,0-5-48 0,-1-3 0 0,3-5 0 16,-3-13-144-16,0 0 0 16,0 0 0-16,0 0 0 0,0 0-176 0,0 0-64 0,6 8-16 0,-6-8 0 15,6-16-96-15,-2-5-32 16,-3-9 0-16,-1-2 0 16,0 1-608-16,0-3-128 0,0-3-32 0,-1 6 0 15,-3-4 320-15,2 1 48 0,4 0 16 0,-2-3 0 0,-2-2 640 0,4-5 128 0,4-4 0 0,1 2 0 16,0 3 400-16,1 5 48 15,1 3 0-15,3 8 0 0,1 5 96 0,3 3 32 0,3 5 0 16,0 2 0-16,-2 4-576 0,0 2-176 0,2 3 0 0,-1 3 0 16,-1 0-304-16,0 2-64 0,2 3-16 15,-3-1 0-15,0 4 64 0,-4 1 16 0,-12-9 0 0,10 11 0 16,-3 4 480-16,-5 0 0 0,-3 2 0 0,-4 3 0 0,-4-1 1360 0,-4 1 176 16,-4 3 16-16,-3 2 16 0,-2 0-768 0,-1-2-160 15,-1 0-16-15,-1-1-16 0,1 0-336 0,0 1-64 16,3 1-16-16,3-7 0 0,1-4 16 0,5 0 0 15,4-7 0-15,8-6 0 16,0 10-608-16,4-5-128 0,6-7-32 0,3-4-11504 0</inkml:trace>
  <inkml:trace contextRef="#ctx0" brushRef="#br0" timeOffset="71762.75">5011 7253 22463 0,'14'-25'992'0,"-7"12"208"0,2 0-960 0,2 0-240 16,3 3 0-16,3 1 0 0,0 2 0 0,1 1 0 15,-1-1 0-15,2 2-160 0,0 0 0 0,1-2 0 16,1 1 0-16,-1 2 0 0,1 0 160 0,-1 1-192 16,-1-1 192-16,1 4-192 0,0 0 32 0,-1 2 0 15,1-1 0-15,-1 3 0 0,-1 1 32 0,-1 2 0 16,-2 2 0-16,0-1 0 0,1 7 128 0,-3 0 0 0,-5 3 0 0,1 1-128 16,0 4 368-16,-2 1 80 0,-3 1 0 15,-1 4 16-15,0 1 448 0,-2 1 96 0,-2 2 16 0,0 2 0 16,-1-3-416-16,2 4-80 0,0-1-16 0,-1-5 0 15,-3-8-384-15,2-2 128 0,2-4-128 0,-2-1 0 16,-2-3 224-16,2-3-32 0,2-9-16 0,-4 9 0 0,-3-3 16 16,0 1 16-16,-3-2 0 0,-1 0 0 15,-4-1-16-15,-3 1 0 0,-3 2 0 0,-5 1 0 0,-4 1 0 16,-4 0-16-16,-5-1 0 16,0 2 0-16,-1 2 16 0,-1-3 0 0,0-4 0 0</inkml:trace>
  <inkml:trace contextRef="#ctx0" brushRef="#br0" timeOffset="72430.23">7216 7258 20271 0,'0'-20'1792'0,"1"8"-1424"0,-2 3-368 0,-2 2 0 0,3 7 1456 0,0 0 208 16,-10-2 64-16,-3 0 0 0,-1-3-1024 0,-5 4-208 16,-1-3-48-16,-4 2 0 0,-3 4-192 0,-2 2-64 15,-2-4 0-15,1 1 0 0,4-2-192 0,1-2 0 16,1-2 0-16,4 2 0 0,1 1 0 0,4 0 0 16,0 1 0-16,5 0 0 0,10 1 0 0,0 0 0 15,0 0 0-15,0 0 0 0,0 0 0 0,0 0 0 16,0 0-144-16,-1 13 144 0,3-1-256 0,3 1 32 15,2 0 16-15,1 4 0 0,0 3 208 0,-2 1-176 16,-1 0 176-16,1 1-160 0,-1 3 160 0,-1 1-128 16,-2 3 128-16,1-3-128 0,-4 3 128 0,-2-1 0 15,-1 2 0-15,0-1-128 0,0-3 128 0,-1 1 0 16,-3-2 0-16,0-3-128 0,1-2 128 0,0-6 0 16,2 1 0-16,1-4 0 0,4-11 0 0,-3 12 0 0,2-2 0 0,1-10 0 15,0 0 0-15,0 0 0 0,0 0 128 0,16 3-128 16,2-3 0-16,8 3 0 0,8 2 0 0,2-9-8064 15,1-3-1600-15</inkml:trace>
  <inkml:trace contextRef="#ctx0" brushRef="#br0" timeOffset="72679.82">7511 7385 11967 0,'-9'-16'1072'0,"6"7"-864"0,4 0-208 0,2 2 0 15,1 2 3264-15,-4 5 624 0,10-6 112 0,3 2 32 16,0-3-3440-16,2-2-592 0,0-1-288 0,1 2 32 15,0 1 128-15,-1 2 128 0,2 1-192 0,3-1 192 16,-1-1-128-16,0 2 128 0,-4 1 0 0,1 3 0 0,-2 4 0 0,1-1 0 16,-2-1 0-16,-3 3 0 0,-10-5 0 0,9 12 144 15,-2 0 16-15,-6 2 0 0,-1 2 48 0,-3-1 16 16,-2 6 0-16,-1-2 0 0,-4 1-80 0,1 1-16 16,-1-1 0-16,1-1 0 0,1 1-128 0,0-1 0 15,2 0 144-15,-1-2-144 0,2-2 256 0,1-2 0 16,4-13-16-16,3 13 0 15,2 7-688-15,3-10-144 0,2-8-32 0</inkml:trace>
  <inkml:trace contextRef="#ctx0" brushRef="#br0" timeOffset="72897.69">8108 7268 20159 0,'0'0'896'0,"0"-12"176"0,-1 0-864 0,-1 4-208 15,2 8 0-15,0 0 0 0,3-6 1200 0,-3 6 192 16,0 0 32-16,0 0 16 0,0 0-1280 0,1 14-160 15,-2 6-224-15,-2 3 48 0,-2 2 416 0,0 5 80 16,-2 8 0-16,-1 3 16 0,-1 4-336 0,0 2 0 0,-1 2 0 0,-1 1-128 16,0 1 128-16,-1-1 0 0,1 1-144 0,4-1 144 15,0-1 0-15,2-3 0 0,1-3 192 16,3-5-64-16,1-6 208 0,1-3 48 0,2-3 0 0,3 3 0 16,1 6-640-16,-2-12-128 0,-1-9-32 0,0-5-11328 15</inkml:trace>
  <inkml:trace contextRef="#ctx0" brushRef="#br0" timeOffset="73113.78">8061 7703 6447 0,'16'-54'272'0,"-6"18"80"0,2-3-352 0,-1 0 0 15,0 1 0-15,1 8 0 0,5 3 3632 16,-2 4 656-16,2 5 128 0,0 6 16 0,3 7-3328 0,-7 1-656 16,-2 0-144-16,2 4-32 0,0 0-400 15,1 3-96-15,-1 2-16 0,0 0 0 0,-2 3 240 0,-3-1 160 16,0 3-32-16,-2 5 0 0,-4 3 416 0,-4-6 80 15,-4 2 16-15,-3 4 0 0,-3 2-160 0,-10 10-32 16,-3-2 0-16,-1-3 0 0,-1-1-192 0,1 0-64 16,1 1 0-16,5 0 0 0,3 1-192 0,3-6 0 15,1-9 128-15,5-2-12432 0</inkml:trace>
  <inkml:trace contextRef="#ctx0" brushRef="#br0" timeOffset="73413.57">8502 7408 10127 0,'16'-23'448'0,"-5"14"96"0,5-4-544 0,2 1 0 0,1 2 0 0,5-2 0 16,-1 0 3120-16,2 2 512 0,0 2 96 0,1-3 32 16,-3 4-3056-16,1 0-704 0,-2 2 0 0,-1 0 0 15,0 2 0-15,-2 2 0 16,0 2 0-16,-1-1 0 0,-1 3 0 0,1 1 192 16,-1 2-64-16,-1 3 0 0,-3 0 144 0,0 3 32 15,-2 1 0-15,1 5 0 0,-3 2 64 0,-1 2 16 0,-1 3 0 0,-3 0 0 16,-2 3-384-16,-1 2 128 0,-1 0-128 0,0 0 0 15,-1 1 0-15,0 1 0 0,0-4 0 0,-1 0 0 16,0-2 0-16,-1-3 0 0,0-3-144 0,1 1 144 16,0 0 0-16,1-2 0 0,-1 1 0 0,-1-5 0 0,0-2 0 0,1-1 0 15,-1 0 0-15,1-4 0 0,-1 1 128 0,-1-1-128 16,-1 0 192-16,0-1-64 0,-3-1 0 0,-1-1-128 16,-3 0 192-16,-2 0-64 0,-3 0 160 0,-3 1 32 15,-2-1 0-15,-4 0 0 0,-4 2 64 0,-4 0 0 16,-1 5 16-16</inkml:trace>
  <inkml:trace contextRef="#ctx0" brushRef="#br0" timeOffset="73730.39">5159 8327 21183 0,'-9'-10'944'0,"6"6"192"0,3 4-912 0,0 0-224 0,12 8 0 0,1 8 0 15,2 3 1152-15,4 5 192 0,0 3 48 0,2 3 0 16,3 5-1120-16,2 2-272 0,0-1 0 0,4 1 0 15,1-1 144-15,0 1-16 0,-1-1-128 0,2 1 192 16,-1-1-192-16,0-1 144 0,-2 1-144 0,0-3 128 0,-2 1-128 0,-1 0 0 16,1-4 144-16,1-4-144 0,2-1 0 0,1-3-160 15,2 0 16-15</inkml:trace>
  <inkml:trace contextRef="#ctx0" brushRef="#br0" timeOffset="73916.14">6571 8408 28559 0,'0'0'2544'0,"-9"-2"-2032"15,-2 2-512-15,-1 4 0 0,-3 2 384 0,-5 7-32 16,-2 4 0-16,-7 4 0 16,-3 0-624-16,-3 4-128 0,-1 3-32 0,-1 4 0 0,-4 0 432 0,-1 3 0 15,-2 2 0-15,0-1 0 0,-1 2 0 0,5 1 192 0,2 2 0 0,3 2-16 16,0 1-368-16,-2 0-80 0</inkml:trace>
  <inkml:trace contextRef="#ctx0" brushRef="#br0" timeOffset="74321.78">5558 9682 21183 0,'-7'-13'1888'16,"-2"6"-1504"-16,0 6-384 0,0 1 0 0,-2 1 1216 0,0 3 160 16,-2-1 32-16,1 3 16 0,-1-3-976 0,1 1-208 15,0 0-48-15,2 0 0 0,2 0 160 0,8-4 32 16,-10 4 0-16,2 0 0 0,8-4-176 0,-7 6-16 16,7-6-16-16,0 0 0 0,0 0-176 0,0 0 0 15,0 0 0-15,-2 10-176 0,2-10 32 0,-2 12 0 16,5 0 0-16,0 1 0 0,-1-4 144 0,2 4 0 15,1 2-144-15,-1 0 144 0,-1 1 0 0,1 2 0 16,-2 2-144-16,0 3 144 0,-2 3 0 0,-2 4 0 16,1 4 0-16,-1 5 0 0,-5 4 0 0,-2 0 0 15,-2 2 0-15,1-4 0 0,0 0 0 0,-1-5 0 16,1-3 0-16,-1-5 0 0,2-2 0 0,0-2 0 16,1-6 0-16,3-2 0 0,4-2 128 0,1-3-128 15,0-11 0-15,0 0 0 0,8 7 144 0,-8-7-144 16,15 0 128-16,1-3-128 0,2-5 0 0,6-4-256 15,3 2 48-15,2-5 0 16,-3-6-1424-16,0-3-288 0,12-21-48 0,-7-2-16 0</inkml:trace>
  <inkml:trace contextRef="#ctx0" brushRef="#br0" timeOffset="74615.66">5958 9785 10127 0,'-12'-42'448'0,"10"20"96"15,6 3-544-15,-1 3 0 0,3 0 0 0,0 3 0 16,5 1 3744-16,-1 2 640 0,2 0 128 0,0 3 32 0,-2-1-3808 0,3 3-736 15,0 0-192-15,0 4 0 0,-13 1 192 0,14-2 0 16,-2 4-160-16,-12-2 160 16,0 0 0-16,13 5 0 0,-13-5 0 0,12 10 0 0,-4 1 0 0,-4 3 0 15,-2 0 0-15,0 5 0 0,-4-1 224 0,0 4 64 16,-4 0 16-16,3 6 0 0,-1-1-80 0,-2 2-16 16,-4-2 0-16,1 3 0 0,2 3-208 0,2-13 0 15,-1 3 0-15,-1 1 0 0,3 5 0 0,-1 1 0 16,0 3-192-16,1-6 192 0,0-2-224 0,0 9 64 15,1-11 16-15,2-10 0 0,-2-1 144 0,2-2 0 16,0-2 0-16,1 0 0 0,0-8 0 0,-1 6 128 16,-1 2-128-16,-2-1 176 0,-3-1 64 0,-4 3 16 15,-2 3 0-15,-4 5 0 0,-4 5 112 0,-13 3 16 16</inkml:trace>
  <inkml:trace contextRef="#ctx0" brushRef="#br0" timeOffset="159959.28">18326 1609 21183 0,'-22'-4'944'0,"8"2"192"16,0 2-912-16,-1 2-224 0,0 4 0 0,0 0 0 15,0 5 1872-15,0 0 336 0,1 1 64 0,-2 0 16 16,3 0-1584-16,1 2-304 0,-1 2-64 0,3-1-16 0,2 2-320 0,0 0 0 15,2-1 0-15,3-1 128 16,5 5-288-16,3-3-48 0,0-1-16 0,5-3 0 16</inkml:trace>
  <inkml:trace contextRef="#ctx0" brushRef="#br0" timeOffset="161352.49">21799 621 10127 0,'0'0'896'0,"6"-10"-704"16,-5 1-192-16,-1 9 0 0,0-8 2320 0,0 8 432 15,0 0 96-15,0 0 16 0,0 0-752 0,-8 12-160 16,-1 1-32-16,0 7 0 0,-2 5-1184 0,1 4-240 16,-3 3-48-16,3-4-16 0,-3 4-432 0,-3 9 0 15,-1 3 0-15,0 4 0 0,-1 6-160 0,-1 2 160 16,1 1 0-16,0-2-144 0,1-2 144 0,1-3 0 15,2-3 0-15,2-4 0 0,2-12 0 16,2-1 176-16,2-4-176 0,0-4 192 0,4-2-64 0,2-3-128 16,0-4 192-16,5-1-64 15,5-3-512-15,2 0-96 0,1-8-32 0,7-2-7872 16,-5-5-1568-16</inkml:trace>
  <inkml:trace contextRef="#ctx0" brushRef="#br0" timeOffset="161620.04">22185 827 11967 0,'0'0'528'0,"-2"-10"112"0,-5-3-512 0,-2 6-128 0,-3 10 0 16,-1 1 0-16,-5 5 3232 0,-5-1 608 0,-3 3 128 0,-4 4 32 15,-7 2-2688-15,-1 0-544 0,-3 1-96 0,12-3-32 16,-4 4-384-16,-18 12-96 0,7-1-16 0,17-9 0 0,-2 0-144 0,4 1 0 16,2-3 0-16,3 0 0 0,3-1 128 0,3-1-128 15,5-3 192-15,4 1-64 16,2 0 128-16,3 2 0 0,3 1 16 0,2 1 0 15,3-1-592-15,2-4-112 0,2 1-16 0,2-1-16 0,4 0 272 0,3-1 192 16,1-1-208-16,1-1 80 0,3-4 128 0,1 2 0 16,2 1 160-16,14 1-160 0,-4-3 128 0,-1-1-128 15,-1 0 0-15,4 0 0 16,-2 1-640-16,-4-3-240 0,-4-4-32 0</inkml:trace>
  <inkml:trace contextRef="#ctx0" brushRef="#br0" timeOffset="162186.19">22668 821 17503 0,'-20'-8'768'0,"8"10"176"0,-1 10-752 0,0 8-192 16,-2 6 0-16,2-5 0 0,0 5 2336 0,-4 5 432 0,0 3 96 0,-1 4 16 15,1 3-2048-15,-2-1-384 16,0 1-96-16,2 0-16 0,1-4-336 0,2-3 0 0,1 0 0 0,0-2 0 15,1-5 144-15,3-1-144 0,1-6 192 0,3-3-192 16,1-6 208-16,0-3-64 0,4-8-16 0,0 0 0 16,0 0-272-16,0 0-64 0,9-5-16 0,4-6 0 31,0-3-464-31,2-4-80 0,0-3-32 0,2-8 0 16,1-7-416-16,1-5-96 0,-1-3-16 0,0-2 0 0,2-1 304 0,1 4 48 0,1 0 16 0,-1 3 0 15,-1 2 768-15,1 0 192 0,-1 2 0 0,-2 3 0 16,-2-3 752-16,-2 6 192 0,-1 4 32 0,0 9 16 0,-1 2 80 0,0 5 16 15,-2 5 0-15,1 2 0 16,0 2-448-16,1 2-96 0,-3 6-16 0,-1 1 0 16,1-1-336-16,0 5-64 0,-1 1 0 0,-1 1-128 0,-4 2 0 0,0 1 0 15,-3 4 0-15,-3 0 0 0,-2-2 224 0,-1 4-64 16,-3-1-16-16,-3 2 0 0,0 1 64 0,-2 0 16 16,-2-3 0-16,0 3 0 0,1-2-96 0,-1 0 0 15,2-3-128-15,1 0 192 0,1-3-192 0,4 0 144 16,2-1-144-16,2 0 128 0,3-5-128 0,2 2 0 15,3-4 0-15,1 1 0 0,1 1 0 0,4-2-144 16,1-2 144-16,2 0 0 0,2 1-128 0,0 0 128 16,1-1 0-16,-2-1 0 0,-1 1-128 0,-2-1 128 15,-3 1 0-15,-1 0 0 0,-1 4-128 0,-2-2 128 16,-4 0 0-16,-3 2 0 0,-1 0 0 0,-4 1 0 16,-4-2 0-16,-2 3 0 0,-1 1 304 0,-4-1-48 15,0 1 0-15,-2-1 0 0,-3-1-48 0,1 2-16 16,-1-1 0-16,4-3 0 0,0 1-192 0,3-2 176 15,1-2-176-15,7-4 160 16,9-3-688-16,0 0-144 0,6 3-32 0</inkml:trace>
  <inkml:trace contextRef="#ctx0" brushRef="#br0" timeOffset="162420.14">23599 725 27983 0,'0'0'1232'0,"0"0"272"0,0 0-1200 0,0 15-304 16,-2-1 0-16,-2 6 0 0,-1 1 208 0,-4 5-16 16,-3 2 0-16,-1 8 0 0,-2 5-192 0,-2 5-256 15,-2 1 48-15,-1 4 16 0,-1-1 192 0,1 0 0 16,1-2 0-16,0 0-144 0,4-1 144 16,0-2 0-16,0-4 160 0,2-3-160 0,1-1 240 0,3-2-48 15,1-2-16-15,1-3 0 0,2-4-48 16,3 0-128-16,0 1 192 0,4-9-8768 15,-1-3-1776-15</inkml:trace>
  <inkml:trace contextRef="#ctx0" brushRef="#br0" timeOffset="162596.79">23460 1266 10127 0,'7'-29'448'0,"-4"17"96"0,3 0-544 0,2 3 0 15,4-2 0-15,3 2 0 0,3 0 4224 0,2 1 752 16,4 1 144-16,-1 1 16 0,2 1-4192 0,1 0-944 0,1 2 0 0,-1 1 0 15,2 0-144-15,-1 0 144 0,0 2-160 0,-1-1 160 16,1 2 0-16,-1 1 0 0,-3-2 176 0,2 3-48 16,-2 4-128-16,-3-1-160 15,-6 1 160-15,-2 0-12608 0</inkml:trace>
  <inkml:trace contextRef="#ctx0" brushRef="#br0" timeOffset="162766.57">23536 1415 23039 0,'-3'-13'2048'0,"3"13"-1648"0,0 0-400 0,10-1 0 16,0-1 1360-16,6 0 192 0,1 1 48 0,3 1 0 15,1 0-1600-15,5-3-272 0,3 0-80 0,1 1-16 16,3-2 16-16,1 0 0 0,1 0 0 0,3 0 0 16,2 3 480-16,2 1 112 0,-2-2 16 0,2 9-8192 15,1 2-1616-15</inkml:trace>
  <inkml:trace contextRef="#ctx0" brushRef="#br0" timeOffset="164003.04">24893 1016 5519 0,'18'-19'240'0,"-12"8"64"0,-1-1-304 0,0 3 0 15,0 4 0-15,-5 5 0 16,0 0 4288-16,0 0 816 0,0 0 144 0,0 14 48 0,-1 3-3424 15,-2 7-672-15,-2 1-144 0,-1 5-32 0,-2 2-816 0,0 3-208 16,-1 2 0-16,0-1 0 0,0 1 0 0,1-1 0 16,0 1 0-16,0-2 0 0,0 0 0 0,2-1 176 15,-1 0-176-15,2-3 160 0,1-1-160 0,3-2 0 16,3-3 0-16,2-6 128 16,0-2-2496-16,2-8-512 0</inkml:trace>
  <inkml:trace contextRef="#ctx0" brushRef="#br0" timeOffset="164185.57">24863 1419 14735 0,'-1'-6'1312'0,"0"-1"-1056"16,-1 0-256-16,4 4 0 0,-2 3 2496 0,0 0 448 0,7-2 96 0,3 4 16 15,1-2-1952-15,4 1-384 0,0-2-80 0,4 1 0 16,0 0-640-16,3 1 0 16,6-4 0-16,2 2 0 0,0 0 0 0,3-3 0 0,4 0 0 0,-1-1 128 15,1-1 0-15,-1 0 16 0,0-3 0 0,12 0 0 31,-9 5-512-31,-15 0-96 0,-2-3-32 0,0-3 0 16,-3-3-848-16,0-4-192 0,-2-4-16 0,-2-2-5424 0,0-4-1088 0</inkml:trace>
  <inkml:trace contextRef="#ctx0" brushRef="#br0" timeOffset="164355.06">25623 924 18767 0,'0'0'832'0,"0"0"176"0,-5-8-816 0,0 1-192 0,-3 7 0 0,0 4 0 0,-4 7 2048 0,1 7 352 16,-2 4 80-16,-3 8 16 0,-5 4-1616 0,0 5-320 15,-1 3-64-15,0 1-16 0,0 1-480 0,2-1 0 16,1 1 0-16,2-3-160 0,2-1 160 0,4-1-160 15,0 0 160-15,5-2-160 0,2-4 160 0,4-2 0 16,4-2 0-16,2-3 0 0,2-4 0 0,3-4 144 16,0-4-144-16,4-2 0 15,2-1-352-15,1-5-176 0,3-9-48 0,-2 0-7728 16,1-7-1552-16</inkml:trace>
  <inkml:trace contextRef="#ctx0" brushRef="#br0" timeOffset="164756.15">25906 1311 21183 0,'-17'-12'1888'0,"11"11"-1504"16,-5 6-384-16,1 4 0 0,-3 3 944 0,1 5 112 16,-1 1 32-16,-1 2 0 0,1 0-240 0,0 0-32 0,1 1-16 0,1 0 0 15,0 0-240-15,2-1-48 16,1 0-16-16,4-2 0 0,1 1-496 0,5-1 0 0,1-3-128 0,4 1 128 16,0-3-160-16,3-4 160 0,3 0-128 0,3-2 128 15,1-2 0-15,1-4 176 0,0-1-16 16,0-1 0-16,1-4-160 0,0-2-272 0,1-2 64 0,-1 0 16 15,-1-1-64-15,2 1 0 0,-2-2 0 0,-2 5 0 16,0 0 256-16,-3 4 0 0,-3 2 0 0,-2 2 0 16,-8-2 0-16,6 10 0 0,0 3 176 0,-1 1-48 15,0 2-128-15,-1 0 0 0,1 1 0 0,3 0 0 0,0-1-144 0,2-2 144 16,3-2-160-16,3-3 160 16,2-1-144-16,4-3 144 0,2-3-128 0,2-4 128 15,0-3 0-15,1-3 0 0,1-1 0 0,-2-5 0 16,0-2 0-16,-1-3 0 0,-2-4 0 0,1 0 0 0,0-2 0 0,-2-4 0 15,-1-3 128-15,-1-5-128 0,-2 0 240 0,-2-5-32 16,-3-5 0-16,-3-3 0 0,-6-3 144 0,-3-3 32 16,-2-3 0-16,-4 1 0 0,-4-2 0 0,-2 5 0 15,0 4 0-15,-2 5 0 0,-2 6-160 0,0 5-32 16,0 3 0-16,1 6 0 0,0 7-192 0,2 4 0 16,5 10 0-16,0 7-14384 0</inkml:trace>
  <inkml:trace contextRef="#ctx0" brushRef="#br0" timeOffset="165321.16">27305 1140 10127 0,'0'-8'896'0,"-3"0"-704"16,-4-1-192-16,-1 3 0 0,-1-1 3216 0,-2 6 624 16,0 1 112-16,-4 3 16 0,0 3-1968 0,-2 3-400 0,0 6-64 0,-3 5-32 15,-2 6-992-15,-2 4-208 0,1 3-48 0,0 4 0 16,0 3-256-16,2 0-304 0,1 2 64 0,3 5 16 16,1-1 96-16,6-1 128 0,2-3-208 0,5-3 80 15,4-4-144-15,6-2-32 0,2-4 0 0,4-5 0 16,3-1-16-16,5-5 0 0,3-3 0 0,5-2 0 15,4-3 320-15,5 0 272 0,3 2-48 0,5-2-8448 16,5 1-1696-16</inkml:trace>
  <inkml:trace contextRef="#ctx0" brushRef="#br0" timeOffset="166122.29">28155 1457 22335 0,'-1'-5'992'0,"-4"-5"208"0,-3-8-960 0,0 3-240 16,0 0 0-16,-2 4 0 0,-2-1 1536 0,-4 1 272 15,-1 0 48-15,-2 3 16 0,-3 0-704 0,-2 1-144 16,-1 1-16-16,-1 1-16 0,-4 2-704 0,2 2-144 15,0 1-16-15,2 2-128 0,0 1 0 0,1 1 0 16,4 2 0-16,5-2 0 0,1 3-192 0,3-2 48 16,3 2 16-16,3 0 0 0,2 3-208 0,1 0-48 0,2-1 0 0,4 3 0 31,2 1-64-31,4 1 0 0,0 1-16 0,4 2 0 0,3-1 192 0,2 0 32 16,0 2 16-16,1 1 0 0,-3-1 224 0,0-1 0 0,-2 0 0 0,-1 1 0 15,-2-5 0-15,-3-1 0 0,-4-2 144 0,-3 1-144 16,-2-1 240-16,-3-2-48 0,-4 0-16 0,-4 0 0 15,-3-1 160-15,-4 1 48 0,-3-1 0 0,-1 1 0 16,-2-2-64-16,0 1-16 0,0-1 0 0,2-2 0 0,1 1-176 0,2-2-128 16,3-1 144-1,4 1-144-15,3 0 0 0,3-1 0 0,7-2 0 0,0 0 0 16,7 11-640-16,6-5-208 16,2-2-48-16,6-3-12512 0</inkml:trace>
  <inkml:trace contextRef="#ctx0" brushRef="#br0" timeOffset="166555.37">28523 1592 16575 0,'-5'-6'1472'0,"-1"-1"-1168"15,1 0-304-15,-1 1 0 0,-4 2 2256 0,1 1 400 16,-2 3 80-16,-4-3 16 0,0 0-1280 0,-4 3-256 16,-3 2-64-16,0 2 0 0,-1 2-528 0,-2 3-112 15,0 4-32-15,-1 2 0 0,0 0-352 0,1 3-128 16,3 1 0-16,1-1 0 0,3-1 0 0,2 1 0 15,6-1 0-15,1-1 0 0,1-2 0 0,3-1-128 0,1-2 128 0,2-1-160 16,2-1-32-16,2-2 0 16,-2-7 0-16,5 6 0 0,1-2 192 0,2-1-128 15,0-2 128-15,4-1-128 0,1-3 128 0,1-1 0 16,2-2 128-16,1-2-128 0,1-1-208 0,3 0-112 16,2 1-32-16,1-2 0 15,1-7-384-15,-2-2-80 0,0 0-16 0,0 1 0 16,-4-2 16-16,-3 3 0 0,-6-2 0 0,-2 3 0 0,1 2 1008 0,-4 3 192 15,-2 3 32-15,-2 4 16 0,-1 4 512 0,0 0 96 0,-6 4 32 0,-1 5 0 16,0 3-544-16,-3 2-96 0,0 2-32 0,1 1 0 16,1 1-400-16,1 1 0 0,1-2 0 0,2-1 0 15,1 1 0-15,3-1 0 0,3-2 0 0,2-2 128 16,2-1-128-16,2-2 0 0,1-1-160 0,3-3 160 16,0-1-192-16,4 3 192 0,3 3-208 0,2-3 80 15,-1-1-704-15,0-6-128 0,0-6-16 0,-3 0-16 16,-2-3-2208-16,-1-2-448 0,2-3-96 0,-3-2-4432 15</inkml:trace>
  <inkml:trace contextRef="#ctx0" brushRef="#br0" timeOffset="166972">28782 1596 21135 0,'1'-6'928'0,"-1"6"208"0,0 0-912 0,0 0-224 15,0 0 0-15,0 0 0 0,-2 8 1680 0,-2 2 304 16,0 2 48-16,-1 1 16 0,-3 1-1152 0,0-1-240 16,0 2-32-16,2-1-16 0,1 0-432 0,1 1-176 15,0-2 128-15,1-3-128 0,1-1 0 0,2-9 0 16,0 0 0-16,1 11 0 0,-1-11 0 0,0 0 0 15,6 6 0-15,1-3 0 0,1-3 0 0,1-2 0 16,0-1 0-16,1-1 0 0,3-6 128 0,2 1-128 16,-2-2 128-16,2 0-128 0,2 1-192 0,0-2-128 15,-1-1-32-15,0-1 0 0,-1 1 64 0,0 1 16 0,-2 1 0 0,-2 1 0 16,-1 3 272-16,-3 4 0 16,0 0 128-16,-7 3-128 0,0 0 320 0,0 0-16 31,1 9-16-31,-2 2 0 0,-3 2-96 0,0-3-32 0,0 3 0 0,0 0 0 15,0 1-160-15,0-2 0 0,2 0 0 0,2-3 0 0,1 3-128 0,0-3 128 0,2-1-160 0,1-2 160 16,1-1 0-16,2-2 0 16,1-2 0-16,1-1 0 0,0 0 0 0,1-2 0 0,1-1 0 0,0-3 160 15,2 0-160-15,0-1 0 0,2-3 0 0,-1 3 128 16,0-4-304-16,-1 3-64 0,-1 2-16 0,-1 1 0 16,-2 2 112-16,-1 2 16 0,-8 1 0 15,6 1 0-15,-6-1 128 0,7 8 176 0,-3 1-48 0,-2 3 0 16,2 1-128-16,-1 1 192 0,-2-1-192 0,2 0 192 0,-1-1-192 0,2 1 0 15,0-3 0-15,1-1 128 0,0-2-128 0,2-2 192 16,1-1-192-16,0 3 192 0,-1-1-448 0,3 2-64 16,-1-1-32-16,-1-5-12944 0</inkml:trace>
  <inkml:trace contextRef="#ctx0" brushRef="#br0" timeOffset="167179.09">29828 1268 8287 0,'0'0'736'0,"8"2"-592"0,-1 2-144 16,1 3 0-16,0 2 4288 0,0 3 832 15,0 1 176-15,-2 2 16 0,-2 0-4096 0,-1 3-816 0,-3 2-160 0,-2 3-48 16,0-1-192-16,-3 3 0 16,-3 4 0-16,0 1 0 0,-1 0 160 0,-2 0-16 0,-2 0 0 0,-1 1 0 15,0 1 144-15,1 0 32 16,-3-1 0-16,2 2 0 0,-1-3-16 0,2 3 0 0,3 7 0 0,-3-5-13872 15</inkml:trace>
  <inkml:trace contextRef="#ctx0" brushRef="#br0" timeOffset="167300.29">30083 2184 34895 0,'0'0'1536'0,"0"0"336"0,0 0-1488 16,0 0-384-16,0 0 0 0,0 0 0 0,0 0-160 0,0 0-96 15</inkml:trace>
  <inkml:trace contextRef="#ctx0" brushRef="#br0" timeOffset="169348.42">22131 2807 11967 0,'-11'-11'1072'0,"2"0"-864"16,-1 7-208-16,-1 4 0 15,-1 4 2720-15,1 8 496 0,0 6 112 0,-2 4 0 16,-1 6-1184-16,-2 4-240 0,-1 5-48 0,-1 3-16 16,-1 6-416-16,-1 0-80 0,0 2 0 0,3-1-16 0,1 1-688 0,0-5-128 15,0-3-16-15,3 0-16 0,1-7-352 0,3 0-128 16,0-7 0-16,3-1 144 0,0-3-144 0,4-2 0 15,-1-5 0-15,3-3 0 0,0-3 0 0,0-9 0 16,0 0-144-16,5 7 144 16,-5-7-768-16,12 0-64 0,1-6 0 0,4 1 0 15,4 0-1424-15,3-2-304 0,2-4-48 0</inkml:trace>
  <inkml:trace contextRef="#ctx0" brushRef="#br0" timeOffset="169597.92">22500 2940 24351 0,'0'0'1088'0,"-4"0"208"0,-3-2-1040 0,-3 4-256 16,-2-2 0-16,-4 4 0 0,-3 0 528 0,-5 5 48 0,-6 2 16 0,-1 1 0 16,-3 1-160-16,-2 1-48 15,-2-1 0-15,0-1 0 0,-1-1-128 0,4 2-16 0,2-3-16 0,4 1 0 16,3 1 416-16,4-1 64 0,4-2 32 0,4 1 0 16,-1 2-208-16,6 1-32 15,4 1-16-15,4 1 0 0,2-2-176 0,3 4-48 0,1-3 0 0,3 2 0 16,2-1-128-16,2 1-128 0,1-2 192 0,3 0-192 15,2 0 0-15,2-1 0 0,0-4 0 0,4 1 0 16,-1-5-128-16,2 1-96 0,2-4-16 0,3 3 0 16,2 7-592-16,0-5-112 0,1-1-16 0,2-5-16 15</inkml:trace>
  <inkml:trace contextRef="#ctx0" brushRef="#br0" timeOffset="170157.57">22875 2824 29999 0,'-13'13'1328'0,"8"-2"272"0,-3 6-1280 0,-2 5-320 31,-4 5 0-31,1 3 0 0,0 4 848 0,-1 1 112 16,-2 2 0-16,1-1 16 0,-1 4 0 0,3 0 0 0,3-2 0 0,2 0 0 0,-1-2-672 0,1-1-144 16,0-1-32-16,2-2 0 0,0-2-128 0,2-4 0 15,1-4 0-15,0-1 0 0,3-6-288 0,1-2-96 16,2-4 0-16,-3-9-16 0,9 2 400 0,3-2 0 15,-2-4 0 1,2-5-2416-16,-2-7-400 0,1-4-64 0,0-7-32 0,-1-9 944 0,-1-6 192 0,-1-2 48 16,1-5 0-1,0 2 560-15,1 3 112 0,1 1 32 0,-1-3 0 0,2-4 1216 0,1 4 240 0,2 7 48 0,1 5 16 16,1 4 1104-16,0 3 240 0,-1 6 32 0,2 4 16 16,0 2-592-16,2 8-112 0,-1 3-32 0,1 5 0 15,-2 3-464-15,0 4-112 0,-1 3 0 0,0 0-16 16,-2 5-240-16,-2 0-32 0,-4 1-16 0,-3 3 0 15,-2 1-272-15,-3 1 160 0,-4-2-160 0,-5 2 128 16,-1 2 0-16,-4 0 0 0,-3 2 0 0,-2-3 0 16,-2 2 0-16,-1 0-128 0,0-4 192 15,1 1-64-15,0-5 160 16,2 0 32-16,2-1 0 0,3-2 0 0,1-1-16 0,4-1 0 0,3-2 0 0,4 1 0 16,2-2-304-16,4 0 160 0,2 0-160 0,5 0 128 0,2 0-128 15,2 0 0-15,1-1-192 0,1 0 192 0,0 1-192 16,-1-2 192-16,-1 2-160 0,-3-1 160 0,-1 1 0 0,-3 1 0 15,-3-1-128-15,-1 2 128 0,-3-1 0 0,-4 3 0 16,-3 1 0-16,-4 2 0 0,-3 0 0 0,-3 2 0 16,-5 2 0-16,-1 2 0 0,-2 0 0 0,-1 3 0 15,1-4 0-15,1 1 0 0,1-3 0 0,1 1 0 16,1-2 0-16,3-2 0 16,3-3-544-16,4 0-160 0,2-3-48 0,3-3 0 15,4-7-976-15,0 0-192 0,6-4-32 0</inkml:trace>
  <inkml:trace contextRef="#ctx0" brushRef="#br0" timeOffset="170381.28">23721 2751 17503 0,'0'-10'768'0,"0"10"176"0,0 0-752 0,0 0-192 0,0 0 0 0,1 12 0 15,1 3 3024-15,-2 6 576 0,-3 4 112 0,-2 5 32 16,-2 3-2160-16,-2 4-432 0,-2 5-96 0,-2 5-16 15,-2 4-688-15,0 2-144 0,-4 3-16 0,1 3-16 16,0-4-176-16,0 0 160 0,1-1-160 0,1 1 160 16,3-5-160-16,2-2 0 0,5-4 0 0,1-3 0 15,3-5 0-15,4-3-144 0,0-9 144 0,2-1-208 16,1-4-240-16,5-2-32 0,4 0-16 0,0-4-9648 16,1-8-1936-16</inkml:trace>
  <inkml:trace contextRef="#ctx0" brushRef="#br0" timeOffset="170551.01">23747 3246 2751 0,'-13'-24'256'0,"11"14"-256"16,2 1 0-16,1-2 0 0,1 1 5760 0,2 1 1120 15,4 2 224-15,3-1 32 0,0 0-5216 0,4 3-1056 16,2 0-208-16,4 1-32 0,1 1-464 0,2 0-160 16,3 3 0-16,0-3 144 0,2 2-144 0,-1 1 0 15,4 0 0-15,-1 0 0 0,-1 1 0 0,13 2 0 0,-7 0 0 0,-13 0-9152 16,-3 4-1792-16</inkml:trace>
  <inkml:trace contextRef="#ctx0" brushRef="#br0" timeOffset="170737.05">23604 3405 28799 0,'0'0'1280'0,"0"0"256"0,10-3-1232 0,3 3-304 0,2-1 0 0,3 1 0 15,3 0 304-15,3-2 0 0,6 1 0 0,4-2 0 16,3 1-304-16,2-1 0 0,3-1 0 0,2 3 0 16,3 0 0-16,0-1 0 0,-1 4 0 0,-1 3-8896 15,2 4-1696-15</inkml:trace>
  <inkml:trace contextRef="#ctx0" brushRef="#br0" timeOffset="171298.75">25207 2931 6447 0,'6'-6'576'0,"-2"-1"-576"0,-3-1 0 16,-2-2 0-16,-3-6 2768 0,-2 5 448 0,2 5 96 0,-1 4 16 0,0 2-848 0,-3 8-176 15,0 3-16-15,-2 6-16 0,-2 7-880 0,-2 5-176 16,0 8-48-16,-2 5 0 0,-1 5-848 0,-1 3-192 16,2 0-128-16,2 1 192 15,1 0-192-15,2-5 0 0,2 1-192 0,4-4 192 0,1-2 0 0,3-3 0 16,-1-1 0-16,4-3 0 0,2-2 0 0,1-4 0 16,3-5 0-16,1-1 0 0,1-2-144 0,2-6 144 15,0-4 0-15,3-2 0 16,5-4-1536-16,-2-2-208 0,-1-8-48 0,0-3 0 0</inkml:trace>
  <inkml:trace contextRef="#ctx0" brushRef="#br0" timeOffset="171460.81">25124 3455 14735 0,'-12'-27'640'0,"8"18"160"0,0 2-640 0,2 2-160 16,2 3 0-16,0 2 0 0,0 0 3392 0,0 0 640 16,9 0 128-16,1 0 16 0,3 1-3360 0,3-1-688 15,2 1-128-15,4-1 0 0,2 0 0 0,1-2 0 0,2-1-176 0,3-1 176 16,1-2 0-16,2-2-160 0,2-1 160 0,0-3 0 15,-1 1 0-15,0 0 0 0,-1-1 0 0,1 4 144 16,1 2-592-16,-3-2-112 0,0-3-16 0,-4-2-7840 31,0-1-1568-31</inkml:trace>
  <inkml:trace contextRef="#ctx0" brushRef="#br0" timeOffset="171635.37">25867 3008 6447 0,'1'-17'576'0,"-3"7"-576"0,-6-6 0 0,0 3 0 0,0 4 4208 0,0 4 720 15,-1 4 160-15,-1 4 32 16,-1 1-2816-16,-2 8-544 0,-4 4-112 0,1 3-32 0,-4 10-1072 0,-1 1-224 15,-1 4-32-15,0 5-16 0,1 0-272 0,1 2 0 16,2 2 0-16,1-3 0 0,3-1 0 0,2 0 0 16,3-1 0-16,2-2 0 0,4-2-128 0,3-1 128 15,2 0 0-15,3-1-144 0,3-4 0 0,4-2 0 16,2-4 0-16,5-3 0 16,1-2-1328-16,4-4-256 0,2-4-48 0,1-6-10128 0</inkml:trace>
  <inkml:trace contextRef="#ctx0" brushRef="#br0" timeOffset="172050.42">26080 3253 15663 0,'0'-18'688'0,"0"14"144"0,0 4-656 0,0 0-176 15,0 0 0-15,-6 5 0 0,-1 6 3136 0,-3 3 576 16,-1 3 128-16,-2 4 32 0,-2 5-2784 0,0-1-576 0,-1 2-96 0,2 1-32 16,1-2-384-16,2-2 128 15,2 1-128-15,1 0 0 0,2-2 0 0,1 1 0 0,2-3 0 0,2 0 0 16,1-2 0-16,1-3 0 0,2-1 0 0,2-1 0 15,3-3-208-15,2 0 16 0,3-5 16 0,1-3 0 16,2 1 176-16,2-4 0 0,1-6 0 0,1 3 0 16,3-4 0-16,0-1 0 0,0-2 0 0,2 1 0 15,0-4-464-15,0 4-16 16,-2 1 0-16,-2 4 0 0,-1 1 288 0,-5 6 192 0,-2 3-208 0,-2 3 80 0,-3 4 272 0,-2 4 64 16,-1 4 16-16,-1 1 0 15,-2 3-224-15,0-1 0 0,3 2 0 0,1-3 0 0,-1-1 0 16,1-3 0-16,3-5 0 0,3-5 0 0,1-4 0 0,3-3-160 15,1-6 160-15,4-5-128 0,1-4 128 0,3-4 0 16,2-4 0-16,0-3 0 0,1-2 0 16,-2-2 0-16,2-1 0 0,0-2 0 0,-1-3 0 15,-2-3 0-15,-3 1 0 0,-2-3 0 0,-5-2 256 16,-3-6 64-16,-4-4 32 0,-4-3 0 0,-3-4-32 0,-2-3 0 16,-3 0 0-16,-1-1 0 0,-3 2-32 0,0 0-16 15,-1-2 0-15,0 3 0 0,0 4-128 0,1 7-16 16,1 4-128-16,2 9 192 15,1 7-1568-15,2 7-320 0</inkml:trace>
  <inkml:trace contextRef="#ctx0" brushRef="#br0" timeOffset="172500.46">27503 3060 21183 0,'-9'3'1888'0,"-1"2"-1504"16,-3 4-384-16,-3 7 0 0,-2 4 2112 0,-6 7 368 15,-4 7 64-15,-4 8 16 0,0 2-1648 0,-1 7-320 16,2 2-64-16,3 3-16 0,5 2-512 0,5-2 0 15,3-4 0-15,4 21 0 0,9-13 0 0,6-25 0 0,4 0-128 16,4-6 128-16,3-2-304 0,6-3 48 16,5-3 0-16,3-4 0 0,4-6 48 0,2-2 16 15,1-2 0-15,3-3 0 0,3 1 48 0,0-5 16 16,0-1 0-16,-2-6-8768 16,-1-6-1760-16</inkml:trace>
  <inkml:trace contextRef="#ctx0" brushRef="#br0" timeOffset="173535.41">27859 3574 12895 0,'0'0'576'15,"0"-8"112"-15,-1-1-560 0,1-3-128 0,0 3 0 0,1 3 0 0,2-1 2768 0,-2 2 528 16,-1 5 96-16,0 0 32 0,0 0-1808 0,0 0-352 16,1 13-80-16,-1 5-16 0,-1 6-832 0,-2 6-160 15,-2 4-48-15,-3 2 0 0,-1 2-128 0,-1 4 0 16,-3-3 0-16,0 1 0 0,-2-1 0 0,1 2 128 15,0-3-128-15,1-3 128 0,1 0-128 0,3-1 0 16,1-3 0-16,3-2 0 16,0-7 0-16,1-1 0 0,1-7 0 0,2-1 0 0,-1-4 0 15,2-9 128-15,0 0-128 0,0 0 128 0,0 0 64 0,-1-6 0 16,2-5 0-16,3-2 0 0,0-6 0 0,3-2 0 16,1-3 0-16,1-4 0 0,0-1-192 0,3-5 128 15,1-2-128-15,2-3 128 0,4-3-128 0,1-1 0 16,3 0 0-16,0 4 0 0,2 2 0 0,-2 6 0 15,-1 2 0-15,1 6 0 0,-3 3-224 0,-1 3 80 16,-1 6 16-16,-1 3 0 0,-1 4-16 0,-3 4 0 16,-2 4 0-16,0 4 0 0,-3 2 144 0,-3 3-192 15,-3 3 192-15,-2-1-192 0,-3 4 192 0,-3 0 0 16,-2 1 0-16,-2-1 0 0,0-1 0 0,-3 1 176 0,-2-1-48 0,1 0 0 16,0-5 0-16,1 4-128 15,1-4 192-15,0-4-64 0,2-1-128 0,0-1 160 0,4-1-160 0,6-6 160 16,0 0-160-16,0 0 0 0,0 0 144 0,0 0-144 15,9-6 0-15,4-2-320 0,3-1 64 0,3 0 16 16,1-2-32-16,1 1-16 16,1-1 0-16,0 2 0 0,0 3 288 0,0-1 0 15,2-2-128-15,-2 3 128 0,-1 0 0 0,0 1 0 0,0 1 0 0,-1-1 0 16,1 1 0-16,0-1 144 0,1 0-144 0,-1-1 128 16,0 1-128-16,-1-1 0 0,-1-1 0 0,-2 1-176 15,-1-1 176-15,-3 1 0 0,-1 2 0 0,-3-3 0 0,-2 2 0 0,-1 0 0 16,-2 2 0-16,-4 3 0 0,0 0 144 0,1-6 64 15,-2 0 16-15,-3 1 0 0,-2 0 160 0,-1 1 16 16,-4 1 16-16,0 2 0 0,-3 1-416 0,1 0 0 16,-1 4 0-16,1 1 0 0,0 1 0 0,0 1 0 15,0 4 0-15,3 2 0 0,2 2 0 0,0 1-176 16,3 0 16-16,2 1 0 0,3-2 160 0,4 0-160 16,2-1 160-16,5-1-160 0,2-1-64 0,4-2-16 15,2-3 0-15,2-1 0 0,1-3 96 0,3-3 16 16,1-3 0-16,2-2 0 0,2-1 128 0,0-4 176 15,0-1-48-15,1-2 0 0,2-2-128 0,0 0 128 16,0-2-128-16,1-2 128 0,0 1-128 0,-2 0 0 16,0 0 0-16,0-3 128 0,0 0-128 0,-4 0 0 15,-3 0 0-15,-2-1 128 0,0 0-128 0,-2 0 0 16,-3 3 0-16,-4 3 0 0,-2 1 0 0,-4 5 0 16,-4 2 0-16,-4 8 0 0,0 0 0 0,-6 5 240 15,-3 6-48-15,-1 3 0 0,-3 3-64 0,-2 5 0 16,0 4-128-16,-2 2 192 0,1 0-192 0,2 2 0 0,1 1 0 0,2-1 0 15,2 0 0-15,4-2 0 0,2-1 0 0,5-3 0 16,0-3 0-16,2-3-208 16,1-4 64-16,2-2 16 0,2 0 128 0,-1-7 0 0,-2-3 0 0,2-2 0 15,0-2-176-15,0 2 176 0,0 2-208 0,0-3 80 16,-5-11-1024-16,-3-1-208 0,-3-4-48 0,-7-2 0 16,0-3-512-16,-3-1-128 0,-4-1 0 0,-3-5-16 15,0-1 944-15,-1 0 192 0,0 3 32 0,3-5 16 0,-1 2 1248 0,2-1 240 16,2-5 48-16,2 6 16 0,2 5 1360 0,2 7 272 15,1-1 48-15,3 8 16 16,3-1-832-16,0 4-176 0,2 0-16 0,0 3-16 0,0 5-880 16,7-4-192-16,2 4-16 0,4 1-16 0,3 2-224 0,3 1-256 15,5 1 48-15,3 0 16 0,2 2 48 0,1 1 16 16,0 0 0-16,1-1 0 0,3 1 128 0,0-1-128 16,1 1 128-16,-2-1-128 0,-1 0 128 0,1 5 0 15,-1 1 0-15,-3 1-9040 16,-6-1-1776-16</inkml:trace>
  <inkml:trace contextRef="#ctx0" brushRef="#br0" timeOffset="173951.09">29222 3847 7359 0,'-7'-8'656'0,"7"8"-528"15,0 0-128-15,0 0 0 0,0 0 4288 0,0 0 816 16,0 0 160-16,9 0 48 0,2-3-3568 0,2 1-704 16,1-2-144-16,3-3-16 0,0 1-640 0,1-2-240 0,3-1 176 15,1-1-176-15,0 0 0 0,0 1 0 16,-1-1 0-16,-1-1 0 0,-5 1 128 0,1-3-128 15,-3 2 0-15,-2-1 0 0,-4 1 240 0,-3 0-48 16,-4 0-16-16,-4 0 0 0,-3 1 176 0,-4 3 32 16,-2 2 16-16,-3 4 0 0,-3 1-272 0,-1 4-128 0,0 2 0 0,0 3 128 15,0 2-128-15,2 2 0 0,0 1 0 0,2 3 0 16,2 1 0-16,2 0 0 0,2 2 0 0,2-2 0 16,3-1 0-16,2 0 0 0,4-1 0 0,2-3 0 15,0-1-144-15,3-3 144 0,5-1 0 0,0-2 0 0,0-1-192 0,2-2 192 16,1-3-192-16,3-1 192 0,1-1 0 0,3-4 0 15,1 1 0-15,3-1 0 0,0 1 0 0,1 0 0 16,0 0 0-16,0-1 144 0,1 1-144 0,2 0 0 16,0-1 0-16,0 0 0 0,-2 1-128 0,0 1 128 15,-1 2-160-15,0 0 160 0,1 1-192 0,-4 1 192 16,-3 3-208-16,-2 0 80 0,-3 1-64 0,-2 2 0 16,-2 0 0-16,-2 3 0 0,-2-1 192 0,-2 4 0 15,-1 1-144-15,0 0 144 0,-1-3 0 0,3 1 0 16,0-2 0-16,3 1 0 0,2-1 0 0,3-1 0 15,4 0 0-15,3 1 0 0,3-2 0 0,3-2 0 16,3-1 128-16,1 2-128 16,5 5-960-16,-4-5-256 0,-1 0-64 0</inkml:trace>
  <inkml:trace contextRef="#ctx0" brushRef="#br0" timeOffset="174202.72">30571 3388 19343 0,'13'-26'1728'0,"-5"18"-1392"0,2 4-336 0,3 5 0 15,2 2 1600-15,0 5 240 0,1-2 48 0,-1 3 16 16,-1 2-976-16,-1 2-192 0,-2 1-32 0,0 3-16 0,-2 5-688 0,-1 2 0 16,-3 0 0-16,-4 5 0 0,-3 5 0 0,-4 4 0 15,-1 2 0-15,-5 4 0 16,-3 3 224-16,-3 3 16 0,-3-2 0 0,-5 2 0 15,-4-5-16-15,-4 2 0 0,-2 2 0 0,-18 16 0 0,2-9 192 16,7-5 32-16,3-1 16 0,3-4-14368 16</inkml:trace>
  <inkml:trace contextRef="#ctx0" brushRef="#br0" timeOffset="174327.37">30897 4478 2751 0,'0'0'256'0,"6"-3"-256"15,-6 3 0-15,8 0 0 0,0 4 6528 0,0 2 1248 16,-2 2 256-16,-2 10-17376 0</inkml:trace>
  <inkml:trace contextRef="#ctx0" brushRef="#br0" timeOffset="179025.02">32684 18233 26719 0,'-2'-12'2368'0,"-2"-1"-1888"16,-3-4-480-16,-2 6 0 0,-1 1 1568 0,-5 5 224 0,-6 4 32 0,-9 2 16 15,-7 4-704-15,-10 2-144 0,-9 0-32 0,-10 3 0 16,-8-1-176-16,-4 2-32 0,-3-5-16 0,2 4 0 16,2 5-496-16,0-2-112 0,1 0 0 0,7 3-128 15,8 3-1648 1,14 3-432-16</inkml:trace>
  <inkml:trace contextRef="#ctx0" brushRef="#br0" timeOffset="-204.65">20355 4625 22223 0,'-12'-4'976'0,"10"-8"224"0,-1 0-960 16,4 1-240-16,3 0 0 0,7 0 0 0,3-2-192 0,8 0-64 0,6 1-32 0,7 0 0 0,6 0-32 0,8 2 0 15,4-1 0-15,10 5 0 0,8 3 320 0,9 2 0 16,6 0-128-16,5 1 128 0,2-2 0 16,10 4 0-16,9 3 0 0,7-4 0 0,2-2 0 15,10 1 0-15,9 5 0 0,3-4 0 0,3-3 0 0,12 1 0 16,9 3 0-16,5 2 0 0,3-1 0 0,0-2 128 16,-1-1-128-16,10 1 0 0,6 4 256 0,6 1-32 15,3 0-16-15,1 1 0 0,1-2 288 0,-1 1 48 0,2 2 16 16,4 3 0-16,4 0-96 0,4 0-16 0,4-1 0 0,-3 1 0 15,-1-1-128-15,-6-1-16 0,-4 0-16 0,-1 2 0 16,1 2-288-16,0 0 0 0,-3 0 128 0,-5 0-128 16,-9 0 160-16,-4 1-32 15,-3 1 0-15,-3 0 0 0,-2 1-128 0,-8 0 0 0,-11-2 0 0,-3-2 0 16,-2 1 0-16,-9-1-176 0,-12-3 48 0,-5 4 0 16,-2 2-64-16,-12 1-16 0,-11-2 0 0,-6 7 0 15,-3 9-192-15,-7-1-48 0,-7 0 0 0,-12-7 0 16</inkml:trace>
  <inkml:trace contextRef="#ctx0" brushRef="#br0" timeOffset="695.19">24763 4664 10127 0,'-13'-17'896'0,"2"4"-704"0,4 3-192 0,1 2 0 15,2 0 2304-15,4 0 448 0,0 8 64 0,8-6 32 16,4-1-1504-16,5 1-288 0,8-2-64 0,5-1-16 16,5-1-624-16,9 1-128 0,7 0-32 0,13 3 0 15,10 0-64-15,8 1 0 0,7-3-128 0,9 2 192 16,6 1-64-16,12 3 0 0,12 2-128 0,4 0 192 15,3-4-192-15,10 2 144 0,9 3-144 0,10 4 128 16,9 2-128-16,6-3 0 0,1 0 0 0,8 1 128 16,7 0-128-16,9 2 0 0,5 1 0 0,4-1 128 15,1 0-128-15,-2-2 192 0,-3-1-192 0,-4 1 192 16,-5 0-192-16,0-1 0 0,-7-1 0 0,-6 1 128 16,-5 0 64-16,-13 1 16 0,-10 0 0 0,-6 0 0 0,-9 1-48 15,-12 1-16-15,-12 0 0 0,-12 1 0 0,-11 0-144 0,-10-1 0 16,-9 1 144-16,-10 4-144 15,-10-2-1184-15,-19 6-304 0,-8 11-64 0,-18-14-16 0</inkml:trace>
  <inkml:trace contextRef="#ctx0" brushRef="#br0" timeOffset="2297.34">24480 2579 23951 0,'-7'-4'1056'0,"-2"3"224"0,0 4-1024 0,-3 3-256 0,-3 5 0 0,-3 7 0 0,-3 4-224 0,-5 9-96 16,-6 8-32-16,-4 6 0 15,-7 6-432-15,-3 6-96 0,-6 4-16 0,-1 7 0 0,-4 5 672 0,1 5 224 16,-1 4-144 0,-33 41 144-16,3-17 128 0,6-13 128 0,3-4 0 0,5-8 16 0,4-8 112 0,6-7 0 15,7-4 16-15,6-6 0 0,6-1 80 0,5-6 16 16,4-3 0-16,9-3-7216 15,9-4-1424-15</inkml:trace>
  <inkml:trace contextRef="#ctx0" brushRef="#br0" timeOffset="11012.95">20925 4109 7359 0,'0'0'656'0,"-4"-8"-528"0,0 0-128 0,4 8 0 0,0 0 2624 0,-1-7 512 15,-2 1 80-15,-2-1 32 0,-2 2-1744 0,1 1-352 0,-3 2-64 16,-1 4 0-16,0 5-864 0,-4 2-224 16,-1 8 0-16,-2 6 0 0,-3 5 0 0,-3 6 0 15,1 7 0-15,-12 25 0 0,3-3 512 0,4 4 0 16,2-2 16-16,1 2 0 0,2 0 16 0,4 2 0 15,4 1 0-15,4-4 0 0,5-5-272 0,4-2-48 16,2-3-16-16,3-4 0 0,3-5-208 0,2-4 0 0,3-2 0 0,-1-6 0 16,2-4 0-16,4-4-160 0,4-2 32 0,1-4 0 15,0-4-112-15,6 0-16 0,3 3 0 0,0-9 0 32,-1-6-416-32,2-5-96 0,0-5 0 0,1-1-6528 0,-1-3-1312 0</inkml:trace>
  <inkml:trace contextRef="#ctx0" brushRef="#br0" timeOffset="11254.1">21218 5073 7359 0,'4'-11'656'0,"-4"11"-528"16,0 0-128-16,0-7 0 0,-4 1 2240 0,0 2 432 16,0 0 80-16,-4 9 0 0,-2 5-1136 0,-1 5-224 15,0 6-48-15,-1-2-16 0,-1 6-960 0,0 1-192 16,1 3-48-16,2-2 0 0,-2 0-128 0,3 2 0 16,1-1 0-16,3 0 128 0,0-3-128 0,1-2 0 15,1-3 0-15,2 1 128 0,0 0-128 0,-1-2 0 16,1 0 0-16,0-4 0 0,-1-1 0 0,-2 0 192 15,-2-3-192-15,-1 2 192 0,0 2-48 0,-4-2 0 16,-2-2 0-16,-4 1 0 0,-1 4 96 0,-4-2 16 16,-4 2 0-16,-3-4 0 0,-2-1-48 0,-1 0 0 15,-1-1 0-15,0-1 0 0,0-1-208 0,3-3 176 16,3-2-176-16,1-4 160 16,0-2-1344-16,4-4-272 0</inkml:trace>
  <inkml:trace contextRef="#ctx0" brushRef="#br0" timeOffset="11504.78">20959 4041 12895 0,'-4'-7'1152'16,"4"7"-928"-16,0 0-224 0,-12-11 0 0,-8-6 1152 0,2 4 176 0,-1 9 32 0,0 4 16 0,0 4-48 0,-2 7-16 15,-3 5 0-15,-4 5 0 0,-2 2-752 0,-4 5-160 16,-3 0-16-16,3 2-16 0,2-2-112 0,1 2 0 16,1-2-16-16,2-3 0 15,6-1-240-15,4-5 0 0,3-5 128 0,12 7-128 16,8 2-368-16,1-7-112 0,-1-5-32 0,5-8-6544 16,1-9-1328-16</inkml:trace>
  <inkml:trace contextRef="#ctx0" brushRef="#br0" timeOffset="11630.3">20895 4107 19695 0,'-2'-9'864'0,"2"9"192"0,0 0-848 0,0 0-208 16,0 0 0-16,13 1 0 0,2 2 256 0,0 2 0 15,0 2 0-15,6-6 0 0,6 2-256 0,4 2 0 16,4 0 0-16,1 0-9152 0</inkml:trace>
  <inkml:trace contextRef="#ctx0" brushRef="#br0" timeOffset="12129.28">22653 5338 15663 0,'8'-31'1392'0,"-3"11"-1120"15,1 1-272-15,-1 4 0 0,-1 6 304 0,-4 9 0 0,0 0 0 0,0 0 0 16,-13-4 80-16,1 8 0 0,3 3 16 0,-2 7 0 16,4 8 320-16,-3 8 64 15,-1 4 16-15,3-7 0 0,-1 9-336 0,-2 4-64 0,1 3-16 0,0 0 0 16,-2 3 208-16,-6 23 48 0,-1-5 0 0,2-6 0 15,3-2-256-15,1-2-32 16,0-3-16-16,2-7 0 0,2-6-336 0,3-6 0 16,1-4 0-16,2-9-128 0,0-3-128 0,5-4-32 15,-2-12 0-15,10 10 0 0,6 2-48 0,5-9-16 0,0-6 0 0,3-6 0 32,4-6-1536-32,4-8-304 0,2-10-64 0</inkml:trace>
  <inkml:trace contextRef="#ctx0" brushRef="#br0" timeOffset="12396.4">23003 5506 12895 0,'12'-8'1152'0,"-12"8"-928"16,0 0-224-16,0 0 0 0,-7-18 1216 0,-2 8 208 0,-3 4 48 0,-2 8 0 0,-4 3-208 0,-5 4-48 16,-4 3 0-16,-2 1 0 0,-3 4-576 0,-1 4-112 15,-1 5-16-15,0-3-16 0,-2 1-352 0,1-2-144 16,-2 0 128-16,6-1-128 0,5-2 0 0,4 0 0 16,2-4 0-16,7-2 0 0,5-2 0 0,8-11 0 15,0 0-144-15,3 12 144 0,1-1-400 16,1 2 16-16,1-4 16 0,2 2 0 0,3-5 112 0,2 5 32 15,1-3 0-15,3 2 0 0,3 0 224 0,0 2-144 16,1-1 144-16,1-1-128 0,2-1 128 0,1 0 0 16,2-2 0-16,-1 2 0 0,-1-1 176 0,1 0-48 15,-1-3 0-15,2 1 0 0,1-3-128 0,4 3 192 16,5 6-192-16,-3-4 192 0,-2-5-192 0,-2-3-272 16,-4-6 64-16,-2-1 16 15,-2-5-784-15,-3-1-160 0,-2-2-16 0</inkml:trace>
  <inkml:trace contextRef="#ctx0" brushRef="#br0" timeOffset="12897.84">23368 5500 12895 0,'0'0'1152'0,"0"-11"-928"0,0 1-224 0,0 10 0 15,0 0 1856-15,-4 22 320 0,0 5 64 0,-4 3 0 0,-2 4-1408 0,-1 7-304 16,0 4-48-16,-2 2-16 0,-4 1 176 0,2 1 16 16,4-1 16-16,0-1 0 15,2 0-256-15,2-3-48 0,4-3-16 0,0-6 0 16,2-7-352-16,2-4-240 0,2-7 48 0,2-3 0 15,3-2-352 1,1-3-64-16,1-8-16 0,1-5 0 16,0-7-352-16,4-5-80 0,-2-7-16 0,1-3 0 0,2-3-1024 0,-1-9-208 15,1-10-32-15,0-4-16 0,-1-3 1248 0,1 0 240 0,-2 3 48 16,2 4 16-16,1 2 800 0,1 2 0 0,2 1 224 0,0-3-48 0,3-2 1520 0,-6 5 304 16,-7 4 64-16,3 13 16 0,0 6-544 0,0 6-128 15,-2 3 0-15,3 7-16 0,2 3-1248 0,-1 5-144 16,0 1-224-16,-1 3 48 0,0 3 48 0,-2 4 0 15,1 5 0-15,-1 2 0 0,-1 3 304 0,-1 1 64 16,-4-3 16-16,-2 3 0 0,-1 0 128 16,-5 0 16-16,-3 3 16 0,-4 2 0 0,-3 3 32 0,-3-2 16 15,-5-1 0-15,-2 1 0 0,-2 2-224 0,1-6-48 16,-1-4-16-16,2 0 0 0,1-4-176 0,5-4 128 16,2-3-128-16,7-2 128 0,7-11-128 0,-4 10 0 15,4-10 0-15,0 0 0 0,0 0-192 0,8 13-64 0,1-5 0 0,2 0-16 16,2 0 64-16,2-2 16 15,-1 1 0-15,0 1 0 0,0 0 192 0,-3 2 0 16,0 2-160-16,-5 2 160 0,-1 0 0 0,-3-1 0 16,-5 2 0-16,-3 0 0 0,-4 4 0 0,-1-1 0 15,-6 0 128-15,-3 0-128 0,-5 3 160 0,-1 1-160 16,0 1 192-16,0-3-192 0,3-1 128 0,2-1-128 0,1 2 0 0,5-4 0 16,0-2-208-16,4-5-160 0,2-3-16 0,9-6-6528 15,0 0-1312-15</inkml:trace>
  <inkml:trace contextRef="#ctx0" brushRef="#br0" timeOffset="13113.71">24265 5631 14735 0,'-11'-6'640'0,"6"8"160"0,5-2-640 0,-5 21-160 15,1 4 0-15,-1 6 0 0,-4 8 1952 0,0 4 352 16,-3 2 80-16,-1 2 16 0,-2 0-1312 0,2-3-272 15,-1-2-48-15,2-2-16 0,-1-2-352 0,3-2-64 16,1-4-16-16,2-1 0 0,3 0-320 0,3-1 0 16,4 2-192-16,1-5 64 15,1-6-1712-15,1-6-336 0,5-7-64 0,-11-8 0 0</inkml:trace>
  <inkml:trace contextRef="#ctx0" brushRef="#br0" timeOffset="13274.41">24326 5822 20271 0,'1'-21'896'0,"3"8"192"0,3 1-880 0,3 3-208 0,2 0 0 0,2-2 0 16,5 6 384-16,-6 1 48 15,1-1 0-15,3 1 0 0,0-1-432 0,4 0 0 0,1 1-224 16,12-1 80-16,-3 1 144 0,-9 1 0 0,0 2 0 0,2-1 0 16,-1 1 0-16,1 2 176 0,1 2-16 0,-5 2-6560 31,-3-1-1328-31</inkml:trace>
  <inkml:trace contextRef="#ctx0" brushRef="#br0" timeOffset="13427.39">24330 5968 24591 0,'0'0'1088'0,"0"0"224"0,0 0-1056 0,0 0-256 16,10 4 0-16,1-2 0 15,1 0-384-15,3-1-144 0,5-1-32 0,-5 0 0 0,4-3 560 0,3 1 0 16,4-2 128-16,10 5-128 0,9 8 144 0,2-2-144 15</inkml:trace>
  <inkml:trace contextRef="#ctx0" brushRef="#br0" timeOffset="13954.67">25396 5631 25103 0,'-7'-14'1104'0,"7"14"240"0,1-8-1072 0,0 4-272 16,-1 4 0-16,0 0 0 15,8-5-352-15,0 1-128 0,1 0-32 0,7-4 0 16,1-1 208-16,-3 3 48 0,4-1 0 0,4 1 0 0,6-5 256 0,3 3 0 16,3 1-128-16,4 0 128 0,2 1 0 0,-1 0-160 15,-1 0 160-15,-3 1-128 0,-1 1 128 0,-4 0-128 16,-3 3 128-16,-4 3-128 0,-5 3 128 0,-2 6-128 16,-5 1 128-16,0 10-128 0,-7 4 512 0,-7 0 96 15,-6 3 32-15,-3 3 0 0,-5 3 160 0,-2 4 32 16,-5 1 16-16,1-3 0 0,-1 0-384 0,2-1-80 15,1-2 0-15,3-1-16 0,2-6-240 0,7 2-240 0,8 1 48 0,5-7 16 32,2-3-736-32,6-10-160 0,6-3-16 0</inkml:trace>
  <inkml:trace contextRef="#ctx0" brushRef="#br0" timeOffset="14129.71">26417 5595 16575 0,'-14'-30'1472'0,"7"18"-1168"0,1 7-304 0,-1 9 0 15,0 6 1792-15,-3 5 288 0,1 7 64 0,-2 0 16 16,-6 7-1328-16,0 2-256 0,-2 4-48 0,0 4-16 16,-2 2-256-16,3 2-64 0,1-2-16 0,0 0 0 15,4-2-48-15,2-3-128 0,4 1 192 0,0-5-64 16,0-2-128-16,5 0 0 0,2 0 0 0,1-6-8000 16,0-3-1696-16</inkml:trace>
  <inkml:trace contextRef="#ctx0" brushRef="#br0" timeOffset="14465.02">26193 6034 11055 0,'-4'-25'976'0,"4"15"-784"16,0 10-192-16,0 0 0 0,0 0 2736 0,14 4 496 15,5 1 96-15,-5-2 32 0,2 1-2912 0,1 0-592 16,3-2-112-16,14 3-32 0,0-3 288 0,0-4 0 0,1-2 176 0,1-3-176 16,0-1 240-16,-10 0-64 15,3-1-16-15,3-3 0 0,5 6-160 0,-1-4-176 16,-2-4 48-16,0-2 0 15,0 1-464-15,14-9-96 0,-6 1-16 0,-8-1 0 16,-5-2-992-16,-6 2-208 0,-3-1-32 0,-5 1-16 16,-2 5 176-16,-2 1 48 0,-6 2 0 0,-2 7 0 0,-3 9 2624 0,0 0 512 15,-16-9 128-15,-2 7 0 0,-2 6 960 0,-1 9 192 16,-1 3 48-16,-1 10 0 0,-2 5-1280 0,-2 6-256 0,-2 2-48 0,-1 4-16 16,0 5-752-16,1 0-160 0,0 1-32 0,3-5 0 15,3-4-192-15,6 1 0 0,5-2 128 0,4-6-128 16,2-3 0-16,3-6 144 0,5-2-144 15,0-5 128-15,1-4-288 0,-3-13-64 0,13 13-16 0,3-5 0 16,2-5-592-16,4-6-128 0,4-5-32 0,4-5-9792 16</inkml:trace>
  <inkml:trace contextRef="#ctx0" brushRef="#br0" timeOffset="14816.5">27263 5840 6447 0,'0'0'576'0,"0"0"-576"15,0 0 0-15,-6 12 0 0,-3 3 4112 0,-3 5 720 16,-2 5 144-16,-1 1 16 15,0 4-3408-15,-9 17-688 0,5-4-144 0,2-4-32 0,1-3-592 0,3-2-128 16,3-3 0-16,4-3 0 0,4-1 0 0,2-2 0 16,1-7 0-16,3 0 0 0,4-4 0 0,2-1 0 15,3-3 0-15,-4-3 0 0,2-4 0 0,1 0 0 16,2-3 0-16,3-3 0 0,1 0-240 0,2-7-32 16,2 1-16-16,0-2 0 0,1 0-32 0,1 2-16 15,-1-4 0-15,-2 3 0 0,-1 0 336 0,-3 4-144 16,-3 2 144-16,-2 5 0 0,-3 4-240 0,-1 2 64 15,-3 2 16-15,0 3 0 0,-1 3 368 0,1-1 80 16,1-1 16-16,1 0 0 0,2-3-32 0,3-1 0 0,4-1 0 0,1-8 0 16,2-3-272-16,5-3 0 15,2-5 0-15,1 1 0 0,2-6 384 0,1 1 32 16,0-4 0-16,1 0 0 0,-1-3 128 0,-1 0 32 0,-2-2 0 16,-1 2 0-16,-1-3-80 0,-4 0-16 0,-4-5 0 0,-3 0 0 15,-3-7-160-15,-4 0-48 0,-3-2 0 16,-2-4 0-16,-4-1-272 0,1 3 0 15,0 5 0-15,-2 3 0 0,-1 3-1936 16,-1 5-448-16,-5-20-96 0,8 16-16 0</inkml:trace>
  <inkml:trace contextRef="#ctx0" brushRef="#br0" timeOffset="15248.17">28855 5655 23039 0,'0'0'2048'0,"-8"6"-1648"0,-3 2-400 0,-2 8 0 15,-2 3 944-15,-4 10 96 0,-6 6 32 0,-4 8 0 16,-3 7-816-16,-4 6-256 0,-1 0 128 0,-1 4-128 15,-1 0 0-15,2 2 0 0,2-3 0 0,4 0 0 16,5-2 0-16,5-3 0 0,4-5 0 0,6-6 0 16,6-5 0-16,5-4 0 0,4-5 0 0,10 7 0 0,7-10 0 0,7-8-144 15,4-6-16-15,7-3 0 16,6-1-576-16,-2-4-112 0,-2-7-32 0</inkml:trace>
  <inkml:trace contextRef="#ctx0" brushRef="#br0" timeOffset="16082.44">29143 6170 18431 0,'-14'-28'816'0,"7"17"160"0,2 5-784 0,-1 5-192 16,-1 6 0-16,1 3 0 0,-3 5 1632 0,-3 4 288 15,-1 4 48-15,-3 5 16 0,-3 8-1408 0,-5 5-288 16,-1 5-48-16,-2 2-16 0,-2 1-224 0,2-3 0 15,-2-1 0-15,4-1 0 0,2 1 0 0,3-1 176 0,3-4-48 0,3-3-128 16,0-4 224-16,3-4-64 16,4-2-16-16,1-4 0 0,1-7-16 0,3-2-128 15,2-12 192-15,0 0-64 0,0 0-128 0,0 0-192 0,0 0 32 0,6-6 16 16,1-7-192-16,0 0-48 16,2-4 0-16,3-3 0 0,1-3 144 0,3-2 32 0,1-4 0 0,2-2 0 15,5 0 0-15,2-10 0 16,3-7 0-16,3 1 0 0,3 0 16 0,-3 5 0 0,-6 5 0 0,-3 7 0 15,-1 5 192-15,-5 7-176 0,-4 5 176 0,-3 7-160 16,-10 6 0-16,0 0 0 0,0 0 0 0,0 0 0 16,-11 12 688-16,-2 5 144 0,-4 4 32 15,-4 1 0-15,-1-4-256 0,-4 3-64 0,0-1 0 0,2-2 0 16,2 0-192-16,4-1-32 0,4 0-16 0,5-3 0 16,3-3-144-16,6-11 0 0,0 0 0 0,6 13 0 15,4-3-512-15,3-3 32 0,0-1 0 0,5 0 0 0,3-3 96 16,4 0 0-16,1-3 16 0,3 0 0 15,1-5 192-15,1 0 48 0,0-4 0 0,3-3 0 0,4-4 128 0,-12 4-160 16,3-2 160-16,3 1-160 0,2-3 160 0,3 3-128 16,-1-1 128-16,-1 1-128 0,-2 0 128 0,-3 0 0 15,-4 1 0-15,-4 2-128 0,-2 1 128 0,-7 1 0 16,-3 1 0-16,-3 1 0 0,-3 1 240 0,-4 5 80 16,-4-6 0-16,-1 2 16 0,-3 2 112 0,-3 2 32 15,-3 2 0-15,-2 2 0 0,-1 2-256 0,-1 0-48 16,0 2-16-16,1 1 0 0,1 1-160 0,2 3 128 15,1 0-128-15,1 2 128 0,3 0-128 0,3-1 0 16,0 0 0-16,5 2 0 0,1-3 0 0,4-3 0 16,1-1 0-16,4 2 0 0,3-4 0 0,2 2-192 15,5 1 0-15,1-5 16 0,3-3-16 0,1-2-16 16,2-1 0-16,2-1 0 0,1-5-48 0,-1 6-16 16,2 1 0-16,12-3 0 0,-6-7 64 0,-12 2 16 15,2-3 0-15,12-6 0 0,-4 1-64 0,-11 4-16 0,1 0 0 0,12-10 0 31,-1-2-304-31,-11 9-48 0,2-3-16 0,0-2 0 0,0-1 208 0,1 0 48 0,1 0 0 0,-1-2 0 16,-2-1 384-16,11-15 0 0,-7 5 0 0,-12 6 0 16,-3-4 448-16,-1 2 160 15,-3 6 32-15,-3 5 16 0,-1 6 176 0,-5 7 16 0,-1 6 16 0,-8 3 0 16,-5 6-32-16,-4 9 0 0,-5 4 0 0,-4 7 0 16,-5 6-832-16,-2 1 0 0,-2 7-256 0,-2 2 64 15,1 2-64-15,1 2 0 0,1 1-16 0,4-2 0 16,4-4 272-16,3-3-128 0,6-1 128 0,4-2 0 15,3-3 128-15,4-1 144 0,0-4 32 0,5 8 0 16,4-11-592-16,-1-12-112 0,2-9-32 0,3-2-7200 16,0-5-1456-16</inkml:trace>
  <inkml:trace contextRef="#ctx0" brushRef="#br0" timeOffset="16247.12">29897 6318 11967 0,'-7'-15'528'0,"5"8"112"0,-2-1-512 0,0 2-128 16,1-2 0-16,1 3 0 0,-1 1 3136 0,3 0 608 15,0 4 112-15,0 0 32 0,3-3-2864 0,-3 3-560 16,8-2-112-16,3 2-32 0,2-1-320 0,4 1 0 0,1 0 0 0,5 1 0 16,3 1 0-16,1-2 0 15,2 3-128-15,1 1 128 0,1 0 0 0,-1-2 0 0,0 2 0 0,-1 0 0 32,-2 0-688-32,8 3-48 0,-9 1-16 0</inkml:trace>
  <inkml:trace contextRef="#ctx0" brushRef="#br0" timeOffset="16687.16">30224 6569 11967 0,'-13'11'1072'0,"7"-8"-864"0,-2-3-208 0,2-3 0 0,6 3 2400 0,0 0 432 0,0 0 96 0,0 0 16 15,0 0-2176-15,0 0-416 0,11 10-96 0,2-8 0 16,0-1-256-16,0-3 0 0,3 1 0 0,1-6 0 16,0 2 0-16,1-4 0 0,1 0 0 0,1-2 0 0,-3 2 0 0,-3-3 0 15,1 2 0-15,-1-1 0 0,-2 1 0 0,-3-2 128 16,0 1-128-16,-3 0 144 0,-2 3-144 0,-1 2 128 15,-3-1-128-15,0 7 128 0,-3-4-128 0,-1 3 0 16,-2 1 0-16,-2 4 0 0,-1 4 0 0,-1 4 128 16,2 1-128-16,-1 0 128 0,-1 1-128 0,3 0 192 15,1-1-192-15,4 0 192 0,0 0-192 0,2 0 0 16,3-1 0-16,1-1 128 0,3-4-128 0,2-3 0 16,1 0 0-16,3-1-176 0,3-2 176 0,1-1 0 15,1-1 0-15,3-2 0 0,2-1-160 0,2-1 0 16,2 0 0-16,1 0 0 0,-2-1 160 0,1 3 0 15,1-4 0-15,-1 2-128 0,-1-2 128 0,0 2 0 16,-1-1 0-16,-2 0-128 0,-2 2 288 0,0 2 64 16,0 1 16-16,-3 1 0 0,-3 0 64 0,-4 3 16 15,1 1 0-15,-3 2 0 0,-1 0-320 0,0-1 0 16,-3 2 0-16,0 2 0 0,0 0-208 0,1 1 0 0,-1 2 0 16,0 0 0-16,2-3 208 0,2 0 0 15,0 0 0-15,3 0 0 0,1-2 304 0,2 2-48 0,2-4-16 16,4 1 0-16,3-4-96 0,0 3-16 15,1 1 0-15,0-4-11696 0</inkml:trace>
  <inkml:trace contextRef="#ctx0" brushRef="#br0" timeOffset="16899.96">31541 5992 17503 0,'0'0'1552'0,"10"4"-1232"0,2 0-320 0,1 3 0 0,1 2 1472 0,2 4 256 15,0-1 32-15,-1 3 16 0,0 2-1200 0,-2 3-256 16,-2 1-32-16,1 3-16 0,-3 4-272 0,-1 2-272 16,-1 2 48-16,-2 1 16 0,-1 4-32 0,0 0 0 15,-6 2 0-15,-2 1 0 0,-2-1 240 0,-5 0-192 16,-3 0 192-16,-3 0-192 0,-2 0 192 0,-4 3 192 16,0 1-48-16,-8 16 0 0,5-11 480 0,14-25 80 15,0 5 32-15</inkml:trace>
  <inkml:trace contextRef="#ctx0" brushRef="#br0" timeOffset="37594.93">24266 5513 10127 0,'0'0'896'0,"0"0"-704"16,0 0-192-16,0 0 0 15,4-11 1712-15,0 5 304 0,-4 6 64 0,0 0 16 16,0 0-1008-16,0 0-192 0,0 0-32 0,0 0-16 0,0 0-400 0,4 15-64 15,-2 0-32-15,-2-1 0 16,-1 2-352-16,0-1 0 0,0 1 0 0,1 2-128 16,0 3 128-16,0 1 0 0,1-2 0 0,-2-1-9664 15</inkml:trace>
  <inkml:trace contextRef="#ctx0" brushRef="#br1" timeOffset="-176868.53">31331 3137 26719 0,'-1'-14'1184'0,"-1"-2"240"0,0 3-1136 0,-2 5-288 16,0-3 0-16,-1 4 0 0,-2 2 880 0,1-4 112 0,-2 5 32 0,-3-1 0 15,0 1-496-15,-2 0-80 0,-2-1-32 0,-2 0 0 16,-2-2-416-16,-3 0 0 0,-3 1 0 0,-1-4 0 15,-3 0 0-15,-1 0-144 0,-2-2 0 0,-4 2 0 16,0-2-48-16,-3 3 0 0,-2-3 0 0,-4 2 0 0,-6-2 192 0,-7-1 0 16,-4-3-144-16,-3-1 144 15,-2-3 0-15,-1 1 240 0,1 2-48 0,-5 2 0 16,-5 0 176-16,-6 1 16 0,-6 0 16 0,0-1 0 16,2 0-48-16,-3 2-16 0,-3 0 0 0,-3 1 0 15,-4-1-176-15,0 0-32 0,1 0-128 0,-6 2 192 0,-6 1-192 0,-1 0 0 16,2-2 0-16,-1 1 0 0,-2-2 128 0,-3 3-128 15,-4-3 0-15,0 0 0 0,0 1 0 0,-1 0 0 16,-4-6 0-16,1 4 0 0,4 1 0 0,-5-2-160 16,-7-2 160-16,4 3-128 0,5 2 128 0,-5-1 0 15,-5-4 0-15,4 4 0 0,5 0 0 0,-3-1-128 16,-6-2 128-16,4-1 0 0,3 2 0 0,-3 0 0 16,-8 1 0-16,4 1 128 0,3 1-128 0,-3 1 0 15,-4 0 128-15,2 3-128 0,5 2 0 0,-3 1 144 0,-4-1-144 0,4 2 0 16,3 2 0-16,-1 0 0 15,1-1 0-15,2 0 0 0,4 2 128 0,3-1-128 16,0 2 0-16,0 3 0 0,0 0 0 0,1 3 0 16,2 3 0-16,-2 2 0 0,-5-4 0 0,4 8 0 15,1 4 0-15,1 4 0 0,-1 0 0 0,4 3 0 16,4 3 0-16,0-2 0 0,3 3 0 0,4-1 0 0,8 1-128 16,5 1 128-16,6 2 0 0,5 3 0 0,4 1 0 0,7 2-144 15,4 0 144-15,8 0 0 0,6 1 0 0,8 0 0 16,6-3 0-16,5 2 0 0,5 1 0 0,5-3-128 15,7 2 128-15,5-1-128 0,6 4 128 0,2-3-128 16,5 2 128-16,4-4 0 0,8 0 0 0,6 1-128 16,2 2 128-16,7-3 0 0,5-1 128 0,6 1-128 15,7-4 0-15,5 1 0 0,7-1 0 0,2-2-128 16,4-3 128-16,7-1 0 0,8 0 0 0,6 2 0 0,5 1 0 0,4-1 0 16,2-3 0-16,8 1 0 0,9 3 0 0,-1-4 0 15,-5 0 0-15,7 2 128 0,5-2-128 0,2 1 0 16,2-1 128-16,1-2-128 0,-1-1 128 0,3 2-128 15,4 1 160-15,2 3-160 0,0-2 0 16,3 0 0-16,2 5 0 0,2 0 0 16,-1 0 0-16,3-1 0 0,2 0 0 0,2 2 0 0,4 1 0 15,-2-2 144-15,-2 1-144 0,8-1 128 0,9 2-128 0,-5-2 0 16,-8-5-192-16,7 2 192 0,9-1 0 0,1-2 0 16,-3-2 0-16,0-2 0 0,1 0 0 0,3-2 0 15,4-1 0-15,-4-3 0 0,-7-6 0 0,0 1 0 16,5-2 0-16,3-2 0 0,3-5 0 0,-5 1 0 0,-9-5 0 15,4 0 128-15,6-2-128 0,-5 0 0 0,-9-5 0 0,-1 1 0 16,1 0 0-16,-1 0 0 0,-2-1 0 0,-4-1 0 16,-3-1 0-16,-1 1 0 0,-2-3 0 0,-5 0 0 15,-5 3 0-15,-3-4 0 0,-2 0 0 0,-3 1 0 16,-3 0 0-16,-8-3 0 0,-8 1 0 0,-1-2 0 16,2 0 0-16,-9 0 0 0,-8 0 0 0,-8-3 128 15,-4-2-128-15,-3-1 0 0,-3-1 144 0,-2 1-144 16,-4-1 176-16,-7-3-48 0,-7 0 0 0,-8-2 0 15,-7-2 96-15,-6 1 16 0,-5-2 0 0,-5-2 0 16,-6 2 288-16,-6-5 64 0,-3 0 16 0,-5-4 0 0,-4-2 112 16,-6-1 32-16,-3-3 0 0,-7-4 0 0,-7 0-752 0,-8 2 0 15,-7-2 0-15,-6 6 0 16,-9 8-2256-16,-7 4-448 16</inkml:trace>
  <inkml:trace contextRef="#ctx0" brushRef="#br1" timeOffset="-174100.13">32062 3197 29087 0,'-5'-13'1280'0,"0"2"272"0,0 0-1232 0,-2 3-320 0,2 2 0 0,-2 1 0 16,1-1 944-16,-1 6 128 0,7 0 16 0,-10 7 16 16,-3 1-528-16,-3 6-128 0,1 6 0 0,-4 4-16 15,-1 9-160-15,-3 6-16 0,0 4-16 0,-1 1 0 16,-2 1-48-16,-1 0 0 0,0 1 0 0,-2 1 0 15,-1 1-32-15,0-2-16 0,-1 3 0 0,2 0 0 16,2-4-144-16,3-6 0 0,2-2 144 0,2-3-144 16,3-4 0-16,3-4 144 0,2-7-144 0,5 1 0 0,1-4 0 15,4-5 0-15,2-11 0 0,0 0 0 16,-3 9-688-16,3-9-32 0,0 0-16 0,0 0 0 16,8 7-464-16,0-6-80 0,-8-1-32 0,12-8 0 15,-1-3-1312-15,0-4-272 0,-2-6-48 0</inkml:trace>
  <inkml:trace contextRef="#ctx0" brushRef="#br1" timeOffset="-173932.1">31555 3492 3679 0,'-5'-13'320'0,"-2"0"-320"16,1-1 0-16,1 0 0 0,-2 0 3856 0,3 5 704 0,4 9 144 0,0 0 32 15,0 0-2512-15,0 0-496 0,0 0-112 0,7 14-16 16,-2 1-384-16,4 4-64 0,2 3-32 0,2 4 0 16,2 7 32-16,6 1 16 15,3 2 0-15,0 5 0 0,4 3-752 0,-1 3-160 16,0-1-16-16,2-2-16 0,0-1-224 0,1 0 0 0,1 0 0 0,0 0 0 15,1 2 0-15,2 3 0 0,-1 4 0 16</inkml:trace>
  <inkml:trace contextRef="#ctx0" brushRef="#br1" timeOffset="-173065.45">32054 6176 1839 0,'0'0'160'0,"4"-9"-160"16,-1-1 0-16,1 3 0 0,-4 7 5120 0,0 0 1008 16,0 0 192-16,0 0 32 0,14 7-4496 0,-2 3-912 15,-12-10-176-15,12 18-48 0,-3 3-48 0,0 5-16 16,-2 2 0-16,-2 3 0 0,1 0 32 0,1 5 0 0,-1 1 0 0,1 2 0 16,-2 3-112-16,-1-1-32 0,1-5 0 0,2 1 0 15,0-6-224-15,3 0-64 16,-1-5 0-16,1-2 0 0,-1-3-256 0,0-4 128 15,-1-3-128-15,0-2 0 0,-8-12 0 0,10 10 0 16,-10-10 0-16,12 7 0 0,-3-2 0 0,-9-5 0 0,0 0 0 0,12 0 0 16,-1-2 0-16,-2-1 0 0,-2-4-160 0,4-2 160 15,-1-2 0-15,2-2 0 0,0-5 0 0,1-5 0 16,1-3 0-16,3-4 0 0,3-3-144 0,4-6 144 16,4-1 0-16,3-6 0 0,2-4 0 0,6-1 0 15,4-2 0-15,1 2 0 0,2 3 0 0,-2 2 0 16,-1 2 0-16,-2 1 0 0,-4 1 0 0,-1 12 0 15,-4 12-1232-15,-4 9-192 0</inkml:trace>
  <inkml:trace contextRef="#ctx0" brushRef="#br1" timeOffset="-169346.94">32365 5857 24879 0,'6'-12'1088'0,"2"-1"256"0,0 1-1088 0,1 3-256 16,-1 0 0-16,-2 3 0 0,0-1 1008 0,-1 3 144 16,-5 4 16-16,5-5 16 0,-2-3-416 0,-3 8-96 15,0 0-16-15,0 0 0 0,0-8-368 0,-2 2-80 16,1-1-16-16,1 7 0 0,-6-8-192 0,-4 3 144 16,0 1-144-16,-4-2 128 0,-5-1-128 0,-1 2 0 15,-5 0 0-15,-4 0 0 0,-5-2-128 0,-2-1 128 16,-2 2 0-16,-1-3 0 0,-4 0 0 0,-2 1-176 15,-3 0 176-15,-3 1-128 0,-2 1 128 0,-7-2 0 16,-7-1 0-16,2 0 0 0,0-4 0 0,-1 1 0 16,-2 2 0-16,-3 2 0 0,0-1 128 0,-6-2-128 0,-7-3 160 15,1 1-160-15,-2 0 192 0,-1 1-48 0,-1 2-16 0,-5-1 0 16,-3-6 16-16,-1 4 0 0,-2-2 0 0,-1 2 0 16,-3 2-144-16,-2 1 160 0,-3-5-160 0,0 2 160 15,0 2-160-15,-2-2 128 0,-6-1-128 16,3 1 128-16,2 0-128 0,-2 2 160 0,-5-2-160 15,-2 0 160-15,-3 2-160 0,-1-2 160 0,1-3-160 0,-2 2 160 16,-1 2-160-16,1-1 192 0,0 2-192 0,0-2 192 16,-1-4-192-16,2 4 160 0,3 1-160 0,-2-2 160 15,-6-3-160-15,3 1 160 0,1 2-160 0,-2 1 160 16,-3-3-160-16,1 2 0 0,1 2 144 0,-2-1-144 16,-5-4 0-16,0 0 128 0,1 0-128 0,-3 0 0 15,-5-1 0-15,2 2 0 0,2 0 0 0,-3 3 0 16,-3 0 0-16,2 3 0 0,4 0 0 0,-2 3 0 15,-3-2 0-15,2 5 0 0,3 1 0 0,3 3 0 16,0 3 0-16,5 4 0 0,5 0 0 0,1 6 0 0,1 0 0 16,4 4 0-16,6 3 0 0,7 3 0 0,3 6 0 0,2-3 0 15,-2-1 0-15,5 4 128 0,6 2-128 0,3 4 0 16,0 2 0-16,3-2 0 0,2 1 0 0,1 5 0 16,2 2 0-16,6 4 0 0,2-2 0 0,5 2 0 15,3 0 0-15,2-3 0 0,5-3 0 0,4-2 0 16,3-2 0-16,6 0 0 0,3 5 0 0,6-2 0 15,5 0 0-15,4 0-128 0,4 2 128 0,2-1 0 16,6 1 0-16,5 0 0 0,4-6-128 0,5 3 128 0,4-1-128 0,5 1 128 16,5-1-128-16,7 1 128 15,5 2-128-15,5 0 128 0,3 2 0 0,9 0 0 0,8 1 0 0,8-1-128 16,7-3 128-16,7-1 0 0,5-1 0 0,10-2 0 16,6 1 0-16,9-1 0 0,6 0 0 0,8 0 0 15,10-2 0-15,5 1 0 0,4 2 0 0,11-1 0 16,8 1 0-16,1-1 0 0,1 2-144 0,9 1 144 15,12 0 0-15,4-1-144 0,2 0 144 0,0 4 0 16,-4-1 0-16,6 2-128 0,7 2 128 0,7 0 0 16,3 2 0-16,0 1 0 0,-2 1-128 0,-1-1 128 15,-1-4 0-15,3 2 0 0,4-3 0 0,5 3 0 16,6-2 0-16,-5-1 0 0,-3 0-128 0,-2-1 128 16,-2-3 0-16,0 0 0 0,-1 1 0 0,2-1 0 0,2-1 0 15,-2 0 0-15,-8-5 0 0,-7-2 0 0,-6-2-160 0,1-2 32 16,-1-1 0-16,-3-4 0 0,-4-2-64 0,-6-3-16 15,-8-4 0-15,3-4 0 0,2-5 0 0,-7-6 0 16,-11-4 0-16,-1-2 0 0,0-4 64 0,-8-1 16 16,-9-4 0-16,-4-3 0 15,3-4 128-15,-12-6-208 0,-12-6 80 0,-4-1 128 0,-1-5 0 16,-9-2 0-16,-9-4 0 16,-9-4 0-16,-7-4 0 0,-33 24 0 0,3-6 0 0,3-3 128 0,0-4 0 0,-2-4-128 15,-2-11 192-15,-3-3-64 0,-4-3-128 0,19-55 160 16,-16 24-160-16,-13 10 160 0,-11 2-160 0,-7 0 160 15,-10 1-160-15,-6 4 160 0,-5 7-32 0,-8 9 0 16,-7 3 0-16,11 24 0 0,-5-6-128 0,-7-2 0 16,-7-1 0-16,-4-2 0 0,-6 0-192 0,-6 1 192 0,-7 1-160 15,-64-37 160-15,16 15 0 0,10 14-144 0,4 11 144 0,2 3 0 16,-2-1 0-16,2 9-128 0,0 2 128 0,4 10 0 16,1 5-384-16,-7 6 16 0,-9 3 0 0</inkml:trace>
  <inkml:trace contextRef="#ctx0" brushRef="#br1" timeOffset="-168894.6">25570 6938 23663 0,'-9'-17'1040'0,"5"10"240"0,0 1-1024 0,4 6-256 16,0 0 0-16,-7 1 0 0,0 2 1600 0,0 4 288 16,2 5 48-16,-3 6 16 0,-4 7-832 0,-2 6-160 15,-3 6-48-15,0 6 0 0,-1 5-128 0,-2 4-16 16,1 6-16-16,-1 0 0 0,2 2-304 0,3 2-64 16,4-1-16-16,0-1 0 0,2-5-240 0,3-5-128 15,3-4 128-15,0-5-128 0,2-6 0 0,1-5 144 16,3-4-144-16,-1-5 0 0,2-3 0 0,1-5 0 15,1-4 0-15,-6-9 0 16,0 0-544-16,11 4-64 0,-11-4-16 0,13-3 0 16,1-3-240-16,-1-5-48 0,1 0-16 0,-2-6 0 15,-2-3-1376-15,3-5-256 0,-1-5-64 0,-2-7-9264 0</inkml:trace>
  <inkml:trace contextRef="#ctx0" brushRef="#br1" timeOffset="-168611.99">25523 6964 24351 0,'-12'-13'1088'0,"3"9"208"0,-4 4-1040 0,-1 1-256 0,-2 4 0 0,-2 7 0 15,-3 5 1552-15,-3 3 256 0,-2 4 48 0,-1 5 16 16,-2 2-784-16,-1 2-176 0,-1 1-16 0,1-2-16 16,0-3-400-16,4 0-80 0,2 1-16 0,4-3 0 0,5-3-384 0,6-5 0 15,3-3 128-15,4-3-128 16,2-13-816-16,9 10-192 0,6-2-32 0,3-5-16 16,2-3-912-16,4-7-176 0,6-3-32 0,3-5-16 15,0-2-2016-15,-3-1-400 0,-3 0-64 16,-2-3-32-16,-3 0 3104 0,-1-1 608 0,-3 2 128 0,-2-4 32 15,-2-4 2624-15,-2 0 512 0,-2-5 128 0,-2 8 0 0,-2 6 960 0,1 6 192 16,-3 0 48-16,0 6 0 0,-4 7-1328 0,0 0-272 16,0 0-48-16,10-2-16 0,-10 2-1264 0,12 0-240 15,-12 0-48-15,16 5-16 0,1 5-400 16,2 1 0-16,1 2 0 0,-2 0 0 16,0 4-1088-16,2 6-160 0,-1 10-32 0</inkml:trace>
  <inkml:trace contextRef="#ctx0" brushRef="#br1" timeOffset="-167862.59">24089 8484 22111 0,'-21'-1'976'0,"9"1"208"0,0 0-944 0,3 0-240 0,2 0 0 0,7 0 0 15,0 0 1120-15,0 0 176 0,0 0 48 0,0 0 0 16,0 0-464-16,0 0-96 0,0 0-16 0,0 0 0 16,9-7-112-16,2 1-16 0,4-4-16 0,3 1 0 15,4-2-320-15,2 0-64 0,0-2-16 0,1 0 0 16,1-3-224-16,-1 5 176 0,1 2-176 0,-4-1 160 0,-2 0-160 0,-2 1 0 16,-1 2 0-16,-4 3 0 0,-3 4 0 0,-10 0 0 15,0 0 0-15,0 0 0 0,0 0 0 0,7 10 0 16,-4 0 0-16,-5 4 0 0,-2 2 128 0,-3 2 0 15,-4-1 0-15,1 3 0 0,-2 1 48 0,0-1 0 16,3 0 0-16,0-3 0 0,1-3-48 0,2 1 0 16,-1-6 0-16,3 0 0 0,4-9-128 0,0 0 0 15,0 0 0-15,0 0 0 0,0 0 0 0,0 0 0 16,12 0 0-16,0-4 0 0,-1-4-192 0,4-4 192 16,0-3-160-16,4-3 160 0,1-3-176 0,3-2 176 15,-2 0-192-15,3-2 192 0,2-3-320 0,0-1 32 16,2 0 16-16,-1 2 0 0,-1 2 80 0,2-1 0 15,-4 4 16-15,-3 2 0 0,-4 3 176 0,-4 4 0 16,-4 4 0-16,-9 9-128 0,0 0 128 0,0 0 0 16,0 0 160-16,0 0-160 0,0 0 416 0,-7 17-16 15,-5 1 0-15,-3 5 0 0,-1 3-96 0,-4 5-32 16,-2 5 0-16,0 2 0 0,-1 3-128 0,0 3-16 0,1 2-128 0,2 3 192 16,3 1-64-16,3-1-128 0,0-2 176 15,1 1-176-15,0-2 144 0,3 0-144 0,5-1 0 0,3-7 144 16,0-3-144-16,4-2 0 0,3-4 144 0,4-5-144 15,0-4-128-15,0-3-112 0,-1-5-16 0,2-5 0 32,-10-7-208-32,16 2-48 0,-2-5-16 0,2-2 0 0,0-4-48 0,-1-2 0 0,-3-3 0 0,-3-4 0 15,-2-3-448-15,-3 1-112 0,-4-3-16 0,0-3 0 16,-4-3-128 0,-1 0-48-16,-1-2 0 0,0 0 0 0,1-2 720 15,-1-3 144-15,1-3 16 0,0 5 16 0,-2-3 1392 0,4 11 256 0,-1 9 64 0,2 4 16 16,2 3 544-16,0 10 96 0,0 0 32 0,0 0 0 15,0 0-1152-15,12-2-240 0,1 5-32 0,1 2-16 0,1 2-528 16,2 1-224-16,1 1 16 0,2 0 0 0,3 0 208 0,0-1-176 16,2-2 176-16,-1-1-160 0,-3-2 160 0,-1-4 0 15,-1-2 128-15,-4-3-128 0,0-1 0 0,-2 2 0 16,0 4 0-16,-4-8 0 16,-3-2-1600-16,-2-3-272 0,-5-3-64 0</inkml:trace>
  <inkml:trace contextRef="#ctx0" brushRef="#br1" timeOffset="-167704.52">24154 7936 31967 0,'-22'-8'1408'0,"10"7"304"0,2 1-1376 0,3 1-336 16,2 2 0-16,5-3 0 0,0 0 768 0,0 0 64 16,0 0 32-16,10 17 0 0,2 0-688 0,1 0-176 15,4-3 0-15,4 5 0 0,5 0-128 0,3 2-64 16,1 1-16-16,4 2 0 0,2-1-112 0,6 4-32 15,5 6 0-15</inkml:trace>
  <inkml:trace contextRef="#ctx0" brushRef="#br1" timeOffset="-166928.22">25655 8234 23663 0,'-16'-29'1040'0,"7"16"240"0,-2 6-1024 0,2 2-256 0,-3 1 0 0,2 3 0 16,0 0 1776-16,-2 5 304 0,1 3 64 0,0 6 16 15,0 10-1232-15,-2 4-240 16,-4 3-48-16,-1 8-16 0,1 5-304 0,1 4-48 16,1 3-16-16,-1 5 0 0,3 1 0 0,4-2 0 0,1-5 0 0,4-3 0 15,3-6-16-15,4-1-16 0,2-2 0 0,4-4 0 16,4-3-224-16,4-4-160 15,4-4 32-15,4-4 0 16,1-4-288-16,6-4-48 0,6-5-16 0,5-5 0 0,5-5 144 0,1-5 16 0,-1-1 16 0,-3-6 0 16,2-5 304-16,-1-3 0 0,0-4-128 15,-3-1 128-15,-3-1 0 0,-2-2 0 0,1 1 0 0,-3-2 0 16,0-1 144-16,-5-2-144 0,-2 1 128 0,-7-2-128 16,-5-1 224-16,-4-1-32 15,-4 1-16-15,-5 3 0 0,-4 5 0 0,-4 1 0 0,-5 2 0 0,-3 3 0 0,-5 2-48 16,-1 2-128-16,-3 3 192 0,-1 4-64 0,-2-1 0 0,0 6 0 15,-1 4 0-15,1 4 0 0,3-2-128 0,-1 6 192 16,-1 0-192-16,2 4 192 0,0-1-192 0,3 4 0 16,1 1 144-16,0 2-144 0,1 0 0 0,1 3 0 15,-4 1 0-15,2 3 128 0,1 2-128 0,-3 5 144 16,0 0-144-16,0 6 160 0,1-2-160 0,1 2 0 16,2-2 144-16,0-1-144 0,2 0 0 0,3-1 0 15,1-2 0-15,3-3 0 0,3-3 0 0,3-2 0 16,1-3 0-16,4-2 0 0,2-1 0 0,3 0-192 15,2-4 64-15,2-1 0 0,2-4-176 0,-1-4-16 16,1-3-16-16,4-2 0 0,2-4 128 16,0-1 16-16,-1-6 16 0,0 2 0 0,-2-5 176 0,1 1 0 15,-3 0 0-15,-3 1 0 0,-2 0 0 0,-4 4 0 16,-4 0 0-16,-3 3 128 0,-4 0 16 16,-2 3 16-16,-4 0 0 0,-3 2 0 0,-2 1 32 0,-4 3 16 15,-3 2 0-15,-1 2 0 0,-2 0-208 0,1 1 128 16,0 2-128-16,4 0 0 0,1-2 0 0,3 1 0 15,5-1 0-15,10-4 0 16,4 13-1408-16,6-1-368 0,5 0-80 0</inkml:trace>
  <inkml:trace contextRef="#ctx0" brushRef="#br1" timeOffset="-166110.55">26644 8891 8287 0,'0'0'368'0,"0"0"80"16,0 0-448-16,0 0 0 0,0-8 0 0,1 0 0 16,2 1 3440-16,1 0 592 0,1-2 128 0,0 1 32 15,3 1-2416-15,0-3-496 0,1-1-80 0,0 0-32 16,2 1-400-16,-2 0-64 16,1 0-32-16,2-1 0 0,1-1-224 0,1 1-64 0,3-4 0 15,0 4 0-15,0 0-144 0,0-2-48 0,0 1 0 0,-1 1 0 16,-3-1-192-16,-2 4 128 0,0 2-128 0,-11 6 0 15,0 0 0-15,10 0 0 0,-10 0 0 0,0 0 0 16,4 13 192-16,-1-3-64 0,-3 3-128 0,-1 1 192 0,-6 1 176 0,2-1 16 16,0 2 16-16,-1-1 0 0,1 1-160 0,1 0-48 15,3-6 0-15,1-10 0 0,0 0-192 0,3 13 0 16,-3-13 0-16,7 8 0 0,3-3 0 0,1-3 0 16,1-4-192-16,4-3 192 0,1-3-192 0,2-4 192 15,2-4-192-15,4-3 192 0,1 0-240 0,1-1 64 16,2-1 16-16,2-1 0 0,2 0-32 0,1 2-16 15,0 2 0-15,-1 3 0 0,1 3 208 0,-2 3-144 16,-5 0 144-16,-4 5-128 0,-2 1 128 0,-4 2 0 16,-2 2 0-16,-4 3 0 0,-1 1 0 0,-10-5 0 15,6 11 0-15,-1-1 0 0,-5-10 192 0,0 16-16 16,-1-3-16-16,-2-2 0 0,-2 2 176 0,-1 0 48 16,-2 1 0-16,-3-1 0 0,0-3-80 0,-5-1-16 15,-2-1 0-15,-1 1 0 0,1 0-288 0,0-1 128 0,-2-1-128 0,3-4 0 16,3 0 0-16,1-2 0 0,1-1 0 0,3 0 0 15,9 0 0-15,0 0 0 16,0 0 0-16,0 0-144 0,0 0 144 0,0 0-160 0,3 12 160 0,1-1-160 16,4-2 160-16,2 1-128 0,3 0 128 15,3 0-128-15,2-1 128 0,0-4-208 0,2 0 80 0,-1-2 128 16,2-2-656-16,0 0-16 0,1 2 0 0,-1-3-9184 16,-5-1-1824-16</inkml:trace>
  <inkml:trace contextRef="#ctx0" brushRef="#br1" timeOffset="-165916.81">26851 8235 22111 0,'-27'-21'976'0,"13"12"208"0,-1 1-944 0,4 5-240 0,1 2 0 0,5 0 0 0,5 1 2688 0,0 0 480 15,0 0 96-15,0 0 32 0,0 0-2352 0,7 17-480 16,3 1-80-16,5-4-32 0,3 2-352 0,4 1-240 15,1 3 48-15,7-1 0 0,3-1 0 0,2 5 0 16,2-1 0-16,-1 0-14976 0</inkml:trace>
  <inkml:trace contextRef="#ctx0" brushRef="#br1" timeOffset="-164626.35">28357 8857 9215 0,'0'0'816'0,"9"-7"-656"16,-2-2-160-16,-2-3 0 0,-4-3 2880 0,1 2 528 15,-1 0 112-15,-2 2 32 0,1-2-1632 0,-3 3-320 16,-1-3-64-16,-2 2 0 0,0 2-704 0,0 1-144 16,-3 1-32-16,-2 1 0 0,-2 1-112 0,0 1-32 15,-1 0 0-15,0 6 0 0,-2 3-160 0,-1 3-32 0,-1 2-16 0,1 2 0 16,1 1-112-16,0 4-32 15,1 0 0-15,2 1 0 0,2-2-160 0,2-1 0 0,1-2 0 0,3-1 128 16,3 0-128-16,2-12 0 0,0 0 0 0,1 11 0 16,-1-11 0-16,6 12 0 0,-6-12 0 0,10 9 0 15,-10-9 0-15,15 6 0 0,2-5 0 0,-1-2 0 16,-2-3 0-16,3 0 0 0,1-4 0 0,-1 0 0 16,3 0 0-16,-1 2-144 0,-2-1 144 0,-1 2-160 15,-2 1 160-15,-2 1-160 0,-12 3 160 0,12 0-160 16,-12 0 160-16,0 0 0 0,9 6-144 0,-9-6 144 15,6 9 0-15,-6-9 0 0,6 13-144 0,-1 0 144 16,0-3 0-16,2 1 0 0,-7-11 0 0,13 8 0 16,-2-1 0-16,4 0 0 0,0-2 0 0,4-2 0 0,0-3 0 15,3 0-160-15,0-4 32 0,2 0 0 16,1 0-240 0,-2 0-32-16,2 0-16 0,0-2 0 0,-1-5 32 0,1 1 0 0,0 1 0 0,-2-2 0 0,2 1 208 15,-3-1 176-15,-3 2-208 0,-4 3 80 0,0-3 128 16,-5 2 0-16,-10 7 0 0,0 0-128 0,0 0 128 0,0 0 0 15,0 0 128-15,-12-3-128 0,-2 3 464 0,-3 6 32 16,-2 0 0-16,0 3 0 0,1 3 112 0,0 4 32 16,-2-2 0-16,3 2 0 0,4-2-256 0,4-1-64 15,3-2 0-15,6-11 0 0,0 0-176 0,0 0-144 16,2 11 192-16,-2-11-192 0,12 4 0 0,2-1 0 16,2-3-192-16,5-7 48 0,4-4 0 0,2-3 0 0,0 0 0 0,6-3 0 15,2 0-176-15,-1-2-16 16,-1 2-16-16,-3-3 0 15,-3-1-160-15,2 0-16 0,-6-3-16 0,-3 0 0 16,-3 2 288-16,-4 0 48 0,-3-2 16 0,-3 4 0 0,-5 3 192 0,-2 4 0 16,-2 2 0-16,2 11 0 0,-10-5 256 0,-1 6 112 0,-4 6 16 0,-2 3 0 15,-2 5 128-15,1 3 16 16,-5 3 16-16,1 1 0 0,-1 1-272 0,3 2-48 0,2 2-16 0,4 1 0 16,3-1-64-16,5-1-16 0,2 0 0 0,6-1 0 15,4-3-128-15,4-2 0 0,3-1 0 0,5-2 0 16,3 0 0-16,4-5-224 0,1 0 48 0,3-4 16 15,-1-3-16-15,1-4 0 0,0-2 0 0,1-6 0 16,1-2 176-16,2-1-208 0,-2-1 80 0,2-2 128 0,-1-2 0 0,-1 0 0 16,-1 0 0-16,-2 0 0 0,-6 2 0 0,-3-1 0 15,-2 1 0 1,-5 4 0-16,-4-2 0 0,-4 2 0 0,-4 9 0 0,0 0 0 0,-7-9 128 0,-2 4 32 16,-4 2 16-16,-1 3 0 0,-3 3 208 0,-1 5 64 15,-2 2 0-15,1 3 0 0,0 1-112 0,2 2-16 16,4 0 0-16,3-3 0 0,2 0-320 0,4 0 144 15,2 0-144-15,2-1 0 0,0-12 0 0,7 10-192 16,4-2 0-16,2-4 0 0,1-2-96 0,3-3-16 16,1-3 0-16,3 0 0 0,1-6 112 0,3-1 32 15,0 1 0-15,0-2 0 0,-3-3-16 0,-1 0 0 16,-2 2 0-16,-2-1 0 0,-2-2-48 0,-2 3-16 16,-2-4 0-16,-3 2 0 0,-3-1 240 0,-1 0-144 15,-2 2 144-15,-2 1-128 0,-3 1 256 0,3 12 48 16,-5-9 16-16,5 9 0 0,-12-3 320 0,2 6 64 0,-1 2 0 15,-1 4 16-15,1 3-256 0,-2 4-48 0,-2 2-16 0,2 4 0 16,2 2-272-16,-1 2 0 0,1 1 128 0,5-2-128 16,2-2 0-16,4 2 0 0,4 0 0 0,5-2 0 15,3-2-256-15,1 0 32 0,1-1 16 0,7 2 0 16,6-1-1120-16,2-3-208 0</inkml:trace>
  <inkml:trace contextRef="#ctx0" brushRef="#br1" timeOffset="-164026.75">29727 9050 21183 0,'0'0'1888'0,"0"0"-1504"15,0 0-384-15,0 0 0 0,0 0 2336 0,0 0 400 16,0 0 80-16,0 0 0 0,0 0-2224 0,16 4-448 0,0-3-144 0,-1-2 0 16,2-1 176-16,1-2-48 0,-1 2-128 0,3-6 192 15,0-1-192-15,2 0 176 0,-1 0-176 16,-1 1 160-16,-1-3-160 0,-1 1 0 15,-1 1 144-15,-1-2-144 0,-3 5 0 0,-2-3 128 0,-2-2-128 0,-1 0 0 16,-3 1 144-16,-5 10-144 0,2-9 192 0,-2 9-192 16,-4-9 176-16,-3 3-176 0,-2-1 160 0,-1 5-160 15,-2 0 128-15,-1 5-128 0,-4 2 0 0,0 2 0 0,0 0 0 0,0 2 0 16,-1 2 0-16,2-1 0 0,2 1 0 0,1 1 0 16,3 1 0-16,0-2 0 15,4 1 0-15,2 0 0 0,4-12 0 0,0 13 0 0,0-13 0 0,4 10 0 16,-4-10 0-16,10 11 0 0,1-5 0 15,0-1 0-15,3-1 0 0,1-1 0 0,-1-2-192 16,5 2 32-16,-1-3 0 0,4 1 0 16,6 4-480-16,-1-1-112 0,-1 0-16 0,1-3-8384 15,-2 2-1696-15</inkml:trace>
  <inkml:trace contextRef="#ctx0" brushRef="#br1" timeOffset="-163558.32">30287 9054 1839 0,'0'0'0'0,"0"0"160"0,0 0-160 0,0 0 0 0,4-8 0 0,-4 8 0 16,5-9 4000-16,-1 1 768 0,0-1 160 0,0 0 16 15,-3 2-2720-15,3 1-560 0,0 0-96 0,-3 2-32 16,-1-1-576-16,0 5-112 0,0 0-16 0,0 0-16 15,-1-4-272-15,1 4-48 0,-6-4-16 0,0 3 0 0,-1 6-48 16,-2 1-16-16,-2 4 0 0,-3 4 0 16,1-1-48-16,0 2-16 0,0 2 0 0,2 0 0 15,0 1-112-15,3-3-32 0,2 0 0 0,3-2 0 16,3-1-208-16,3-3 0 0,-3-9 128 0,8 9-128 16,2-3 0-16,2-2 0 0,1-5 0 0,3-4 0 0,0-4-160 0,4-3 32 15,2-4 0-15,0-2 0 16,3 2-320-16,1-2-48 0,2 1-16 0,-2-1 0 15,0-4-368-15,-3 2-80 0,-1-1 0 0,-2-1-16 16,-2 1 336-16,0-1 64 0,2 1 0 0,-6 2 16 0,-3-1 432 0,-5-1 128 16,-6-4 0-16,0 5 0 0,-1 3 128 0,-2 1 128 15,-1 6 16-15,-2 3 16 0,-2 4 704 0,-1 3 144 16,-1 3 16-16,-2 2 16 0,-3 4-400 0,1 3-64 16,-4 3-32-16,1 3 0 0,-1 1-176 0,-1 3-48 15,0 5 0-15,2 1 0 0,0-2-176 0,5 2-32 16,4 2-16-16,5 0 0 0,-3-2-224 15,6 1 0-15,3 0 0 0,5-2 0 16,5-1-368-16,6 4-112 0,6 5-32 0</inkml:trace>
  <inkml:trace contextRef="#ctx0" brushRef="#br1" timeOffset="-162791.44">30916 9321 22799 0,'-6'-9'1008'0,"3"5"208"0,-1 0-960 0,0 0-256 16,4 4 0-16,0 0 0 0,0 0 1488 0,0 0 256 15,0 0 48-15,0 0 16 0,0 0-672 0,0 0-144 16,2-7-32-16,3 2 0 0,-5 5-640 0,12-9-128 0,1-1-16 0,1-1-16 15,-1 1-160-15,3 1 0 16,-1-2 0-16,2 1 0 0,-1-3 0 0,0 1 0 16,-2 0 0-16,0 1 0 0,1-1 0 0,-4 1 0 15,-4 2 0-15,1-1 0 0,0 3 0 0,-8 7 0 0,0 0 0 0,0 0 0 16,0 0 0-16,0 0 0 0,0 0 0 0,0 0 0 16,0 0 0-16,-7 13 0 0,-1 3 0 0,2 0 0 15,-1-2 144-15,2-1-144 16,0-1 160-16,-1-2-160 0,6-10 160 0,-2 12-160 15,2-12 160-15,0 0-160 0,1 14 128 0,-1-14-128 0,5 9 0 0,-5-9 0 16,11 7 0-16,-1-3 0 16,1-3-176-16,-5-1 176 0,2-1-256 0,1-2 64 0,3 1 0 0,5-4 16 15,-3 0-176-15,-1-1-32 16,-1 1-16-16,0-1 0 16,-1 1-80-16,0 1-16 0,-1-1 0 0,-2 4 0 0,-8 2 288 0,0 0 48 0,11-3 16 0,-11 3 0 15,0 0 144-15,0 0 192 0,0 0-32 0,5 9-16 0,-5-9 192 16,2 11 48-16,1-1 0 0,-3-10 0 0,4 11-256 0,-4-11-128 15,5 7 160-15,-5-7-160 0,5 6 128 0,2-2-128 16,-7-4 0-16,8 1 0 0,-1 0 0 0,1-1 128 16,-8 0-128-16,9-1 0 0,1 1 0 0,-3-1 0 15,0-3 0-15,-1 2 0 0,1-2 0 0,-1 2 0 16,-6 2 128-16,0 0-128 0,8 0 0 0,-8 0 0 16,7 2 0-16,-1 2 0 0,1 0 0 0,-1 1 192 15,1 2-16-15,-2 1-16 0,2-2-32 0,-2 1-128 16,0-1 192-16,-5-6-64 0,0 0-128 0,7 7 0 15,-7-7 0-15,6 4 128 0,2-4-128 0,1 2 0 16,1 4-192-16,0-4 192 16,-3-2-1936-16,1-1-272 0,-3-6-48 0</inkml:trace>
  <inkml:trace contextRef="#ctx0" brushRef="#br1" timeOffset="-162628.95">31052 8771 9215 0,'-12'-7'816'0,"2"5"-656"0,-1 0-160 0,4 4 0 16,1 0 5072-16,6-2 992 0,0 0 192 0,-2 15 32 16,2-15-4688-16,4 16-960 0,1 3-176 0,7-4-32 15,3 6-432-15,5-4 128 0,6 3-128 0,8 2 0 16,7 3-896-16,1-2-272 0,-3-1-48 0</inkml:trace>
  <inkml:trace contextRef="#ctx0" brushRef="#br1" timeOffset="-162107.38">31832 9481 24879 0,'0'0'2208'0,"0"0"-1760"16,2-8-448-16,3-2 0 0,2-2 1728 0,2-1 256 15,0-1 48-15,0-2 16 0,0-1-1728 0,1-1-320 0,0-3 0 0,0-1-160 16,1-1 160-16,2-4 0 16,1 3 0-16,-1-4 0 0,-2-2 0 0,0 0 0 15,1 0 0-15,0 2 0 0,-2-2 0 0,2 4 192 0,-2 1-32 0,-2 7-16 16,0 3 240-16,-1 4 32 16,-3 3 16-16,-2 1 0 0,1 3-272 0,-3 4-160 0,0 0 192 0,-3 9-192 15,-2 6 192-15,-3 2-64 0,-2 2 0 0,-1 5-128 16,2 3 288-16,0 2-48 15,-3-1-16-15,3 1 0 0,0-2-224 0,4 1 0 16,0-1 128-16,1 8-128 0,2-7 0 0,4-13 0 0,-1 0-144 16,2-1 144-16,0-2-176 0,1-2 176 0,2-1-192 0,0-2 192 15,2-2-208-15,8 0 64 0,-1-5 16 0,2-2 0 16,1-2-64-16,2-3 0 0,0 0 0 0,-6 0 0 0,2-1 192 16,-5 2-192-16,2-3 192 0,0-1-192 15,0 4 192-15,0-3 0 0,-1 1 0 0,-1 0 0 0,-1 2 208 0,2 0-16 16,-6 0-16-16,1 6 0 0,-7 0-176 0,0 0 0 15,6 1 0-15,3 4 0 0,-9-5 0 0,6 4 0 16,-1 3-224-16,1-1 80 0,1 1 144 0,-1 1 0 16,1-2 0-16,-1 1 0 0,1-3 0 0,5 2 144 15,-2-1-144-15,-10-5 0 0,0 0 0 0,0 0 0 16,0 0 0-16,0 0 0 16,11 2-320-16,-11-2-160 0,0 0-32 0,0 0-9296 15,0 0-1856-15</inkml:trace>
  <inkml:trace contextRef="#ctx0" brushRef="#br1" timeOffset="-161967.42">31962 9048 27119 0,'-18'-20'1200'0,"10"12"256"0,-1-1-1168 0,0 1-288 16,1 1 0-16,3 1 0 0,1 1 1600 0,2 1 272 15,2 4 48-15,0 0 16 0,8-4-1408 0,5 1-272 16,4 2-64-16,3-2-16 0,2 2-448 0,5 2-96 0,3 2-16 0,5-2 0 16,2 4 384-16,2 3 0 0,3 1 0 0,14 7-14896 15</inkml:trace>
  <inkml:trace contextRef="#ctx0" brushRef="#br1" timeOffset="-161057.85">27536 9360 32543 0,'0'-9'1440'0,"0"9"288"0,0 0-1376 0,0 0-352 0,0 0 0 0,-3 17 0 16,2 2 560-16,-4 9 32 0,-3 7 16 0,-3 8 0 15,0 4-192-15,-1 1-32 0,-2 3-16 0,2-5 0 16,1-3-160-16,2-3-16 16,0-3-16-16,0-5 0 0,0-2-176 0,1-5-256 15,-2-2 64-15,-1-2 16 16,0-3-640-16,0-4-128 0,2-4-16 0,1-1-16 0,0-5-320 0,8-4-64 0,-10-3-16 0,-1-3 0 31,-2-3-1440-31,2-3-304 0,0-2-48 0,1-2-16 16,1-1 928-16,0-5 176 0,1-2 32 0,3 1 16 15,1 1 240-15,1 0 32 0,2-4 16 0,1 3 0 0,2 5 3536 0,2 0 704 0,-1-2 128 0,3 6 48 16,4 5 448-16,3 0 80 0,1 1 32 0,4 1 0 16,7 3-1696-16,4-1-352 0,-1-1-64 0,5-1-16 15,2-1-736-15,0 1-160 0,0-3-16 0,-1 4-16 0,3-3-176 0,-3 0 0 16,-2-2 0-16,0 0 128 0,0 0-416 0,-2 2-96 15,-2-3 0-15,-4 2-16 0,0 1 48 16,-3 0 16-16,-2 3 0 0,-4 2 0 0,-5 4 336 0,-10 0 0 16,0 0 0-16,0 0 0 0,-5 13 640 0,-3 7 80 15,-4 2 32-15,-2 3 0 0,-3 5 208 16,0 0 64-16,0 0 0 0,1-1 0 0,1-1-448 0,2 0-64 16,1-1-32-16,2-2 0 0,2-2-240 0,3-2-48 15,2-1-16-15,3-2 0 0,1-2-176 0,3-3 0 16,-1-2 0-16,2-2 0 15,-5-9-512-15,12 8-128 0,1-4-16 0,2 0-16 16,0-4-448-16,3-4-96 0,3-1 0 0,2-3-16 16,1 0-400-16,1 1-80 0,-1-5-16 0,-2 1 0 15,-1 1 704-15,-2 2 128 0,-2-1 16 0,-3 0 16 0,-6-5 1152 0,0 2 224 16,2 5 64-16,-10 7 0 0,9 0 720 0,2 3 160 16,-11-3 16-16,13 4 16 0,-13-4-464 0,15 5-112 15,0-1-16-15,0-1 0 0,1-2-384 0,1-1-64 0,2-1-32 0,0-2 0 16,-5-1-224-16,0 0-32 0,-1-1-16 0,-4 0 0 15,-9 5-144-15,10-6-272 0,-10 6 64 0,0 0 16 16,0 0-176-16,0 0-16 0,0 0-16 0,-16 0 0 16,0-2-304-16,-2 1-48 0,-3-3-16 0,0 5 0 15,0 4 400-15,2 2 80 0,1 0 16 0,1 4 0 16,2 2 928-16,2 0 192 0,3 1 48 16,2 2 0-16,3 1-288 0,5 0-48 0,2 0-16 0,6 1 0 15,5-2-400-15,6-2-144 0,1-1 0 0,6-5 144 16,6-3-512-16,6-2-96 15,6-5-32-15,5 0-8304 0,8-3-1664 0</inkml:trace>
  <inkml:trace contextRef="#ctx0" brushRef="#br1" timeOffset="-160890.3">29031 9572 15663 0,'0'0'1392'0,"0"0"-1120"15,0 0-272-15,-8 12 0 0,2 4 3616 0,-3 2 672 16,-3 4 128-16,-2 7 16 0,-1 1-3344 0,0 3-688 15,-2-1-128-15,1 3-16 0,0 1-256 0,3 0 176 0,0 1-176 0,3-5 160 16,1 1-160-16,4-2-256 0,3 2 64 0,5-6 16 31,3-1-1024-31,5-5-208 0,1-3-32 0,3-6-7216 16,3-7-1456-16</inkml:trace>
  <inkml:trace contextRef="#ctx0" brushRef="#br1" timeOffset="-160689.99">29384 9854 10127 0,'-23'-22'896'0,"7"11"-704"0,-3 2-192 0,-2 4 0 16,-3 3 4096-16,1-2 768 0,-2 4 176 0,2 4 16 16,1-1-2960-16,1 4-608 0,1 1-112 0,1 0-32 15,3-1-576-15,3 1-112 0,4 1-16 0,2 1-16 16,2 0-176-16,5-10-16 0,3 16-16 0,1 1 0 16,3-4-416-16,4 0 0 0,2-2 0 0,3 1-176 15,3-1-176-15,3-2-32 0,3-2-16 0,1-3 0 31,7 2-1552-31,-1-6-304 0,2 0-64 0,-9 0-11008 0</inkml:trace>
  <inkml:trace contextRef="#ctx0" brushRef="#br1" timeOffset="-160530.28">29780 9837 21183 0,'-11'-9'944'0,"6"6"192"0,0 6-912 0,-1 0-224 16,-1 3 0-16,0 3 0 15,-1 4 3056-15,-1 2 560 0,-1 3 112 0,-1 4 32 0,-2-2-2944 0,2 3-592 16,-4 7-224-16,3-3 176 0,1 2-176 0,0-2 0 15,3 1 0-15,2-3 0 0,1-1-256 0,1-1-96 16,0-4-16-16,0 3 0 16,3-7-384-16,5 0-80 0,3 4 0 0,0-8-16 15,-2-6-1808-15,-5-5-352 0</inkml:trace>
  <inkml:trace contextRef="#ctx0" brushRef="#br1" timeOffset="-160223.6">29750 9947 5519 0,'5'-9'496'0,"3"-6"-496"0,-3-6 0 0,3 4 0 16,1 3 5120-16,0 0 944 0,3 2 176 0,-1 2 32 15,0-1-3904-15,-1 3-800 0,3 0-160 0,2 5-16 16,-2 0-1184-16,1 2-208 0,-1 1 0 0,-1 4-144 16,-1-2 144-16,-1 2 0 0,-10-4-144 0,6 9 144 15,-3 0 0-15,-5 0 256 16,-3 1-32-16,-4 0-16 0,-3 0 336 0,-2 2 64 0,-2 0 16 0,1 0 0 16,0-2-320-16,1 0-64 0,1 2-16 0,1-1 0 15,3-4-224-15,4 3 0 0,2 0 0 0,3 0 0 16,4 0 0-16,1 0-288 0,2 0 64 0,2 2 16 15,5-1-16-15,3 2 0 0,3 0 0 16,1 0 0-16,0 0 224 0,-1 1-176 0,1-1 176 16,-1 0-160-16,-3 0 160 0,-3 0 0 0,-2-1-144 0,-3 0 144 15,-2-1 0-15,-6 0 0 0,-4-1 0 0,-5 2 0 16,-3-2 448-16,-5 0 16 0,-7-1 0 0,-5-1 0 0,-3 1-144 0,-4-3-16 16,-3 2-16-16,0 4-11216 15,0 1-2240-15</inkml:trace>
  <inkml:trace contextRef="#ctx0" brushRef="#br1" timeOffset="-117913.3">4010 11256 20031 0,'-10'-15'896'0,"1"-2"176"0,0 0-864 0,2 2-208 0,3 3 0 0,4 0 0 16,4 4 656-16,6-3 96 0,5 2 16 0,7-1 0 0,8-1-768 0,8-1 0 15,6 0 0-15,11 0 0 0,7-1 0 0,5 0 0 16,2-4 0-16,11-1 0 0,11 0 0 0,8 0 128 16,5-3-128-16,8-1 192 0,7-3-192 0,9 0 0 15,9-2 0-15,7-1 0 0,8 0 0 0,3-5 0 16,5-3 0-16,12-1-160 0,12 2 160 0,8-2 0 15,3-2 0-15,6-1 128 0,2 1 32 0,11-2 16 16,9 2 0-16,7-1 0 0,4 1 32 0,9 0 16 16,3 3 0-16,7 0 0 0,4-2-32 0,1 3-16 0,0 4 0 0,2-2 0 15,-2 2 16-15,1 2 16 0,1 2 0 0,-4 3 0 16,-1 3-32-16,-5 0-16 16,-5 1 0-16,-2 1 0 0,-5 4-32 0,-7-1-128 15,-7 3 192-15,-4-4-64 0,-6 1 0 0,-5 3-128 16,-6 3 192-16,-6 1-64 0,-7 1 0 0,-12-1 0 15,-13 2 0-15,-4 3 0 0,-6 1-128 0,-14-1 0 0,-12-2 144 0,-11 5-144 16,-7 5 0-16,-9 5 0 0,-14 6 0 16,-15-2-12304-16</inkml:trace>
  <inkml:trace contextRef="#ctx0" brushRef="#br1" timeOffset="-87749.51">10954 11326 10127 0,'2'-22'896'0,"1"1"-704"0,0-3-192 0,-2 11 0 0,3-6 1040 0,0 3 176 16,-2 2 48-16,2 1 0 0,2 2-800 0,-3-2-144 15,1 0-48-15,0 3 0 0,0 1 960 0,-1 2 192 0,-3-1 48 0,0 3 0 16,-2-1 16-16,2 4 16 0,0 2 0 0,0 0 0 15,0 0-1296-15,0 0-208 0,0 8-128 0,2 3 128 16,-2 2-240-16,0 15 80 16,0 4 16-16,-2 0 0 0,1 3 144 0,0 5 256 15,0 0-64-15,-2 3-16 0,-1 3-48 0,0 2-128 0,-1 4 192 0,1-1-64 16,0 1 48-16,1-5 0 0,1 0 0 0,1-5 0 16,-1-6 16-16,2 1 16 0,0-5 0 0,0 2 0 15,0-6-16-15,0 0 0 0,0-3 0 16,0 2 0-16,2 1-32 0,-2-4-16 0,-2-3 0 0,2 0 0 15,0-1-16-15,0-3-128 0,0-3 192 0,0-2-64 0,0-2-128 0,0-10 128 16,0 11-128-16,0-11 128 0,0 0-128 0,0 13 0 16,2 0 0-16,0 0 0 0,-1-7-240 0,-1-6-80 15,3 5 0-15,-3-5-16 16,0 0-1904-16,0 0-368 0</inkml:trace>
  <inkml:trace contextRef="#ctx0" brushRef="#br1" timeOffset="-85599.48">11127 11583 1839 0,'-12'-1'160'0,"-2"-2"-160"0,0-1 0 0,7 0 0 0,-7 0 3104 0,0 3 592 16,1 0 112-16,1 1 32 0,1-6-1408 0,2 5-288 16,1-2-48-16,8 3-16 0,-6-3-224 0,1-1-64 15,5 4 0-15,0 0 0 0,2-8-848 0,5 1-176 16,2 2-48-16,4-1 0 0,7-5-448 0,2 2-80 15,4 1-32-15,5 0 0 0,3 3-32 0,1 3 0 16,-1-4 0-16,0 2 0 0,1 0-128 0,-1 2 0 16,-3-1 144-16,1 1-144 0,-2-1 0 0,-3 0 144 15,-4 2-144-15,1 0 0 16,-3 0-288-16,1 3-160 0,0 3-48 0,-4 2 0 16,-5-3-672-16,-2 1-144 0,-11-5-32 0,5 7-7264 15,-5-7-1456-15</inkml:trace>
  <inkml:trace contextRef="#ctx0" brushRef="#br1" timeOffset="-85433.11">11161 11738 17855 0,'-29'9'784'0,"12"-2"176"0,2-5-768 0,1 2-192 0,0-4 0 0,5 0 0 15,2-6 2192-15,4 0 416 0,3 6 80 0,0 0 0 0,10-4-1648 0,5 1-336 16,4-4-64-16,5 2 0 0,2 0-128 0,5-1 0 16,2 0-16-16,2-1 0 0,0 0 80 0,-1-1 32 15,0 0 0-15,1 1 0 16,2 1-304-16,-4-1-64 0,0 3-16 0,1 3 0 15,1 4-1264 1,0 1-256-16,1 1-48 0,-3-3-16 0</inkml:trace>
  <inkml:trace contextRef="#ctx0" brushRef="#br1" timeOffset="-83881.14">11106 11279 20479 0,'-6'-18'0'0,"-3"0"0"0,-3 3 0 0,0-6 0 0,2 19 3216 0,-2 7 656 16,-2 4 128-16,-3 9 32 0,0 6-3520 0,-3 7-704 16,-1 6-144-16,1 3-32 0,-1 0 144 0,0 5 32 15,0-1 0-15,5 0 0 0,6-1 192 0,5-5 0 16,2-5 0-16,6-7 0 0,3-5 0 0,6-6 0 16,4-3 144-16,3-5-144 0,5-7 192 0,6-4-48 15,5-8-16-15,8-1 0 0,8 0-256 16,0-7-64-16,-2-3-16 0,-2-2 0 15,-7-1-464-15,-4 0-96 0,-8 3 0 0,-4-1-16 16,-7 1 176-16,-4 3 32 0,-4 0 16 0,-3 4 0 0,-4 0 560 0,-5 3 0 0,3 13 0 16,-9-11 0-16,-4 5 528 0,-4 3 16 15,-4 3 0-15,-4 3 0 0,-6 3 16 0,-2 4 0 16,-2 1 0-16,3 2 0 0,-1 3-112 0,3 4-32 0,3-2 0 16,6 0 0-16,3-2-240 0,6-1-48 0,4-3-128 0,8-12 192 15,8 10-192-15,6 1-192 0,8-3 48 0,8-4 0 31,8 1-688-31,4-5-128 0,0-1-16 0,-3-5-16 16,-4-1-352-16,0-3-80 0,-4-1-16 0,-2 2 0 16,-4-5-64-16,-4 5-16 0,-4 3 0 0,-6 2 0 0,-11 4 1088 0,0 0 224 0,0 0 32 0,-10 16 16 15,-8 3 1664-15,-6 10 336 0,-4 6 64 0,-6 7 16 16,-5 3-320-16,-4 1-48 0,-4 0-16 0,1 1 0 0,-1-1-736 0,7 0-160 16,3-2-16-16,8-2-16 0,6-7-176 0,7-2-48 15,5-7 0-15,8-8 0 16,4 1-576-16,3-4-128 0,5 0-32 0,12 0 0 15,7-2-496-15,0-6-112 16,4-7 0-16,1-7-16 0,4-1 336 0,-1-6 64 0,-3-6 0 0,-3 2 16 16,-1-5 368-16,-5 1 192 0,-3 1-192 0,-5 4 192 0,-6 5 0 15,-3 4 0-15,-7 8 0 0,0 0 0 0,0 0 208 0,-1 11-48 16,-5 3-16-16</inkml:trace>
  <inkml:trace contextRef="#ctx0" brushRef="#br1" timeOffset="-82411.94">14389 11583 16575 0,'-36'-7'1472'0,"25"2"-1168"16,2-1-304-16,3-1 0 0,-2 2 2400 0,3 0 416 15,-1 1 96-15,6 4 16 0,0 0-1744 0,0 0-352 16,0-7-64-16,0 7 0 0,0 0-256 0,13-5-32 0,0-2-16 0,6 1 0 15,0-2-144-15,3 3-48 16,3 0 0-16,1 1 0 0,2-1-80 0,-2 1 0 16,4-2-16-16,-2 3 0 0,0-4-176 0,-1 0 160 15,0 1-160-15,1 1 160 0,-2 0-160 0,-4-2 128 0,-4 3-128 0,-1 1 128 16,-1 1-128-16,-2 2 0 0,-3 0 0 0,-11 0 0 16,0 0 0-16,0 0 0 15,7 9 0-15,-3 3 0 0,-5 1 0 0,-3 2 0 0,-2 4 0 0,-3 2 0 16,-2-2 0-16,2 2 0 0,0-1 128 0,1 2-128 15,0 0 0-15,0 4-224 0,1 3 32 0,3 1 0 16,2-2-1712-16,2-3-336 0</inkml:trace>
  <inkml:trace contextRef="#ctx0" brushRef="#br1" timeOffset="-81896.47">15383 11583 17503 0,'0'0'1552'0,"0"0"-1232"0,0 0-320 0,0 0 0 16,0 0 1152-16,0 0 192 15,0 0 16-15,6 13 16 0,1 4-992 0,-1 5-208 0,-1 1-48 0,2 9 0 16,-1 4 816-16,0 5 144 0,-1 3 48 0,-1 6 0 16,-2 3-272-16,2 7-48 0,0 4-16 0,1 2 0 15,3 7-480-15,1-6-80 0,2-7-32 0,0-5 0 16,1-10-32-16,1-6-16 0,0-5 0 0,0-5 0 15,0-4-160-15,0-5 0 0,2-1 0 0,-1-2 128 16,-1-4-128-16,0-3 0 0,1-3 0 0,1-2 0 16,-1-8 0-16,-1-3 0 0,-1-6-144 15,1-2 144-15,0-1 0 0,0-8 0 0,-1-5-128 0,1-4 128 16,0-6 0-16,-1 8-128 0,-2-8 128 0,2-10 0 16,-2-5-144-16,2-3 144 0,1-4 0 0,0 0-144 15,0 0-48-15,0 0-16 0,-1 0 0 0,0 4 0 16,-1 0 64-16,1 3 16 0,-2 5 0 0,-2 5 0 0,1 4-16 0,2 4 0 15,-1 10 0-15,-1 0 0 0,-2 7-176 0,-1 5-16 16,1 0-16-16,-1 3 0 16,-6 10-416-16,0 0-96 0,0 0-16 0,0 0-10528 15</inkml:trace>
  <inkml:trace contextRef="#ctx0" brushRef="#br1" timeOffset="-81696.4">15424 12053 24991 0,'-11'-1'1104'0,"11"1"240"0,0 0-1088 0,0 0-256 0,0 0 0 0,0 0 0 15,5-2 576-15,5-4 64 0,5-1 16 0,3-1 0 16,5 1 112-16,6-5 32 16,4 3 0-16,2-2 0 0,1-2-208 0,3-1-32 0,0 1-16 0,4 2 0 15,3 0-400-15,1 3-144 0,3 5 0 0,-1 1-9472 16,1 4-1984-16</inkml:trace>
  <inkml:trace contextRef="#ctx0" brushRef="#br1" timeOffset="-80277.26">16286 12133 5519 0,'0'0'496'16,"-9"-4"-496"-16,9 4 0 15,-9-3 0-15,0 1 2944 0,9 2 480 0,0 0 96 16,-7-4 32-16,1 0-1952 0,6 4-384 0,0 0-64 0,0 0-32 15,-3-6-288-15,3 2-48 0,0 4-16 0,5-4 0 16,2 1-448-16,2 0-80 0,0 2-32 0,4 2 0 0,0 1 80 0,8 2 16 16,-3 0 0-16,2 1 0 0,1 3-96 0,-2 2-16 15,2 3 0-15,-1 0 0 0,-2 4-64 0,-1 0-128 16,-4-1 176-16,-1 3-176 0,-5-2 176 0,-1 3-176 16,-5 1 160-16,-2 1-160 0,-5 0 144 0,-1 0-144 15,-5 2 128-15,-1-2-128 0,-4 1 192 0,-1-1-32 16,-1-1-16-16,1-1 0 0,1-1-144 0,0-4 0 15,-1 0 0-15,2 0 0 0,3-1 0 0,2-2 0 0,0-2 0 16,3-1 0 0,3-1-320-16,5-8-80 0,0 0-32 0,0 0 0 15,0 0-640-15,0 0-128 0,0 0-16 0</inkml:trace>
  <inkml:trace contextRef="#ctx0" brushRef="#br1" timeOffset="-80050.66">16811 12145 12895 0,'0'0'1152'0,"-3"-7"-928"0,-3 2-224 0,6 5 0 16,-9 1 2320-16,-1 4 432 16,-1 3 64-16,-2 5 32 0,-4 3-2192 0,-4 0-432 0,-5 2-96 0,2 3 0 15,-2-2 208-15,2 2 48 0,1 3 16 0,0-1 0 16,4-1 560-16,2-1 96 0,1 1 32 0,6-1 0 16,2-3-320-16,3 2-64 0,2-2-16 0,2-1 0 15,5-1-272-15,2-3-48 0,5 0-16 0,3 0 0 0,3-1-352 0,5-1 144 16,6 0-144-16,2-1 0 15,1-1-560-15,3-3-208 0,0 0-64 0,0-2-8384 16,-3-3-1696-16</inkml:trace>
  <inkml:trace contextRef="#ctx0" brushRef="#br1" timeOffset="-79642.06">17289 12585 11055 0,'0'0'976'0,"0"0"-784"15,0 0-192-15,-10-4 0 0,-3 2 2560 0,3-2 448 16,1 1 112-16,2-1 16 0,3 2-1760 0,4 2-352 0,0 0-64 0,0 0 0 16,0 0-128-16,0 0 0 0,0 0-16 0,0 0 0 15,0 0-336-15,0 0-64 0,0 0-16 0,0 0 0 16,0 0-256-16,0 0-144 0,0 0 160 0,0 0-160 15,0 0 0-15,0 0 0 0,0 0 0 0,0-7 0 16,2 1 144-16,-2 6-144 0,0 0 128 0,0 0-128 0,0 0 0 16,0 0 0-16,0 0 0 0,0 0 0 0,1-7 0 0,-1 7 0 15,0 0-144-15,0 0 144 16,0 0-384-16,0 0 48 0,0 0 0 0,12 0 0 16,-2 0-112-16,-10 0-32 0,12 3 0 0,-12-3 0 15,12 5-96-15,-12-5 0 0,0 0-16 0,0 0 0 0,13 7 336 0,-13-7 64 16,0 0 0-16,0 0 16 0,9 7 176 0,-9-7 0 15,0 0 0-15,0 0-128 0,0 0 128 0,0 0 144 16,0 0-16-16,-1 11-128 16,1-11 192-16,-4 9-192 0,4-9 192 0,0 0-192 0,-8 5-208 0,8-5-160 15,0 0-16-15</inkml:trace>
  <inkml:trace contextRef="#ctx0" brushRef="#br1" timeOffset="-79232.83">18187 12031 21311 0,'0'0'944'0,"0"0"192"0,0 0-912 16,0 0-224-16,0 0 0 0,6 7 0 0,0 2 320 0,-5 4 0 0,-2 1 16 15,-3 6 0-15,-2 1 672 0,-3 3 128 0,-1 3 16 0,-2 1 16 16,-2-2 48-16,-2 2 0 0,-1 0 0 0,-2 1 0 15,-3-2-432-15,-1 2-80 16,0-3 0-16,-1 0-16 0,1-4-368 0,-1 1-80 0,1-4-16 0,0-1 0 16,0-1 0-16,1-6 0 0,-1-1 0 0,1-1 0 15,-1-2 0-15,4-2 0 0,1-2 0 0,-1-3 0 16,2-3-32-16,4-1-16 0,3-1 0 0,1-2 0 16,0-2-176-16,3-1 0 0,3-1 0 0,0-2 0 0,2-2-432 0,2-2 48 15,3-1 0-15,5-7 0 16,3-3-144-16,2 6-32 0,2 1 0 0,-5 10 0 0,4 0 192 0,-1 1 48 15,2 1 0-15,-1 2 0 0,1 3 128 0,0 0 16 16,1 4 16-16,0 6 0 0,1 1 160 0,1 4 128 16,1 2-128-16,-2 4 176 0,0 4 176 0,1 1 32 15,-1 1 16-15,2 1 0 0,-1 2-144 0,1-1-48 16,1 2 0-16,1 0 0 0,0-3-16 0,1-1 0 16,1 3 0-16,-1 0-10336 15,2-1-2080-15</inkml:trace>
  <inkml:trace contextRef="#ctx0" brushRef="#br1" timeOffset="-77814.16">19156 11999 19343 0,'-3'-7'1728'0,"3"7"-1392"0,0-5-336 0,0 5 0 15,0 0 1136-15,0 0 144 0,14 0 48 0,2 0 0 16,-2-1-960-16,4 2-192 0,5 0-48 0,1-1 0 16,5 4 832-16,1-3 176 0,3 2 16 0,-2-3 16 15,3-1-400-15,1 1-64 0,-1-2-32 0,1 1 0 0,0-3-368 0,1 3-80 16,0 1-16-16,1 0 0 0,-5 0-48 0,2 0-16 16,0 1 0-16,-3-1 0 0,-5 0-144 0,-1 2 0 15,-3 0 0-15,-5-1-176 16,-2 2-560-16,-4 2-112 0,1-1-32 0,-12-4 0 15,3 7-560-15,-6 3-112 0,-6-3-32 0</inkml:trace>
  <inkml:trace contextRef="#ctx0" brushRef="#br1" timeOffset="-77619.79">19131 12347 5519 0,'-7'-13'496'0,"5"4"-496"16,2 1 0-16,4 1 0 0,3 1 4864 0,6 1 864 15,4-1 176-15,7 1 48 0,3 1-4928 0,4-1-1024 16,3 0-128-16,0 0-64 0,0-3 192 0,1 1 0 16,-1 1 0-16,-1 0 0 0,-1 1 160 0,0 0 80 0,-4 1 16 0,1 2 0 15,-2 0-112-15,0 2-16 0,-4 0 0 0,-2 2 0 32,-4 3-512-32,-3-1-96 0,-3 0-32 0,-11-4-7360 0,0 0-1472 0</inkml:trace>
  <inkml:trace contextRef="#ctx0" brushRef="#br1" timeOffset="-77453.06">19184 12514 15663 0,'-5'-8'1392'0,"1"1"-1120"0,3 2-272 0,1 5 0 16,9-4 3392-16,7 3 640 0,6-2 112 0,6 2 16 0,6 0-3136 0,5-2-640 16,4-2-128-16,2 1-32 0,0 1-16 15,5-2 0-15,2 0 0 0,4 2 0 0,3-1-80 0,2 6 0 16,4 3-128-16,-3 1-9536 15,-8 4-2032-15</inkml:trace>
  <inkml:trace contextRef="#ctx0" brushRef="#br1" timeOffset="-75896.33">21136 11983 12895 0,'0'0'1152'0,"0"0"-928"15,-11-9-224-15,11 9 0 0,-2-7 2512 0,2 7 464 16,0-5 96-16,0 5 0 0,5-4-2448 0,3 2-496 16,1-4-128-16,3 3 0 0,3-1 688 0,2 1 112 15,3 0 32-15,2 1 0 0,4-2-304 0,3 1-48 16,-2-1-16-16,4 2 0 0,3-1-256 0,-1-2-48 0,-2 0-16 0,1 0 0 15,-2-2 0-15,-3 0 0 16,-2 1 0-16,-3 1 0 0,-3 0-144 0,0 1 160 0,-4-2-160 16,0 3 160-16,-4-1-160 0,-2 2 0 0,1 2 0 0,-10 0 128 15,0 0-128-15,5 8 0 0,-5-8 0 0,2 13 0 16,-3 3 0-16,-1 2 0 0,-2 3 144 0,-3 4-144 16,-1 1 208-16,-1 5-16 15,-4 2-16-15,1 3 0 0,-1 3-48 0,0 3-128 0,0 0 192 0,3-2-64 16,-2-1-128-16,3-1 160 0,1-3-160 0,2-2 160 15,-1-6-160-15,2-1-192 0,1-2 32 0,1 6 16 16,6-7-336-16,1-3-64 0,1-3-16 16,-4-4 0-16,-2-3-432 0,1 1-96 15,0-11 0-15,0 0-10752 0</inkml:trace>
  <inkml:trace contextRef="#ctx0" brushRef="#br1" timeOffset="-75687.4">21041 12426 10127 0,'-12'-11'896'0,"8"4"-704"16,0-5-192-16,2 1 0 0,-1 3 3200 0,4-3 592 15,2 4 128-15,5-4 32 0,1 3-3312 0,1 0-640 16,2-2-192-16,0 2 0 0,2-1 640 0,3 3 128 16,1-4 32-16,2 4 0 0,3 1-32 0,2 1-16 15,1 0 0-15,0 1 0 0,-1 3-336 0,1 2-64 16,-3-1-16-16,9 5 0 15,-5 5-512-15,-3 1-96 0,-5 1-32 0,-7-2-7616 16,-3 0-1520-16</inkml:trace>
  <inkml:trace contextRef="#ctx0" brushRef="#br1" timeOffset="-75531.66">21059 12613 24879 0,'-18'-3'1088'0,"12"3"256"0,6 0-1088 0,0 0-256 0,0 0 0 0,0 0 0 16,0 0 160-16,0 0-32 0,10 3 0 0,3-1 0 15,2-2 192-15,2-2 16 0,4-1 16 0,4-1 0 0,4 0 0 0,2-1 0 16,3-3 0-16,15 0 0 31,1 3-704-31,-2 3-144 0,0 0-16 0</inkml:trace>
  <inkml:trace contextRef="#ctx0" brushRef="#br1" timeOffset="-73414.94">22052 12235 1839 0,'-10'-11'0'0,"5"5"160"0,-2-3-160 0,1-1 0 15,0 0 0-15,4 4 0 0,-2-1 4800 16,0-1 912-16,3 2 192 0,1-1 48 15,0-1-4144-15,2 3-816 0,0-1-160 0,3 0-48 0,1 2-80 0,2 1-32 16,0 0 0-16,1 0 0 0,0 5-64 0,3 0-16 16,0 2 0-16,-1 1 0 0,1 3-176 0,0 3-32 15,0 0-16-15,-3 1 0 0,1 4-112 0,-1-1 0 16,-1 4-16-16,-1 3 0 0,-3 1-64 0,-3 2-16 16,-2 0 0-16,-3 13 0 0,-2-3-32 15,0-5 0-15,-3-2 0 0,-2-1 0 0,0-3-128 0,-1-3 160 16,0-1-160-16,-1-3 160 0,1-2-288 0,5 1-64 15,1-2-16-15,1-1 0 16,1 0-528-16,0-6-96 0,2 1-32 0,2-8 0 16,0 0-736-16,0 0-128 0,0 0-48 0</inkml:trace>
  <inkml:trace contextRef="#ctx0" brushRef="#br1" timeOffset="-73186.56">22584 12177 1839 0,'-14'-8'160'16,"-6"3"-160"-16,-4 1 0 0,-2 4 0 0,-2 4 5152 0,1 4 992 0,-3 1 208 0,9-1 48 15,-3 4-4720-15,1 2-928 0,-2 2-192 0,2-1-48 0,2 4 688 0,1-1 128 16,2 0 16-16,4-1 16 0,3 0-224 0,4 1-48 16,3-1-16-16,2 0 0 0,4 0-608 0,4-1-112 15,5 1-32-15,8 6 0 0,5-2-320 0,2-1 0 16,2-2 0-16,9 1 0 15,6 1-2880-15,5-2-480 0</inkml:trace>
  <inkml:trace contextRef="#ctx0" brushRef="#br1" timeOffset="-63601.48">23076 12106 10127 0,'0'0'896'0,"0"0"-704"0,0 0-192 0,0 0 0 15,0 0 2368-15,0 0 448 16,0 0 96-16,0 0 16 0,0 0-2352 0,0 0-448 0,0 0-128 0,0 0 0 16,8-16 160-16,-8 16 16 0,11-4 0 0,1 0 0 15,0 0 16-15,2-1 0 0,3 1 0 0,1 3 0 16,1-2-32-16,-1-1 0 0,-1 0 0 0,0 0 0 16,-2-1 0-16,4 4 0 0,0 1 0 0,1-1 0 15,-1-3-160-15,0 1 0 0,-1-1 0 0,0 0 128 0,-1 2-128 16,-1-4 0-16,-3 3 0 0,-2 0 128 15,0 2-128-15,-11 1 0 0,0 0 0 0,0 0 0 16,0 0 0-16,0 0 0 0,0 0 0 0,0 0 0 0,0 0 832 0,-5 13 96 16,-2-3 16-16,1 2 0 15,-2 2-96-15,0-1-16 0,0-2 0 0,0 2 0 0,1 0-512 16,0 0-96-16,2 1-32 0,0 3 0 0,-3 1-384 16,1 3-96-16,1-1-16 0,2-1-12960 0</inkml:trace>
  <inkml:trace contextRef="#ctx0" brushRef="#br1" timeOffset="-60256.28">24116 12211 13823 0,'9'-8'1216'0,"0"1"-960"16,-1 0-256-16,0 2 0 0,-8 5 1680 0,0 0 304 15,0 0 48-15,0 0 16 0,0 0-1744 0,0 0-304 16,0 0-144-16,0 0 16 0,4 17 768 0,-4 1 176 16,-5 2 16-16,-3 2 16 0,-4 0 464 0,-2 1 96 15,-4 0 0-15,-1 1 16 0,-2-3-688 0,-1 1-144 0,0-1-16 16,-1 0-16-16,-1-3-240 0,1 1-32 0,-2-1-16 0,2-4 0 15,-1-1-16-15,1-2 0 16,-2 0 0-16,0-3 0 0,0-3-16 0,2-1-16 16,-2-1 0-16,3-2 0 0,2-3-32 0,2-1 0 15,1-1 0-15,3-1 0 0,1-2 0 0,1 1 0 0,2-5 0 0,3 2 0 16,7 9-192-16,-4-10 128 0,2-3-128 0,4 0 0 16,3 2 0-16,2-2 0 0,1 3-208 0,2-1 64 15,2 2-112-15,2 3-32 0,2 2 0 0,2 1 0 16,-1-1 0-16,1 4 0 0,1 0 0 0,0 4 0 15,1 3 128-15,1 2 32 0,-1 1 0 0,3 5 0 16,1 3 128-16,0 3 256 0,-1 2-64 0,2 3-16 16,1 4 16-16,-1-1 16 0,0 2 0 0,-1 3 0 15,1 1-208-15,-3 10 0 0,-2 11-192 0,-8-1-14656 16</inkml:trace>
  <inkml:trace contextRef="#ctx0" brushRef="#br1" timeOffset="-46168">14503 13644 12895 0,'-16'-5'1152'0,"0"2"-928"0,2-2-224 0,2 4 0 0,0-2 2832 0,3 2 528 0,3-1 96 0,6 2 32 16,0 0-2624-16,0 0-528 0,-5 0-96 0,5 0-32 0,0 0-48 0,0 0-16 16,0 0 0-16,0 0 0 0,14 7 496 0,2-4 80 15,-1-1 32-15,2-2 0 0,0 3-256 0,3-5-48 16,2 1-16-16,-1-1 0 0,1 0-240 0,0 1-32 15,-1 1-16-15,1-1 0 0,0-3-144 0,-1 1 160 16,0-1-160-16,-3 2 160 0,-2-1-160 0,-2-1 0 16,1 0 0-16,-1 0 128 0,-1 2 688 0,-1 2 128 0,-12 0 16 0,11-3 16 31,-11 3-1712-31,0 0-352 0,0 0-64 0,0 0 0 0,11 9 768 0,-11-9 144 0,4 12 48 0,-2 2 0 16,-3-1 192-16,-2 2-176 15,-1-2 176-15,-1 1-160 0,0 0 160 0,-1 2 144 16,-2 0-16-16,1 3-128 0,-1-1 128 0,2 1-128 0,-1-1 0 0,2 3 0 15,1 4-224-15,3 1-96 0,-2-4-32 0,2-1 0 32,0-6-2032-32,1 0-416 0</inkml:trace>
  <inkml:trace contextRef="#ctx0" brushRef="#br1" timeOffset="-45744.45">15329 13729 8287 0,'0'0'736'0,"0"0"-592"16,3-7-144-16,-3 7 0 0,0 0 3392 0,10-2 640 16,2 4 128-16,1-2 16 0,1 0-3120 0,2 0-624 15,-3 2-128-15,3-2-32 0,2 1 352 16,1-1 64-16,1 0 16 0,0 0 0 0,-2 0-192 15,1-3-48-15,1 3 0 0,1-2 0 0,-2 0-208 0,2 1-32 16,-1 0-16-16,-1-3 0 0,0 1-64 0,-3 1-16 16,1-1 0-16,2 0 0 0,-2 1-128 0,1 0 0 15,0 0 0-15,-2 1 128 0,-3-1-128 0,-1 2 0 16,-1 0 0-16,0 2 0 0,-11-2 0 0,11 3 0 16,-11-3 0-16,11 7 0 0,-11-7 0 0,6 12 128 0,-6-12-128 0,6 13 128 15,-3 4-128-15,-3 2 0 0,-1-2 0 0,-1 4 0 16,-1 3 0-16,-1 2 160 0,-1 2-16 0,0-2 0 15,-2 2-144-15,1 0 128 0,-1 1-128 0,1 0 128 16,-1-1-128-16,1 2 0 0,0 0 0 0,1-1 0 16,0 0 0-16,1-3-320 0,-3-7 48 15,2 1 16 1,1-2-448-16,2 2-64 0,-1-5-32 0,0 0 0 16,1-2-288-16,1-3-64 0,-3-1-16 0</inkml:trace>
  <inkml:trace contextRef="#ctx0" brushRef="#br1" timeOffset="-45522.75">15432 14128 21759 0,'-12'-8'960'0,"12"8"208"0,0 0-928 0,-5-7-240 0,3-2 0 0,2 9 0 0,0-6 512 0,0 6 64 15,7-7 16-15,1 2 0 0,-8 5-96 0,15-4-32 16,-1 0 0-16,2 3 0 0,0-3 240 0,4 3 32 15,1-1 16-15,1 2 0 0,-1 0-496 0,1 0-80 16,-1 3-32-16,-2-2 0 0,-3-1-144 0,-2 3 0 16,1-2 0-16,-2 4 0 15,-3 1-928-15,-1-1-224 0,-9-5-32 0</inkml:trace>
  <inkml:trace contextRef="#ctx0" brushRef="#br1" timeOffset="-45324.78">15282 14349 24239 0,'0'0'1072'0,"0"0"224"0,0 0-1040 0,0 0-256 0,0 0 0 0,0 0 0 15,0 0 528-15,0 0 48 0,0 0 16 0,16 0 0 16,-1-1-144-16,2 1-16 0,4 0-16 0,1 0 0 16,3 0-64-16,1 1-16 0,2-1 0 0,-1 0 0 15,0-2-96-15,1 0-32 0,-1-2 0 0,-1 3 0 16,2-3-368-16,-4 0-80 0,0 0-16 0</inkml:trace>
  <inkml:trace contextRef="#ctx0" brushRef="#br1" timeOffset="-44231.94">16293 14138 11055 0,'0'0'976'0,"-7"-9"-784"16,7 9-192-16,4-9 0 0,1-4 2480 0,3 2 448 15,0 2 80-15,4 3 32 0,3-1-2256 0,1 3-448 16,-2 0-80-16,3 2-32 0,1 2 448 0,2 0 96 16,1 0 0-16,0 2 16 0,-2 4-208 0,-2 0-64 15,-3 1 0-15,-2 2 0 0,-3 0-288 0,-9-9-64 0,7 13-16 0,-3 0 0 16,-3 4-16-16,-1 0-128 0,-4 0 192 0,-1-3-64 15,-4 2 112-15,-2-1 16 0,-2 2 0 0,-2 0 0 16,-1 2-32-16,-1-1 0 0,-1 1 0 0,0-2 0 16,-1 0-224-16,4 2 0 0,0-5 0 0,2 0-160 31,2 2-320-31,1-7-64 0,1-1-16 0,3-2 0 16,6-6-336-16,0 0-64 0,0 0 0 0,0 0-16 15,0 0-1552-15,0-17-304 0</inkml:trace>
  <inkml:trace contextRef="#ctx0" brushRef="#br1" timeOffset="-44014.46">16797 14085 18767 0,'0'0'832'0,"0"0"176"0,0 0-816 0,0 0-192 15,0 0 0-15,0 0 0 0,-13 1 704 0,0 3 112 16,-1 4 16-16,-3 2 0 0,-4 2-176 0,-1 0-16 16,-2 2-16-16,3 3 0 0,1 0 416 0,0-2 96 15,0 1 16-15,5 2 0 0,2-2-208 0,4 1-48 16,2-1 0-16,4-1 0 0,3-2-384 0,3 0-96 15,4-1-16-15,3 0 0 0,3 0-144 0,3-1-16 16,1 0-16-16,2-2 0 0,3 1-224 0,3-2-128 16,3-3 128-16,-2 0-208 15,-2 2-592-15,2-2-112 0,2 0-32 0,-1 1-8336 16,-2-5-1664-16</inkml:trace>
  <inkml:trace contextRef="#ctx0" brushRef="#br1" timeOffset="-43548.74">17320 14451 12895 0,'0'0'576'0,"0"0"112"0,0 0-560 0,0 0-128 15,0 0 0-15,0 0 0 0,0 0 1664 0,0 0 320 16,-8-9 48-16,3 2 16 15,0 1-960-15,1 2-176 0,4 4-32 0,0 0-16 0,0 0 464 0,0 0 80 16,-4-5 32-16,4 5 0 0,0 0-464 0,0 0-80 16,0 0-32-16,0 0 0 0,0 0-512 0,0 0-96 15,0 0-32-15,0 0 0 0,-7-2-224 0,7 2 176 16,0 0-176-16,0 0 160 0,0 0-160 0,0 0 160 16,0 0-160-16,0 0 160 0,0 0-160 0,0 0 0 15,0 0 0-15,0 0 0 0,0 0 0 0,0 0 0 16,0 0 0-16,0 0 0 0,0 0 0 0,0 0 0 0,0 0 0 0,0 0 0 31,0 0-256-31,6 13-128 0,-1-1-16 0,-1 0-13904 0</inkml:trace>
  <inkml:trace contextRef="#ctx0" brushRef="#br1" timeOffset="-42330.61">17978 13982 12895 0,'0'0'1152'0,"0"0"-928"0,-5-11-224 0,12 5 0 0,-7 6 1840 0,0 0 320 16,0 0 64-16,10 1 16 0,-10-1-1312 0,10 10-256 15,-2 5-48-15,-3-3-16 0,-1 1 304 0,-2 5 64 16,-4-1 16-16,-2 4 0 0,-1 1-224 0,-1 4-32 15,-2 0-16-15,-5 1 0 0,-3-2-272 0,1 0-48 16,-2-4-16-16,-2 1 0 0,-1-1-96 0,-4-2-32 16,-1 0 0-16,-3-1 0 0,-2 0 0 0,-2-1 0 15,0-1 0-15,-5-2 0 0,1-4-80 0,2 0-32 16,0-4 0-16,1 1 0 0,2-1-144 0,4-3 0 16,3-5 144-16,3 0-144 0,2-3 0 0,3-2 0 15,3-2 0-15,4-2 0 0,2 0 0 0,4-2-160 16,0-2 160-16,6 0-160 15,2-4-208-15,4 1-32 0,4 0-16 0,1 1 0 0,2 1 16 0,3 3 0 16,5 0 0-16,2 4 0 0,1 1 144 0,2 3 16 16,1-1 16-16,-3 4 0 0,2 0 96 0,0 6 128 0,-2 2-208 0,-1 6 80 15,-1 1 128-15,0 4 0 0,-3-1 0 0,0 0 0 16,-1 1 208-16,0 0-16 0,0 0-16 0,-2 2 0 16,0-3-48-16,-3 3 0 0,-3-2 0 0,-1 1 0 15,-1 0-128-15,-1 4 0 0,-1 1 0 0</inkml:trace>
  <inkml:trace contextRef="#ctx0" brushRef="#br1" timeOffset="-39213.5">19415 14014 5519 0,'-10'-4'496'0,"-2"-2"-496"0,-1-1 0 0,-4 9 0 0,6-8 3600 0,1 1 624 0,0 1 128 0,3-2 32 15,3 1-2624-15,1-1-528 0,2 0-96 0,1 6-32 16,3-7-448-16,-3 7-80 0,9-5-32 0,3 0 0 15,2-2 0-15,2 3 0 16,3-2 0-16,2 2 0 0,4 0-160 0,2 0-48 0,2 0 0 0,2 2 0 16,0-1-176-16,5 3-32 0,0-1-128 15,2 1 192-15,-2-4-192 0,1 3 176 0,-2-1-176 0,-1 2 160 16,-4 0-160-16,-3 0 128 0,0 0-128 0,-3 3 128 31,-2 1-560-31,-2-3-112 0,-3 0-32 0,-7 5 0 16,-3-1-2432-16,-7-5-480 0</inkml:trace>
  <inkml:trace contextRef="#ctx0" brushRef="#br1" timeOffset="-39002.43">19343 14147 20271 0,'0'0'1792'0,"-9"-2"-1424"0,3-2-368 0,6 4 0 0,0 0 1312 0,0 0 192 15,15-4 32-15,6 0 16 0,0 0-1136 0,1 0-224 16,2-1-64-16,0 0 0 0,1-1 128 0,3 1 32 15,3 1 0-15,-1-1 0 0,-2 0-48 0,2 2-16 16,0 2 0-16,-1-2 0 0,-3 3-96 0,0 3-128 16,-2 1 176-16,-1 0-176 0,1 0-176 0,-3 1-144 15,-6 0-16-15,-2 2-16 16,-4-2-2096-16,-9-5-432 0</inkml:trace>
  <inkml:trace contextRef="#ctx0" brushRef="#br1" timeOffset="-38832.82">19425 14341 19343 0,'-11'-2'1728'16,"2"2"-1392"-16,2-3-336 0,7 3 0 0,0 0 2032 0,0 0 336 0,0 0 64 0,0 0 0 15,14 3-1680-15,3-2-352 0,2-2-64 0,3 1-16 16,4-4-64-16,1 0-32 0,6-2 0 0,3 0 0 16,6 0-32-16,4 2 0 0,1 0 0 0,2 1 0 15,-1 3-192-15,1 0 176 0,-1 0-176 0,-5-4-13696 16</inkml:trace>
  <inkml:trace contextRef="#ctx0" brushRef="#br1" timeOffset="-37878.06">21122 13898 11743 0,'3'-17'512'0,"5"-2"128"0,-6-3-512 0,-1 2-128 15,0 2 0-15,0 1 0 0,1 2 1680 0,-2 1 320 0,-3 4 64 0,2-1 16 16,0 5-480-16,1 6-80 0,0 0-32 0,0 0 0 16,0 0-336-16,0 0-80 0,-4 13-16 0,2 4 0 15,0 1-800-15,2 7-256 0,0 5 128 0,0 1-128 16,0 4 320-16,1 6 0 16,3 4 0-16,-1 2 0 0,-2 7-64 0,1 4 0 0,0 2 0 0,0 0 0 15,1-1-128-15,2-6-128 0,0-7 144 0,5-6-144 16,-1-3 192-16,1-10-64 0,1-2-128 0,-1-4 192 15,-2-8-192-15,0 1 128 0,1-2-128 0,-1-2 0 16,-8-10 128-16,13 7-128 0,-2-6 0 0,0-2 144 0,-1-2 0 16,2-1 0-16,1-6 0 0,1-3 0 15,1-4 48-15,0-2 16 0,1-5 0 0,1-2 0 16,0-4-64-16,1-4-16 0,-1-5 0 0,0-5 0 16,-1-5-128-16,-1 0 160 0,1-1-160 0,-2 1 160 15,2-1-160-15,-2 3 0 0,1 0 0 0,-2 0 128 0,-2 1-128 16,0 1 0-16,-1 5 0 0,1-1 128 0,-1 4-128 15,-1 5 0-15,0 6 0 0,0 0 0 0,-1 0 0 0,0 6 0 16,0 4 0-16,0 2 0 0,-2 4-256 0,1 4-48 16,-7 6 0-16,0 0 0 15,0 0-320-15,0 0-64 0,8 9-16 0,-3 0 0 16,-3 4-896-16,-2 2-176 0,-2 1-32 0</inkml:trace>
  <inkml:trace contextRef="#ctx0" brushRef="#br1" timeOffset="-37681.64">21062 14244 23039 0,'-7'-7'2048'16,"3"2"-1648"-16,4 5-400 0,0 0 0 0,0 0 1632 0,9-7 240 0,2 2 48 0,3-1 16 16,2-5-1488-16,3 1-320 0,5-1-128 0,0 0 128 15,3-1 0-15,3-1 0 0,3 1 0 0,4 2 0 16,1 1 0-16,0 3-128 0,1 4 192 0,-2-1-64 15,-1 3-272-15,-1 3-64 0,-1-1-16 0,-3 2-8864 16,-5-1-1760-16</inkml:trace>
  <inkml:trace contextRef="#ctx0" brushRef="#br1" timeOffset="-37344.27">21931 14223 10127 0,'-4'-11'896'0,"3"2"-704"16,5-1-192-16,4 1 0 0,3 2 3584 0,5-1 672 15,4 2 144-15,-1 1 16 0,2 1-3456 0,0 1-704 16,1 2-256-16,-1 1 176 0,-2 1 16 0,0 4 16 15,-4 1 0-15,0 4 0 0,-2 2 96 0,0 1 16 0,-3 0 0 0,-1 1 0 16,-2 2-176-16,-2 3-16 0,-1 2-128 0,-3 3 192 16,-2-2-192-16,-3 4 144 0,-1-3-144 0,-3 3 128 15,-1 1-128-15,0 0 0 0,1-2 0 0,-1-1 0 32,0-3-608-32,0 1-48 0,-2-6-16 0,3-2 0 15,-1-3-480-15,3-3-112 0,0 0-16 0,6-8-5760 0,0 0-1168 0</inkml:trace>
  <inkml:trace contextRef="#ctx0" brushRef="#br1" timeOffset="-37127.59">22421 14266 7359 0,'0'0'656'0,"0"0"-528"0,0 0-128 0,0 0 0 16,0 0 2944-16,-10-3 576 0,-4 2 96 0,-1 2 32 15,-2 4-2224-15,0 3-432 0,-1 1-96 0,2 2 0 16,2-3 240-16,0 3 48 0,-2 4 16 0,3 2 0 0,1 0-240 0,2 1-64 15,3 0 0-15,3 0 0 0,2 1-480 0,3-1-96 16,3-4-32-16,3 2 0 0,0-2 16 0,5 2 0 16,2 1 0-16,7-2 0 0,5 0-304 0,7 0 0 15,5 0-208-15,6 0-14528 0</inkml:trace>
  <inkml:trace contextRef="#ctx0" brushRef="#br1" timeOffset="-35860.12">22955 14126 9215 0,'-15'-9'816'0,"15"9"-656"16,-6-10-160-16,2 1 0 15,4 9 3680-15,0 0 704 0,0 0 144 0,2-7 16 0,-2 7-3136 16,8-5-624-16,1-2-128 0,3 5-16 16,0-1-448-16,2 1-192 0,2 0 160 0,2 0-160 0,0 0 240 0,2 2-48 15,-1 0-16-15,1 2 0 0,0 0-176 0,-4 1 0 16,0-2 0-16,-2 2 128 0,-1 1-128 0,-1 0 0 15,-12-4 0-15,12 6 0 0,-12-6 0 0,9 11 0 0,-2 0 0 16,-2-2 0-16,-4 3 0 0,-1 4 0 0,-2-1 0 0,0 1 0 16,0 1 0-16,-2 3 0 15,0 2 144-15,1 0-144 0,-1 0 0 0,0 3 0 0,-1-2 0 0,1 2 0 32,2 2-592-32,-2 1-192 0,0-2-48 0</inkml:trace>
  <inkml:trace contextRef="#ctx0" brushRef="#br1" timeOffset="-35494.74">23786 14238 16575 0,'0'0'1472'0,"11"0"-1168"0,-11 0-304 0,11 8 0 15,0 3 1952-15,-3 2 336 0,-2 2 64 0,-1 2 16 16,-1 0-1616-16,-4 4-320 0,-2 1-64 0,-3 4-16 15,-5 0 208-15,0 2 32 0,-3-2 16 0,-4 0 0 0,-4 1 128 0,-1-1 32 16,-3-1 0-16,0-5 0 0,-2-3-304 0,0-2-48 16,-3-2-16-16,1-2 0 0,0-1-112 0,2-1-32 15,0-2 0-15,3-6 0 0,3-2 32 0,3-3 0 16,2-1 0-16,5 0 0 0,4-2-16 0,2-2 0 16,0-1 0-16,2-2 0 0,2-3-272 0,2-2 0 15,-1-1 0-15,8-1 0 0,5-2 0 0,4 1-176 16,2 2 32-16,4 1 0 0,0 3-64 0,2 3-16 15,0 5 0-15,-1 2 0 0,1 3 96 0,-3 3 128 16,0 3-208-16,-1 5 80 0,0 3 128 0,-1 5 0 16,-3 0 0-16,0 4 0 0,0 3 0 0,-2 2 0 15,1 2 0-15,0 2 128 0,-1 3-128 0,0 3-208 16,-2 3 48-16,-4 3-14880 0</inkml:trace>
  <inkml:trace contextRef="#ctx0" brushRef="#br1" timeOffset="-8203.51">14510 13074 6447 0,'0'0'576'0,"0"0"-576"0,0 0 0 0,0 0 0 15,0 0 2176-15,0 0 336 16,0 0 64-16,0 0 16 0,0 0-1648 0,0 0-336 0,0 0-64 16,0 0-16-16,0 0-48 0,2-8-16 15,-2 8 0-15,9-6 0 0,1-1 144 0,5 3 32 0,2 1 0 0,-1 0 0 16,1-1-160-16,2 0-32 0,0-1 0 0,2 1 0 15,1-1-112-15,3 4-16 0,1 1-16 0,0 0 0 16,4 0-176-16,3 0-128 0,2 2 192 0,3-1-192 16,2 2 176-16,3 0-176 0,0 1 160 0,2-1-160 15,-2 0 176-15,2-2-176 0,1-1 192 0,3 0-192 16,1-1 176-16,5 0-176 0,2-2 160 0,2 2-160 16,-2 1 144-16,0 1-144 0,-1 0 128 0,1 2-128 0,-4 1 0 0,0-3 128 15,1 4-128-15,2-3 0 0,3 0 128 0,-1 2-128 16,-2 0 128-16,0-1-128 0,-1-2 0 0,0 0 0 15,0 2 0-15,1-2 0 0,1-1 144 0,2 0-144 16,1-1 160-16,-4 1-160 0,-5 1 144 16,-2-1-144-16,-1 0 128 0,-2 0-128 0,-3 0 0 15,-1 2 0-15,0-2 0 0,-1 0 0 0,4 0 160 0,-1 2-160 16,2 3 192-16,-1-1-192 0,-1 3 0 0,0-2 0 16,-1-1 0-16,-2-1 0 0,0-3 0 0,0-2 0 15,1 1 0-15,-1-2 0 0,-2 1 0 0,0 1 0 16,-1-5 0-16,-2 2 0 0,-2 0 0 0,-3 1 0 15,-2 0 0-15,-2 0 0 0,-2 1 0 0,-1-2 0 16,-4 1 0-16,0 1 0 0,-2-1 0 0,0-1 0 0,-1 3 128 0,-2 1-128 16,-2-2 0-16,0 2 0 15,-1 0 128-15,-1 0-128 0,0-2 0 0,-11 2 0 0,10 0 128 0,1 0-128 16,-11 0 0-16,10-1 160 0,-10 1-160 0,12-3 128 16,-12 3-128-16,0 0 0 0,0 0 0 0,10-5 0 15,-10 5 0-15,0 0 128 16,11 5-128-16,-11-5-8160 0,9 3-1696 0</inkml:trace>
  <inkml:trace contextRef="#ctx0" brushRef="#br1" timeOffset="-2068.48">20776 13232 4607 0,'-3'-7'400'0,"1"1"-400"0,-3-1 0 0,5 7 0 0,-10-7 1664 0,10 7 256 16,0 0 64-16,0 0 0 0,0 0-1136 0,0 0-208 16,0 0-64-16,0 0 0 0,0 0-352 0,0 0-80 15,14-2-16-15,2 1 0 0,5-3 848 0,7 2 176 16,3-2 16-16,4 0 16 0,4-2-64 0,6 0-16 15,4-1 0-15,5 4 0 0,2-4-464 0,10 3-112 16,8 0-16-16,7 2 0 0,5-1-208 0,7 0-48 16,6-1-16-16,11 3 0 0,8-1-112 0,9 2 0 15,3-6-128-15,9 5 192 0,9 1 64 0,-1 0 0 16,-1 0 0-16,3 0 0 0,2 3-256 0,-4 1 128 16,-3-4-128-16,-7 3 0 0,-6 3 144 0,-4-2-144 0,-6-2 128 15,-2 3-128-15,-2 5 224 0,-9-3-32 0,-6 2-16 0,-8 2 0 16,-3 1-368-16,-1 3-80 0,-1 5-16 0,-11 1-7712 15,-9 0-1552-15</inkml:trace>
  <inkml:trace contextRef="#ctx0" brushRef="#br1" timeOffset="17864.64">14220 15275 6447 0,'0'0'576'0,"1"-9"-576"16,4 1 0-16,-5 8 0 0,8-7 976 0,1 1 96 15,0-1 16-15,4 2 0 0,2 0-528 0,2 1-112 16,1 1 0-16,3 1-16 0,3-2 480 0,5 0 112 15,5 0 0-15,3 0 16 0,0 2-336 0,4-4-80 16,0 1-16-16,2-5 0 0,1-6 0 0,9 3 0 16,7 4 0-16,10 1 0 0,10 6-176 0,6-1-48 15,5 2 0-15,7 1 0 0,6 4-224 0,8 3-160 16,7 2 192-16,4 2-192 0,2 2 208 0,5 0-64 16,3-3-16-16,-1 0 0 0,-4-4-128 0,1 2 192 15,0-2-192-15,-7 1 192 0,-7-2-192 0,-3-1 0 0,-2 1 0 0,-6-1 0 16,-8-1 0-16,-6 1 0 15,-4-3-144-15,-5 0 144 0,-4 2 0 0,-5 1 224 0,-6 0-32 0,-4 4-16 16,-6 1-176-16,-6 0 160 0,-3-3-160 16,-5 3 160-16,-5-1-160 0,-6 3-176 15,-4-2 48-15,-5 3-10096 0</inkml:trace>
  <inkml:trace contextRef="#ctx0" brushRef="#br1" timeOffset="24402.67">20637 15356 18191 0,'0'0'800'0,"0"0"176"0,0 0-784 0,9-8-192 16,4-1 0-16,10 0 0 0,10-2 1008 0,18 2 144 15,16-1 48-15,18 3 0 0,17-2-48 0,22 3 0 16,22 2 0-16,24 4 0 0,23 0-256 0,20 2-48 0,14 6-16 16,9 5 0-16,5 4-320 0,-5 0-64 0,-7 1 0 0,-8 1-16 15,-9-3-192-15,-10 0-48 0,-9-2 0 0,-9-2 0 16,-9 1-192-16,1 7 0 0,-2 7 0 0,-11 1 0 31,-11-6-1856-31,-9-3-320 0</inkml:trace>
  <inkml:trace contextRef="#ctx0" brushRef="#br2" timeOffset="-111727.86">15896 15168 9215 0,'-22'-8'400'0,"-4"0"96"0,-3 1-496 0,-2 1 0 0,-2 5 0 0,-3-2 0 15,-2 2 1472-15,-4-4 192 0,-2-2 32 0,1 1 16 16,1-2-1152-16,3 2-240 15,1-2-32-15,5 1-16 0,0 1 656 0,2-6 128 0,1-9 32 0,4 4 0 16,2 7 368-16,5 1 80 0,0-1 0 0,8 5 16 16,0-1-704-16,5 3-144 0,2-1-16 0,4 4-16 15,0 0-672-15,0 0 0 0,11-2-208 0,4-4 48 32,6 5-352-32,6 1-80 0,7-4-16 0,6 4 0 0,9 1 432 0,12-2 176 0,12 1-128 15,9-1 128-15,7-3 0 0,12 3 144 0,10 1 0 0,12-2 0 16,11-2 32-16,13 3 0 0,12 1 0 0,8 1 0 0,3-2-32 15,12 1 0-15,14 0 0 0,11 4 0 16,8 0 16-16,12 1 0 0,12 0 0 0,10 1 0 16,9-1-160-16,6 0 160 0,9 0-160 0,3 0 160 0,1-1 16 15,-4 4 0-15,-1 0 0 0,-4 2 0 0,-4 2-48 0,-8 0-128 16,-7 0 192-16,-9 1-64 16,-10 4-128-16,-13-3 0 0,-9-4 144 0,-10 0-144 0,-8-5 144 0,-7 3-144 15,-10-1 192-15,-12 1-192 0,-15-1 144 0,-7-1-144 16,-6 2 0-16,-8-1 144 0,-10 0-144 0,-10 0 160 15,-7-2-160-15,-6-4 160 0,-6 2-160 0,-10 0 0 16,-5 1 0-16,-14-2 128 0,-10-1 16 0,-8-1 0 16,-6-3 0-16,-10 0 0 0,-6-1 80 0,-6 0 16 0,-11 4 0 0,0 0 0 15,0-6 64-15,0 6 16 16,-12-8 0-16,-5 1 0 0,-2 1-544 0,-8 4-96 16,-4 5-32-16,-7 1-9072 0,-5-3-1824 15</inkml:trace>
  <inkml:trace contextRef="#ctx0" brushRef="#br2" timeOffset="4722.42">17866 15057 11519 0,'0'0'512'0,"0"0"96"0,0 0-480 0,13 2-128 0,-13-2 0 15,5-7 0-15,-5 7 944 0,0 0 160 0,0 0 48 0,4-8 0 16,-4 8-576-16,0 0-128 0,2-6 0 0,-2 6-16 15,0 0-272-15,0 0-160 0,0 0 192 0,0 0-192 16,0 0 272-16,0 0-48 0,0 0-16 0,0 0 0 16,-10 5 176-16,3 0 16 0,-1-1 16 0,8-4 0 15,-9 5-128-15,1-1-32 0,0-3 0 0,0 3 0 16,-1 0-96-16,1 0-32 0,-1 0 0 0,1-4 0 16,-2 1-128-16,10-1 192 0,-9 3-192 0,9-3 192 15,-9 0-192-15,9 0 192 0,0 0-192 0,0 0 192 0,-8-3-16 0,8 3 0 16,0 0 0-16,0 0 0 15,0 0-48-15,-5-6 0 0,2-6 0 0,3 2 0 0,0 1-128 0,4-1 0 16,4 1 0-16,1 4 0 16,1-4 0-16,1 1-144 0,-2-2 144 0,0 2-208 0,0 0 208 0,0 2 0 15,-1-1 0-15,0-1-144 0,-2 3 144 0,-6 5-128 16,7-5 128-16,-7 5-128 0,0 0 128 0,0 0 0 16,0 0 0-16,0 0 0 0,0 0 0 0,0 0 0 15,8 13 0-15,-3-1-128 0,-5-12 128 0,1 13 0 16,-1-4 0-16,0-9 0 15,-5 14 144-15,0-5-144 0,0 0 192 0,-2-1-192 0,1-1 192 0,-1-2-192 16,-2 0 192-16,9-5-192 0,-8 1 224 0,8-1-64 16,-9 3-16-16,9-3 0 0,-9-1-16 0,1-2 0 15,2-2 0-15,6 5 0 0,-6-5 96 0,4-2 16 16,-1-2 0-16,2 0 0 0,1 1-64 0,1 0-16 0,2-1 0 0,1 0 0 16,0-1-160-16,1-1 0 0,-1-1 0 0,1 1 0 15,-1 2 0-15,0-1 0 0,-4 10 0 0,5-6 0 16,-4-1 0-16,-1 7 0 0,0 0 0 0,0 0 0 15,0 0-192-15,0 0 192 0,0 0-160 0,0 0 160 16,3 10-288-16,-4 3 32 0,-3 3 16 0,-6 8-6992 16,-3 2-1392-16</inkml:trace>
  <inkml:trace contextRef="#ctx0" brushRef="#br2" timeOffset="8081.26">22377 15129 1839 0,'0'0'0'0,"0"0"160"0,0 0-160 0,0 0 0 0,10-1 0 0,-10 1 0 16,0 0 2160-16,12-4 400 0,-12 4 64 0,11-2 32 15,-11 2-1648-15,0 0-336 0,0 0-64 0,10-1-16 0,-10 1-320 0,0 0-64 16,0 0-16-16,10 1 0 0,-10-1-48 0,0 0-16 16,0 0 0-16,11 7 0 0,-11-7-128 0,0 0 0 15,0 0 0-15,0 0-176 0,0 0 176 0,0 0 128 16,0 0-128-16,0 0 176 0,-9 5 128 0,0-1 16 16,0-4 16-16,-2 0 0 0,1-1-80 0,-1-1 0 15,1 1-16-15,1 1 0 0,0-4-112 0,9 4-128 0,-11-2 176 0,3-1-176 16,2 0 192-16,6 3-192 0,0 0 192 0,0 0-192 15,0 0 176-15,0 0-176 0,0 0 160 0,0 0-5408 16,0 0-1072-16</inkml:trace>
  <inkml:trace contextRef="#ctx0" brushRef="#br2" timeOffset="10058.12">23442 15228 12895 0,'0'0'1152'0,"0"0"-928"0,0 0-224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7T15:58:23.0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29691 18404 6447 0,'6'-8'272'0,"2"0"80"0,3 2-352 0,0-1 0 0,1 1 0 0,1 0 0 0,1 1 3648 0,2 3 672 15,0 0 128-15,3 0 32 16,2-1-3264-16,1 0-656 0,3 2-128 0,2-1-32 15,2-2 176-15,2 1 16 0,1 3 16 0,2 1 0 0,3 5-400 0,0-3-80 16,-2 4 0-16,0 0-128 0,-2-2 0 0,-2 0 0 16,-1-1 0-16,-1 1 0 0,0 2-176 0,-2-1-144 15,0-1-16-15,-1 1-11136 0</inkml:trace>
  <inkml:trace contextRef="#ctx0" brushRef="#br0" timeOffset="420.35">30832 18267 6447 0,'9'-8'576'0,"1"2"-576"0,1 0 0 0,0 1 0 16,1 1 3328-16,0 2 544 0,1 2 112 16,0 0 32-16,0 0-2816 0,1 1-560 15,2 2-128-15,1-2 0 0,0 2-48 0,0 3 0 0,0 2 0 0,-2 1 0 16,1 0-96-16,-4 0-32 0,-3 2 0 0,-1-1 0 15,-1-3-336-15,-7-7 128 0,0 0-128 0,-3 13 0 16,3-13 0-16,-10 13 0 0,-3-3 0 0,-2-3 0 16,-2-1 0-16,-3 1 0 0,-1-1 0 0,2-1 0 15,-2-2 0-15,1 0 0 0,2-1 0 0,1 2 0 16,4-4 0-16,3 0 0 0,1 0 0 0,9 0 0 16,0 0 0-16,0 0 0 0,0 0 0 0,0 0 0 0,0 0 0 0,11 5 0 15,4 1 0-15,0 0 0 0,1 1 0 0,2-1 0 16,1 1 0-16,-1-1 0 15,0 5 0-15,-1-1-128 0,-1 4 128 0,-2-1-128 0,-1 2 128 0,-3 0 0 16,-3 1-144-16,-2 0 144 0,-1-1 0 0,-4 2 0 16,-4 2 0-16,-2 0 0 0,-4 2 0 0,-3-3 0 15,-5 0 0-15,-3 1 0 0,-2-5 0 0,-1-1 0 16,-2-1 0-16,2 0 0 0,0-2 0 16,-1-1 0-16,2 0 0 0,3-5 0 0,3 1 0 15,2-1-192-15,-1-4 0 0,4 0-7216 16,12 0-1440-16</inkml:trace>
  <inkml:trace contextRef="#ctx0" brushRef="#br0" timeOffset="564.02">31473 18435 23039 0,'27'-13'2048'0,"6"-1"-1648"0,4-2-400 0,0 7 0 16,2 5 1904-16,-3-1 288 0,-4 4 64 0,-2 1 16 15,-4-3-1728-15,-1 6-352 0,-4 0-64 0,-3 4 0 16,-3 2-128-16,-5 3 0 0,-4 4 0 0,-4 2-14016 15</inkml:trace>
  <inkml:trace contextRef="#ctx0" brushRef="#br0" timeOffset="2803.3">8709 737 7359 0,'1'-12'320'0,"0"-1"80"15,2 0-400-15,-2 3 0 0,1 2 0 0,-2 8 0 16,0 0 3392-16,0 0 576 0,-11-5 128 0,1 9 32 15,1 8-2976-15,-3 7-608 0,0 5-112 0,-2 6-32 16,-4 3-816-16,-2 4-160 0,2-2-48 0,-2 7 0 16,1 4 304-16,-2 2 48 0,4 0 16 0,1 3 0 0,2-4 256 0,1-2 0 15,0-2-128-15,2 0 128 0,2-5 0 0,1-3 144 16,2-5-16-16,2-6 0 0,3-3 160 0,3-3 32 16,2-2 0-16,3-2 0 0,2-7 64 0,3-1 0 0,1-5 16 0,2-2 0 15,2-4-400-15,5-2 0 16,1-3 0-16,0-3-10432 0</inkml:trace>
  <inkml:trace contextRef="#ctx0" brushRef="#br0" timeOffset="3118.38">9018 849 19119 0,'0'0'832'0,"0"0"192"0,0 0-816 0,-9 4-208 15,-4-5 0-15,0 2 0 0,0 3 736 0,0 5 96 0,-3 2 32 0,-4 2 0 16,-1 2-576-16,-1 1-112 0,-2 5-32 0,-4 2 0 15,-2 3-144-15,0 0 0 0,0 1 0 0,0-3 0 16,-4-2 0-16,3-2 0 0,1-4 0 0,4-5 192 16,4-1-48-16,5-5 0 0,5 1 0 0,12-6 0 15,0 0 176-15,0 0 16 0,0 0 16 0,0 0 0 16,0 0 0-16,0 0 0 0,0 0 0 0,13-2 0 16,3-1-352-16,2 6 0 0,2 3-160 0,-1 3 160 15,2 3-224-15,0 4 64 0,0 3 16 0,0 1 0 16,-2-2 144-16,1 2 0 0,1 0 0 0,-1 0-128 0,0 1 128 0,1-2 0 15,0 1 0-15,0-4 0 16,2-1 0-16,2 0 176 0,0-2-48 0,1 1 0 0,1-2 16 0,-1-3 0 16,-4-3 0-16,-1 1 0 15,0-3-672-15,-1-3-144 0,-1 0-32 0</inkml:trace>
  <inkml:trace contextRef="#ctx0" brushRef="#br0" timeOffset="3754.42">9608 714 11967 0,'0'0'528'0,"0"0"112"0,0 0-512 0,-6 4-128 0,-5-4 0 0,1 4 0 15,0 7 2368-15,-2 4 432 16,1 4 80-16,0 3 32 16,-1 4-2656-16,-1 3-544 0,0 4-96 0,0 6-32 0,-1 1 48 0,0 3 16 0,1 0 0 0,2 0 0 15,-2 3 352-15,1-3 0 0,1-4 0 0,2-1 0 16,0-6 128-16,0 13 112 0,3-10 16 0,2-14 0 15,0-3 144-15,1-1 48 0,1-5 0 0,0-1 0 16,2-4-96-16,0-7-16 0,0 0 0 0,0 0 0 16,0 0-528-16,2-9-128 15,0-3 0-15,2-2-16 16,0-4-96-16,1-5-16 0,2-5 0 0,-1-7 0 0,2-7 256 0,2-3 64 0,2-3 0 0,1 1 0 16,3 2 128-16,3 2 0 0,5 4 128 0,2 5-128 15,4 2 512-15,0 4 16 0,-1 3 16 0,-2 1 0 16,-1 2 16-16,-4 0 0 0,-1 0 0 0,-3 4 0 0,-1 3-112 15,-2 9-32-15,-1 2 0 0,0 3 0 16,1 3-416-16,-2 3 0 0,-2 1-192 0,0 3 192 16,1 1-192-16,-3 1 192 0,-3 2-160 0,-2 2 160 0,-4 2-160 15,-1 3 160-15,-2-2-160 0,-2 2 160 0,-4-1 0 0,-1 1 0 16,-4-2 0-16,-1 3 0 0,-3 0 0 0,-3-2 0 16,-3 0 0-16,1-3 0 0,1-1 0 0,-1-1 0 15,3-2 160-15,4-4-160 0,3-3 0 0,2 1 0 16,4 0 0-16,1-1 0 0,6-5 0 0,0 0 0 15,0 0 0-15,7 8 0 0,1 0 0 0,4-1 0 0,2 1 0 16,2 1 0-16,0 0 128 0,4 1-128 16,-2 0 128-16,1 2-128 0,-1 1 0 0,-3 2 128 15,1 0-128-15,-2 0 0 0,-2 2 0 0,-1 0 0 16,-4 2 0-16,0 1 0 0,-3 3 0 0,-3 0 0 16,-2 0 0-16,-3 0 0 0,-4-1 0 0,-2 0 0 15,-2 0-176-15,-4 0 176 0,-3-1 0 0,-3 0-128 16,-3-1 128-16,-1-2 0 0,-3-3 0 0,0 0-128 15,1-3 128-15,-1-3 0 0,-1-3 0 0,3-1 0 0,1-2 0 16,1-3 128-16,3-1 80 0,2-2 32 0,2-3 0 0,-3-7 0 16,7-1 80-16,3 1 32 0,5-2 0 0,2-3 0 15,2-2-48-15,6 0-16 0,4 1 0 0</inkml:trace>
  <inkml:trace contextRef="#ctx0" brushRef="#br0" timeOffset="4253.95">10881 815 21423 0,'0'0'944'0,"0"0"208"0,0 0-928 0,1-7-224 0,-3-5 0 0,-1 7 0 15,-1 3 256-15,-1 10 16 0,-3 9 0 0,-1 5 0 16,-2 7-272-16,-6 11 0 0,-2 6-128 0,-3 7 128 16,-4 5-352-16,-2 4 32 0,2 0 0 0,-1-1 0 15,-2-4 144-15,3-3 48 0,0 1 0 0,5-6 0 16,4 2 128-16,3-5 0 0,3-10 0 0,5-5 0 15,3-3 304-15,2-6-16 0,1-3 0 0,1-3 0 0,2-3 96 16,-3-13 32-16,3 9 0 0,0 3 0 0,7 4 48 16,-3-7 16-16,0-4 0 0,-7-5 0 0,12-3-336 0,-2-2-144 15,-2-5 128-15,1-6-11232 0</inkml:trace>
  <inkml:trace contextRef="#ctx0" brushRef="#br0" timeOffset="4462.42">10765 1188 20271 0,'-2'-19'896'0,"6"8"192"0,3 2-880 0,-2 1-208 15,-2-2 0-15,5 3 0 0,5 0 1168 0,2-1 192 16,3-3 48-16,7 3 0 0,4-1-1040 0,-8 5-208 16,5-1-32-16,5 1-128 0,2-2 0 0,3 2 0 0,2 1 0 0,1 1 0 15,-1 0 0-15,-1 2 0 16,-4-4 0-16,1 3 0 0,-2 0 192 0,-5 1-192 15,-2 1 192-15,-4 0-192 0,-3 3 176 0,-4-1-176 0,-3 2 160 0,-4 2-7920 16,-3-1-1584 0</inkml:trace>
  <inkml:trace contextRef="#ctx0" brushRef="#br0" timeOffset="4632.64">10813 1346 22799 0,'0'0'1008'0,"-8"1"208"16,8-1-960-16,-5-4-256 0,-2-6 0 0,5 3 0 15,7 1 528-15,6 3 64 0,0 1 16 0,9-2 0 0,2 1-224 0,-1 1-32 16,5-1-16 0,5-1 0-16,8 1-128 0,4 0-16 0,3 0-16 15,1-1 0-15,2 1 16 0,0 3 16 0,-4 3 0 0,-3 1 0 0,-3 2-208 0,-5-3 0 16</inkml:trace>
  <inkml:trace contextRef="#ctx0" brushRef="#br0" timeOffset="5748.75">12431 1002 19343 0,'0'0'848'0,"0"0"192"0,0 0-832 0,0 0-208 0,0 0 0 15,0 0 0 1,0 0 736-16,0 0 96 0,6 0 32 0,2-1 0 0,1-2-400 0,3-2-80 0,2 0 0 0,3-2-16 16,4 2-176-16,1-2-16 0,3 2-16 15,13-5 0-15,-1 0 32 0,-2 3 0 16,-1-1 0-16,11 1 0 0,-3 3-192 0,-13 2 0 0,-5 2 0 16,-3 0 0-16,-5 5 0 0,-6 3 0 15,-4 6 0-15,-6 4 0 0,-4 9 0 0,-4 6 0 0,-4 1 0 16,-5 5 0-16,-1 2-192 0,-3 4 64 0,-1-2 128 15,-3 0-176-15,2-2 176 0,-1-2-128 0,3-2 128 16,3-4 0-16,2 0 0 0,3-8 0 0,3-2 0 16,2-3 128-16,3-2 16 0,0-5 0 0,1-1 0 0,0-3-144 15,4-9-192-15,0 0 32 0,0 0-10816 16</inkml:trace>
  <inkml:trace contextRef="#ctx0" brushRef="#br0" timeOffset="5928.21">12303 1369 12895 0,'0'0'1152'0,"0"0"-928"16,0 0-224-16,0 0 0 0,0 0 2176 0,8-11 384 15,-3-7 64-15,3 4 32 0,4 1-1440 0,1 4-272 16,5 1-64-16,3-3-16 0,2 3-464 0,2-1-80 16,-1 2-32-16,3 6 0 0,2 6-288 0,-3 0 0 15,-4-1 0-15,-4 2 0 0,-3-3-208 0,-5 4-48 16,-5 2-16-16,-5 2-11264 0</inkml:trace>
  <inkml:trace contextRef="#ctx0" brushRef="#br0" timeOffset="6078.41">12207 1617 13823 0,'-15'4'1216'0,"15"-4"-960"0,-7 4-256 0,7-4 0 16,0 0 2080-16,0 0 368 0,0 0 80 0,0 0 16 16,0 0-1536-16,13 1-304 15,2-2-64-15,7 1-16 0,3-1-240 0,6-2-64 0,5-3 0 0,3-1 0 16,1-2-192-16,3-1-128 0,0-1 128 0,2 2-128 15,-2 0 0-15,0 1 0 0,1 1 0 0,0 1-7808 16,-2-1-1648-16</inkml:trace>
  <inkml:trace contextRef="#ctx0" brushRef="#br0" timeOffset="6354.19">13310 1263 17567 0,'22'-15'768'0,"-10"11"176"0,2 0-752 0,3 1-192 16,0 0 0-16,-2-1 0 0,-3-3 1072 0,3 1 176 16,-1 2 32-16,0 4 16 0,-1 1-320 0,2 5-64 15,-2 0-16-15,-2 2 0 0,-2 2-704 0,-1 3-192 16,-3 0 0-16,-1 2 0 0,-2 2 0 0,-4 1 0 16,-2 2 144-16,-2 3-144 0,-6-2 0 0,-1 2 128 15,-4-1-128-15,-2 2 0 0,-3 3 128 0,-3 2-128 0,0-2 128 0,0 2-128 16,2-4 192-16,2 0-48 15,0-2 0-15,3-2 0 0,0-4-144 0,1-1 0 16,2-5 0-16,4-2 0 16,0-3-320-16,6-3-112 0,5-3-16 0,0 0 0 15,2-6-1968-15,5-6-400 0</inkml:trace>
  <inkml:trace contextRef="#ctx0" brushRef="#br0" timeOffset="6621.16">13946 1196 10127 0,'0'0'448'0,"5"-4"96"0,-1-4-544 0,-4 8 0 0,0 0 0 0,0 0 0 16,-7-1 3168-16,-4 2 528 0,-5 2 96 0,-3 1 32 0,-5 0-2656 0,-3 5-528 16,1 4-96-16,-2 1-32 0,1 2-512 0,1 2 0 15,-2 2-160-15,4-1 160 0,0 3-256 0,3 1 64 16,3-3 0-16,2 4 16 0,2-2 176 0,5-1 0 16,2 1 0-16,5 0-128 0,1-1 128 0,3 0 0 15,5-1 128-15,2-2-128 0,3-1 160 0,1-3-32 16,2-1-128-16,2-1 192 0,3 0 0 0,1-2-16 15,1-2 0-15,1-2 0 0,1-2 0 0,0 0 0 16,1 0 0-16,0-1 0 0,-3-2 0 16,-2 0 0-16,-3-1 0 0,-2 0 0 15,0-1 0-15,-1 1 0 0,0 3 0 0,-1-2 0 0,-4 2-176 16,-2-6 0-16,-7 3-160 0</inkml:trace>
  <inkml:trace contextRef="#ctx0" brushRef="#br0" timeOffset="7564.34">14330 1617 11967 0,'0'0'1072'0,"0"0"-864"16,0 0-208-16,0 0 0 0,0 0 2080 0,0 0 368 16,-22-9 80-16,22 9 16 0,0 0-1264 0,-6 7-256 15,6-7-64-15,-7 6 0 0,1 1-672 0,6-7-144 16,-7 7-16-16,7-7-128 0,-6 10 0 0,6-10 0 15,0 0 0-15,0 0 0 0,-7 3 160 0,7-3-160 16,-5 8 128-16,5-8-128 0,-1 9 160 0,1-9-160 0,0 0 192 0,0 0-192 16,0 0 144-16,0 0-144 0,0 0 0 0,0 0 144 15,9-5-144-15,0-1 0 0,0-1 0 0,-1 2 0 16,1-2-256-16,-9 7 80 16,8-6 16-16,-8 6 0 0,0 0 160 0,0 0-128 0,0 0 128 0,0 0-128 15,0 0 128-15,0 0 0 0,0 0 0 0,0 0 0 16,-7 10-128-16,1 2 128 0,-1-3-128 0,1 2-10816 15</inkml:trace>
  <inkml:trace contextRef="#ctx0" brushRef="#br0" timeOffset="7971.79">15145 894 19919 0,'0'0'880'0,"0"0"192"0,-9 9-864 0,-5 1-208 0,-8 1 0 0,6 0 0 15,-2 8 512-15,0 8 48 0,-2 4 16 0,-2 6 0 16,0 2-576-16,1 4-192 0,-1-4 0 0,-8 22 0 16,4-7 192-16,5-6-192 0,2-4 192 15,4-2-192-15,3 1 320 0,4-4 64 0,3-2 0 16,2-3 16-16,3 2 112 0,3-5 0 0,0-2 16 0,2-3 0 15,0-6-160-15,2-3-48 0,-2-8 0 0,1-4 0 16,-6-5-912 0,11-4-192-16,-1-5-48 0,-2-2 0 0</inkml:trace>
  <inkml:trace contextRef="#ctx0" brushRef="#br0" timeOffset="8119.37">14909 1453 12895 0,'0'0'576'0,"0"0"112"0,0 0-560 0,0 0-128 15,0 0 0-15,11-1 0 0,-11 1 2160 0,10-2 400 16,-2-6 64-16,1 3 32 15,-9 5-1584-15,16-4-320 0,1 2-64 0,5 0-16 16,4 2-368-16,1 0-80 0,-1-2-16 0,0-1 0 16,-1-2-80-16,0 0-128 0,-3-3 176 0,2 1-176 0,-2 2-192 0,-7 0-160 15,2 0-32-15,0 0-7072 16,0-3-1424-16</inkml:trace>
  <inkml:trace contextRef="#ctx0" brushRef="#br0" timeOffset="8321.6">15617 881 6447 0,'0'0'576'0,"0"0"-576"16,-5 4 0-16,-9 1 0 0,-7-1 3616 0,4 1 608 16,0 5 128-16,-3 10 32 0,-2 9-3408 0,-1 6-672 15,-2 3-144-15,-1 6-32 0,1 3-128 0,2-2-272 0,-1 2 64 0,-8 20 16 16,7-7 192-16,4-4 0 16,3-4 144-16,3-5-144 0,5-3 320 0,5-3-48 15,2-4 0-15,6 1 0 0,2 0 80 0,1-4 16 16,4-5 0-16,-4-12 0 15,3-4-816-15,0 0-176 0,2-5-16 0,1-5-9648 0</inkml:trace>
  <inkml:trace contextRef="#ctx0" brushRef="#br0" timeOffset="8755.2">15787 1296 11967 0,'0'0'1072'15,"0"0"-864"-15,0 0-208 0,-7 2 0 16,-1-4 2688-16,-1 4 512 0,-2 4 80 0,0 3 32 15,1 4-2448-15,-2 3-480 0,1 5-112 0,1 0-16 0,-3-2-256 0,3 2-256 16,0-3 64-16,3 3 0 0,-2 2 192 0,3-4 0 16,2-1 0-16,2 1 160 0,0-2-32 0,1-3 0 15,4 0 0-15,1 1 0 0,1-6 0 0,1 0 0 16,2-4 0-16,1 0 0 0,2-1 32 0,2 0 0 16,1-4 0-16,2-4 0 0,1-1 64 0,0-3 16 15,0-2 0-15,1-3 0 0,0-2-112 0,2 1 0 16,-2 0-128-16,0-1 192 0,0 4-352 0,-1-1-80 15,-1 3-16-15,-2 1 0 0,-2 1 256 0,-4 3 0 16,-3 2 0-16,-5 2-144 0,0 0 144 0,0 0 224 16,4 13-48-16,-1 3-16 0,-1-1-160 0,1 3-224 15,1-1 48-15,0 2 16 0,1-2 160 0,3-4 0 16,2-2 0-16,2-2 0 0,4-2 0 0,1-3 176 16,1-4-48-16,3-1 0 0,3-6 64 0,3-6 0 0,-1 0 0 0,1-4 0 15,-1-3 128-15,0 0 16 16,0-3 16-16,-1 0 0 0,-3-3 16 0,-2 0 0 15,-2-3 0-15,-2 0 0 0,-5 1 784 0,-2-1 176 0,-2-3 16 0,-3-2 16 16,-4-3-928-16,-1 2-192 0,-3-4-48 0,-2 2 0 16,0 3-192-16,-1-1 0 0,0 7 0 0,-3 5 0 15,0 4 0-15,1 4-208 0,0 5 32 0,0 2 16 16,2 4-1904-16,7 4-384 0,-6 3-80 0</inkml:trace>
  <inkml:trace contextRef="#ctx0" brushRef="#br0" timeOffset="9256.24">17196 1294 21183 0,'-30'-33'944'0,"12"20"192"0,1 7-912 0,-3 4-224 0,-3 2 0 0,-3 4 0 15,-2 5 1024-15,-2 4 144 0,0 4 48 0,-2 6 0 16,1 7-1216-16,-1 3 0 0,1 1-304 0,5 5 64 0,2 2 240 0,2-1-176 15,4 2 176-15,4-4-160 0,6-3 160 0,5-4 0 16,6-5 128-16,3-1-128 0,7-4 208 0,4-5-16 16,3-6-16-16,5-1 0 0,6-4 80 0,3 2 32 15,6 0 0-15,6-5 0 0,2-8-288 0,4-6 0 16,3 0 0-16,-5-6-11728 16</inkml:trace>
  <inkml:trace contextRef="#ctx0" brushRef="#br0" timeOffset="9481.21">17380 1431 19343 0,'0'0'1728'0,"0"0"-1392"15,0 0-336-15,10-2 0 0,1 0 960 0,-2-2 128 16,-1-3 32-16,-2 4 0 0,-6 3-400 0,0 0-80 16,9 6 0-16,-2 1-16 0,-1 3-400 0,-2 4-80 15,-2 1-16-15,-2 12 0 0,-4-2-128 0,-4 0 0 16,-3 1 0-16,-2 1 128 0,-2-4-128 0,-1 1 160 0,0-2-160 0,3 6 160 15,2 4-160-15,2-5 192 0,-1-4-192 0,5 0 192 16,1-6-192-16,3-3 0 0,1-4 0 0,0-10-176 31,9-3-752-31,4-4-160 0,4-6-16 0</inkml:trace>
  <inkml:trace contextRef="#ctx0" brushRef="#br0" timeOffset="9664.27">17867 1432 11967 0,'-18'3'528'0,"6"-1"112"15,-6 3-512-15,-5 2-128 0,-6 0 0 0,-4 0 0 0,-3 0 2576 16,-1 2 496-16,5 4 80 0,2 1 32 16,1 2-2080-16,6 2-400 0,2 2-96 0,5-1-16 0,4-2-464 0,5 2-128 15,1-5 0-15,6-1 0 0,3 1 0 0,5-1 192 16,4-1-64-16,3 1 0 0,6 0 128 0,4 0 48 16,2-5 0-16,18 1 0 0,-2-1-512 0,-16-7-112 15,3-1 0-15,-3-4-11392 16</inkml:trace>
  <inkml:trace contextRef="#ctx0" brushRef="#br0" timeOffset="9871.78">18273 1291 6447 0,'16'3'576'0,"-16"-3"-576"15,0 0 0-15,0 0 0 0,9 10 4144 0,0 6 720 0,0 1 128 0,-4 5 48 16,-1 2-3920-16,-3 2-784 15,-5 2-144-15,-1 7-48 0,-4 5 32 0,-1 1 0 0,-3 1 0 0,-6 1 0 16,-3 0 48-16,-4 0 16 0,-5 0 0 0,-6 1 0 16,-4 5-48-16,-9 5-16 15,-6 8 0-15,-47 41-12192 0</inkml:trace>
  <inkml:trace contextRef="#ctx0" brushRef="#br0" timeOffset="37643.11">12628 2565 12895 0,'-15'-12'576'0,"4"3"112"0,-2-1-560 0,-2-1-128 16,2-2 0-16,-2 3 0 0,-2-5 720 0,0 4 112 0,-3 0 32 0,-1-3 0 15,-1-2-352-15,-1-2-64 16,-3-5 0-16,0 0-16 0,2 8 48 0,-1-2 16 16,2 5 0-16,1 0 0 0,2 5 80 0,3 1 32 0,2 0 0 0,2 3 0 15,3 1-80-15,3-1-16 16,7 3 0-16,0 0 0 0,0 0-240 0,13 1-48 0,7 2-16 0,10-2 0 16,8 2-80-16,13-3-128 0,12-1 176 0,41 1-176 15,7 1 0-15,10-1 0 0,13-3 0 16,11 3 0-16,11 4 0 0,17 0 0 0,12-3-144 0,12-1 144 15,9-1-128-15,11-2 128 0,10 3-128 0,5 0 128 16,0 2 0-16,6 0 0 0,0 0 0 0,2 0 0 0,-1 1 0 16,-2 1 0-16,-1-2 0 0,-4 2 0 0,-5-4 0 15,-7 3 0-15,-2-2 144 0,-8 8-144 0,-7 8 160 0,-13 8-160 16,-15 4 128-16,-11-3-10944 16</inkml:trace>
  <inkml:trace contextRef="#ctx0" brushRef="#br0" timeOffset="100951.83">18797 2471 11055 0,'0'0'976'0,"-12"1"-784"0,-2 3-192 0,7-9 0 0,-7 8 2144 0,0 1 384 0,-3 0 80 0,0 2 16 15,0 1-912-15,1 0-176 0,-1 1-48 0,2 1 0 16,-1-2-528-16,3 3-128 0,1-1 0 0,2 2-16 15,2-3-512-15,0 1-112 0,4 0 0 0,2-1-16 0,2-8 16 0,0 0 0 16,0 0 0-16,5 9 0 0,1-1 64 16,5-4 0-16,2-2 16 0,1-2 0 15,3-2-272-15,0-4-144 0,3 1 16 0,0-1 0 0,3-2-16 16,-2-3 0-16,-3 1 0 0,1 1 0 16,0-3 144-16,-4 2-160 0,-3-2 160 0,-2 3-160 0,-2-4 160 0,-1 2 0 15,-2 2 0-15,-4 0 0 16,-2 1 0-16,-2 2 192 0,1-3-64 0,-3 3 0 0,-5 4-128 15,0-1 128-15,-4 2-128 0,-1-2 128 16,0-1-1536-16,0 3-288 0</inkml:trace>
  <inkml:trace contextRef="#ctx0" brushRef="#br0" timeOffset="104803.93">20086 2161 12895 0,'-2'-3'1152'0,"-2"-3"-928"0,0-1-224 0,1 1 0 0,1-1 2320 0,0 1 432 0,1-1 64 0,1 1 32 16,1-1-1696-16,3-2-352 0,2 0-64 0,0 0-16 15,5-3-464-15,2 2-112 16,1-2-16-16,4 3 0 0,2-4-128 0,2 1-176 0,1 0 48 0,3-1 0 16,2-1 128-16,2-1 0 0,1 1 0 0,6-3 0 15,-2-4 0-15,-5 2 0 0,-5 1 0 16,-2 1 128-16,-3 0-128 0,-4 1 128 0,-1 2-128 16,-3 2 0-16,-3 4 128 0,-3 4-128 0,-6 4 0 15,4-5 384-15,-4 5 16 0,0 0 0 0,0 0 0 16,-5 8 448-16,-4 1 96 0,-4-1 16 0,-2 2 0 15,1 3-352-15,0 0-64 0,-2 0-16 0,2 0 0 16,1 2-224-16,2-5-48 0,3 0-16 0,5 1 0 16,1 1 64-16,4-2 16 0,0-1 0 0,5-1 0 15,3 1-1088-15,3-6-192 0,4 1-64 0,3-4 0 0,0-4 832 16,14-8 192-16,4-1 0 16,0-1-576-16,2-3-80 0,3 0-16 0,2-1 0 15,2-3 80-15,0-2 16 0,-2-1 0 0,-2-4 0 16,-2 0 80-16,-4-4 32 0,-3-2 0 0,-1 1 0 0,-2-1 272 0,-2 1 48 15,-3 3 16-15,-1 4 0 0,-2-3 128 0,-2-1-192 16,-3 6 0-16,-2 5 320 0,-4 6 64 16,-4 3 16-16,-3 2 0 0,-1 2 624 0,-4 6 128 15,0 0 32-15,0 0 0 0,-6 0-192 0,-1 5-32 16,-4 4-16-16,-3 4 0 0,-2 3-320 0,-1 3-64 16,-2 5-16-16,-3 4 0 0,-4 6 32 0,-4 4 16 15,-4 8 0-15,-4-1 0 0,-4 5-176 0,-4 2-32 16,0 3-16-16,-1 2 0 0,0 3-176 0,1 1 160 0,3 1-160 0,5-2 160 15,4-2-160-15,4-2 0 0,4-6 0 16,5-5 0-16,3-2 0 0,1 2 0 0,4-6 0 16,5-7 0-16,3-4 0 0,3-5 0 0,2-3 0 15,0-4-128-15,1-5-128 0,0 0 0 0,2-6-16 16,-3-5-64-16,0 0-16 16,8-4 0-16,1-4 0 0,0-4 96 0,1-2 0 0,3-4 16 0,2-7 0 15,0-4 48-15,1-3 16 0,-2-5 0 0,3-7 0 0,1 0-48 16,2-2-16-16,0-1 0 0,0 3 0 0,0-3 96 0,-3 8 16 15,-3 5 0-15,-1 6 0 0,-4 6 128 0,1 7 0 16,-4 4 0-16,-1 2-128 0,-5 9 416 0,0 0 96 16,0 0 0-16,0 0 16 0,0 0-400 0,0 0 0 15,9 4 0-15,2 1 0 16,1 2 0-16,2-3 0 0,3 1 0 0,1-1 0 16,3 0 256-16,2-4-48 0,2-2 0 0,3 0 0 15,-1-2-208-15,0-3-128 0,3-2 128 0,2-1-208 16,0-3 208-16,2-3-176 0,1-1 176 0,1 0-160 15,-1-1-32-15,-1-3 0 0,-1 0 0 0,1-1 0 0,-2-1-32 16,-2-1-16-16,-2-3 0 0,-2 1 0 0,-1 1 112 0,-4 1 128 16,-3 4-208-16,-5 0 80 0,-2 4 128 0,-3 5 0 0,-3 3 0 15,-5 8 640-15,0 0 128 0,-5 4 0 0,-6 4 16 16,-3 5-128-16,-3 1-16 0,-3 8-16 0,-4 5 0 16,-5 6-240-16,-1 4-64 15,-3 0 0-15,-1 2 0 0,0 3-320 0,2 3-240 0,2 0 48 0,1 2 0 16,1 0 576-16,3 0 128 0,3-3 32 0,2-2 0 15,4-3-384-15,3-4-160 16,3-3 128-16,3 3-128 0,4-5 0 0,1-8 0 0,1-4 0 16,0-2-256-16,1-6-144 0,2-3-32 0,-2-7 0 15,0 0-144-15,0 0-48 16,0 0 0-16,4-11 0 0,0 0 624 0,0-6 0 0,0-3 0 0,0-5 0 16,0-6-192-16,0-3 192 0,0 0-160 0,2-5 160 15,3 1-160-15,0 2 160 0,-1 1-160 0,0 3 160 16,-3 4 0-16,0 6 0 0,-1 3 0 0,0 6 0 31,0 3-384-31,0 3-48 0,-4 7 0 0,0 0 0 0,0 0 432 0,9 4 0 0,-1 3 0 0,0 2 0 16,2 0 496-16,1 3 176 0,0 2 32 0,8 3 16 0,1 1-576 15,1-6-144-15,0 1 0 16,1-1-704-16,2-6-160 0,-1-1-32 0,-1-1-16 0,-1-4 1232 0,-1-1 256 16,-3 0 64-16,0-4 0 15,2-2-1216-15,-4-1-224 0,-5 2-48 0,-2-3-16 16,-3-2-1664-16,-5-3-336 0,-6-16-64 0,-5 2-16 0</inkml:trace>
  <inkml:trace contextRef="#ctx0" brushRef="#br0" timeOffset="105004.63">20532 1310 5519 0,'-13'-6'496'0,"-2"1"-496"0,-1-1 0 0,2-1 0 15,-2 4 4704-15,2 0 848 16,-2-4 160-16,3 3 48 0,2 5-3456 0,2 2-672 15,3 4-144-15,2 0-16 0,1 4-576 0,2-1-96 0,2 3-32 0,3 2 0 16,3 2-288-16,2 1-64 0,-1-1-16 0,3 1 0 16,4-2-144-16,2 1-48 0,0 1 0 0,1 1 0 15,0 2-448-15,3 1-80 0,1 2-32 0,4-2-10240 16,4-1-2048-16</inkml:trace>
  <inkml:trace contextRef="#ctx0" brushRef="#br0" timeOffset="105153.92">21403 2161 23039 0,'-18'-8'1024'0</inkml:trace>
  <inkml:trace contextRef="#ctx0" brushRef="#br0" timeOffset="106120.49">4954 3249 19583 0,'0'0'864'0,"0"0"176"0,0 0-832 0,-4 10-208 15,-1-3 0-15,0 6 0 0,-4 3 1216 0,-2 2 192 16,1 7 32-16,-2 5 16 0,-2 0 160 0,-3 7 48 0,-4 2 0 0,0 2 0 16,0 5-928-16,0 0-176 15,-2-1-48-15,-1 1 0 0,2-3-96 0,3-3-32 16,0-3 0-16,2-5 0 0,2-4-128 0,3-3-48 0,3-6 0 0,2-2 0 15,2-1-208-15,3-6 144 0,0-1-144 0,5-2 128 32,-3-7-1856-32,9 2-368 0,3-2-80 0,3-6 0 15,6-7-384-15,4-5-80 0,29-37-16 0,-6 3 0 0</inkml:trace>
  <inkml:trace contextRef="#ctx0" brushRef="#br0" timeOffset="106420.9">5363 3203 20671 0,'-14'0'912'15,"14"0"192"-15,-6 3-880 0,-3 3-224 0,-5 0 0 0,-4 2 0 16,-4 1 1136-16,-4 2 176 0,-3 2 32 0,-3 1 16 16,-2 4-288-16,0 3-64 0,0 1-16 0,1 0 0 15,1-1-736-15,2 0-128 0,2-4-128 0,2 0 144 0,0-4-16 0,3-1 0 16,5-3 0-16,1-3 0 0,1 0 112 0,2-4 16 16,5 0 0-16,2 0 0 0,2-2-112 0,5 0-16 15,0 0 0-15,1 9 0 0,3 2-128 0,0-1 128 16,2 3-128-16,4 3 128 0,3 1 128 0,0 2 32 15,-2 3 0-15,1 2 0 16,2 1-80-16,1-2-16 0,-2 2 0 0,1 0 0 0,3-4-16 0,0 1-16 16,-1-5 0-16,-1 2 0 0,2 1-160 0,0-2 192 15,0-1-192-15,0-1 192 0,-1-1-336 0,-2-4-64 16,-1-2-16-16,-1 1 0 16,2-2-544-16,-2 1-96 0,-2-4-32 0,0-1 0 15,-1-2-832-15,1-4-160 0,1-4-32 0,0-6-16 0</inkml:trace>
  <inkml:trace contextRef="#ctx0" brushRef="#br0" timeOffset="107073.14">5834 3063 23263 0,'0'0'1024'0,"-4"7"224"0,0 2-992 15,-2 2-256-15,-6 4 0 0,3 4 0 16,-1 7 960-16,-2 3 128 0,-1 5 48 0,0 5 0 15,-2 4 128-15,1 0 16 0,-2 0 16 0,-2 3 0 16,0 1-688-16,0-3-144 0,-1 2-16 0,2-3-16 16,6-3-224-16,-2-1-32 0,0-8-16 0,0 1 0 15,5-4-160-15,-1-3-176 0,-1-7 48 0,4-3 0 16,1-3-144-16,1 1-32 0,1-4 0 0,3-9 0 16,0 0-464-16,0 0-80 0,4-20-32 0,3-1 0 15,-1-2-336-15,1 3-64 16,1-4 0-16,2-5-16 0,3-4 112 0,3-2 32 0,2-4 0 0,30-50 0 31,7-2-112-31,-4 11-16 0,-10 17 0 0,-4 9 0 0,-4 11 1600 0,-6 8 304 16,-5 8 64-16,-1 2 16 0,-3 7 176 0,-2 4 32 15,-4 5 16-15,3 8 0 0,0 5-736 16,-6 2-192-16,0 4 0 0,0 0 1424 0,-1 4 256 16,-3 5 48-16,0 1 16 0,-2 1-752 0,-3 3-160 15,0 1-16-15,-5 10-16 0,-2 0-640 0,1-6-160 16,-4-1 0-16,-1 0 720 0,-1-3 112 0,0-2 32 0,0-1 0 15,-1-4-416-15,0 1-96 16,0-5-16-16,0-1 0 0,2-1 48 0,0-2 16 0,3-1 0 0,3-1 0 16,5-8-272-16,-1 7-128 0,1-7 0 15,4 6 128-15,4 2-128 0,1 1-272 16,1 2 64-16,3-2 16 0,0 0-96 0,2 1-16 0,-1 2 0 0,2 0 0 16,2 1 64-16,0-2 16 15,0 2 0-15,2-1 0 0,1 3-80 0,1 0-16 0,-3-3 0 0,2 2 0 16,0 1 0-16,-3 0 0 0,-2 2 0 0,-2-2 0 15,-2 0 320-15,-3 0-128 0,-4-1 128 0,-2 0 0 16,-3-1 0-16,-4-1 0 0,-5 0 192 0,-4-4-48 16,-3 1 448-16,-3-1 96 0,-2-1 16 0,-10 4 0 0,2-5 0 0,0 1 16 15,-1-2 0-15,11-2 0 0,-1-3-112 0,1 0-32 16,-4-2 0-16,4 1 0 0,2 0-144 0,1-1-48 16,1-2 0-16,2-1 0 0,1-1-384 0,3-1 0 15,0-4 0-15,2 1 0 16,2 1-448-16,2-1-192 0,5-1-16 0,3-2-16 15,4 0-2336-15,3-2-448 16</inkml:trace>
  <inkml:trace contextRef="#ctx0" brushRef="#br0" timeOffset="108506.58">7177 3363 2751 0,'0'-4'128'0,"-1"-4"16"0,-8-10-144 0,9 10 0 0,0-1 0 0,0 0 0 16,0 1 3792-16,-2 0 736 0,1 2 144 0,1 6 16 15,0 0-2544-15,0 0-512 0,0 0-96 0,0 0-32 16,0 0-320-16,0 0-64 0,0 0-16 0,-4 7 0 16,-1 4-400-16,0 5-96 0,-2 3-16 0,2 5 0 15,-3-2-48-15,2 5-16 0,-2 3 0 0,0 3 0 16,-1-1-112-16,1 5-32 0,1 1 0 0,1-1 0 15,-2 0-176-15,2-2-32 0,0-2-16 0,4-2 0 0,0-1-32 0,2-1 0 16,2-2 0-16,2-2 0 0,1-2 64 0,1-3 16 16,2-3 0-16,3-2 0 0,0 2-208 0,4-1 0 15,0-3 0-15,5-1 0 16,2-3 0-16,3-1 0 0,2-3 0 0,3-1 0 0,3 0 0 0,1-2-192 16,1-2 192-16,3-1-160 0,-2-3 160 0,-1 0-208 15,-1-2 80-15,20-11 128 0,-9 1 0 16,-6 2 0-16,-6 2 0 0,-6 0-176 0,1 1 176 15,-2 0-128-15,6-3 128 0,-3-1 0 16,-5 1 0-16,-2 1 0 0,0 0 0 0,0-1 0 16,-1-3 0-16,0 0 176 0,0-1 32 0,-2-2 16 15,1-3 0-15,-2-1 0 0,2-3 32 0,-2-5 16 0,0 0 0 0,-1-1 0 16,-4-2-48-16,-1 1-16 0,-2-5 0 16,1 1 0-16,-2 0-48 0,-1 1-16 0,-2-4 0 0,-2 15 0 15,0 0-144-15,-1 3 0 0,-1-3 144 0,-2 2-144 16,-1 1 0-16,0 3 144 0,-1 0-144 0,0 5 0 15,-2-1 192-15,0 2-192 0,1 2 192 0,-2 2-192 16,1 2 0-16,0 1 0 0,4 7 0 31,0 0-256-31,0 0-144 0,0 0-48 0,0 0 0 16,0 0-1984-16,2 7-384 0,0 1-96 0,-1 2-16 0</inkml:trace>
  <inkml:trace contextRef="#ctx0" brushRef="#br0" timeOffset="109340.32">8917 3133 13823 0,'0'0'608'0,"0"0"128"0,0 0-592 0,0 0-144 16,0 0 0-16,0 0 0 0,0 0 1952 0,0 0 352 0,0 0 80 0,10 7 16 16,1-2-736-16,5 0-160 0,3-1-32 0,5-1 0 15,1-1-912-15,2 1-192 0,2-2-48 0,1 2 0 16,0-3-128-16,-2-3-48 0,0 1 0 0,0-1 0 15,2-1 16-15,-1-1 0 0,-3-1 0 0,0-1 0 16,0 2 0-16,-1-2 0 0,-1 2 0 0,3 0 0 16,-5 2-160-16,-4 5 128 0,-6 1-128 0,-12-3 128 15,9 8 208-15,-4 4 48 0,-2-2 0 0,-4 7 0 16,-6 4 320-16,-1 1 80 0,-2 2 16 16,0 5 0-16,-2-2-256 0,-1 3-48 0,0-1-16 0,0-2 0 15,1-1-256-15,3-5-48 0,0 1-16 0,2-4 0 16,3 2-160-16,2-4 192 0,0-3-192 0,5 1 192 0,0-1-192 15,1-4 0-15,3-2 0 16,5-1-2080-16,2-3-448 0,5-5-96 0,2 2-6960 16,1-3-1392-16</inkml:trace>
  <inkml:trace contextRef="#ctx0" brushRef="#br0" timeOffset="109608.25">10496 2986 26831 0,'0'0'1184'0,"-6"0"256"0,-2 0-1152 0,-3-1-288 16,-2-1 0-16,-6 4 0 0,3 6 1344 0,-3 6 192 15,-5 0 64-15,-1 6 0 0,-3 2-240 0,-2 8-32 0,-4 7-16 0,-1 6 0 16,-4 0-720-16,-3 7-144 16,0 3-16-16,2 3-16 0,2-3-32 0,4 4-16 15,3 2 0-15,14-18 0 0,2 0-112 0,4 4-32 0,3 0 0 0,4-2 0 16,3 0-80-16,5-2-16 0,3-2 0 15,6-3 0-15,4-2-128 0,6-3 0 16,3-2-160-16,6 0 160 16,7-6-1728-16,23 7-240 0,-2-9-48 0,-7-7-14240 0</inkml:trace>
  <inkml:trace contextRef="#ctx0" brushRef="#br0" timeOffset="110077.13">10805 3521 28911 0,'7'-11'1280'0,"-2"6"256"0,4-2-1216 0,3 0-320 15,3-4 0-15,4 1 0 0,4-1-256 0,5 1-128 0,0-1 0 0,6 4-16 16,4-2 400-16,2 5 192 0,5-2 0 0,-1 3-16 15,-2-1-176-15,14 0 0 16,-11 1 0-16,-9 0 0 0,-8 6 0 0,-3 4 0 0,-4-3 144 0,-3 1-144 16,-5 0 512-16,-1 1 48 0,-4 5 0 0,-3 3 0 15,-2 3 384-15,-3 4 80 0,-4 1 0 0,-2 4 16 16,-1 3-176-16,-4 4-32 0,-1 0-16 0,-2 4 0 16,-2 1-416-16,1-2-80 0,1-2 0 0,-1 0-16 15,1-1-304-15,1-5 0 16,0 0 0-16,4-2-144 15,5 0-336-15,1-4-64 0,0-2-16 0,0-6 0 16,-1-4-1552-16,4-10-304 0,0 0-64 0,0 0-10944 0</inkml:trace>
  <inkml:trace contextRef="#ctx0" brushRef="#br0" timeOffset="110263.76">10883 3710 20271 0,'0'0'1792'0,"0"0"-1424"16,0 0-368-16,0 0 0 0,0 0 1616 0,0 0 256 15,0 0 48-15,0 0 16 0,0 0-880 0,8-3-176 16,4 2-48-16,2-1 0 0,2 1-560 0,1 0-112 0,4 1-32 0,13-1 0 16,-2-1-128-16,-2 0 0 15,-2 2 0-15,0 1 0 16,1 0-416-16,-3 2-112 0,-8 1-32 0,-5 0 0 16,-5 2-2144-16,-8-6-432 0</inkml:trace>
  <inkml:trace contextRef="#ctx0" brushRef="#br0" timeOffset="110407.83">10920 3948 1839 0,'-20'13'0'0,"10"-5"160"0,-2 1-160 0,2-4 0 0,1-2 0 0,9-3 0 16,-8 7 6048-16,8-7 1184 16,-5 7 224-16,5-7 48 0,0 0-5264 0,0 0-1040 0,6 6-224 0,2-2-32 15,2-1-384-15,5 0-80 0,3-3-16 0,13-3 0 16,2-3-464-16,3-1 0 16,5 0-128-16,2-1 128 15,6 3-832-15,-2-2-64 0,-2-1-16 0,-4-2-8496 0,-4-6-1680 0</inkml:trace>
  <inkml:trace contextRef="#ctx0" brushRef="#br0" timeOffset="110657.99">11839 3603 20271 0,'17'-3'896'0,"-7"3"192"0,-10 0-880 0,13-2-208 16,2 2 0-16,-2 2 0 0,-13-2 1008 0,15 1 144 15,-1 5 48-15,-1 1 0 0,-2 3-96 0,-11-10-16 16,11 15 0-16,-5 4 0 0,1-1-64 0,-6 3-32 15,-6-1 0-15,0 3 0 0,-3 0-32 0,-3 3 0 16,-3 2 0-16,-3 0 0 0,1 2-512 0,-2 0-96 16,-5-1-32-16,1-2 0 0,2-5-320 0,2 2 128 15,0-1-128-15,1-3 0 0,0-6-256 0,4-1-112 16,1-1-16-16,3-3-16 16,2-2-544-16,7-7-96 0,0 0-32 0,0 0 0 15,15-2-944-15,4-2-192 0,6-3-32 0</inkml:trace>
  <inkml:trace contextRef="#ctx0" brushRef="#br0" timeOffset="110882.27">12348 3598 24015 0,'0'0'1056'0,"-10"-2"224"0,0 2-1024 0,-3 2-256 0,-5 0 0 0,-2 1 0 16,-2 1 976-16,-4 2 144 0,-3 2 32 0,-2 4 0 16,1 5 48-16,-12 9 16 0,10 0 0 0,2 1 0 15,0-1-320-15,6 0-48 0,6 3-16 0,2 0 0 0,5-6-176 0,4 3-32 16,4-5-16-16,3 1 0 0,4-2-272 0,3-2-48 15,3-1-16-15,3-1 0 16,4-1-272-16,-4-4 0 0,3-5 0 0,3 2 0 16,5-1-208-16,2-1-112 0,1-1 0 0,3-1-16 15,3-1-480 1,1-2-80-16,1-1-32 0,0 0 0 0,2 3-736 0,-5-6-160 0,-2 1-32 0</inkml:trace>
  <inkml:trace contextRef="#ctx0" brushRef="#br0" timeOffset="111033.05">12667 4000 19343 0,'0'0'848'0,"0"0"192"0,0 0-832 0,0 0-208 15,0 0 0-15,0 0 0 0,0 0 3104 0,0 0 576 0,0 0 112 0,0 0 32 16,0 0-2160-16,0 0-416 16,0 0-96-16,9 7 0 15,0-1-2560-15,0 1-496 0,2-2-96 0</inkml:trace>
  <inkml:trace contextRef="#ctx0" brushRef="#br0" timeOffset="111925.07">13702 3235 11055 0,'0'-13'976'0,"0"13"-784"0,0 0-192 0,0 0 0 15,0 0 2608-15,-6 3 464 0,-2 3 112 0,-1 6 16 16,-2 4-1088-16,-2 4-224 16,1 10-32-16,-1 4-16 0,-1 4-368 0,-2 5-80 0,1 3-16 0,-1 5 0 15,0-2-480-15,2 5-80 0,1-1-32 0,1-1 0 16,2-2-352-16,1-2-80 0,0-5-16 0,1-1 0 16,0-3-176-16,1-4-32 0,1-4-128 0,2-3 192 15,0-5-416-15,3-3-96 0,1-5 0 0,1-3-16 31,2-4-416-31,1-4-80 0,-4-4 0 0,0 0-16 16,0 0 16-16,2-7 16 0,1-6 0 0,-1-1 0 16,-3-6-64-16,1-2-16 0,3-5 0 0,-3-2 0 0,-2-1 592 0,2 0 112 0,0 2 32 0,0 3 0 15,0 1 160-15,0 6-128 0,-1 4 128 0,2 5-128 16,2 2 592-16,-3 7 128 0,0 0 32 0,8 0 0 16,0 0-112-16,1 1-32 0,0 1 0 0,4 2 0 15,3-1-128-15,1 1-32 0,2-1 0 0,12-2 0 0,3-3-320 16,0-2 0-16,3-1 0 0,1-3 0 0,1-1 0 15,1-2 0-15,32-19-128 0,-11 0 128 16,-17 7 0-16,-6-1 0 16,-5 1-1376-16,-5-3-240 0,-1 0-48 0,-12 6-16 15,2-3 928-15,0-7 192 0,0-3 48 0,-1-1 0 0,-1-1 128 16,-2 2 48-16,-2 2 0 0,-5 4 0 0,1 7 848 0,-3 6 160 0,-3 6 32 16,-1 8 16-16,-8 0 800 0,-1 9 144 0,-3 8 48 0,-1 7 0 15,-2 7-640-15,-4 7-128 0,-1 5-32 0,-3 6 0 16,-1 6-64-16,0 2-16 0,-1 2 0 0,-8 26 0 15,5-12-352-15,7-9-80 16,4-10-16-16,4 0 0 0,7-9-384 16,3-11 0-16,4-4 0 0,3-6 0 0,2-10 128 0,3 0-128 15,0-3 0 1,1-1-656-16,2-3-224 0,2-5-32 0,6 1-16 16,-2-3-704-16,0-5-144 0,1-8-16 0,-1 0-16 15,-1-4 208-15,2 0 32 0,1-3 16 0,-7 5 0 16,1-5-160-16,3-1-16 0,2-2-16 0</inkml:trace>
  <inkml:trace contextRef="#ctx0" brushRef="#br0" timeOffset="112275.74">14475 3781 911 0,'0'0'0'0,"0"8"0"0,-1 1 0 0,-3 3 0 0,-3 2 5056 0,0 2 912 16,-1 1 192-16,-1 1 48 0,-3 2-3744 0,0-1-736 15,2 1-160-15,-1 1-32 0,4-2-432 0,0 2-80 16,0-1-32-16,4-1 0 0,0-3-288 0,2 1-64 16,2 0-16-16,2-4 0 15,0-1-256-15,3-1-48 0,2-2-16 0,2 1 0 16,0-1-304-16,2-3 128 0,1-2-128 0,1-1 0 0,2-3 0 0,0-3-176 15,-1 2 0-15,6-6 0 0,-2 1-144 0,-1-2-16 16,0-1-16-16,-1 2 0 0,0-3 16 0,0 1 0 16,-1 1 0-16,-2 1 0 0,-1 5 144 0,-3-2 48 15,-1 4 0-15,-2 1 0 0,-7-1 368 0,7 7 80 16,-1 1 16-16,-1 1 0 0,0 1 288 0,1 2 64 16,1 0 16-16,1-1 0 0,0 0-432 0,4-2-64 15,2 0-32-15,4-1 0 0,5-6-160 0,1 0 0 16,2-4 144-16,3 0-144 0,2-6 0 0,2 0 144 0,-2 0-144 0,-1-3 0 15,-1-2 224-15,-3 0-64 0,-4-2-16 0,-1 0 0 16,-5-2 160-16,-2-2 16 0,-4 0 16 0,-2-3 0 16,-4 1 80-16,-1-3 16 15,-3 0 0-15,-1-4 0 0,-2-1-304 0,-1-2-128 0,-3 1 0 0,2-2 128 32,0 0-1632-32,2 2-336 0,0-1-64 0,-1 1-14064 0</inkml:trace>
  <inkml:trace contextRef="#ctx0" brushRef="#br0" timeOffset="112720.87">15767 3594 25631 0,'0'0'1136'0,"7"-8"224"0,-7 8-1088 0,0 0-272 0,0 0 0 0,0 0 0 15,0 0 784-15,0 0 112 16,-4 10 0-16,-3 7 16 0,1 4 640 0,-3 6 128 0,-3 6 32 0,-1 5 0 16,0 4-896-16,0 2-176 0,-2 3-48 0,-4 21 0 15,3-10-192-15,6-8-32 0,5-7-16 0,5-16 0 16,2 2-352-16,3-2 128 0,3-1-128 0,4-1 0 15,0-4-176-15,2-3-96 0,2-5-32 0,-1-2 0 16,1-2-640-16,1-5-128 0,1-3-16 0,2-4-16 16,-1-3-880-16,0-3-192 0,-1-4-16 15</inkml:trace>
  <inkml:trace contextRef="#ctx0" brushRef="#br0" timeOffset="112949.77">16068 3740 21135 0,'17'-13'928'0,"-4"6"208"0,2 3-912 0,2-1-224 15,2 4 0-15,-1 3 0 0,-2 3 960 0,-2 3 128 16,1 4 48-16,-4 1 0 0,-1 3 64 0,-1 1 16 16,-1 2 0-16,-2-2 0 0,-3 5-16 0,-3 3 0 15,-2 4 0-15,-2-3 0 0,-2 1-304 0,-2-2-64 16,-2 1-16-16,-2 3 0 0,-1-1-400 0,-4 0-80 16,-1-3-16-16,1-1 0 0,1 0-192 0,3-3-128 15,3-3 128-15,4-8-128 16,3 1-384-16,0-3-160 0,2-2-32 0,1-6 0 15,7 5-784-15,1-3-176 0,0-4-16 0,9-4-16 16,1-6-1728-16,3-1-352 0</inkml:trace>
  <inkml:trace contextRef="#ctx0" brushRef="#br0" timeOffset="113125.64">16542 3854 3679 0,'3'-13'320'0,"-3"13"-320"16,0-6 0-16,-2 3 0 0,-6 1 4640 0,-1 2 864 15,-4 2 160-15,-3 1 32 0,-2 3-3088 0,-3 2-624 0,0 4-128 0,-7 9-32 16,5 2-416-16,3 1-64 0,-3 2-32 0,8-4 0 15,4 0-528-15,5-1-96 16,3 0-32-16,3-3 0 0,4 0-448 0,5 1-80 0,6-1-128 0,-4-6 176 16,2-3-528-16,6 0-96 0,3-3-32 0,5 1 0 15,4-3-2128-15,6-2-416 0,3 0-96 0,-2-4-9968 16</inkml:trace>
  <inkml:trace contextRef="#ctx0" brushRef="#br0" timeOffset="113326.54">16947 3694 20271 0,'0'0'896'0,"0"0"192"0,0 0-880 0,10 1-208 16,1 2 0-16,-1 1 0 0,1 0 1824 0,-3 4 320 15,-1 2 64-15,1 0 16 0,-1 5-432 0,-2 2-64 16,1-2-32-16,1 2 0 0,-2 4-736 0,0 3-128 16,-1 2-48-16,0-3 0 0,-1 1-272 0,-2-2-48 15,-1 1-16-15,-2-1 0 0,-4 1-64 0,0 0-32 16,-3 1 0-16,-4-2 0 0,-4 0-144 0,0 1-16 15,-4-2-16-15,-1 3 0 16,1 4-2800-16,0-4-544 0</inkml:trace>
  <inkml:trace contextRef="#ctx0" brushRef="#br0" timeOffset="113825.78">17525 3382 25215 0,'3'-13'1120'0,"-3"13"224"0,0 0-1072 0,12 6-272 15,1 0 0-15,0 3 0 0,0-1 912 0,2 1 128 0,-1 4 32 16,2 5 0-16,2 5 400 0,0 1 64 16,0 4 32-16,3 10 0 0,1 5-1248 0,-3 0-320 0,-2 1 0 15,-2 2 832-15,0 1 128 16,-4 1 0-16,-2-1 16 0,-2 0-496 0,-2-4-96 0,-3-2-32 16,-5 1 0-16,-2 0-96 0,-4-4-32 0,-4 1 0 0,-4-3 0 15,-4-2 80-15,-4-1 16 16,-5-3 0-16,-3-2 0 0,-1 0-320 15,-1-2 0-15,1 0 0 0,2-3-12288 16,0 0-2432-16</inkml:trace>
  <inkml:trace contextRef="#ctx0" brushRef="#br0" timeOffset="115622.36">18699 4150 21071 0,'0'0'928'0,"0"0"208"0,0 0-912 0,0 0-224 15,-18-13 0-15,18 13 0 0,0-8 960 0,3 1 160 16,0-1 32-16,4 1 0 0,1-2-336 0,2 1-64 16,3 2-16-16,2-3 0 0,-1 0-448 0,0-1-96 15,1 3 0-15,4-6-16 0,-2 0-48 0,-1 2-128 16,-3 3 192-16,-1 2-64 0,-5-1 32 0,-7 7 0 16,0 0 0-16,0 0 0 0,0 0 224 0,0 0 64 15,0 0 0-15,0 0 0 0,0 0 176 0,-1 13 32 16,-3 0 16-16,-1 0 0 0,0 2-160 0,0-2-16 0,1 0-16 0,2-7 0 15,1 1-256-15,1-7-48 0,3 8-16 0,1-2 0 16,-4-6-160-16,6 5 0 16,2-1 0-16,0-1 0 15,0-3-448-15,1-3 16 0,1-1 16 0,3-2 0 16,3-2-32-16,1-1-16 0,1-3 0 0,24-14 0 31,7-1-96-31,1 1-16 0,-7 3 0 0,-3 5 0 0,-2 0 224 0,-5 6 32 0,-5 3 16 0,-2 3 0 16,-3 2 432-16,-3 4 64 0,-4 1 32 0,-2 7 0 15,-2 2-224-15,-3-3 0 0,-2-1 0 16,-3 1 1040-16,-2 3 176 0,-2-2 16 0,-1 2 16 0,-2 1-656 0,-1-1-128 16,-1 2-16-16,-1 0-16 0,-2-4-160 0,-1 1-16 15,-2-5-16-15,1 5 0 0,-2-3-240 0,4 1 0 16,-2-1 128-16,-1-2-128 0,1-2-128 0,1-2-80 16,0-2-16-16,1 2 0 0,0-4-16 0,3 2 0 15,5 2 0-15,0 0 0 0,0 0-16 0,0 0 0 16,0 0 0-16,0 0 0 15,0 0-128-15,0 0-16 0,0 0-16 0,6 6 0 0,2 2 208 0,0 0 32 16,-1 0 16-16,0-2 0 0,4-1 160 16,-2-1 0-16,1 0 0 0,2-1-128 15,3 1-512-15,-1-2-112 0,-1 2-16 0,-1-4-8352 16,-3-4-1680-16</inkml:trace>
  <inkml:trace contextRef="#ctx0" brushRef="#br0" timeOffset="115810.72">18873 3652 15663 0,'0'0'1392'0,"0"0"-1120"0,0 0-272 0,-7 3 0 16,-1 0 2208-16,2 0 384 0,6-3 80 0,0 0 16 16,0 0-896-16,0 0-192 0,5 10-16 0,3 1-16 15,2 0-976-15,3-2-192 0,3 0-32 0,2 0-16 31,3 0-1536-31,0-2-304 0,28 4-64 0,4-4-16 0</inkml:trace>
  <inkml:trace contextRef="#ctx0" brushRef="#br0" timeOffset="116856.81">20261 4200 16575 0,'0'0'736'0,"0"0"160"0,0 0-720 0,0 0-176 0,0 0 0 0,0 0 0 15,0 0 704-15,0 0 96 0,0 0 32 0,-3-4 0 16,-2-5 528-16,3 1 112 0,-1 0 32 0,2 2 0 0,1-1-96 0,2-1 0 16,1-2-16-16,3 1 0 0,4 0-560 0,1 1-96 15,4-4-32-15,0 0 0 0,2 1-368 0,2-1-80 16,-3-1 0-16,3 0-16 0,-2 0-64 0,0 0-16 16,-2 0 0-16,1 0 0 0,-2 0-160 0,-1 0 0 15,-2 1 144-15,-2 1-144 0,-1 2 128 16,-3 3-128-16,-1-1 160 0,-4 7-160 0,0 0 192 0,0 0-48 15,0 0-16-15,0 0 0 0,0 0 208 0,-5 7 48 16,-2 1 0-16,-1 3 0 0,-1 2-224 0,1 3-32 16,0-2-128-16,2 1 192 0,-1-1-64 0,2-1-128 15,3-1 176-15,0-2-176 0,2-1 128 0,3 2-128 16,2-5 0-16,2 1 0 0,-1-1 0 0,3-3 0 16,-1-2-192-16,1-1 48 0,0-1-112 0,2-2-32 15,-1-1 0-15,2-2 0 0,0-1 0 0,2-2 0 0,-1-1 0 16,0-1 0-16,0 0 64 0,1 0 16 0,1-2 0 0,-2 3 0 15,-4-1 64-15,1 1 16 16,1-2 0-16,-1 3 0 0,-1 3 128 0,-1 2-160 0,-1 1 160 0,-7 3-160 16,0 0 160-16,0 0 0 0,0 0-144 0,0 0 144 15,5 5 0-15,-1 2 192 0,-4-7-32 0,4 8 0 16,-2 1 48-16,2 0 16 0,0 1 0 0,1-2 0 16,1 1-224-16,0-1 176 0,1-1-176 0,2-2 160 15,0-1-160-15,1 0 0 0,1-3 0 0,-1 0 128 16,2 2-304-16,2-3-64 0,-1 0-16 0,0-3 0 15,0 1-64-15,0-2-32 0,0 0 0 0,0-1 0 16,1-1 16-16,-1 1 0 0,-2 0 0 0,2 2 0 16,-2-3 64-16,1-3 16 0,-1-2 0 0,0 2 0 15,-4 3 80-15,0 0 32 0,1 4 0 16,-8 2 0-16,0 0 144 0,0 0 192 0,0 0-32 0,0 0-16 0,0 0 416 0,0 0 80 16,0 0 0-16,0 0 16 0,-3 6-128 0,1 1-16 15,-1 1-16-15,0 1 0 0,1-1-256 0,0-1-48 16,2-7-16-16,0 10 0 0,2-1-176 0,0 0 0 15,-2-9 144-15,3 6-144 0,-3-6 0 0,4 7-128 16,1-2 0-16,3-2 0 16,-8-3-304-16,8 0-48 0,1-2-16 0,0 0 0 15,0-2-144-15,2-1-16 0,0 1-16 0,1-3 0 16,-2-1-96-16,1 1 0 0,-1-1-16 0,-1 4 0 0,-1-1 320 0,0 3 64 16,-8 2 16-16,7 0 0 0,-7 0 640 0,6 4 128 15,-6-4 16-15,4 7 16 0,0 1 48 0,1 1 16 0,0 0 0 0,2-1 0 16,-2-1-352-16,3 0-128 0,2-2 0 15,3-1 0 1,4 1-400-16,3-3-176 0,1-2-48 0,4 0 0 16,2 1-592-16,3-1-112 0,3-1-16 0,-2-3-9568 0</inkml:trace>
  <inkml:trace contextRef="#ctx0" brushRef="#br0" timeOffset="117090.67">21704 3896 24239 0,'2'-5'528'0,"-1"-3"112"0,-2 2 32 0,-2 0 16 0,-1 1-560 0,-1 0-128 0,-3 1 0 0,0 3 0 16,-1 1 1488-16,-3 0 272 0,-3-2 48 0,-2 5 16 15,1 1-672-15,0 4-144 16,2 1-32-16,1 1 0 0,1-2-480 0,2 1-112 0,2 0 0 0,3 2-16 16,4 1-240-16,1-1-128 0,0 0 128 0,2 0-128 0,2-1 0 0,1 1 0 15,2 0 0-15,-1 0 0 0,2 1 0 0,-1 0 0 16,-1 0-160-16,1-1 160 0,-3 0-144 0,-2-1 144 16,0-1 0-16,-2 0-144 0,-3 1 144 0,-1 1 0 15,-1-2 0-15,-2 2-128 0,-1-1 128 0,-1 1-128 16,-2 0 128-16,0-1-128 15,2-4-256-15,0 1-64 16,-1-2 0-16,0-1 0 0,3-2-432 0,7-2-80 0,0 0-32 0,0 0-12864 16</inkml:trace>
  <inkml:trace contextRef="#ctx0" brushRef="#br0" timeOffset="117941.77">22076 4067 4607 0,'0'0'400'0,"0"0"-400"0,-1-9 0 0,-1 1 0 16,0 1 3200-16,-2 1 544 0,-1-1 112 0,-2 2 32 15,-1 0-1840-15,-1 0-352 0,-3-3-80 0,-1 3-16 16,-2 1-496-16,-1 1-96 0,-1 6-32 0,0-2 0 15,-1 4-240-15,1 3-48 0,-1-1-16 0,-2 3 0 16,3 2-224-16,1 1-64 0,1 0 0 0,2 1 0 16,2 1 0-16,4-4 0 0,-1 2 0 0,4-2 0 15,1-2-192-15,3 1-64 0,0-10 0 0,0 0 0 0,5 9-288 0,-5-9-64 16,8 6-16-16,4-5 0 16,1-1-336-16,1-3-80 0,3-1-16 0,3 2 0 15,1-5-240-15,0 1-48 0,2-2-16 0,-1 0 0 16,0 0 400-16,-2-1 64 0,-3 0 32 0,-1 1 0 15,-3 0 480-15,-3 3-144 0,-3 1 144 16,-7 4 0-16,0 0 0 0,0 0 256 0,1-6-48 0,-1 6 0 0,0 0 400 0,0 0 80 16,0 0 16-16,0 0 0 0,0 0-288 0,0 9-48 15,0-1-16-15,0 0 0 0,1-1-160 0,3 1-16 16,1-3-16-16,3 1 0 0,0-1-352 0,2 0-64 16,1-2 0-16,0-1-16 15,3 0-384-15,0-4-80 0,0-2-16 0,2 0 0 16,-1-1-224-16,2 1-48 0,2-2-16 0,-1-3 0 15,0-2-464-15,2 1-96 0,1-3 0 0,-1 0-4128 0,1 1-816 0</inkml:trace>
  <inkml:trace contextRef="#ctx0" brushRef="#br0" timeOffset="118067.63">22558 3839 18479 0,'0'0'816'0,"0"0"176"0,0 0-800 0,0 0-192 0,-4-3 0 0,-1 7 0 16,-3 4 1296-16,-2 2 224 0,-4 2 32 0,-1 1 16 16,0 5-800-16,-2-1-144 15,0 0-48-15,0 3 0 0,0-2-176 0,1 2-32 16,2-1-16-16,1 1 0 0,2-1-224 0,2 1-128 15,1-1 160-15,2 0-160 16,1-2-1984-16,1 1-480 0</inkml:trace>
  <inkml:trace contextRef="#ctx0" brushRef="#br0" timeOffset="118384.81">22170 4053 13823 0,'0'0'1216'0,"0"0"-960"15,0 0-256-15,0 0 0 0,2-4 2288 0,2 0 400 16,0 0 96-16,3 0 16 0,0 1-1616 0,4 3-320 16,-2-2-64-16,5-1-16 0,3 2-416 0,2 1-96 15,1-3-16-15,3 2 0 0,1 1-256 0,4 0 0 16,0 0 128-16,1 1-128 0,1 2 0 0,1-3-224 16,1 1 32-16,-4 0 16 15,0 3-304-15,-3-1-64 0,-5 2-16 0,8 0 0 0,-10-1 240 0,-9-1 32 16,-1-1 16-16,-8-2 0 0,0 0 144 0,1 8 128 15,-2 3-192-15,-3-1 192 0,-1-1 608 0,-3 4 224 16,-1-2 64-16,-2 2 0 0,4 1 80 0,-1-1 32 16,0 1 0-16,1 1 0 0,2-6-592 0,1 0-112 15,0-1-32-15,4-8 0 0,0 8-512 0,0-8-96 16,6 5-32-16,-6-5 0 16,7 0-1856-16,0-1-368 0</inkml:trace>
  <inkml:trace contextRef="#ctx0" brushRef="#br0" timeOffset="118541.64">22739 3864 25743 0,'-3'-14'1136'0,"1"11"240"16,1-1-1104-16,0 0-272 0,1 4 0 0,0 0 0 15,0 0 1376-15,0 0 224 0,0 0 32 0,0 0 16 16,0 0-784-16,0 0-160 0,0 0-16 0,5 11-16 0,-1 3-672 0,4 0 0 16,1 0 0-16,1 1 0 15,1-1-352-15,2 2-96 0,1 2-32 0,2-1-9312 16,2 4-1856-16</inkml:trace>
  <inkml:trace contextRef="#ctx0" brushRef="#br0" timeOffset="119493.14">22998 4253 14735 0,'0'0'1312'15,"0"0"-1056"-15,-4-1-256 0,4 1 0 0,-4-3 1024 0,1-1 160 16,2 1 32-16,0-3 0 16,1 2-208-16,1-1-48 0,1 1 0 0,0-3 0 15,0-4-464-15,2 2-112 0,1 0 0 0,3-3-16 16,3 3-48-16,-1-3-16 0,2 2 0 0,1-3 0 0,1 2-80 0,-1-2-16 16,2 0 0-16,0 3 0 0,0-3-80 0,-1 2-128 15,0 2 176-15,-1 3-176 0,-2-1 160 0,-1 3-160 16,-1 2 128-16,-9 2-128 15,0 0 224-15,7 2-32 0,-7-2-16 0,5 8 0 16,-2 3 240-16,-2 0 48 0,-2 2 16 0,-3 0 0 0,-1 4 112 0,-2-2 32 16,-1 4 0-16,0 1 0 0,-2-2-208 0,1 3-32 15,-2-3-16-15,2 0 0 0,0-2-176 0,1-2-48 16,-1-1 0-16,-1-1 0 0,-2 0-144 0,-2-4 160 0,-2-2-160 16,2-1 160-16,-2-1-160 0,3-1 0 15,1-2 0-15,2-2 0 0,-1-3 0 0,1 0-176 0,0 0 176 16,0 0-128-16,4 0 128 0,1-2 0 15,0-1 0-15,1-2 0 0,1 1-256 0,3 2 48 16,0-3 0-16,5 0 0 0,4-1 208 0,2 3 0 0,2 0 0 31,1 1-1280-31,4 2-224 0,5 0-32 0,-1 0-16 16,1 1-912-16,-2-1-176 0</inkml:trace>
  <inkml:trace contextRef="#ctx0" brushRef="#br0" timeOffset="120176.01">23257 4294 13823 0,'0'0'1216'0,"0"0"-960"0,0 0-256 0,0 0 0 16,0 0 1344-16,0 0 240 0,0 0 32 0,0 0 16 16,0 0-608-16,5-7-128 0,2-1-32 0,2-3 0 15,0-4-160-15,5 1-16 0,2-4-16 0,1-2 0 16,1 1-448-16,0 0-96 0,5-4 0 0,0 1-128 16,2-2 192-16,-2 1-192 0,2-2 192 0,0 2-192 15,0-1 272-15,-2-1-48 0,1-1-16 0,-2-1 0 0,-3-3-48 0,0 0-16 16,-4 1 0-16,1 2 0 0,-3 1-144 0,-1 2 128 15,-3 5-128-15,-1 3 128 0,-2 4 16 0,-1 3 0 16,-2 3 0-16,-3 6 0 0,0 0 368 0,0 0 64 16,-8 8 0-16,-2 5 16 0,-2 4-144 0,-1 5-48 15,-3 4 0-15,-3 6 0 0,-4 6 32 0,-1 6 0 16,-4 3 0-16,0 4 0 0,-2 1-80 0,1 4-16 16,0 3 0-16,5 0 0 0,1-1-160 0,4 0-48 15,1-5 0-15,3-1 0 0,3-2-128 0,5-6 0 16,1-3-192-16,5-7 192 15,1-4-368-15,3-6 48 0,1-3 16 0,1-5 0 0,-1-4 16 0,0-3 0 16,0-3 0-16,-4-6 0 16,0 0-256-16,9-4-48 0,0-3-16 0,0-5 0 15,0-3 128-15,0 0 32 0,0-2 0 0,0-3 0 16,-1-1 16-16,-1-2 16 0,-1-6 0 0,0-2 0 0,-1-2 176 0,0-3 48 16,-1-7 0-16,1 1 0 0,0-1 192 0,2 1-144 0,-2 3 144 0,2 3-128 15,-1 6 128-15,1 2 0 16,-1 8 160-16,-1 5-160 0,1 6 240 0,-1 4-48 15,-5 5-16-15,0 0 0 0,0 0 80 0,9 6 0 0,0 2 16 0,0 4 0 16,0 2 112-16,2 2 32 16,-1 0 0-16,3-1 0 0,0 1-160 0,2-2-48 0,-1-1 0 0,2 2 0 15,-1-4-64-15,2-2-16 0,-1-2 0 0,6 1 0 16,-4-3-128-16,-1-2-176 0,-2-3 48 0,-1-3 0 16,-1-1-192-16,0-1-48 0,-1-2 0 15,1 1 0-15,0-3 48 0,-2 1 0 0,1-1 0 16,-5 4 0-16,-3-1 80 0,2 0 32 0,1-1 0 0,-1 1 0 15,-1-1 208-15,1 2 0 0,-1 0-160 0,-5 5 160 16,0 0 0-16,0 0 0 0,0 0 0 0,0 0 0 16,0 0 528-16,0 0 32 0,0 0 0 0,0 0 0 0,0 9-240 0,0 0-32 15,-1 0-16-15,2 0 0 0,-1-9-272 0,2 8 0 16,2 0 0-16,2 0 0 16,0-4-368-16,2-2-128 0,1 0-16 0,1-2-16 15,1-2-560-15,1 0-128 0,-1-2 0 0,1 1-6384 16,-1-2-1264-16</inkml:trace>
  <inkml:trace contextRef="#ctx0" brushRef="#br0" timeOffset="120455">24160 3822 21183 0,'0'0'944'0,"0"0"192"0,-6 1-912 0,-2 0-224 0,0-1 0 0,2 2 0 16,1 2 1472-16,1 1 240 0,4-5 48 0,-3 6 16 15,3-6-736-15,3 11-144 0,1-1-16 0,1 3-16 0,4 4-864 0,1 3 0 16,3 1-208-16,2 1 32 15,0-5-912-15,1 4-192 0,1-3-48 0,-3 3-10736 16</inkml:trace>
  <inkml:trace contextRef="#ctx0" brushRef="#br0" timeOffset="121130.08">24516 4214 7359 0,'-2'-10'656'0,"-1"6"-528"16,-1-3-128-16,-1 1 0 0,-3-2 2768 0,0 1 528 15,-2 4 96-15,0-1 32 0,-2 2-1904 0,-1 0-384 16,-2 2-80-16,2 2-16 0,-1 2-128 0,-2 3-16 16,1 1-16-16,0 1 0 0,2 1-224 0,0 2-32 15,3 1-16-15,1-1 0 0,1-1-256 0,0 0-48 16,4-3-16-16,3 1 0 0,1-1-48 0,0-8-16 16,0 0 0-16,5 7 0 0,-5-7-224 0,8 7-128 0,1-3 128 0,2-2-208 15,0-2-64-15,2 2-16 0,0-2 0 0,3 0 0 16,1 2-16-16,0-2 0 0,0 0 0 0,0 3 0 15,1-2 144-15,2 2 32 0,-1-3 0 0,1 2 0 16,-2 0 128-16,0-1 0 0,0-1-144 0,1-1 144 16,0-1-272-16,2 0 16 0,3-2 0 0,-2-1 0 15,0 1-192 1,0-5-48-16,-1-2 0 0,1 1 0 0,-2-3-192 0,-1 0-32 0,1-2-16 16,-3 2 0-16,-2-1-416 0,1 0-96 0,0-1-16 0,-2 2 0 15,0-6 256 1,1 1 48-16,0-1 16 0,0-2 0 0,-1-1 560 0,0 0 128 15,1 0 0-15,-1-3 16 0,-1-1 1008 0,-1-1 208 0,-3 1 48 0,0 3 0 16,-1 7 688-16,-3 5 144 0,0 2 16 0,-5 9 16 16,0 0-544-16,0 0-96 0,-4 7-32 0,-2 4 0 0,-5 5-64 0,0 5-32 15,-2-2 0-15,0 5 0 0,0 2-432 0,-2 1-96 16,0 1-16-16,0 0 0 0,2 0-192 0,2 0-32 16,-1 0-16-16,3-1 0 0,1-1-160 0,1-2-48 15,2-2 0-15,1-3 0 0,2-2-128 0,-1-2 0 16,4-4 0-16,1-2 128 0,-1-1-128 0,-1-8 0 15,4 7 0-15,-4-7-176 0,8 1 32 0,1-2 0 0,1-3 0 16,2-1 0-16,0-1-112 0,3-3-32 16,4-1 0-16,1-2 0 0,3-1 96 0,0 0 0 15,0 1 16-15,2 1 0 0,0-1 16 0,-2 3 0 16,1 1 0-16,-3 3 0 0,-3 1 16 0,-2 4 0 16,-3 0 0-16,-3 1 0 0,-2 3 144 0,-3 4 0 15,-3 2 128-15,-2 1-128 0,0 2 400 0,-3 1 16 16,-1 0 0-16,-1 2 0 0,-2 0-64 0,-1-1-16 15,-1 2 0-15,0-2 0 0,-1-2-48 0,-2 0-16 0,0 0 0 16,1-1 0-16,-1-1-80 0,1 1-32 0,4 0 0 16,-3-2 0-16,3-2-288 0,0-1-64 0,1-1-16 0,3 1 0 15,3-7-752-15,0 0-128 0,0 0-48 0,0 0 0 16,7-10-1792-16,3-3-352 16,3-4-80-16</inkml:trace>
  <inkml:trace contextRef="#ctx0" brushRef="#br0" timeOffset="121283.18">25495 4013 23903 0,'0'0'1056'0,"-5"6"224"0,-3-1-1024 16,1 3-256-16,-1 1 0 0,-1 1 0 0,0 3 768 0,-1 2 96 15,0 0 32-15,0 1 0 0,-1-2-384 0,2 3-64 16,0 0 0-16,1 0-16 0,3 1-432 16,1-3 128-16,1 0-128 0,2 0 0 15,1-1-1168-15,1 0-320 0,1-1-64 0</inkml:trace>
  <inkml:trace contextRef="#ctx0" brushRef="#br0" timeOffset="121579.11">25471 4339 11967 0,'0'0'1072'0,"4"8"-864"16,-4-8-208-16,6 5 0 0,2 2 2448 0,2-2 448 15,2 0 96-15,4-2 16 0,2 0-1616 0,3-2-320 16,0-2-64-16,4 1-16 0,1-2-368 0,2 0-80 16,2 0-16-16,-1 0 0 0,0-3-208 0,-2-1-64 0,-4 0 0 0,0-1 0 15,-2 1-16-15,-3 1-16 0,-3-1 0 0,-2 0 0 16,-1-2 0-16,-3-1 0 0,-2 0 0 0,-3 0 0 15,-2-1 32-15,0 1 16 0,-4-1 0 0,-2 1 0 16,-1 1-64-16,-3 3-16 0,-2 1 0 0,-2 1 0 16,-2 3 80-16,-2 3 16 0,1-1 0 0,-1 4 0 15,-2 0 32-15,2 3 16 16,2 0 0-16,2 3 0 0,2 0 96 0,2 1 16 0,1-1 0 0,2 2 0 16,0 0-208-16,3-1-48 15,4 0 0-15,2 2 0 0,2 0 0 0,3 0-16 16,0 0 0-16,4-2 0 0,3 2-176 0,1-3 0 0,0-1 0 0,3 1 0 15,2-4-944-15,3 1-64 0,-2-1-16 0,2 0-9472 16,1-2-1888-16</inkml:trace>
  <inkml:trace contextRef="#ctx0" brushRef="#br0" timeOffset="121702.57">26437 4551 34895 0,'0'0'1536'0,"0"0"336"0,-4 0-1488 0,4 0-384 16,-4-2 0-16,4 2 0 0,0 0 608 0,0 0 48 15,0 0 16-15,0 0 0 16,0 0-864-16,10 3-192 0,2-1-16 0</inkml:trace>
  <inkml:trace contextRef="#ctx0" brushRef="#br0" timeOffset="136996.37">28124 4368 17855 0,'0'0'784'0,"-7"-4"176"0,1 5-768 0,-1 2-192 16,1 1 0-16,-1 2 0 0,-1 5 704 0,1-2 96 16,-3 1 32-16,1 2 0 0,0 3 192 0,0-1 64 15,3-1 0-15,-1 0 0 0,0-4-512 0,4 0-112 16,-1-1-16-16,1-1 0 0,3-7 192 0,0 0 16 16,0 0 16-16,0 0 0 0,0 0 160 0,7-3 16 0,-1-2 16 0,1 1 0 15,3 0-208-15,0 1-32 16,2-1-16-16,1 0 0 0,0-2-272 0,2-1-48 15,-1-3-16-15,2 0 0 0,-1-2-128 0,2-1-16 0,1 0-128 0,1 0 192 16,0 1-192-16,1-1 0 16,-2 0 0-16,0 0 0 0,1 2 0 0,-2 0-192 15,-3 3 192-15,-2-1-160 0,-5 2 160 0,1 2-160 16,-1 1 160-16,-7 4-160 0,0 0 160 0,0 0 0 16,0 0 0-16,0 0 0 0,-4 7 0 0,-3 0 0 15,0 4 144-15,-3 1-144 0,-3-1 144 0,2 4-144 0,-2-1 0 0,1 2 144 16,-1 1-144-16,1-2 0 0,2 1 0 0,-1-2 128 15,1 2-128-15,2-3 0 0,1 0 0 0,2-1 128 0,1-1-128 0,2 0 0 16,0-1 0-16,1 1 0 0,1-11 0 16,0 0 0-16,0 0 0 0,0 0 0 0,4 6 0 0,1 1 0 15,0-2 0-15,1-2-176 16,0-1 32-16,2-2 0 0,1-1 0 0,0-2 0 0,2-2-176 0,0-1-48 16,2-2 0-16,2 0 0 0,-1-1 192 0,4-3 48 15,2-2 0-15,-1-1 0 16,1-4-272-16,2-2-48 0,3-3-16 0,0 2 0 15,0 0 0-15,-1 0 0 16,1 0 0-16,-1 0 0 0,-4 0 160 0,0-1 48 0,0 2 0 0,-2 2 0 0,0-1 112 0,0 1 144 16,2 1-208-16,1-1 80 0,1 2 128 0,1 0 0 15,1 2-144-15,1-1 144 0,1-1 0 0,0 3 0 16,1 1 0-16,-2 2 0 0,-3 1 320 0,-1 0-32 16,-3-1 0-16,-4 3 0 0,-3-1 192 0,-3 4 32 15,-4 1 16-15,-4 4 0 0,0 0-144 0,-2 9-16 16,-3 7-16-16,-5 2 0 0,-9 7 32 0,-1 5 0 15,-5 6 0-15,-3 5 0 0,-3 4-176 0,-3 5-16 16,-4 6-16-16,2 4 0 0,-1 0-176 0,0-1 0 16,-3 1 0-16,3-1 128 0,0 1-128 0,2-2 0 15,2-2 0-15,5-4 128 0,4-2-128 0,5-6 0 0,3-2 0 0,6-6 0 16,3-3-192-16,4-5 48 0,3-2 0 0,2-6 0 16,0-6-16-16,4-2 0 0,0-5 0 0,2-3 0 15,2-2 160-15,1-2 0 0,1-5 0 0,1 0 0 16,0-4-160-16,1-3 0 0,0-6 0 0,1-5 0 31,-4-7-224-31,2-3-64 0,-2-4 0 0,-2-2 0 0,0-1-80 0,-1-2-32 16,0 0 0-16,0 3 0 0,-2 4 368 0,1 5 64 0,0 1 128 0,0 2-208 15,-1 2 208-15,1 0 256 0,1 7-48 0,0 0-16 16,-2 2 64-16,2 3 0 0,0-1 0 0,0 2 0 16,2-1-32-16,3 0 0 0,4 2 0 0,1 0 0 15,3-2-32-15,4 1-16 0,4-1 0 0,1 0 0 16,3-1-176-16,4 2 160 0,1-1-160 0,0 0 160 15,1 0-160-15,-3 0 0 0,-2-3 0 0,-1 2 128 0,-2-1-128 0,-2 0 0 16,1 2 0-16,-3 1 128 0,-2 1-128 0,-2 2 0 16,-2-1 0-16,-3 3 0 0,-3 3 320 0,-4 2 48 15,-1 2 0-15,-10 0 0 0,0 0-112 0,2 9-32 16,-3 5 0-16,-3 2 0 0,-4 2 32 0,-4 6 0 16,-2 4 0-16,-4 2 0 0,-4 6-32 0,-2 4 0 15,-1 2 0-15,-2 3 0 16,-3 2-224-16,-3 4 0 0,-2 4 0 0,-1 1 0 0,-2 0 160 15,1 0-160-15,5 0 160 0,2-1-160 0,4-3 0 0,2-4 0 16,6-1 0-16,2-5 0 0,5-4-160 0,3-6 32 16,3-3 0-16,3-3 0 0,2-4-16 0,3-2 0 0,2-6 0 0,2-3 0 15,1-2 0-15,-1-5 0 16,2-2 0-16,2-4 0 0,1-2 144 0,1-3 256 0,0-1-64 0,1-1-16 16,2-4-176-16,-2-1 0 0,-1-4 0 0,-3-1 0 15,-2-2-144-15,-2-2 144 0,-3-4-192 0,-1-3 192 16,-4 1-192-16,1-4 64 15,-4-2 128-15,-2-1-208 0,0-2 208 0,-3 3 0 0,3 2 0 16,-2 3 0-16,-1 1 0 0,3 5 0 0,0 1 0 0,1 3 0 0,-2 1 0 0,4 5 128 16,2 1 16-16,4 4 0 0,2 1-16 0,2-2 0 15,5 3 0-15,3 2 0 0,6 1-128 0,2 1 128 16,4 2-128-16,1 0 128 0,2-2 64 0,2 1 16 16,2-1 0-16,1 2 0 0,3-1-16 0,5 2 0 15,4 2 0-15,2-1 0 0,4-1-192 0,-1 3 128 16,-3-2-128-16,-2 1 0 0,-6 1 128 0,-3 1-128 15,-5 0 0-15,-3-2 0 0,-4 0 0 0,-3 0-192 16,-2 1 16-16,-3-2 0 16,-3 1-400-16,-4-2-96 15,-2 1-16-15,-8-1 0 0,0 0-2208 0,0 0-448 0</inkml:trace>
  <inkml:trace contextRef="#ctx0" brushRef="#br0" timeOffset="137253.59">27836 3980 13823 0,'-17'-11'1216'0,"12"7"-960"16,1 0-256-16,4 4 0 0,-2-6 2576 0,2 6 480 0,0 0 80 0,3-4 32 15,0-4-1856-15,2 4-368 0,-1 2-80 0,5 3-16 16,2 1-16-16,4 6-16 0,-1-1 0 0,3 2 0 15,1 0-368-15,11 4-64 0,-3 3 0 0,-8-6-16 16,1 3-112-16,0 0 0 0,1 0-16 0,-1 0 0 16,1-2-96-16,-1 0-16 15,1 0 0-15,1 1 0 16,2 1-512-16,3-2-128 0,3 1 0 0,4 0-9216 0,3-2-1824 0</inkml:trace>
  <inkml:trace contextRef="#ctx0" brushRef="#br0" timeOffset="137438.99">29816 4875 42383 0,'0'0'3776'0,"0"0"-3024"16,0 7-608-16,0 1-144 15,3-2-3344-15,1-3-704 0</inkml:trace>
  <inkml:trace contextRef="#ctx0" brushRef="#br0" timeOffset="140586.5">4499 5810 17503 0,'0'0'1552'0,"0"0"-1232"15,-4 10-320-15,0 5 0 0,0 3 1024 0,-2 4 160 16,-3 2 32-16,-2 4 0 0,2 6 400 0,-3 8 96 16,-2 2 16-16,1 7 0 0,0 3-528 0,-3 0-112 15,2 2 0-15,1 0-16 0,0 2-512 0,1-3-112 16,1-6 0-16,-1-2-16 0,0-3-112 16,4-6-32-16,0-4 0 0,1-5 0 0,-1-6-48 0,3-1-16 15,2-3 0-15,2 1 0 0,1-4-224 0,4-5-240 16,2-4 48-16,2-1 16 15,-8-6-512-15,10 1-96 0,3-4-32 0,-1-2 0 16,-4-5-1696-16,2-2-352 0,2-4-64 0</inkml:trace>
  <inkml:trace contextRef="#ctx0" brushRef="#br0" timeOffset="140919.43">4976 6106 17503 0,'0'0'768'0,"0"0"176"0,0 0-752 0,0 0-192 0,-1 13 0 0,-2-4 0 15,-1 1 1888-15,-2 1 352 0,-3-1 64 0,-4 2 0 16,-3 0-896-16,-3 3-176 0,-4 4-32 0,-1-1-16 16,-6-2-576-16,1 2-112 0,-2 3-32 0,-3-2 0 15,1-3-176-15,2-2-32 0,0-2-16 0,12-3 0 16,-1-2 16-16,1 0 0 0,2 0 0 0,0-3 0 0,4 0-16 0,3-2 0 16,2-2 0-16,3 3 0 0,0-3-240 0,5 0 176 15,0 0-176-15,0 0 160 0,0 0-160 0,0 0-224 16,10 10 48-16,3 3 16 0,0 1 160 0,3-1 0 15,2 1 0-15,2 3-128 0,-1 1 128 0,3 0 0 16,0 2 128-16,12 7-128 0,-2-2 0 0,-2-5 144 16,-3-3-144-16,-1 0 0 0,-5-3 208 0,1 0-64 15,-2-2-16-15,-2-2 0 0,-4-2-128 0,1 0 0 16,0 0 0-16,0-3 0 16,-1 2-624-16,-2-4 0 0,-2 0 0 0,1-2 0 15,-1-1-720-15,-1-1-128 0,-1-2-48 0,1-2-11408 0</inkml:trace>
  <inkml:trace contextRef="#ctx0" brushRef="#br0" timeOffset="141169.97">5464 6058 15663 0,'0'0'688'0,"0"0"144"16,0 0-656-16,-1 18-176 0,-1-1 0 0,0 4 0 15,-5 1 2544-15,1 4 464 0,-2 1 112 0,3 6 16 16,-3 1-1408-16,0 2-256 0,-1 3-64 0,0 1-16 15,1-3-544-15,-1 2-96 0,-2 2-32 0,0-3 0 16,0-2-368-16,2-1-80 0,-1 1-16 0,0-9 0 16,3-4-112-16,1 0-16 15,4-5-128-15,1-4 192 0,-2-3-320 0,3-11-80 0,3 6-16 0,-3-6 0 32,0 0-384-32,0 0-80 0,0 0-16 0,0 0 0 0,5-12-496 0,3-5-96 15,3-3-32-15,-2-5 0 0,-2-6-624 0,1-6-128 0,1-7-32 0,0-3-8112 16</inkml:trace>
  <inkml:trace contextRef="#ctx0" brushRef="#br0" timeOffset="141603.07">5469 6131 5519 0,'18'-36'496'0,"-6"14"-496"0,1-1 0 0,3 1 0 0,1 0 2800 0,-2 2 464 16,-2 3 80-16,2 1 32 0,-1 6-1328 0,2 2-256 15,-3 2-48-15,1 2-16 0,-2 2-416 0,-12 2-96 16,17 4 0-16,-2 4-16 0,-3 4-304 0,0-3-48 16,-3 4-16-16,-1 0 0 0,0 3-320 0,-2 3-64 0,-3 3 0 0,-1-1-16 15,-3 1-112-15,-2 3-32 16,-4 0 0-16,-4 2 0 0,-2 1 16 0,-2 2 0 0,-4 0 0 0,0 1 0 15,-3-5-48-15,2-1-16 0,2 0 0 0,1-3 0 16,0-3-240-16,0 0 144 16,0-5-144-16,5-1 128 0,6-1 48 0,1-3 0 0,-2-1 0 15,7-8 0-15,0 0-16 0,0 0 0 0,0 10 0 0,0-10 0 16,0 0-160-16,12 8 0 0,3-3 0 16,0 0 0-16,-1 2-176 0,3-2 176 15,1 0-128-15,3 0 128 0,1 2 0 0,0 0-160 0,1 0 160 0,-3 2 0 16,0 2-144-16,0-1 144 0,-2 2 0 0,0 0-144 15,2 3 144-15,-6 1-208 0,-2-4 80 0,-2 2 128 16,-2 3-176-16,-3-3 176 0,-1 2-128 0,-1 0 128 16,-5-1 0-16,-2 1 0 0,-3 0 0 0,-2 1 0 15,-1 0 0-15,-1 2 0 0,-5-2 0 0,-2 0 128 0,-4-1 64 0,-2-2 0 16,1 2 16-16,-2-5 0 0,0 2 48 0,0-1 0 16,2-4 0-16,-1-2 0 0,1-2 64 0,2-1 32 15,3-3 0-15,1 0 0 0,-1 0 16 16,3-3 0-16,4-2 0 0,0-1 0 0,1-5-160 0,2 1-16 15,3-1-16-15,2 2 0 0,0-2-448 0,2-5-96 16,0 4-16-16,1-4 0 16,4 3-560-16,0-1-112 0,2 2-32 0,1-1-9984 15,1 2-1984-15</inkml:trace>
  <inkml:trace contextRef="#ctx0" brushRef="#br0" timeOffset="143122.12">6891 6162 21247 0,'0'0'0'0,"0"0"0"0,0 0 0 0,0 0 0 0,0 0 1344 0,0 0 288 16,-26-9 48-16,17 14 16 0,0-1-160 0,0 5-16 16,0 2-16-16,1 5 0 0,-1 1-720 0,-2 6-144 15,0 4-16-15,2-9-16 0,-2 4-320 0,-1 2-64 16,1 5-16-16,-1-2 0 0,0 3-208 0,2 1 144 15,1-1-144-15,-2 13 128 0,3-8 0 0,5-2 0 16,3-6 0-16,2-1 0 0,2 0 48 0,3-2 0 16,2-2 0-16,2-4 0 0,2 1-176 0,4-5 160 0,3 2-160 0,2-2 160 15,2 2-160-15,-6-7 0 16,5 1 0-16,13 4 0 0,-3-2 128 0,1-1-128 16,-1-2 128-16,-2-1-128 0,-1-2 128 0,0 1-128 15,1-1 0-15,-2-2 128 0,-1 1-128 0,-1 1 0 16,2-3 144-16,1 0-144 0,0 1 0 0,0-3 0 0,0-2 0 0,-3-2 128 15,-1-1-128-15,-1-1 0 0,-3-3 0 0,0 1 128 16,0-4-128-16,0 1 176 0,-1-2-176 0,-2-2 192 16,-1-6-64-16,-3 1 0 0,0-1 0 0,-1-1 0 0,0-5 64 15,2 0 0-15,0-5 0 0,-1-1 0 16,-3 1-48-16,-1-3 0 0,-6-1 0 0,1 1 0 16,-1 1-16-16,-1 1-128 0,0-1 192 0,0 2-64 15,-2-2-128-15,-1 3 160 0,-1 0-160 0,0 0 160 0,-1-1-160 16,-1 5 0-16,1 4 0 0,0 1 0 15,-1 3 0-15,1 2 0 0,0 3 0 0,1 3 0 0,1-1 0 0,-1 11 0 16,0-9 0-16,0 9 0 0,0 0-272 0,0 0 16 16,0 0 0-16,0 0 0 15,-1 9-656-15,2 3-128 0,3-3-32 16,1 2-9440-16,2-2-1904 0</inkml:trace>
  <inkml:trace contextRef="#ctx0" brushRef="#br0" timeOffset="143707.13">8809 6223 23775 0,'0'0'1056'0,"-8"2"224"0,-1-2-1024 0,9 0-256 16,-9 0 0-16,9 0 0 0,0 0 448 0,0 0 64 15,-9 3 0-15,9-3 0 16,-9 4 528-16,9-4 112 0,0 0 32 0,0 0 0 0,-1 8-496 0,1-8-112 16,6 11 0-16,1-2-16 0,-2 2-32 0,3-3 0 15,1-1 0-15,1-1 0 0,5 0-208 0,2-3-32 16,-1 1-16-16,4 0 0 0,2-1-16 0,2-3-16 15,0 2 0-15,13-2 0 0,-4-2-112 16,-2 1 0-16,-4-2-128 0,-1 0 192 0,-1 2-192 16,-4-2 176-16,-3-3-176 0,-2 2 160 0,-2 0-160 0,-1 0 0 15,-2 2 0-15,-11 2 128 0,0 0-128 0,0 0 0 16,0 0 0-16,0 0 0 0,0 0 0 0,5 9 0 16,-3 2 0-16,-3 4 0 0,-4 0 0 0,-2 5 0 15,-2 0 144-15,-1 3-16 0,-2 0 0 0,0 1 16 0,-2 2 0 16,5-10 0-16,1 2-144 0,0 1 0 0,0-2 144 0,2 0-144 15,1-1 0-15,2 1 0 0,3 1-160 0,7 10 160 16,-1-11-1584-16,5-3-208 0,-1-5-32 0</inkml:trace>
  <inkml:trace contextRef="#ctx0" brushRef="#br0" timeOffset="144592.46">10003 6387 12031 0,'-22'2'528'0,"14"0"112"0,-1 2-512 16,1 0-128-16,-1-1 0 0,2 1 0 0,-1-2 448 0,1 2 64 16,1 1 16-16,0-1 0 0,6-4-64 0,-2 7-16 15,2-7 0-15,0 6 0 0,0-6-320 0,0 0-128 16,5 6 0-16,2-2 0 0,-7-4 496 0,9 2 0 16,-1-1 0-16,1 1 0 0,0-2 80 0,0-2 0 15,-1 1 16-15,-2 0 0 0,-6 1-176 0,7-4-32 0,-7 4-16 0,6-3 0 16,-6 3-48-16,0 0-16 0,0 0 0 0,7-4 0 15,-7 4 64-15,0 0 16 16,0 0 0-16,0 0 0 0,0 0-64 0,0 0-16 0,0 0 0 0,0 0 0 16,0 0-80-16,0 0-16 0,0 0 0 0,0 0 0 15,0 0 0-15,0 0 0 0,0 0 0 0,0 0 0 16,0 0-208-16,0 0 0 0,0 0 0 16,0 0 272-16,0 0 16 0,0 0 0 0,0 0 0 15,0 0-288-15,0 0 0 0,0 0 128 0,0 0-128 16,0 0 0-16,0 0 0 0,0 0 0 15,0 0-256-15,0 0-96 0,0 0-32 0,0 0-4832 32,0 0-976-32,0 0-192 0</inkml:trace>
  <inkml:trace contextRef="#ctx0" brushRef="#br0" timeOffset="145423.44">10198 6593 11967 0,'0'0'1072'0,"-12"-2"-864"0,-1 1-208 0,5 2 0 15,8-1 1664-15,0 0 272 16,0 0 64-16,0 0 16 0,0 0-480 0,0 0-80 16,0 0-32-16,0 0 0 0,0 0-528 0,0 0-96 0,13 2-32 0,1 0 0 15,2-1-80-15,2-2-32 0,1-1 0 0,12-1 0 16,-1 0-160-16,4-1-48 0,0-2 0 0,5 0 0 16,0 1-192-16,3-1-64 0,1 0 0 0,-2 1 0 0,2 3-192 15,-4-1 128-15,-3 2-128 0,-5 1 0 16,-4-2 128-16,-3 5-128 0,-5 0 0 15,-4 3 0-15,-5 3 0 0,-2 3 0 0,-3 4 0 0,-2 1 0 16,-2 3 256-16,-2 4-64 0,-4 2 0 0,-1 3 0 16,-3 2 192-16,-1 1 16 0,-3 2 16 0,0 0 0 15,0 0-192-15,0-3-32 0,-3-2-16 0,3-5 0 0,3-2-176 0,-1-1 192 16,2-2-192-16,4-1 192 0,2 3-192 0,-1-4-192 16,0-2 32-16,-2-5 16 15,-2-3-880-15,-1-2-192 0,-2-4-16 0,1-4-12960 16</inkml:trace>
  <inkml:trace contextRef="#ctx0" brushRef="#br0" timeOffset="145613.54">10320 6888 24239 0,'0'0'1072'0,"0"0"224"0,0 0-1040 0,0 0-256 16,0 0 0-16,0 0 0 0,0 0 1120 0,0 0 160 0,0 0 48 0,0 0 0 15,16 0-288-15,2 0-48 0,2-4-16 0,1 3 0 16,-3-2-528-16,5 1-96 15,3 0-32-15,0 0 0 0,2-3-144 0,-3 2-48 16,-2 2 0-16,3-3 0 0,4 2-256 0,-5 2-64 16,-10 2-16-16,-3 2 0 15,-12-4-2240-15,0 0-448 0,-5 7-96 0</inkml:trace>
  <inkml:trace contextRef="#ctx0" brushRef="#br0" timeOffset="145774.25">10280 7167 12895 0,'0'0'1152'0,"0"0"-928"0,0 0-224 0,0 0 0 15,0 0 3232-15,0 0 608 0,0 0 112 0,0 0 16 16,0 0-2368-16,0 0-496 0,14 4-80 0,4-3-32 0,2-3-224 0,3-2-64 16,6 1 0-16,2-5 0 0,7 2-336 0,1-2-80 15,4 2-16-15,2-2 0 0,-1-3-272 0,2 3 0 16,-1 5-176-16,-4-1 176 16,-10-4-2496-1,-5-1-384-15</inkml:trace>
  <inkml:trace contextRef="#ctx0" brushRef="#br0" timeOffset="146091.07">11050 6756 10127 0,'15'-3'896'0,"-4"0"-704"16,4 2-192-16,0-3 0 0,5 1 2144 0,1-1 400 15,-2 2 80-15,0-4 0 0,-5 1-768 0,3 1-176 16,0 0-16-16,2 4-16 0,1 2-112 0,-2 0-32 15,-1 2 0-15,-1 1 0 0,-2 1-560 0,0 0-112 0,0 3-32 0,-3 0 0 16,-2 3-208-16,0 2-32 16,-1 1-16-16,-1 0 0 0,-5 0-96 0,1 3 0 0,-2 2-16 0,-3 2 0 15,-3 3-112-15,-3-1-32 0,-1 1 0 0,-2 1 0 16,-1 3-96-16,-1-2-32 0,-2-1 0 0,-2 0 0 16,-1-1-160-16,1-1 192 0,-3-2-192 15,2-1 192-15,1-4-192 0,1-2-224 0,2-2 48 0,3 0 16 31,5-2-368-31,6-11-80 0,0 0-16 0,0 0 0 0,0 0-384 0,0 0-80 16,9-4 0-16,4 0-9072 0,3-4-1808 0</inkml:trace>
  <inkml:trace contextRef="#ctx0" brushRef="#br0" timeOffset="146357.51">11800 6656 4607 0,'0'0'192'0,"0"0"64"0,4-10-256 0,-4 10 0 16,0-8 0-16,0 8 0 0,0 0 5376 0,-11-5 1024 15,-4 2 192-15,-3 3 64 0,-6 0-4480 0,1 5-896 16,-3 0-192-16,1 7-16 0,-3 2-496 0,4 5-112 16,-2-1-16-16,2 5 0 0,6 1 96 0,1 2 16 15,-1 0 0-15,2 0 0 0,3-1-176 0,1-2-48 16,4 3 0-16,3-2 0 0,0-3-32 0,2 0-16 16,5 0 0-16,0 1 0 0,2-4-64 0,3 1-16 15,2-2 0-15,-3-5 0 0,2-1-64 0,1-1-16 0,0 0 0 0,3 2 0 16,2 1-128-16,1-1 0 15,-2-2 0-15,2 0 0 0,1-3-208 0,0 2-80 16,-1-1-16-16,2 3 0 16,6-1-416-16,-3-1-96 0,0 0-16 0,0-2 0 15,-2 1-1856-15,1-6-368 0,-2 2-80 0</inkml:trace>
  <inkml:trace contextRef="#ctx0" brushRef="#br0" timeOffset="147001.13">12045 7274 1839 0,'0'0'0'0,"0"0"160"0,0 0-160 0,0 0 0 16,0 0 0-16,0 0 0 15,0 0 5056-15,0 0 992 0,0 0 192 0,0 0 32 16,0 0-3328-16,0 0-656 0,0 0-144 0,0 0-32 0,0 0-912 16,0 0-192-16,0 0-48 0,0 0 0 15,0 0-432-15,0 0-80 0,0 0-32 0,0 0 0 0,-4 3-112 0,0-1-32 16,-1-2 0-16,1 0 0 0,0 0-272 0,-1 0 128 16,0 0-128-16,1 0 0 0,-1-2 160 0,5 2-160 15,0 0 128-15,0 0-128 0,-6-3 0 0,6 3 0 0,0 0 0 0,0 0 0 16,-2-4-192-16,2 4 48 0,0 0 0 0,0 0 0 15,0 0-160-15,4-5-16 16,-2 0-16-16,4 1 0 0,0 0-32 0,1 1 0 16,-7 3 0-16,0 0 0 0,6-4 32 0,1 2 0 15,-7 2 0-15,7 0 0 0,1-3 80 0,-8 3 0 16,8 3 16-16,-8-3 0 0,0 0 48 0,0 0 16 0,0 0 0 0,7 2 0 16,-7-2 848-16,5 6 160 0,-5-6 48 0,0 0 0 15,0 0-720-15,0 0-160 0,0 0 0 0,0 0 0 31,1 6-960-31,-1-6-176 0,0 0-32 0,0 0-16 0,0 0 800 0,0 0 144 0,0 0 48 0,0 0 0 16,0 0-144-16,0 0-32 16,0 0 0-16,0 0 0 0,0 0-640 0,0 0-128 0,0 0-16 0,0 0-16 31,0 0-224-31,0 0-32 0,7-5-16 0,-7 5 0 16,0 0 720-16,0 0 144 0,0 0 16 0,0 0 16 0,0 0 688 0,0 0 144 0,0 0 32 0,0 0 0 0,0 0 960 0,0 0 192 15,0 0 32-15,0 0 16 0,0 0-48 0,0 0-16 16,0 0 0-16,-4 5 0 0,0-1-224 0,4-4-32 15,-4 5-16-15,4-5 0 0,0 0-336 0,0 0-64 16,0 0-16-16,0 0 0 0,0 0-336 0,0 0-80 16,0 0-16-16,0 0 0 0,0 0-336 0,0 0 0 15,0 0-192-15,0 0-11040 16,0 0-2208-16</inkml:trace>
  <inkml:trace contextRef="#ctx0" brushRef="#br0" timeOffset="148373.87">13110 6540 1839 0,'0'0'160'0,"0"0"-160"15,0 0 0-15,0 0 0 0,0 0 3584 0,0 0 704 0,0 0 128 16,-4 13 16-16,3-3-1712 0,-4 7-352 0,-4 6-64 0,-2 7 0 16,1 0-640-16,-2 6-128 15,-4 1-32-15,2 2 0 0,1 1-752 0,1-1-160 0,2 2-16 0,-1-4-16 16,4 1-144-16,0 0-32 0,3-1 0 0,-1-2 0 15,0-1-224-15,1-4-160 16,3-3 192-16,2-4-192 0,3-2-144 0,2-5-144 0,1-4-32 0,-2-6 0 31,2 1-448-31,-1-5-80 0,2 0-32 0,-2-4 0 0,2-3-1664 0,1-3-336 0,-1-1-64 0,4-6-4432 16,-2-2-896-16</inkml:trace>
  <inkml:trace contextRef="#ctx0" brushRef="#br0" timeOffset="148675.16">13100 7024 18431 0,'0'0'816'0,"0"0"160"16,0 0-784-16,0 0-192 0,10-7 0 0,-5 3 0 0,1-1 1936 0,-1 1 352 15,1 0 64-15,3 2 16 0,1 0-1152 0,1 1-240 16,2 0-32-16,0-1-16 0,3 0-496 0,2-3-112 16,2 1 0-16,11-3-16 0,-2 2-112 0,0-2-32 15,-1 0 0-15,2-1 0 0,3 0-160 0,-6 0-176 16,-5-2 48-16,-1-2 0 16,-3 0-416-16,1-2-80 0,-5-2-16 0,-1 2 0 15,-1-2-320-15,1 1-64 0,-3-4 0 0,-1 2-16 16,-2 3-96-16,1-2-16 0,-3 2 0 0,-1 1 0 15,-2-1 576-15,-2 2 96 0,0 12 32 0,0 0 0 0,0 0 1168 0,0 0 240 16,-10-4 64-16,-2 4 0 0,-2 3 384 0,1 7 64 16,-3 7 32-16,1 3 0 0,-2 3-560 0,-2 7-112 15,0 3-32-15,-2 2 0 0,3 1-352 0,0 0-80 16,1 0-16-16,1 3 0 0,2-2-160 0,3-1-16 0,2-6-16 0,9 3 0 16,9-1-320-16,3-3-64 15,1-7-16-15,0-1 0 16,1-5-2096-16,1-3-416 0</inkml:trace>
  <inkml:trace contextRef="#ctx0" brushRef="#br0" timeOffset="149559.07">13903 6996 11055 0,'0'0'976'0,"0"0"-784"0,0 0-192 0,0 0 0 0,-7-1 3280 0,7 1 624 15,-9 0 112-15,-1 1 16 0,-1-1-2128 0,0 6-432 16,1 3-96-16,0 1-16 0,2 3-448 0,-1 1-80 15,0 5-32-15,1-6 0 0,2 0-336 0,-2 2-64 16,0 4-16-16,-1-5 0 16,1 4-112-16,3-1-16 0,1-2-16 0,0 0 0 0,1-4-48 0,2-1 0 15,1-2 0-15,0-8 0 0,0 0-48 0,4 8-16 16,-4-8 0-16,7 6 0 0,-7-6-128 0,10 2 0 16,-1-2 0-16,5-6 0 0,3-1 0 15,0-1 0-15,2-3 0 16,0-2-544-16,2-1 16 15,1 0 0-15,3 1 0 0,-2-1-64 0,-2 3-16 0,-4-5 0 0,-1 6 0 0,-3 1 224 0,-1 2 64 16,-3 3 0-16,0 4 0 0,-1 4 320 0,-2 1 0 16,-1 3 0-16,1 1 0 0,-1 2 256 0,0 0 32 15,0 1 0-15,3 6 0 0,0-1-32 0,0-2-16 16,1-2 0-16,3-3 0 0,2-3 0 0,2-2 0 16,-1-1 0-16,3-4 0 0,2-3-16 0,1 1 0 15,1-1 0-15,2-2 0 0,2-4-48 0,1 1-16 0,-1-3 0 0,0 2 0 16,0 1-160-16,-1-1 128 0,-3 0-128 0,-2 0 128 15,-3-1-128-15,-2 2 0 0,0-1 144 0,-5 2-144 16,-10 7 128-16,7-8-128 0,-2-1 160 0,-1 0-160 16,-3-1 240-16,-2-1-48 0,-3-2-16 0,-1 3 0 15,-2-3-16-15,-2 1 0 0,-3 0 0 0,-2-1 0 16,2 0-160-16,-1 0 160 16,0-1-160-16,1 1 160 0,1 0-160 0,0-3 0 0,2 2 0 15,5 5 0-15,7-1-320 0,-1 1 16 0,1 0 0 0,1-3 0 16,1 5-1840-1,3-1-368-15</inkml:trace>
  <inkml:trace contextRef="#ctx0" brushRef="#br0" timeOffset="150592.84">15225 6700 8287 0,'0'0'368'0,"0"0"80"0,0 0-448 0,0 0 0 15,-7-5 0-15,7 5 0 0,-9 4 4208 0,-1 3 752 16,-5-3 160-16,5 2 16 0,-3 7-2896 0,-3 3-592 16,-5 7-112-16,-1 6-32 0,-1 6-608 0,-5 2-128 15,1 3-32-15,0 0 0 0,-1 2-304 0,5-1-64 16,2 0-16-16,-5 17 0 0,9-10 32 0,8-5 16 16,5-5 0-16,7-16 0 0,2 1-144 0,4 1-16 15,3-6-16-15,1 2 0 0,2-5-32 0,4 1 0 16,0-2 0-16,10 3 0 0,-3-5-352 0,-3-4-80 15,1-2-16-15,-5-2 0 16,-2-3-160-16,-1-1-32 0,-2 0-16 0,2-2 0 16,-4-3-1888-16,-1-2-368 0,1-1-80 0</inkml:trace>
  <inkml:trace contextRef="#ctx0" brushRef="#br0" timeOffset="151660.12">15465 7103 20735 0,'0'0'912'0,"0"0"192"0,6-10-880 0,-6 10-224 16,8-12 0-16,-4 2 0 0,-1-1 1520 0,0 1 256 15,-3 10 48-15,12-5 16 0,0 1-560 16,4 2-96-16,-2 4-32 0,2 4 0 16,-2 3-640-16,3 2-128 0,0 0-16 0,-2 1-16 15,1 1-48-15,-3-1-16 0,-1 1 0 0,-2 3 0 16,-1 1-96-16,-2 1 0 0,-3 0-16 0,-2 2 0 15,-2 1-176-15,-2 1 160 0,-3 0-160 0,-3 1 160 0,-3 2-160 0,1-3 160 16,-3-1-160-16,-3-1 160 0,-1-1-160 0,2-1 0 16,-1-2 0-16,7-4 0 0,1 1-224 0,0-1-80 15,-1-1-16-15,1-2 0 16,0-2-256-16,2-2-64 0,6-5-16 0,0 0 0 16,0 0-1648-16,0 0-320 0,4-10-64 0,9-7-8608 0</inkml:trace>
  <inkml:trace contextRef="#ctx0" brushRef="#br0" timeOffset="151877.29">15991 7105 1839 0,'0'0'160'16,"0"0"-160"-16,0 0 0 0,-10 5 0 15,-4-1 4880-15,-2 1 944 0,-2 3 192 0,-3-2 48 16,-4 2-3968-16,3 1-800 16,1 0-144-16,-2 3-48 0,-2 5-208 0,4 1-32 0,4 0-16 0,0 2 0 15,1-2-80-15,6 2 0 16,2-1-16-16,6-6 0 0,-1 2-304 0,2-1-64 0,2-1-16 0,3-1 0 15,2 1-96-15,4-1-16 0,0-2 0 0,3-1 0 16,1-4-80-16,5 1-32 0,0-2 0 0,12-1 0 0,1 0-144 0,-2-4-272 16,2-2 64-16,5 1 16 15,3-1-672-15,-5 0-128 0,-3-3-32 0,-2-1-8864 16,-3-2-1776-16</inkml:trace>
  <inkml:trace contextRef="#ctx0" brushRef="#br0" timeOffset="152161.34">16474 6957 21183 0,'0'0'1888'0,"13"-1"-1504"16,-13 1-384-16,14 1 0 0,-14-1 1136 0,17 5 144 16,-1 2 48-16,-2 1 0 0,-2 1 208 0,1 3 32 0,0 1 16 0,0 4 0 15,-1 2-448-15,-2 1-96 16,-1 1-16-16,-1-1 0 0,-3 1-224 0,0 1-48 15,1 3-16-15,-4 0 0 0,0 1-208 0,-2 0-32 16,0 0-16-16,-2 0 0 0,0 0-80 0,-4 2-16 16,-1-3 0-16,-2 1 0 0,-3-3-64 0,-4 2-32 15,-3 0 0-15,-2-1 0 0,-1 0-160 0,-2-1-128 16,-1-1 192-16,-1-1-192 16,-2-1-336-16,1 3-176 0,3 7-48 0,2-6 0 15,-2-1-2560-15,2-3-512 0</inkml:trace>
  <inkml:trace contextRef="#ctx0" brushRef="#br0" timeOffset="155290.76">10348 5740 8287 0,'0'0'736'0,"0"0"-592"0,-10-2-144 0,1 2 0 0,9 0 1728 0,-10 3 304 0,-1-1 64 0,1 2 16 15,-2 2-544-15,1 1-96 16,-1 3-32-16,-5 3 0 0,-4 5-288 0,-2 1-48 15,-5 5-16-15,-3 2 0 0,0 4-288 0,1 4-64 16,4 2-16-16,1 7 0 0,-1 4-96 0,2 5-32 16,2 7 0-16,1 5 0 0,4 2-96 0,4 5-32 0,2 6 0 0,1 4 0 15,3 2-80-15,1-1-32 0,5-2 0 0,4-3 0 16,1-6-96-16,6-4 0 0,7-6-16 0,6-5 0 0,6-5-240 16,5-3 176-16,8-7-176 0,6 0 160 15,7 0-1360-15,-4-5-272 0,-5-6-48 0</inkml:trace>
  <inkml:trace contextRef="#ctx0" brushRef="#br0" timeOffset="160489.73">23129 7670 15663 0,'0'0'1392'0,"0"0"-1120"15,0 0-272-15,0 0-6912 0</inkml:trace>
  <inkml:trace contextRef="#ctx0" brushRef="#br0" timeOffset="166631.6">25477 7720 1839 0,'0'0'160'0,"-10"6"-160"15,10-6 0-15,-9 4 0 0,1-1 4816 0,8-3 944 16,-7 0 176-16,2-1 32 0,-1-5-3488 0,0 3-704 16,4 1-144-16,0 1-32 0,2 1-528 0,0 0-112 15,0 0-32-15,0 0 0 0,10-7-416 0,-1 3-64 16,0-1-32-16,3 0 0 0,-1 0 0 0,2-4 0 16,3-2 0-16,-7 3 0 0,2 1-144 0,2-1-16 15,1-3-16-15,3 1 0 0,1-2-96 0,0-2-16 16,1 1 0-16,-1 0 0 0,-1-2-128 0,1 0 0 15,-1-1 0-15,-1 2 0 0,-2 1 0 0,-2 2 0 16,-2-2-192-16,-1 3 192 0,-1 2-160 0,-1-1 160 16,-7 9 0-16,0 0-144 0,0 0 144 0,0 0-128 15,0 0 128-15,-8 1-128 0,0 4 128 0,0 2 0 16,0 1-144-16,1 1 144 0,0 1 0 0,2 1 0 16,0-3 0-16,2-1 0 0,3-7-144 0,0 0 144 0,5 7 0 15,3-2 0-15,1-1 0 0,3-3 0 16,2-2 0-16,10-3 0 0,-1-1-224 0,2-3 64 0,1-2 16 0,1-3 0 31,-2-2-320-31,0-2-64 0,0-1-16 0,1-4 0 0,1 0 16 16,-5 5 0-16,2-3 0 0,3-2 0 0,3 1 96 0,3 0 32 0,1-3 0 0,1-1 0 15,-4 1 224-15,-1 0 176 0,-1 0-208 16,-6-1 80-16,-2 1 128 0,-5 0 192 0,-6 1-32 0,-2 4-16 16,-4 8 368-16,-3 2 80 0,-2 2 16 0,1 7 0 15,-9 7 16-15,-4 4 0 16,-4 6 0-16,-4 7 0 0,-6 7-464 0,-5 6-160 0,0 4 0 0,-18 27 144 15,5 0-16-15,3 0 0 0,1 1 0 0,5 0 0 16,3 3 0-16,5-2 0 0,3-4 0 0,11-23 0 16,-1 3-128-16,3 1 192 0,3 0-192 0,3-4 192 0,2 0-192 15,4-7 0-15,1-2 0 0,3-5 0 0,0-4-336 0,3-4 48 16,2-3 16-16,-2-1 0 16,1-5-160-16,0-6-16 0,-3-5-16 0,1-4 0 15,0-4-48-15,-1-6 0 0,-1-4 0 0,0-6 0 16,0-6 0-16,-3-2-16 0,1-5 0 0,-1-17 0 15,0 1 336-15,2 4 64 0,-1 2 128 0,1 5-208 0,0 2 512 0,-1 3 96 16,0-5 32-16,0 18 0 0,1 3 400 0,2 3 64 16,2 6 32-16,0-1 0 0,0 3-464 0,2 2-80 15,4 1-32-15,0 2 0 0,-1 1-80 0,3-2-16 0,6 1 0 16,4-1 0-16,4-2-48 0,6-2-16 16,7-1 0-16,1-3 0 0,-2-3-32 0,2-2-16 0,0-3 0 15,0-2 0-15,-1-1-144 0,3-1 0 16,1-2 144-16,1-2-144 0,-1 3 0 0,0-2 0 15,-2 0 0-15,-4 2-128 0,-4 0 128 0,-5 1 0 16,-6 2 0-16,-4 3-128 0,-6 3 128 0,-4 4 128 16,-5 4-128-16,-6 9 176 0,-6-1 288 0,-7 5 64 0,-7 6 16 0,-7 8 0 15,-10 9-352-15,-5 9-192 0,-6 7 192 0,-1 11-192 16,-2 7 272-16,1 5-48 0,2 7-16 0,-2 3 0 16,1 1 32-16,1 1 0 0,2 0 0 0,6-2 0 15,4-4-48-15,9-5-16 0,6-3 0 0,7-5 0 16,5-6-176-16,6-6 0 0,6-5 0 0,5-5 128 0,2-6-128 0,4-4-176 15,5-5 48-15,0-3 0 16,1-8-240-16,1-3-32 0,-1-4-16 0,3-8 0 0,-1-2 160 0,0-5 16 16,-3-3 16-16,-2-3 0 0,-1-3-16 0,-3 0 0 15,0-4 0-15,1-15 0 0,-3 5-112 0,-3-2-32 16,-4-4 0-16,-3 3 0 0,-2 1 128 16,-1 4 0-16,0 1 16 15,-1 6 0-15,-1 7 400 0,2 4 80 0,0 5 16 0,2 9 0 0,0 0 208 0,0 0 48 16,0 0 16-16,0 0 0 0,0 0-384 0,0 0-144 15,9 12 0-15,3-1 144 0,1-1-144 0,3-4 0 16,-1-2 0-16,-3-1 0 0,0-3 0 0,1 0 0 16,4-5 0-16,1 0-176 15,3-2-208-15,0 1-32 0,0-1-16 0,-2-2 0 16,0-4-704-16,-5 0-144 0,-2-2-16 0,-5 2-14000 0</inkml:trace>
  <inkml:trace contextRef="#ctx0" brushRef="#br0" timeOffset="166818.34">25712 7017 33119 0,'-16'-15'1472'0,"14"13"288"0,2 2-1408 0,0 0-352 16,0 0 0-16,10 12 0 0,3 2 288 0,3 1-16 0,2-2 0 0,4 0 0 15,4 0 432-15,3 0 64 0,1-1 32 0,4 2 0 31,1 4-1200-31,3 2-240 0,1-1-64 0,21 1 0 0</inkml:trace>
  <inkml:trace contextRef="#ctx0" brushRef="#br0" timeOffset="174242.8">5048 8021 16575 0,'-10'-17'736'0,"-2"1"160"0,-1 1-720 0,1 4-176 0,0 7 0 0,1 2 0 16,-4 2 2560-16,1 9 496 0,1 8 80 0,1 6 32 15,0 10-2864-15,-1 5-576 0,2 6-112 0,-2 0-32 16,-2 1-160-16,6-14-48 0,-4 6 0 0,0 8 0 0,0 7 304 0,-1 6 64 16,-2 0 16-16,0 4 0 0,-1-2 240 0,-11 49 0 15,4-22 0-15,6-11 0 0,4-9 192 0,1-9 16 16,2-8 16-16,3-12 0 0,3-6-64 0,1-7-16 15,2-4 0-15,2-7 0 0,2-1 64 0,2-2 16 16,-4-11 0-16,11 10 0 0,3 2-32 0,0-6-16 16,1-6 0-16,0-6 0 0,5-7-176 0,-2-9 0 15,2-7-192-15,2-4-11392 0</inkml:trace>
  <inkml:trace contextRef="#ctx0" brushRef="#br0" timeOffset="174576">5425 8430 17503 0,'0'0'768'0,"0"0"176"0,0 0-752 0,0 0-192 16,0 0 0-16,-4-5 0 0,-5 3 2176 0,-2-1 384 15,-2 6 96-15,-4-2 16 0,-5 5-2256 0,-5 5-416 0,-3 7-144 0,-3-2 0 16,-2 2 144-16,-2 0 0 0,2 3 0 0,1-1 0 16,2-3 144-16,1 0-144 0,2-4 192 0,3 0-192 15,4-6 0-15,3 3 0 0,4-4 0 0,4-2 0 16,11-4 0-16,0 0 0 0,-9 4 0 0,9-4 0 15,0 0-128-15,0 0-48 0,0 0 0 0,0 0 0 16,4 14-144-16,5 1-48 16,3-2 0-16,2 1 0 0,3-1 368 0,1 4-176 0,3 1 176 0,4 0-128 15,1 1 256-15,0-1 64 0,3 0 16 0,1-1 0 16,0 3 32-16,-1-2 0 0,-3 0 0 0,1-2 0 0,0-2-48 16,-1 1-16-16,-3-1 0 0,-3 0 0 15,0-1-16-15,-2 0 0 0,1 0 0 0,-4-2 0 16,1-5-160-16,-3 0-176 0,-1-4 48 0,-1-2 0 15,0-1-352-15,1-3-64 0,2-1-16 0,-2-2-7136 16,-1-3-1440-16</inkml:trace>
  <inkml:trace contextRef="#ctx0" brushRef="#br0" timeOffset="175143.34">5945 8397 11055 0,'10'-10'976'0,"-2"3"-784"0,-8 7-192 0,0 0 0 15,4-7 2816-15,-4 7 528 16,0 0 112-16,0 0 0 0,3 16-2816 0,-1 5-640 0,0 5 0 0,-2 1 0 15,-3 6 128-15,0-1 80 16,0 6 32-16,-4 0 0 0,-2 1 48 0,0 0 16 16,1 0 0-16,-1-1 0 0,-3-4-128 0,3 0-32 15,1-7 0-15,2 1 0 0,0-4 32 0,1-5 0 16,-1-5 0-16,7-1 0 0,7 1 0 0,1-7 0 16,-9-7 0-16,0 0 0 0,0 0-176 0,8-13 0 15,-3 0 0-15,3-4 0 16,6-3-464-16,-2 3-128 0,-4-5-32 0,2-1 0 15,-2-5-448-15,1-7-80 0,-4-5-32 0,3-6 0 16,1-4 544-16,3 1 96 0,0 2 32 0,1 3 0 0,0 1 704 0,2 4 160 0,1 7 32 16,1 6 0-16,-1 4 272 0,-1 5 64 0,0 4 16 0,-1 3 0 15,0-1-224-15,-1 2-32 0,-2 4-16 0,0 3 0 16,3 4-336-16,-14-2-128 0,13 12 0 0,1 1 0 0,-1 0 0 0,-3 4 0 16,-3-2-128-16,-2 5 128 0,-4 1 0 0,-2-1 0 15,-2 4 128-15,-2 1-128 0,-3-1 336 16,-1 1-16-16,0 3-16 0,-3-1 0 0,-3-1-32 0,0 0 0 15,2-6 0-15,2-2 0 0,-1-2-112 0,2-3-32 16,2 0 0-16,3-4 0 0,5-9-128 0,-2 12 0 16,4-1 0-16,0 0 128 0,-2-11-128 0,13 11-256 15,1 1 64-15,3 1 16 0,3-1 176 16,2 2 0-16,2 1-144 0,2-2 144 0,1-3 0 16,2 1 0-16,-2 0 0 0,-2 1 0 0,-3 1 0 15,-2 0 0-15,-3 0 0 0,-4-2 0 0,-4-5 0 0,-9-6 0 16,1 12 0-16,-4-3 0 0,-2 3 0 0,-5 1 192 15,-7 2-64-15,-7 0 0 0,-6 0 320 0,-2-2 48 16,-3 0 16-16,-2-2 0 0,1-1-240 0,2-1-32 16,0-2-16-16,4-2 0 0,1-2-96 0,4-1 0 15,5-2-128-15,3 0 192 0,5 0-64 0,12 0 0 0,0 0-128 16,0 0 192-16,-9-13-192 0,9-1 0 0,6 0-144 0</inkml:trace>
  <inkml:trace contextRef="#ctx0" brushRef="#br0" timeOffset="175894.1">7612 8742 13759 0,'3'-23'608'0,"0"12"128"0,1 2-592 0,-1 1-144 0,0-4 0 0,-3 5 0 16,0 7 1984-16,0 0 384 0,0 0 64 0,-9-4 0 16,-3-3-784-16,2 3-176 15,-3 8-16-15,0 7-16 0,-6 6-1440 0,1 6 0 16,-3 6-256-16,2 1 32 0,-1 2-16 0,2 5 0 0,-3 3 0 0,3 2 0 15,1 2 240-15,1-3 0 0,5 0 0 0,1 0-144 16,5-2 144-16,3-1 128 0,2-4-128 0,2-3 176 16,1 0-32-16,5-2 0 0,2-4 0 15,4-6 0-15,2 1 0 0,2-2 0 0,3-4 0 0,3 1 0 0,2-4 112 0,1 1 32 16,2 0 0-16,2-4 0 0,2-2 96 0,1-1 0 16,-1-1 16-16,5 0 0 0,1-1-32 0,0-4-16 15,-1-1 0-15,1 0 0 16,0-2-32-16,-1-3-16 0,-3-1 0 0,-1-2 0 0,-2 1-48 0,-4-2 0 15,-2 0 0-15,-1-1 0 0,-3-1 64 0,2-3 0 16,1 2 0-16,-3 1 0 0,-1-4-48 0,-1 0 0 16,0-1 0-16,0-1 0 0,-2 4-16 0,0-7 0 15,-1-2 0-15,-1-1 0 0,-3-5 64 0,0 0 16 16,0-1 0-16,-1-3 0 0,-1-6-16 0,0-3 0 16,-3-1 0-16,-2-2 0 0,-1-1-48 0,-1 0-16 15,-1 0 0-15,-1 0 0 0,1-1-64 0,1 4 0 16,0 2-16-16,-2 3 0 0,-3 1-16 0,-1 8 0 15,0 5 0-15,1 3 0 0,-2 1-32 0,1 3 0 16,-2 4 0-16,0 3 0 0,-3 3-128 0,1 3 0 16,-1 1 0-16,7 4 0 0,-6-4-144 0,6 4-64 15,0 0-16-15,0 0 0 16,-9 3-352-16,9-3-80 0,1 16-16 0,3-1 0 16,4 1-1168-16,-2 3-224 0</inkml:trace>
  <inkml:trace contextRef="#ctx0" brushRef="#br0" timeOffset="177745.2">9955 8685 7359 0,'0'-12'656'0,"0"0"-528"0,1-1-128 0,2 4 0 0,0 4 2368 0,-3 5 448 15,0 0 96-15,0 0 16 0,0 0-1360 0,0 0-272 16,0 0-48-16,6 15-16 0,-1 9-656 0,1 7-144 0,-2 6-32 0,1 3 0 16,-3 8-400-16,2 5-144 0,-1 4 0 0,-2 3 0 15,2 4 144-15,-1 1 0 16,1-1 0-16,0 1 0 0,2-1 0 0,1-4 0 0,1-3 0 0,2-5 128 16,1-6 0-16,2-6 0 0,0-4 0 0,5 7 0 15,-1-9-128-15,-3-14 176 0,0-4-176 0,-3-6 192 0,0-4 112 16,1-4 16-16,-2-3 16 0,0-3 0 0,0-1 528 0,0-7 96 15,2-4 32-15,-1-4 0 16,2-8 48-16,0-2 16 0,-3-1 0 0,1-8 0 0,1-5-512 0,-1-3-96 16,2-3-32-16,-2-2 0 0,-2-8-176 0,1-1-48 15,0-2 0-15,0-1 0 16,-2 2-192-16,1 2 128 0,1 2-128 0,-4 17 0 0,2-2 0 0,-1-1 128 16,1 3-128-16,1-1 0 0,-1-1 0 0,1 5 0 15,-3 3 0-15,2 8 0 0,-1-1 0 0,0 9 0 16,-2 2 0-16,-2 4-160 0,-1 4-32 0,1 2-16 15,-2 7 0-15,0 0 0 16,0 0-512-16,6 8-112 0,1 4 0 0,-2 2-16 16,-1 8 256-16,0 3 48 15,0 2 16-15,-3 5 0 0,0 0-1024 0,1-1-208 0,-5 2-32 16</inkml:trace>
  <inkml:trace contextRef="#ctx0" brushRef="#br0" timeOffset="177968.93">9953 9226 19343 0,'-12'-7'848'0,"5"3"192"0,1-2-832 0,6 6-208 0,0 0 0 0,0 0 0 16,-1-9 2112-16,1-2 384 0,0-2 80 0,1 7 16 16,5-2-2336-16,2 3-480 0,3 1-96 0,3-2 0 15,2 1 64-15,3-1 32 0,3 2 0 0,2-3 0 16,3 1 224-16,2 1 256 0,-1-3-48 0,13-1-16 15,-5 1 16-15,-2 4 0 0,-2 1 0 0,-4 3 0 16,-2 2-208-16,-1-2 0 0,-3 0 0 0,2 1-8384 16,-2-2-1584-16</inkml:trace>
  <inkml:trace contextRef="#ctx0" brushRef="#br0" timeOffset="178329.46">10827 9254 24015 0,'2'-17'1056'0,"0"7"224"0,0 1-1024 0,0-3-256 0,2 0 0 0,0-2 0 16,-5-4 752-16,2 2 80 0,4 3 32 0,2 5 0 15,2 2-864-15,1 3-160 16,3 1-32-16,0 4-16 0,3 2 208 0,-2 1 0 0,-14-5 0 0,17 13 0 16,-2-1 160-16,-2 2-32 0,-3-1 0 0,-3 3 0 15,-2 2 48-15,-3 2 0 0,-4 5 0 0,-2-1 0 16,-3 0-176-16,0 6 0 16,-4 0 144-16,-2 0-144 0,-3-1 144 0,1-1-144 0,-2 1 192 0,3-3-192 15,1 0 192-15,1-5-64 0,1-2 0 0,1 1-128 16,1-6 0-16,2-1 0 0,5-3 0 0,2-10 0 15,0 0-1664 1,0 0-352-16,0 0-64 0,4-13-8448 0</inkml:trace>
  <inkml:trace contextRef="#ctx0" brushRef="#br0" timeOffset="178595.74">11388 9127 24991 0,'0'0'1104'0,"0"0"240"0,0 0-1088 0,0 0-256 0,-8-4 0 0,-2 4 0 0,-3 4 896 0,-7-2 128 15,-7 2 32-15,-1 1 0 0,0 6-736 0,-4 2-128 16,2 1-48-16,2 3 0 0,-1-1-384 0,4 1-80 16,1 0 0-16,4 1-16 0,4 1 16 0,3 0 0 15,3-5 0-15,3 4 0 0,2 2 32 0,5 2 16 16,3-1 0-16,2 0 0 0,4-2 272 0,3 0-160 16,1 1 160-16,6-3-128 0,4 3 256 0,1-1 64 15,4-6 16-15,0 1 0 0,0-3 192 0,2-2 48 16,0-2 0-16,0-2 0 0,-2-1-96 0,0 1-16 15,-2 0 0-15,-1-1 0 0,-1 0-80 0,-1 2-32 16,-4 1 0-16,1-1 0 0,-1-3-384 0,-1-6-80 16</inkml:trace>
  <inkml:trace contextRef="#ctx0" brushRef="#br0" timeOffset="179579.27">12215 9003 11967 0,'-11'-3'528'0,"5"2"112"0,0-13-512 0,0 12-128 0,6 2 0 0,0 0 0 16,0 0 2656-16,0 0 496 0,0 0 112 0,0 0 0 16,-4-1-1808-16,4 1-368 0,0 0-80 0,10 0-16 31,5-3-1120-31,2 3-240 0,4-2-32 0,1 0-16 0,1 0 416 0,3-2-128 0,3 1 128 0,-2-2 0 15,-1 1 0-15,0 2 176 0,-2-2-16 0,1 2 0 16,-3 0-160-16,-3 0 160 0,-2 1-160 0,3 2 160 16,-6 1-160-16,-14-2 192 0,12 6-192 0,-12-6 192 0,8 11-192 0,-4 0 0 15,-4 5 144-15,-3 0-144 0,0-1 0 0,-3 2 0 16,-4 0 0-16,-1 3 0 16,-1-1 0-16,1 3 128 0,-1 2-128 0,4-8 0 0,-1 2 128 0,1-1-128 15,2 4 128-15,0 1-128 0,2 1 0 16,3 1 144-16,1-3-144 0,0 7 0 0,0-8 0 0,5-1-304 15,2-7 48-15,-1-3-11776 16</inkml:trace>
  <inkml:trace contextRef="#ctx0" brushRef="#br0" timeOffset="179771.83">13118 8951 28271 0,'0'0'1248'0,"-1"11"272"0,-2 6-1216 0,0 7-304 16,1 2 0-16,-2 4 0 16,-1 1-400-16,1 2-144 0,0-1-32 0,0 2 0 0,-1 1 336 0,0-1 64 15,1-1 16-15,0-3 0 0,0 2 160 0,1 0 0 16,2-2 0-16,1 2 0 0,0 2 208 0,0 1-16 0,1-6-16 0,1 2 0 31,-2-2-992-31,2-2-192 0,-1-10-32 0</inkml:trace>
  <inkml:trace contextRef="#ctx0" brushRef="#br0" timeOffset="179955.03">13063 9456 11967 0,'0'0'528'0,"0"0"112"0,5-13-512 0,1 3-128 0,-1 2 0 0,1 2 0 15,2-2 3376-15,3 4 640 0,0-1 128 0,4-1 16 16,2 3-3504-16,4-1-656 0,2-2-224 0,3 3 0 0,1 0 224 0,1-2 0 16,3 1 144-16,2 0-144 0,-1-3 208 0,2 5-48 15,3 4-16-15,-6-2 0 0,-4-2-144 0,-3-2 128 16,-2-3-128-16,-2 1 128 15,-2 2-432-15,-1-3-80 0,-3 2-32 0,-2-4 0 16,-2 0-2048-16,-2-2-416 0,1 2-64 0</inkml:trace>
  <inkml:trace contextRef="#ctx0" brushRef="#br0" timeOffset="180104.26">13658 9043 21887 0,'0'0'960'0,"0"0"208"0,-7 3-928 0,-2-1-240 16,-5 2 0-16,2 4 0 0,0 6 1424 0,-1 9 240 15,-4 5 64-15,2 5 0 16,-1 1-1728-16,0 4-512 0,1 1 0 0,-2-1-16 0,0-1 224 0,0 1 48 0,5-3 16 0,4 2 0 15,4 2 240-15,4-5 0 16,4-2 0-16,8 1 160 0,6 1 16 0,2 0 0 16,1-5 0-16,0-6-7856 15,1-7-1584-15</inkml:trace>
  <inkml:trace contextRef="#ctx0" brushRef="#br0" timeOffset="181098.77">14111 9348 5519 0,'4'-13'240'0,"-2"5"64"0,-2-3-304 0,0 2 0 16,1-1 0-16,-1 10 0 0,0 0 3360 0,0 0 608 15,1-10 128-15,-1 10 32 0,0 0-1872 0,-4-9-368 16,-2-3-80-16,2 8-16 0,4 4-1392 0,-7 13-272 16,1 3-128-16,1 3 0 15,-2 1-160-15,1 2-128 0,-3-1-32 0,-1 1 0 0,3 3 320 0,1 0-160 16,1-4 160-16,0 1-128 0,2 0 128 0,3 1 0 16,0-6 0-16,3 0 0 0,1-4 0 0,1 0 0 15,0-1 0-15,2-1 0 0,-7-11 0 0,10 7 0 16,-10-7 0-16,13 4 0 0,-1-2 0 0,1-6 224 15,0-2-48-15,3 1-16 0,-1 0-160 0,2-4 0 16,0-3 144-16,0-4-144 0,1-3 176 0,1-2-48 16,0-2 0-16,1 2 0 0,-2 2-128 0,0 4 160 0,-2 1-160 0,-4 3 160 15,-2 6-160-15,-10 5 0 0,0 0 0 0,0 0 0 16,0 0-144-16,8 19-64 0,-3-3-16 0,0 5 0 16,-1 2 80-16,0 5 16 15,1-5 0-15,5-1 0 0,3-2 128 0,2-3 0 0,2 2 0 0,3-6 0 16,1-6 0-16,3-4 0 0,4-5 0 0,-2-3 0 15,-3-4 400-15,2-4 16 0,1-4 0 0,1-5 0 16,2-2 224-16,-3 0 64 16,-2-4 0-16,-2 0 0 0,1-4-176 0,-2 0-16 0,-3-1-16 0,-2-1 0 15,-3 0-112-15,-2-2 0 0,-5-5-16 0,-2 0 0 16,-4-5-112-16,-1-1 0 0,-5-1-16 0,0-6 0 0,-2 2-112 0,-1 1-128 16,-3 2 176-16,2 4-176 0,-2 5 128 0,0 6-128 15,2 8 0-15,3 9 0 0,0 0 0 0,0 4 0 16,1 4-192-16,6 9 48 15,0 0-288-15,0 0-48 0,-4 7-16 0,1 3 0 16,3 2-208-16,0 5-64 0,3 0 0 0,1 5-8304 16,-1 3-1664-16</inkml:trace>
  <inkml:trace contextRef="#ctx0" brushRef="#br0" timeOffset="181348.64">15273 9380 13823 0,'0'0'608'0,"4"-7"128"0,0-1-592 0,-2 0-144 15,1 1 0-15,-3 7 0 0,0 0 3104 0,0 0 592 16,-6-8 112-16,-5 5 32 0,-2 6-2752 0,-3 3-560 16,1 7-96-16,-1 8-32 15,1 4-720-15,-2 1-160 0,1 1-32 0,3 1 0 0,1 3 256 0,4-2 64 0,1-2 0 0,5 0 0 16,6-4 192-16,3-1 0 0,-1 0-160 0,5-5 160 15,0-3 0-15,5 4 0 0,4 5 0 0,2-9 128 16,-1-6 16-16,-6-7 0 0,2-1 0 0,3-2-8112 16,2-5-1632-16</inkml:trace>
  <inkml:trace contextRef="#ctx0" brushRef="#br0" timeOffset="181581.01">15487 9404 9215 0,'0'0'816'0,"6"-2"-656"16,1-2-160-16,1 1 0 0,2 2 3584 0,1 0 704 15,-1-1 128-15,-2 2 16 16,-8 0-3520-16,0 0-704 0,10 5-208 0,-2 6 0 16,0-2 0-16,0 1 0 0,-3 5 0 0,-1 0 0 15,-2 5 0-15,-2 2 0 0,-1-1 192 0,-1 2-48 0,-4 1-16 0,0 1-128 16,-2 0 192-16,-1-1-64 0,-2 1 0 0,0-1-128 16,-1-4 192-16,0 1-64 0,1 0 32 0,1 0 0 15,5-1 0-15,1-2 0 0,3-7 48 0,0 0 16 16,1-5 0-16,2 0 0 15,6-1-576-15,3-5-112 0,3-3-32 0,4-2-7440 16,4-1-1472-16</inkml:trace>
  <inkml:trace contextRef="#ctx0" brushRef="#br0" timeOffset="181764">15908 9466 8287 0,'0'0'736'16,"-4"-6"-592"-16,-2-1-144 0,-4 4 0 0,-1-1 3552 0,-4 4 672 15,0 1 144-15,-4 3 32 0,-3 3-2464 0,-1 3-480 0,1 2-112 0,1 2 0 16,1 2-1200-16,2 5-144 0,0-3-192 0,3 2 32 0,4 0-192 0,2 1-32 15,3 1-16-15,5-1 0 16,4-1 192-16,2-3 32 0,3-2 16 0,2 0 0 16,2-3 160-16,2-2 0 0,2-1 128 0,3 2-128 15,2 0 192-15,3 0-48 0,2-2 0 0,0-1 0 16,0-1-144-16,1-1 0 0,2-2-160 0</inkml:trace>
  <inkml:trace contextRef="#ctx0" brushRef="#br0" timeOffset="181960.27">16469 9382 18431 0,'0'0'1632'0,"0"0"-1312"16,0 0-320-16,0 0 0 0,0 0 2288 0,9 13 384 16,0 2 80-16,-1 1 0 0,-2 1-2480 0,1 6-496 15,-2 1-96-15,-1 2-32 0,-2 3 352 0,0 2 160 16,-2 2-16-16,-2 0 0 0,-2 0 112 0,-1 1 32 15,-3 0 0-15,-2 0 0 0,-4 0-64 0,-5 3-16 0,-3 0 0 0,-6 6 0 16</inkml:trace>
  <inkml:trace contextRef="#ctx0" brushRef="#br0" timeOffset="183536.52">15476 8960 9215 0,'0'0'816'0,"3"-9"-656"15,-3 9-160-15,-1-8 0 0,1 8 3056 0,0 0 576 16,-4-11 112-16,-4 5 32 0,-5 2-1664 0,1 7-336 16,2 2-64-16,-2 4-16 0,0 3-1440 0,-1 5-256 15,-2 6 0-15,0 4-176 0,0 1-96 0,0 2-32 16,0 4 0-16,0 0 0 0,2-2 304 0,3 1 0 16,1-1-128-16,2 2 128 0,5 1 0 0,0-2 176 15,2-3-32-15,2 0-12448 0</inkml:trace>
  <inkml:trace contextRef="#ctx0" brushRef="#br0" timeOffset="184077.8">16364 9110 12895 0,'-1'-11'576'0,"0"2"112"0,1 1-560 0,0 8-128 16,0 0 0-16,0 0 0 0,2-5 3216 0,-2 5 624 0,0 0 112 0,0 0 16 15,12 16-3312-15,2 5-656 0,-1-1-144 0,0 8-32 16,0 0-144-16,0 5-16 0,-1 0-16 0,0 3 0 15,0 1 352-15,-2 2 0 0,4 1 128 0,-4 3-7680 16,-8 2-1536-16</inkml:trace>
  <inkml:trace contextRef="#ctx0" brushRef="#br0" timeOffset="186153.81">12358 8467 18431 0,'-3'-12'816'0,"-2"-1"160"0,-3 0-784 0,-2 0-192 0,-2 1 0 0,-2 2 0 15,-3-1 2144-15,-4 0 384 16,-5-1 80-16,1 2 16 0,-1-1-2080 0,0 2-416 0,-3 4-128 0,3 1 0 16,1-1 192-16,1 2-32 0,-4-1-16 0,4 3 0 15,0 0-144-15,5 1 160 16,2 0-160-16,6 0 160 0,2 0-160 0,0 2 160 0,1 2-160 0,-1-3 160 15,2 2-160-15,1 0 0 0,1 2 0 0,1 1 0 16,1 1 0-16,1 2-176 0,-2 1 176 0,1 5-192 16,0 2 48-16,1 4 0 0,1 5 0 0,-2 14 0 15,0 2 144-15,2 5-208 0,1 4 80 0,0 2 128 16,-3 3-144-16,-1 3 144 0,2 5 0 0,-2 5 0 0,-1 6 0 0,-2 2 0 16,-1-2 0-16,1-4 0 0,-1-4 0 15,1-2 176-15,1-2-48 0,1-4-128 0,1 1 192 0,1-5-192 16,3-3 192-16,-1-5-192 0,-1-4 128 0,2-5-128 15,0-4 0-15,2-3 0 0,-1-3 0 0,2-4 0 16,-1-1 0-16,2-1 0 0,0 0 0 0,-1-6 0 16,1-5 0-16,2 2 0 0,2 0 0 15,1 0 0-15,1-1 0 0,2 1 160 0,3-4-160 16,0-1 128-16,2-1-128 0,3-3 128 0,1-3 80 16,2-1 16-16,4 0 0 0,3-4-8928 15,3-1-1776-15</inkml:trace>
  <inkml:trace contextRef="#ctx0" brushRef="#br0" timeOffset="201782.87">12220 8354 3679 0,'0'0'160'0,"0"0"32"0,0 0-192 16,0 0 0-16,0 0 0 0,0 0 0 16,0 0 1728-16,0 0 288 0,0 0 64 0,-5-11 16 0,1 1-864 0,1 3-160 15,2 2-48-15,-2 0 0 0,3 5-112 0,0 0-16 16,0 0-16-16,0 0 0 0,0 0-224 0,3-7-32 15,-3 7-16-15,0 0 0 0,0 0 80 0,0 0 16 16,0-6 0-16,0 6 0 0,0 0-80 0,0 0-16 16,0 0 0-16,0 0 0 0,-3-6-160 0,3 6-16 15,0 0-16-15,0 0 0 0,-5-5-80 0,5 5-16 16,0 0 0-16,0 0 0 0,-5-2-64 0,5 2 0 0,0 0-16 0,0 0 0 16,-7-2 16-16,7 2 0 15,-6 0 0-15,6 0 0 0,-7-2-32 0,7 2 0 16,-9 0 0-16,9 0 0 0,-8 0-80 0,8 0-16 15,-8 0 0-15,2 1 0 0,6-1 0 0,-7 1-128 0,-1 1 192 0,8-2-64 16,-7 4-128-16,0-2 128 0,7-2-128 0,-6 1 128 16,-1 2 0-16,1-3 0 0,-1 0 0 0,2 1 0 15,5-1 32-15,-5 2 0 16,-1-1 0-16,1 2 0 0,5-3-32 0,-5 0-128 0,-2 2 192 0,7-2-64 16,-6 4-128-16,1-1 160 0,0 1-160 0,5-4 160 15,-6 4-160-15,6-4 160 0,-4 5-160 0,4-5 160 16,-5 5-160-16,0 0 192 0,0-1-192 0,0-1 192 15,-1 1-192-15,6-4 0 0,-6 6 0 0,-1-2 128 16,7-4-128-16,-5 7 128 0,0-2-128 0,1 0 128 0,0 0-128 16,0 2 0-16,0-1 0 0,0 1 128 0,4-7-128 0,-4 8 0 15,0-1 0-15,-1 1 0 0,-1 0 0 0,1 1 0 16,1 0 0-16,-2 2 0 0,0-1 0 0,1 1 128 16,-1-1-128-16,1 2 128 0,1-2-128 0,0 3 0 15,1-1 0-15,-1 0 0 0,0-1 128 0,0 2-128 16,1 0 0-16,1 1 128 0,-2-1-128 0,0 0 0 15,1 0 144-15,1 0-144 0,-1-3 128 0,0 2-128 16,-1 0 128-16,2-1-128 0,-1 1 0 0,1 1 144 16,-2 0-144-16,1 0 0 0,0 0 144 0,2 2-144 15,-1-2 0-15,-1 0 144 0,0 0-144 0,1 0 160 16,-1 2-160-16,2 2 160 0,-2-2-160 0,1 0 128 16,0-2-128-16,1 3 128 0,0 0-128 0,1 1 160 15,0 1-160-15,0-3 160 0,0 2-160 0,0 6 0 0,1-5 144 0,-1-4-144 16,0 0 128-16,0 2-128 0,-1 0 160 0,1-1-160 15,0 2 128-15,0-2-128 0,-2 0 0 0,2 0 144 16,0 2-144-16,0-2 192 16,-1 0-192-16,2 0 192 0,-1 2-192 0,0 0 192 0,-1-1-192 0,1-1 192 15,0 4-192-15,0-1 192 0,0-1-192 0,0 1 192 16,-1 0-192-16,1 1 128 0,0-1-128 0,0 0 128 16,0 0-128-16,1 2 160 0,-1-3-160 0,1 2 160 15,1-3-160-15,-1 2 0 0,0-1 144 0,1 2-144 16,-2-1 0-16,1 0 144 0,0-2-144 0,1-1 0 0,0 1 160 0,1-2-160 15,-2 2 128 1,0-3-128-16,1 1 128 0,-1 2-128 0,2-3 128 0,-2 0-128 16,1 4 128-16,1-4-128 0,-2-1 0 0,2 1 128 15,0 1-128-15,-1 1 0 0,1-2 0 0,-1 1 128 16,1 2-128-16,1-3 0 0,-1-3 0 0,-1 3 0 16,2-3 0-16,0 2-272 0,0 0 32 0,0 0 16 0,0-1 400 0,0 2 80 15,0 0 0-15,-1 1 16 0,-1-3-272 0,2 1 0 16,0 0 0-16,-1-1 0 0,0 1 0 0,1 0 0 15,-1-2 0-15,2 1 0 0,-1-2 128 0,1 0-128 16,0 0 0-16,0-4 0 0,1 2 160 0,-1-1-160 16,-5-6 128-16,6 7-128 0,2-1 128 0,0 1-128 15,-2 1 0-15,0-2 128 0,-6-6-128 0,5 6 0 16,0-1 0-16,-5-5 0 0,5 5 0 0,-5-5 128 16,4 6-128-16,-4-6 0 0,0 0 0 0,0 0 0 15,0 0 128-15,0 0-128 0,0 0 0 0,0 0 128 16,0 0-128-16,0 0 128 0,0 0-128 0,0 0 128 0,0 0-128 0,0 0 128 15,0 0-128-15,0 0 0 16,0 0 0-16,0 0 128 0,0 0-128 0,0 0 128 16,0 0-128-16,0 0 128 0,0 0 0 0,0 0-128 15,0 0 192-15,0 0-64 0,0 0-128 0,0 0 128 16,0 0-128-16,0 0 128 0,0 0-128 0,0-7 0 0,0 0 0 0,0-1 0 16,-1 0 0-16,-2 1 0 0,1-2 0 15,-1 1 0-15,-1 0 0 0,-1 1 0 0,2 2 0 0,-1-1 0 0,1-3 0 16,-3 1 0-16,4-1 0 0,-2 1 0 15,0-1 0-15,0-1 0 0,0 3 0 0,0-2 0 16,0-2 0-16,0 1 0 0,2-2 0 0,-1 0 0 0,-2 0 0 16,2 1 0-16,-1-2 0 0,2 0 0 0,0-2 0 0,1 4 0 15,-1-5 0-15,-1 2 0 0,0-2-128 0,1 0 128 16,-1 1 0-16,2-1 0 0,0 0 0 0,-1 2 0 16,1-2 0-16,0-1 0 15,-1 1 0-15,2-4 0 0,0 0 0 0,0 0 0 0,-1-4 0 0,1-1 0 16,0 1 0-16,0-3 0 0,1 0 0 0,1 0 0 15,-1-1 0-15,0 1 0 0,-1-3-144 0,2-1 144 16,-1 1-192-16,0 0 192 0,-1 0 0 0,1 0 0 16,1 1 0-16,-1 0 0 0,-1 1 0 15,0-1-128-15,0-2 128 0,-3 1 0 0,2 0 0 0,0-2 0 16,0 0 0-16,-1-1 0 0,1 1 0 0,0-1 0 16,1 2 0-16,1-3 0 0,0 3 0 0,1-1 0 15,-2 2-128-15,1 2 128 0,0 2 0 0,0 1-160 16,1-1 160-16,0 2-128 0,2 2 128 0,-1 1 0 0,-1 2 0 0,1-2 0 15,1 1 0-15,1 1-160 16,0-1 160-16,1 2 0 0,0 0 0 0,2-1-128 16,0 2 128-16,0-1 0 0,-1 0 0 0,3 0-128 0,-1-1 128 0,2 2 0 15,1-1 0-15,1 3-128 0,0-2 128 0,0 1 0 16,2 2 0-16,-1-1 0 0,2 1-128 0,-2 1 128 16,0 0 0-16,1 1 0 0,-2 0 0 0,0 2 0 15,1 1-128-15,-2 1 128 0,0-2 0 0,-1 2 0 16,1 1 0-16,-3 2 0 0,-1-1 0 0,0 0 0 15,0 2 0-15,-1 1 0 0,-1-3 0 0,0 2 0 16,1 0 0-16,-2 1 0 0,-5 3 0 16,0 0 0-16,0 0 0 0,6-4 0 0,-6 4 0 0,0 0 0 15,0 0 0-15,0 0 0 0,0 0 0 0,0 0 0 16,0 0-160-16,0 0 160 0,0 0-128 0,0 0 128 16,0 0-496-16,3 6-16 0,6 6 0 0,-2 0-16704 15</inkml:trace>
  <inkml:trace contextRef="#ctx0" brushRef="#br0" timeOffset="211218.69">12591 11044 13823 0,'0'-10'1216'0,"0"3"-960"0,-1 1-256 0,0 1 0 0,-3-1 2672 15,-1 0 480-15,1-1 112 16,0 1 0-16,-3-3-1296 0,1 2-272 0,-2 1-48 0,0 2-16 16,0-3-672-16,0 3-144 0,-2 1-32 0,3 1 0 0,0 2-464 0,-2-1-112 15,-3 1-16-15,-1 0 0 16,-2 1-64-16,0-1-128 0,-1 3 176 0,-1 1-176 15,0 0 128-15,2 1-128 0,-1-3 0 0,0 4 0 16,1 0 0-16,0 1 0 0,1-1 0 0,1-1 0 16,-1 2 0-16,2-1 0 0,1 1 0 0,2 0 0 0,0-1 0 0,3-1 0 15,0 2 0-15,3-1 0 0,-3 3 0 0,4-1 0 16,0 3 0-16,2 2 0 0,0 0 0 0,2 2 0 16,0 2 0-16,1 2 0 0,0 1 0 0,-1 3 0 15,1 0-128-15,-1 1 128 0,1 0 0 0,-2 5 0 16,-1-3 0-16,-1 3 0 0,0-1 0 0,-1 2 0 15,0 3 0-15,-2 0 0 0,-1-1 0 0,-2 2 0 16,1 1 0-16,-2-1 0 0,-1 0 0 0,0-4 0 16,-1 1 0-16,-3 11 0 0,2-12 0 0,4-10 0 15,1-6 0-15,-2 6 0 0,3-4 0 0,1-2 0 16,1-4 0-16,3-10 0 0,0 0 0 0,1 6 0 16,1 1 192-16,3 1-192 0,-5-8 192 0,10 8-192 15,2 1 192-15,2-4-192 0,3-2 176 0,3-1-176 16,1 1 160-16,1-2-160 0,3 2 0 0,-1-2 0 15,1 2 0-15,0-3 0 0,-2 0 0 0,2-2 0 16,0 0 0-16,1-2 0 16,1 1-1024-16,2 1-128 0,1 5-48 0</inkml:trace>
  <inkml:trace contextRef="#ctx0" brushRef="#br0" timeOffset="212036.61">13042 11210 1839 0,'-10'-30'160'0,"5"25"-160"15,5 5 0-15,0 0 0 0,0 0 4160 0,0 0 784 16,0 0 176-16,0 0 16 0,0 0-2704 0,0 0-528 16,0 0-112-16,0 0-32 0,9-4-624 0,3 3-128 15,2-2-32-15,2 0 0 0,-1-1-368 0,3 0-80 16,2 1-16-16,1-3 0 0,1 1-192 0,2 0-32 0,0-2-16 0,0 1 0 16,-1-1-96-16,-1 1-32 15,-1-1 0-15,-1 3 0 0,-2-2-16 0,-2 2 0 16,-2 1 0-16,-1-1 0 0,-2 3-128 0,-2 1 0 15,-9 0-192-15,7 3 192 0,-7-3 0 0,6 6 0 16,-2 3 0-16,-3-1 0 0,-1 3 0 0,-1 0 0 0,-2 1 0 0,-1 0 0 16,0 2 0-16,-1 1 0 0,0-1 0 0,0 0 0 15,-1 1 0-15,1-1 0 0,-1 0 0 0,-1 1 128 16,1-4-128-16,0 1 0 0,1 0 0 16,1 0 0-16,-1-2 0 0,1 0 0 0,0 1 0 0,4 4 0 15,4 2-2496-15,1-1-368 0</inkml:trace>
  <inkml:trace contextRef="#ctx0" brushRef="#br0" timeOffset="212719.19">13948 11156 6447 0,'0'0'272'0,"-5"-3"80"0,-1-1-352 0,1 1 0 0,1 4 0 16,4-1 0-16,-6 8 3472 0,0 1 624 15,1 3 128-15,-1 2 32 0,1 3-2016 0,0 2-416 16,-1-1-80-16,-1 1-16 0,2 1-592 0,0 1-128 16,-1 1-32-16,1 1 0 0,0 0-544 0,0 1-112 15,-1 1-32-15,1 3 0 0,3-4-160 0,0 2-128 16,1-2 192-16,1-1-192 0,0 2 0 0,1-4 0 15,-1 0 0-15,3-3 0 16,0-1-336-16,2 3-80 0,4-3-16 0,5 6 0 16,-3-6-2736-16,-2-7-544 0</inkml:trace>
  <inkml:trace contextRef="#ctx0" brushRef="#br0" timeOffset="212935.77">13941 11462 11967 0,'-15'-12'528'15,"11"8"112"-15,0 3-512 0,4 1-128 0,0 0 0 0,0 0 0 16,0 0 2832-16,0 0 544 0,10 7 96 0,-1 3 32 16,0-4-1904-16,3 1-368 0,1-3-80 0,0-3 0 0,2 0-480 15,4-2-96-15,0 0 0 0,2-5-16 16,-1-2-240-16,2 2-32 0,1-1-16 0,-1 1 0 16,-1-2 608-16,-1 0 112 0,-2 0 32 0,11 1 0 15,-3 4-2496-15,-3 0-480 0,-5 1-96 0,-1-3-32 16,-1-2-1136-16,0-1-240 0,-1-9-32 0,-3-1-16 0</inkml:trace>
  <inkml:trace contextRef="#ctx0" brushRef="#br0" timeOffset="213120.68">14467 11009 11055 0,'-17'-8'976'0,"10"6"-784"16,0 2-192-16,2 4 0 0,0 1 2624 0,-1 4 496 16,-1 3 80-16,-3 7 32 0,1 6-1344 0,-1 4-272 15,-3 1-48-15,0 5-16 0,0-1-528 0,0 1-96 16,0 0-32-16,1 0 0 0,0-1-352 0,1 3-80 15,0 2-16-15,3 0 0 0,2-1-192 0,2-2-64 0,0 1 0 0,1 12 0 16,3-8-192-16,4-7-208 16,4-6 32-16,1-4 16 15,2-6-832-15,2 2-160 0,2 3-48 0,4-10-12368 0</inkml:trace>
  <inkml:trace contextRef="#ctx0" brushRef="#br0" timeOffset="213627.54">14676 11376 22335 0,'0'0'992'0,"0"0"208"0,0 0-960 0,0 0-240 15,-7 6 0-15,2 4 0 0,-1 4 880 0,0-1 128 16,0 0 16-16,1 1 16 0,-2 2-144 0,2 1-16 16,0-1-16-16,1 4 0 0,0-3-416 0,0 0-96 15,3-4-16-15,-1 1 0 0,1 1-144 0,1-1-48 16,1-1 0-16,1 0 0 0,0-3-144 0,-2-10 0 15,4 12 144-15,-4-12-144 0,5 11 0 0,-5-11 128 16,8 10-128-16,1-3 0 0,-9-7 128 0,12 2-128 16,-12-2 160-16,15-1-160 0,0-3 0 0,0 0 0 15,-2-1 0-15,-2 0-160 0,0-2-48 0,-1 2-16 16,-1 0 0-16,0 2 0 0,2 0-32 0,-1 6-16 16,-10-3 0-16,15 4 0 0,-4 5 80 0,0 2 0 15,-2 2 16-15,1 0 0 0,-1 1 176 0,2 2 0 16,-1-1 128-16,1 2-128 0,-2-2 256 0,3-2 0 15,1 0-16-15,0-6 0 0,1 0-48 0,2-2-16 16,-1-2 0-16,0-2 0 0,-1-4 160 0,0-2 48 0,1-3 0 16,0-2 0-16,2-3-176 0,1-1-16 15,-1-5-16-15,2 0 0 0,-1-3-176 0,0 0 0 16,0-2 0-16,1 1 128 0,0-5-128 0,0 1 0 0,-3-3 0 0,-5 9 128 16,-2-3 32-16,-1-2 0 15,-2-4 0-15,-2-1 0 0,-1-1 128 0,-2-21 32 0,-2 1 0 0,-6 0 0 16,-4 0 64-16,-2 2 32 0,-2 2 0 0,0 0 0 15,-2 1-112-15,1 5-32 0,2 6 0 0,5 14 0 16,-1-2-144-16,3 2-128 0,0 1 192 0,2 2-192 16,0 0 0-16,1 4 0 0,1 0 0 15,2 5-144-15,1 2-496 16,0 8-112-16,6 3-16 0,3 2-9728 0,3 4-1968 0</inkml:trace>
  <inkml:trace contextRef="#ctx0" brushRef="#br0" timeOffset="214137.99">15921 11329 11967 0,'-10'-30'1072'0,"3"15"-864"0,-1 7-208 0,0 2 0 0,-2 5 2480 0,-3 3 448 15,0 3 80-15,-1 3 32 0,-2 5-1216 0,-4 3-240 16,-4 3-48-16,0 6-16 0,1 3-368 0,-1 0-80 15,1 5-16-15,1 3 0 0,3 4-448 0,4-3-96 16,2 0 0-16,6-12-16 0,3-1-160 0,3 1-16 16,2 0-16-16,3-2 0 15,3 0-304-15,3-3 128 0,3-3-128 0,11 4 0 0,0-6 0 0,6-6 0 16,4-5 0-16,4 2 0 16,2 2-2048-16,2-3-320 0</inkml:trace>
  <inkml:trace contextRef="#ctx0" brushRef="#br0" timeOffset="214471.71">16187 11565 11967 0,'-4'-12'1072'0,"4"4"-864"0,4 0-208 0,2 3 0 16,2 1 2752-16,3-2 496 0,0-1 96 0,2 2 32 16,2 2-1728-16,-2 3-352 0,1 0-64 0,2 3-16 15,0 2-416-15,-1-1-96 0,-2 2 0 0,0 2-16 16,-2 1 448-16,0 3 80 0,-1-1 32 0,-3 2 0 16,-1-2-1664-16,-4 4-336 0,-2-1-64 0,-2 6-16 15,-2-1 832-15,-3 5 0 0,-1-2 224 0,-1 1-48 16,-1 2-176-16,-3 0 160 0,-2-3-160 0,4-1 160 0,0-3-160 15,2-4 0-15,3-2 0 0,2-3-176 16,4-9-608-16,2 11-128 0,5-1-32 0,1-3 0 16,2-9-2048-16,3-4-400 0</inkml:trace>
  <inkml:trace contextRef="#ctx0" brushRef="#br0" timeOffset="214653.44">16705 11489 11055 0,'-17'-16'480'0,"6"10"112"0,-2 2-464 0,-1 4-128 16,-3 2 0-16,-1 5 0 0,-2 0 3408 0,0 6 672 15,-2 2 128-15,3 6 16 0,-1-1-2336 0,3-1-480 16,3 1-80-16,2 1-32 0,2-1-704 0,6 0-144 16,4-3-16-16,4-1-16 0,4-2-208 0,2-2-32 15,2-2-16-15,2-2 0 0,3-2-160 0,4 0 0 16,1-4 0-16,5 2 0 16,5 4-1472-16,-2-5-320 0,-2-6-64 0,-2-5-10960 0</inkml:trace>
  <inkml:trace contextRef="#ctx0" brushRef="#br0" timeOffset="-214667.48">16909 11443 11967 0,'7'-22'528'0,"-3"14"112"0,-2 3-512 0,3 0-128 15,3 2 0-15,-1 2 0 0,3 4 3712 0,2 1 720 16,0-1 144-16,-2 5 32 0,1 0-2976 0,-1 4-592 16,-2 0-112-16,1 2-32 15,-1 2-384-15,-2 2-96 0,-2 0-16 0,-1-1 0 0,-2 3-16 0,-2-4 0 16,-3 3 0-16,-4 2 0 15,-2 2 48-15,-3-2 0 0,-3 1 0 0,-1 0 0 0,-1 3-432 0,-4 14 0 16,5 2 0-16</inkml:trace>
  <inkml:trace contextRef="#ctx0" brushRef="#br0" timeOffset="-212691.33">17860 10958 21135 0,'0'-2'928'0,"-3"-17"208"0,3 19-912 0,0 0-224 15,0 0 0-15,0 0 0 0,0 0 1344 0,8-5 208 16,0 1 48-16,2-2 16 0,2 1-352 0,2 1-80 0,3 0-16 0,1 1 0 16,1-1-624-16,1 2-128 15,3 0-32-15,-1 0 0 0,1 2-128 0,-1 2-16 0,1-2-16 0,-1 2 0 16,0 0-224-16,-3 1 176 0,-3-1-176 0,0 1 160 15,-2 1-160-15,-1 0 0 16,-2 0 0-16,-4 0 0 0,0 1 0 0,-1 1 128 16,-6-6-128-16,6 10 0 0,-2 3 0 0,-2 2 0 0,-1 2 128 0,-1 5-128 15,-1 4 0-15,-1 4 0 0,-1 6 0 0,-1 0 0 16,-1 5 0-16,0 0 0 0,-2 1 0 0,2 0 0 16,0-1 0-16,-1 1 0 0,3-1 0 0,0 12 0 15,2-13 0-15,3-4 0 0,1-5 0 0,1-5 0 0,-2-3 0 16,1-3 0-16,0-4 0 0,-1-2 128 0,1-2-128 0,-2-2 0 15,-2 1 144-15,-1-5-144 0,0 2 128 0,-2 1-128 16,-1-2 160-16,-2 0-160 0,-2 3 240 0,-1-4-48 16,-3-1-16-16,-3 3 0 0,-2-1 16 0,-4-1 16 15,-4-1 0-15,-3 3 0 0,-1 0-64 0,-4 1-16 16,-4-2 0-16,0 2 0 0,1 3-128 0,0-2 0 16,1 2 144-16,3-5-144 0,3-1 0 0,4-1 0 15,4-2 0-15,5-1 0 0,4-2-272 0,13 0-32 16,4 13 0-16</inkml:trace>
  <inkml:trace contextRef="#ctx0" brushRef="#br0" timeOffset="-211857.03">19382 11580 10127 0,'-18'-8'896'0,"0"1"-704"15,2 0-192-15,3 1 0 0,3 0 2624 0,3 4 480 16,7 2 96-16,0 0 32 0,0 0-1536 0,0 0-304 16,11-3-64-16,6 2-16 0,3-2-160 0,13 2-48 15,6 0 0-15,-4-1 0 0,11-2-288 0,13 0-64 16,11-2-16-16,49-6 0 0,-2 3-352 0,-36 4-80 16,9 0-16-16,9-1 0 0,5 3-288 0,4-1 0 15,2-2 128-15,53 1-128 0,-22 1 0 0,-19 3 0 16,-14-2 0-16,-41 3 0 15,-1-4 0-15,0 3 0 0,-2 0 128 0,-7 1-128 0,-6 0 0 0,-6 0 0 0,-6 0 0 16,-7 0 0-16,-7 1 0 0,-7 0 0 16,-6 1 0-16,-12-2 0 15,0 0-384-15,-10 1-96 0,-4 0-16 0,-15 3 0 16,-5 1-2064-16,8-1-432 0,-8-1-80 0,-19-3-8304 0</inkml:trace>
  <inkml:trace contextRef="#ctx0" brushRef="#br0" timeOffset="-211617.2">20218 11353 6447 0,'-35'-24'272'0,"9"14"80"0,-8 4-352 0,0 3 0 15,-1 2 0-15,-3 4 0 0,-2-1 4384 0,-3 3 800 0,-2-2 176 0,-3 2 16 16,-2 3-3200-16,1 0-640 0,-1 2-128 0,1 6-16 16,-2-3-672-16,4 4-128 0,1 0-16 0,18-7-16 0,-2 2-272 15,1 0-48-15,3 0-16 0,-7 6 0 16,6-3-32-16,7 1 0 0,6-2 0 0,6-6 0 0,6 3-192 15,2 0 176-15,2 5-176 0,3-4 160 0,3 3-160 0,4 1 0 16,2 1 0-16,3-3 0 16,6 2 0-16,1-2 0 0,6 1 0 0,4-2 0 15,5 1 0-15,8-2 0 0,8 0-192 0,40 14-10032 16,6 6-2000-16</inkml:trace>
  <inkml:trace contextRef="#ctx0" brushRef="#br0" timeOffset="-210289.27">22857 11362 13823 0,'-2'-10'1216'0,"-1"0"-960"16,-1 3-256-16,-5 2 0 0,-3 2 2768 0,-3 2 512 16,-4 5 112-16,-6 2 0 0,-1 4-2624 0,-4 1-512 15,-3 5-128-15,-3 3 0 0,1 2 784 0,-2 3 176 16,-1 1 16-16,6 2 16 0,3 6-288 0,7-6-64 16,5-1-16-16,9 0 0 0,6-5-400 0,7 1-80 15,5-4-16-15,6 1 0 0,9-8-256 0,2 0 128 16,2-3-128-16,5-5 0 0,3-3 0 0,3-3 0 15,0-8 0-15,2-2 0 0,-1-5 0 0,4 0-224 16,-1-2 32-16,2-2 16 16,2-2-592-16,-2 1-128 0,-3 1-32 0,1 1 0 15,0 4-288-15,-5 0-64 0,-6-3-16 0,-6-3 0 16,-5-2-32-16,-2-3 0 0,0-2 0 0,-3-7 0 16,0-5 448-16,-3-1 96 0,-2 0 16 0,-2 4 0 0,-3 8 944 0,-4 4 192 0,0 6 32 0,-2 8 16 15,-1 2 1008-15,-4 5 208 16,-2 4 32-16,-5 6 16 0,-3 3-400 0,-4 6-96 15,-2 10-16-15,-1 6 0 0,-2 4-528 0,-2 4-96 16,-1 4-32-16,0 2 0 0,-1-5-192 0,-1 2-32 0,1-1-16 0,2 2 0 16,0 0 16-16,7 1 0 15,4-4 0-15,6-2 0 0,5 0-160 0,5-3-128 0,2-3 144 0,6-1-144 16,7-4 0-16,4-4 0 0,0-6 0 0,2-3-160 16,3-5-256-16,3-6-48 0,2-2-16 15,2-2 0-15,1 2-800 0,0-2-176 0,2-9-16 0,1-3-16 31,-1-4-192-31,2-1-48 0,1-1 0 0,-1 0 0 16,-2-1 336-16,-2 0 64 0,-1-1 16 0,-4 3 0 0,-5-3 800 0,-4 3 144 0,-7-1 48 16,-3 1 0-16,-2 6 1296 0,-4 2 272 0,-4 2 48 0,-4 3 16 15,-4 2 560-15,-2 1 112 0,-2 3 32 0,-1 3 0 16,-3 2-656-16,-3 4-128 0,-5 2-16 0,1 6-16 0,-3 4-448 16,0 0-96-16,0 0-16 0,2 1 0 0,3 1-320 0,3-4-80 15,1 1-16-15,4-1 0 0,3-3 32 0,2 1 16 16,3-5 0-16,2 2 0 0,3-13-80 0,0 10-32 15,0-10 0-15,0 0 0 0,5 9-160 0,-5-9 0 16,12 7 0-16,1-3 0 0,0-4 0 0,1-3 128 16,2-2-128-16,1-2 0 0,1-2 0 0,1-1 0 15,-2-2 0-15,-1 0 0 0,0-2 0 0,0 0 0 16,-2-1 0-16,-1 2-176 0,-1 0 176 0,-2 1-192 16,-4 5 192-16,-6 7-192 0,5-7 192 0,-5 7-128 15,0 0 128-15,0 0-128 0,0 0 128 0,0 0 0 16,1 13 0-16,0-1 0 0,-1 1 0 0,0 1-128 15,0-1 128-15,2 2 0 0,2-1 0 0,-1-2 0 0,3-2 0 0,2-1 0 16,1-1 0-16,1-3 0 16,0-1 0-16,4-1 0 0,0-3 0 0,0-2 0 0,1-1 0 15,0-1 0-15,1-2 0 0,1 0 0 0,0-3 0 16,0 0 0-16,0-3 0 0,-6 4-192 0,2 2 64 0,2-5 0 16,0-1-192-16,1-1-48 0,-2 0 0 0,2 2 0 15,0-2 176-15,-3-2 16 0,-2 3 16 0,0 2 0 16,-3 0 160-16,-2 2 0 0,-1 1 0 0,-5 7 0 15,0 0 192-15,0 0 64 0,0 0 0 0,0 0 16 16,-1 8-144-16,-1 3-128 0,-2 2 192 0,0-2-192 0,-2 4 0 0,3-1 0 16,0 0 0-16,2 1 0 0,1-1 160 0,1-1-160 15,3-3 128-15,1 0-128 0,3-3 128 0,0-1-128 16,0-2 128-16,2-2-128 0,0 1 0 0,3-3 128 16,2-2-128-16,-1 0 0 0,2-3 0 15,-1-2 128-15,1 1-128 0,0-5 0 16,-2 2 0-16,3-1 0 0,-1-3 0 0,-1 0 0 0,1-1-272 0,-2 1 64 15,1-1 16-15,-2 1 0 0,-3 1 192 0,-1 2 0 16,-1 2 0-16,-3 2-144 0,-5 6 144 0,0 0 0 16,0 0 128-16,0 0-128 0,0 0 128 0,-4 10-128 15,-1 3 160-15,-1 0-160 0,-2 3 224 0,1 1-48 16,1 2-16-16,1-1 0 0,2-1-160 0,2-1 192 16,1-2-192-16,4 1 192 0,-1-4-192 0,4 1 128 15,-1-3-128-15,2-1 128 0,1-3-128 0,2 1 0 16,-1-2 0-16,1-2 0 0,-1-2-272 0,1 4-96 15,2 3-16-15,-2-2 0 16,1-3-2880-16,0-3-592 0</inkml:trace>
  <inkml:trace contextRef="#ctx0" brushRef="#br0" timeOffset="-210059.93">24879 11467 18431 0,'0'0'1632'0,"0"0"-1312"15,-8-2-320-15,0 4 0 16,-1 0 2864-16,-1 1 496 0,-3 4 96 15,-2 0 32-15,0 1-2336 0,-1 3-448 0,-1 2-112 0,1-2-16 16,2 4-176-16,1 0-32 0,0 2-16 0,5 2 0 16,3-1-96-16,2 0 0 0,2 2-16 0,4-3 0 15,1 2-112-15,1-3-128 0,1-1 176 0,1 1-176 16,-1 0 144-16,0-2-144 0,-1-2 0 0,-1-1 144 0,-2 0-144 0,-2 1 0 16,-1-3 0-16,-3-1 128 0,-1-2-128 0,-4 2 0 15,-3 0 144-15,-4 0-144 0,-5-2 0 0,-1 1 0 16,-1-1 0-16,-10 6 0 15,7 1-1440-15,11-4-352 0</inkml:trace>
  <inkml:trace contextRef="#ctx0" brushRef="#br0" timeOffset="-209119.01">25239 11844 6447 0,'13'-10'576'0,"0"-4"-576"16,-2-3 0-16,1-2 0 0,-1 3 2448 0,0 3 384 16,0-1 80-16,-1 2 16 0,-2 0-880 0,-1 0-192 0,-2 1-16 0,-1 2-16 15,-3-2-48-15,-2 1-16 16,-1 1 0-16,-2-1 0 0,-2 4-544 0,-3 1-96 0,-2 2-32 0,-3 4 0 16,0 2-656-16,-3 3-144 0,-4 4-32 0,-3-1 0 15,0 5-256-15,-1-1 128 0,0 3-128 16,3 1 0-16,2-2 144 0,2 1-144 0,4 0 0 0,2-3 144 15,3 0-144-15,4-3 160 16,1-1-160-16,4-1 160 0,0-8-160 0,4 7 0 0,2-1 0 16,3-3 0-16,3-2 0 0,2-1 0 0,2-1 0 0,4-1 128 15,1-1-128-15,1-1 0 0,0-4 0 0,0 1 0 16,0-1 0-16,0 1 0 0,-1 0 0 0,-3-1 0 16,-1 4 0-16,-2 2-144 0,-4 2 144 0,0 2 0 15,-2 2-144-15,-2 4 144 0,-2-1 0 0,0 0-144 0,0 1 144 0,0-1 0 16,2 1 0-16,-1-4 0 0,2 1 0 0,3-1-128 15,0-4 128-15,5-3-128 16,2 0-272-16,1 0-48 0,0-5-16 0,2-1 0 16,0-2-640-16,4-2-128 0,3 5-32 0,0-3 0 15,-1-4-48-15,2 0-16 0,-1-2 0 0,0-4 0 16,-2 0 256-16,-3 1 48 0,0-2 16 0,5-10 0 0,-4 0 576 0,-11 11 112 16,-3-3 32-16,1 0 0 0,-2 2 560 0,-3 1 112 15,-2 2 32-15,-1 4 0 0,-3 4 1344 0,-3 4 272 16,-2 2 48-16,-3 6 16 0,-4 3-512 0,-2 5-112 15,-3 5 0-15,-2 3-16 0,-5 7-880 0,-2 5-160 0,-4 3-32 0,0 5-16 16,0 2 144-16,3 1 16 16,2 1 16-16,5-2 0 0,6-4-96 0,7 0 0 15,7-4-16-15,7-1 0 0,6-2-576 0,10-1-112 0,10 1-32 16,6-4-16416-16</inkml:trace>
  <inkml:trace contextRef="#ctx0" brushRef="#br0" timeOffset="-208054.72">26465 11858 18431 0,'0'0'1632'0,"12"-8"-1312"16,3 0-320-16,5-1 0 0,6 0 3136 0,-5 1 576 15,4-1 96-15,5-4 32 0,5-1-3040 0,4-2-608 16,2-1-192-16,1-2 128 0,-2-1-128 0,0-1 0 16,1-2 0-16,-2-1 0 0,-1 1 0 0,-2 1 0 15,-1-1 0-15,-2 3 0 0,-4-7 0 0,-3 5 144 0,-1 0-144 0,-3 0 0 16,-4 1 304-16,-4 0-48 0,-2 0-16 0,-4 3 0 16,-6 2 0-16,-3 1 0 0,-4 4 0 0,-6 5 0 15,-3 2-48-15,-7 5-16 0,-5 6 0 0,-4 6 0 16,-2 5-176-16,-5 6 0 0,-3 6 0 0,-5 9 0 15,-4 6 0-15,-5 10 0 16,-2 4 0-16,-24 35 0 0,13-8 0 0,10-3 128 16,8-1 0-16,9-2 0 0,7-7-128 0,10-7 0 0,7-3 0 0,8-8 128 15,5-11-128-15,3-4 0 0,2-7 0 0,3-6 0 16,2-5-128-16,1-6 128 0,0-4-160 0,1-6 160 16,1-3 0-16,-10-3 0 0,12-3 0 0,0-3 0 15,-3-5 0-15,0 0 0 0,-1-4 0 0,-2-2 0 16,-2-2 0-16,0-2 160 0,-1-1-160 0,-3-6 128 0,-2-3-128 0,1-4 0 15,1-2 0-15,0 0 0 0,1-3 0 0,2 1 0 16,1-1-144-16,0 3 144 0,1 6 0 0,1 5 0 16,4 7 0-16,-1 2 0 0,0 4-144 0,-1 5 144 15,-1 0 0-15,5 0-144 0,3 0 144 0,3 0 0 16,3 1 0-16,3-1 0 0,4 1 0 0,0 5 0 16,1-5 0-16,0 3-128 0,0 2 128 0,1-2 0 15,-2 1 0-15,1 1-128 0,-2 0 128 16,-1 2 0-16,-1 2 0 0,-1 0 0 0,-2 2 0 0,-3 3 0 15,-2 2 0-15,-4-2 0 0,-2 3 0 0,-5 3 0 16,-2-2 0-16,-1 2 0 0,-5 0 0 0,1-1 0 0,1 1 0 16,0 0 0-16,0-1 0 0,3-2 128 15,2 0-128-15,0-1 0 0,-5-9 0 0,9 4 144 0,3-2-144 0,1-2 0 16,3 0 128-16,1-4-128 16,1-2 0-16,1-1 0 0,1-1 0 0,0 1 0 0,-1-3 0 0,-1 3 0 15,-2-4 0-15,-4 1 0 0,-3-2 0 0,-3-1 0 16,-3 0 128-16,-4 0-128 0,-3 0 144 0,-3-1-144 15,-3 1 128-15,-2 0-128 0,-1-1 0 0,0 3 0 16,-1-1 0-16,1 2 0 0,0 0 0 0,1 4 0 16,1 1 0-16,4 2 0 0,0-2 0 0,7 5 0 15,0 0 0-15,0 0 0 0,0 0-128 0,0 0 128 16,0 0 0-16,0 0-192 16,9-1 192-16,4 1-160 0,3 0 160 0,4 0 0 0,2 0 0 0,1 2 0 15,3-1 0-15,0 2 0 0,0 0 0 0,0 1 0 16,-1-2 0-16,0 2 0 0,0 0 0 0,0 1 0 0,-1 0 0 15,0 1-128-15,-2 0 128 0,-1 1 0 0,-4-1 0 0,-3 2 0 16,-1 1 0-16,-2 2 0 0,-4-1 0 0,0 0 0 16,-3 1 0-16,-2 1 0 0,0-5 0 0,-1 4 0 15,-1 1 0-15,1-3 0 0,1 1 0 0,0-5 0 16,2 3 0-16,3 0 0 0,2 1 0 0,2-2 0 16,3-3 0-16,4 0 0 0,3-2 0 0,3 1 0 15,4-2 0-15,0-1 0 16,2 0-528-16,2 0-128 0,3 3-32 0,-2-3 0 15,-3-2-2432-15,10 1-480 0,-5-4-112 0</inkml:trace>
  <inkml:trace contextRef="#ctx0" brushRef="#br0" timeOffset="-207620.78">28326 11907 8287 0,'-3'-24'368'0,"2"15"80"0,0 2-448 0,-2 3 0 16,3 4 0-16,-5-2 0 0,5 2 4384 0,-8 1 800 16,-1 3 144-16,-2 1 48 0,0 3-3392 0,-1 2-656 0,0 2-144 0,-1 0-32 15,-1 2-720-15,1 2-160 0,1-3-16 0,3 1-16 16,1-1-64-16,2 3-16 15,2-5 0-15,1 1 0 0,3-1-160 0,1-2 192 0,-1-9-192 0,6 5 192 16,0 0-192-16,3-1 0 0,2-3 0 0,0-2 128 16,2-2-128-16,2-2 0 0,2 0 144 0,1-1-144 15,2-2-128-15,0-3-112 0,1 2-16 0,0 0 0 16,0 1-128-16,0-2-48 0,-2 1 0 16,0-1 0-16,-4 3 432 0,0-2-160 0,-4 2 160 0,-1 2 0 15,-4 1 304-15,-6 4 160 0,0 0 48 0,0 0 0 16,0 0-128-16,0 0-32 0,-3 12 0 0,1-2 0 0,-2 2 32 0,1 1 0 15,1-1 0-15,2-1 0 0,1 2-192 0,0-1-16 16,2-1-16-16,1-2 0 0,1 0 0 16,0 1 0-16,0-2 0 0,2 0 0 0,1-2-160 0,0 0 0 15,-2-3 0-15,3 0 0 0,2 0 0 0,-1-3 0 16,1 0 0-16,-1-3 0 0,2 0 0 0,-1 0 0 16,1-3 0-16,1 1 0 0,0-1 0 0,2-2 0 15,-1 0 0-15,0 0 0 0,-1 0 0 0,-1 2 0 16,0 1 0-16,-2 1 0 0,-2 4 0 0,-8 0 0 15,0 0 0-15,5 6 0 0,-1 2 0 0,-1 4 128 16,-3 2-128-16,0 2 192 0,0 1 128 0,2-2 16 16,2 2 16-16,3 0 0 0,1 0-352 0,5 0 128 15,2-3-128-15,7 2 0 16,8-4-272-16,16 6-128 0</inkml:trace>
  <inkml:trace contextRef="#ctx0" brushRef="#br0" timeOffset="-191852.31">17043 6605 10127 0,'-2'-28'448'0,"-1"-2"96"0,-12-12-544 0,15 13 0 16,0 0 0-16,2 6 0 0,1 1 2624 0,-2 2 432 15,0 1 80-15,-1 2 0 0,0 5-1152 0,2 2-224 16,0 4-48-16,-2 6-16 0,0 0-848 0,0 0-160 16,12-1-48-16,-12 1 0 0,16 11-640 0,1 5-224 15,0 1 0-15,0 9 0 0,-2 1 224 0,2 6 0 16,0 7 0-16,0-1 160 0,1 1 160 0,1 3 16 15,-2 4 16-15,-2 3 0 0,1-1 32 0,-4 5 0 16,1 2 0-16,-6 2 0 0,-1 1-64 0,-4 0 0 16,-2-2 0-16,-4 0 0 0,-5 1-32 0,-5-5-16 15,-7 1 0-15,-2-1 0 0,-5-1-64 0,-2 0-16 16,-5 2 0-16,-2-5 0 0,0-2-320 0,1-1-80 16,3 1-16-16,4-7-9952 0,3-4-1984 0</inkml:trace>
  <inkml:trace contextRef="#ctx0" brushRef="#br0" timeOffset="-191280.99">17926 6913 6447 0,'11'-11'576'0,"-1"-2"-576"0,0-1 0 0,3 4 0 16,2-2 2496-16,-1 1 400 0,2 1 80 0,-1 1 16 15,0-1-1232-15,-6 6-240 0,0 4-48 0,-9 0-16 16,8 6-880-16,4 8-160 0,-5 3-32 0,0 8-16 0,-2 3-32 0,-4 4 0 16,-2 5 0-16,-1 2 0 0,-2 1 192 0,0 1 48 15,-3 2 0-15,2 0 0 0,0-3-224 0,0 2-32 16,-2-3-16-16,0 1 0 0,1-1-112 0,1-2 0 15,0-3-16-15,2 2 0 16,2 2-720-16,1-5-144 0,0-5-16 0,2-4-11392 16</inkml:trace>
  <inkml:trace contextRef="#ctx0" brushRef="#br0" timeOffset="-191093.86">18123 7286 28559 0,'-3'-22'2544'0,"6"10"-2032"15,1 3-512-15,1 0 0 0,3 1 480 0,2 3 0 16,3-2 0-16,3 3 0 0,-2 0-480 0,5 4 0 16,-1-2-208-16,3 0 64 0,1 1 144 0,4 0 0 15,1 1 0-15,2-3 0 0,1 0 0 0,3 1 0 16,1 2 0-16,-2 1 0 0,-1-1 0 0,1 3 0 16,-2 1 160-16,2 2-160 0,6 7 0 0,1-5-320 15</inkml:trace>
  <inkml:trace contextRef="#ctx0" brushRef="#br0" timeOffset="-190535.41">20107 6822 24703 0,'-14'-17'1088'0,"3"6"240"0,-4 0-1072 0,-2 0-256 15,0 2 0-15,-4 1 0 0,-5 2 576 0,-1-1 48 16,-3 1 16-16,-2 0 0 0,2 1-320 0,2 1-64 16,0 4-16-16,4 2 0 0,3-4-240 0,4 5 0 15,2-1 0-15,4 2 0 0,2 2 0 0,9-6-128 16,0 0 128-16,-3 10 0 0,3-10-352 0,3 13 32 15,2 0 16-15,3 0 0 0,2 1 304 0,0 2 0 0,3 1 0 0,2 4 0 16,2 1 0-16,-2 4 0 0,-2-1-128 0,-1 2 128 16,-1 3 0-16,-4 2 0 0,-1 0 0 0,-4 2 0 15,-3-1 0-15,-2-2 0 0,-1-4 0 0,0-2 0 16,-1-3 0-16,-1-3 0 0,-2-1 0 0,1-4 0 16,1-1 0-16,1-1 0 0,-1-2 0 0,4-1 0 15,2-9 128-15,0 0-128 0,2 12 176 0,-2-12-176 16,10 9 256-16,7-3-64 0,6 0-16 0,6-3 0 15,-1-3-528-15,5-3-96 0,1-3-32 0,1-2-11248 16</inkml:trace>
  <inkml:trace contextRef="#ctx0" brushRef="#br0" timeOffset="-190201.03">20741 7039 20271 0,'2'-11'1792'0,"2"0"-1424"0,2 2-368 0,1 3 0 0,3-1 2032 0,-1 3 336 15,2-1 64-15,2 2 0 0,2 1-1984 0,0-1-448 16,2 2 0-16,2-1 0 0,-1 1 0 0,0 1 0 16,2 0 0-16,-1 0 0 0,1 0 0 0,-2 0 0 0,0 1 0 0,-2 2 0 15,-3 1 0-15,-1 1 0 16,-3 0 0-16,-1 2 0 0,-3 1 0 0,-1 2 0 16,-2 2 144-16,1 1-16 0,-2 3 128 0,-1 1 16 0,-2 1 16 0,-1 3 0 15,0 1-128-15,0 3-32 0,-3-1 0 0,1 4 0 16,0-3-128-16,1 2 0 0,0 2 0 0,1 1 128 15,1 0-128-15,1-2 0 0,1 0 0 0,0 7 128 16,0-5-128-16,1-7 0 0,1-2 144 0,1-3-144 16,-2-5 224-16,1-1-32 0,-1 0 0 0,-1-12 0 15,0 0 128-15,0 0 32 16,0 0 0-16,-4 9 0 0,-2-1-48 0,-5-2-16 16,-2 1 0-16,-6-5 0 0,-6 2-32 0,-5-1 0 0,-5-3 0 0,-3 7 0 31,-1 4-960-31,-4 0-192 0</inkml:trace>
  <inkml:trace contextRef="#ctx0" brushRef="#br0" timeOffset="-188937.59">17137 8930 10127 0,'-6'-16'448'0,"1"2"96"0,-1-3-544 0,1 0 0 0,0 1 0 0,4 2 0 15,3 6 4096-15,2 2 720 0,4 4 144 0,4 2 32 16,1 0-3984-16,1 7-800 0,0 4-208 0,5 8 0 0,0 7 0 0,2 6 0 16,0 6 0-16,1 4 0 15,-1 4 240-15,-1 3 128 0,-3 2 16 0,-2 1 16 16,-3 0 16-16,-3 3 0 0,-2 2 0 0,-6 2 0 0,-5 0-80 0,-4 3-16 16,-2 5 0-16,-5-2 0 0,-2-5-80 0,-2-3-32 15,-5-2 0-15,1-5 0 0,-1-1-208 0,6-1-208 16,6 2 32-16,3-6-9456 15,3-3-1888-15</inkml:trace>
  <inkml:trace contextRef="#ctx0" brushRef="#br0" timeOffset="-188336.75">18981 9099 7999 0,'0'0'352'0,"0"0"80"0,0 0-432 0,0 0 0 15,0 0 0-15,0 0 0 0,0 0 2000 0,5-6 320 0,-2-1 64 0,-3 7 16 16,0 0-352-16,0 0-80 15,-3 16-16-15,-1 5 0 0,-4 6-1072 0,0 4-224 0,1 3-32 0,-2 5-16 16,-1-1 224-16,0 5 32 16,1-1 16-16,1 4 0 0,2-1-352 0,2 1-64 15,1-1-16-15,2-2 0 0,2-2-192 0,2-2-64 0,-2-8 0 0,3-1 0 16,1-1-192-16,2-6 0 0,-1-4 0 0,2-4 0 16,5 4-608-16,0-9-160 15,0-2-48-15,0-6-12304 0</inkml:trace>
  <inkml:trace contextRef="#ctx0" brushRef="#br0" timeOffset="-188159.47">18974 9499 29023 0,'-8'-15'1280'0,"7"8"272"0,1 7-1232 0,0 0-320 0,8-4 0 0,2 2 0 0,3-2 208 0,3 1-16 15,2 1 0-15,3-4 0 0,1 3-192 0,6-3 0 16,3 2 0-16,6 1-160 0,0 0 160 0,5-4 0 15,0 3 0-15,1 3 0 0,1 1 0 0,-1 3 176 16,0 1-16-16,-1-2-8976 16,-3 1-1792-16</inkml:trace>
  <inkml:trace contextRef="#ctx0" brushRef="#br0" timeOffset="-187704.5">20989 9254 29487 0,'-16'-39'1296'0,"9"20"288"0,1 4-1264 0,1 2-320 15,-1 3 0-15,-1-1 0 0,-1 4 528 0,0 0 48 0,-2 1 16 0,-2 0 0 16,-1-1-336-16,0 1-64 0,-2 4 0 0,2 0-16 16,0 4-176-16,2 0 0 0,-2 1 0 0,2 1 0 0,3-2-224 0,2 4 80 15,-2-1 16-15,8-5 0 0,-7 8 0 0,1 1 0 16,6-9 0-16,-4 14 0 0,1 2 0 0,2-3 0 16,0 0 0-16,1 1 0 0,0 5 128 0,0 1-128 15,0 4 128-15,0-1-128 0,-4 3 0 0,1 6 0 16,-1 0 0-16,0 2 0 0,-2 0 128 0,-1 3 0 15,0 0 0-15,-3-3-128 0,1 1 128 0,0-2 0 16,0-2 0-16,1-3-128 16,-1-2 128-16,3-3-192 0,-2-2 192 0,3 0-192 0,-1-1 464 0,4-6 96 15,2-1 16-15,2-1 0 0,2-2-128 0,-4-10 0 16,12 7-16-16,2-2 0 0,3-3-240 0,5 1 176 16,5 0-176-16,4-3 160 15,1-2-1632-15,5-2-320 0,-2-3-64 0,2-4 0 0</inkml:trace>
  <inkml:trace contextRef="#ctx0" brushRef="#br0" timeOffset="-187285.54">21218 9039 13823 0,'0'0'1216'0,"3"-6"-960"0,-1-1-256 0,3 1 0 15,3-2 1168-15,1 0 192 0,1 0 48 0,0-2 0 16,2 1-704-16,-1 0-128 0,2 1-16 0,-1-3-16 0,-3 2 288 0,2 0 64 16,-1 1 16-16,2-1 0 0,0 1-176 0,-2 2-32 15,0 1-16-15,1-1 0 16,-1 4-336-16,1-3-64 0,-3 3-16 0,1 1 0 16,-9 1-96-16,8 0-32 0,-8 0 0 0,0 0 0 15,0 0-144-15,7 3 0 0,-7-3 144 0,6 11-144 16,-3 2 128-16,-1 2-128 0,-2 4 128 0,-2 2-128 15,1 4 0-15,-1 2 0 0,-2 6 0 0,-2 3 0 0,1 1 0 16,0 2 0-16,0 1 0 0,0 3 0 0,-1 0 0 0,2 0 144 16,1 4-144-16,0 3 0 0,0 1 160 0,2 0-160 15,0-1 128-15,1 0-128 0,1-6 128 0,2-2-128 16,1-2 0-16,-1-3 128 0,3-5-128 16,-1-2 192-16,0-2-192 0,2 8 192 0,-3-7 64 0,-2-4 0 15,-1 0 16-15,1-5 0 0,-2 0-32 0,-3-3-16 16,-2-1 0-16,-2-3 0 0,-2-3-16 0,-1 3 0 15,-2-4 0-15,0 2 0 0,-1-4-16 0,-1 3 0 0,-2-4 0 0,1 3 0 16,0 6-448-16,-2-5-112 16,-1-1-16-16</inkml:trace>
  <inkml:trace contextRef="#ctx0" brushRef="#br0" timeOffset="-185487.57">24791 10043 25743 0,'-5'-12'1136'0,"4"-8"240"0,0 10-1104 0,3-1-272 15,2-2 0-15,3 0 0 0,-1-4 592 0,7 0 64 16,4-4 16-16,3 0 0 0,3-1-672 0,5-3 0 15,2 0 0-15,1 3 0 0,-2 0 0 0,3 2 0 16,2 0-176-16,1 1 176 0,-2 1 0 0,-1 2 0 16,-2 1 0-16,-3 4 0 15,-5 3 0-15,-4 5 0 0,-5 0 0 0,-13 3 0 0,9 6-144 0,-5 6 144 16,-4 4-160-16,-4 2 160 0,-1 3 0 0,-4-1 208 16,-3 3-16-16,0-2 0 0,-1 1 288 0,2-1 48 15,-3-2 16-15,5 0 0 0,3-5-304 0,3-1-64 16,3-13-16-16,0 0 0 0,8 8-160 0,4-3 0 0,2-2 0 0,3-5 0 15,3-3 0-15,2-3 0 16,3-2 0-16,1-3 0 0,1-5 0 0,2-3 0 16,1-4 0-16,0-1 0 0,1 2 0 0,0-4 0 15,1-3-160-15,0 1 160 0,-1 0-160 0,1-3 160 16,-2-1-160-16,-4 4 160 0,0-1 0 0,-4 3-144 16,-5 1 144-16,-4 7 0 0,-3 5 0 0,-4 4-128 0,-6 11 128 0,0 0 0 15,-8 0 0-15,-5 8 0 16,-5 8 192-16,-5 7-64 0,-1 10 224 0,-5 5 48 0,-4 7 16 0,1 8 0 15,-1 3-32-15,-2 2-16 0,-3 4 0 0,2 3 0 16,0 2-48-16,4 5 0 0,-2 2 0 0,4 0 0 0,4-5-128 0,5-6-48 16,4-4 0-16,5-7 0 0,3-3-144 0,4-4 0 15,1-1 0-15,3-6-176 0,3-5-48 0,1-6-16 16,1-6 0-16,0-5 0 0,0-4-32 16,-4-12-16-16,0 0 0 0,0 0 0 0,0 0 80 0,9-10 16 15,0-4 0-15,0-4 0 16,-1-2 192-16,1-6 0 0,1-4 0 0,0-2 0 0,-1-2 0 15,2-4 0-15,0-1 0 0,1-8 0 0,-1-5 0 16,1-7 0-16,-3-4 0 0,4 6 0 0,4 5 0 0,0 8-176 16,1 3 176-16,1 9-160 0,-2 3 0 0,1 8 0 15,0 1 0-15,2 4 0 0,-1 3-32 0,3-1 0 16,3 1 0-16,3 3 0 0,1 1 32 0,5-2 0 16,2 1 0-16,0-3 0 0,1 0 160 0,-2-3 0 15,-3-3 0-15,0 0 0 0,-4 3 0 0,1 0 0 16,0-1 0-16,-4 4 0 0,-9 0 0 0,0 4 0 0,-3 2 0 15,-13 7 0-15,0 0 0 0,8 12-128 0,-5 0 128 0,-9 6-128 16,-3 2 128-16,-4 3 0 0,-4 6 160 0,-4 3-160 16,-3 5 624-16,-4-1 16 15,-2 2 16-15,0 1 0 0,-2 3-336 0,-1 2-64 0,2 3 0 0,1 1-16 16,1 2-240-16,3-3 144 0,3-5-144 0,3-3 128 16,3-1-128-16,5-3 0 15,3-4 0-15,4-1 0 0,1-1 0 0,4-3 0 0,4-8 0 16,4 0 0-16,4-3-160 0,2-4 160 15,0 0-208-15,4-5 80 0,5-4-32 0,-1-2 0 0,0-4 0 0,0 0 0 16,0-3 160-16,0-2 0 16,-1-3-144-16,-2-1 144 0,-5 0-128 0,0 0 128 0,1 0-160 15,-2 3 160-15,-6-3-160 0,-1 1 160 0,-1-1-160 0,-4-3 160 16,0 1 0-16,-3-4-144 0,-2-4 144 0,0 2 0 16,0 4 0-16,2 0 0 0,-1 4 0 0,2 0 0 15,-1 1 0-15,2 3 0 0,2 1 0 0,-2 8 0 0,0 0-176 16,7-6 176-16,3 1-208 0,-1 2 80 0,4 1-64 0,1 0-16 15,2 2 0-15,-1-1 0 0,2 0 208 0,3-1-192 16,1 0 192-16,1-1-192 0,1 0 192 0,0 0 0 16,-3-4 0-16,4 3 0 0,1 2 128 0,-6-2-128 15,-2-6 144-15,-5 1-144 16,-3-2-448-16,-5-5-176 0,-5 2-32 0,-5-3-12144 0</inkml:trace>
  <inkml:trace contextRef="#ctx0" brushRef="#br0" timeOffset="-185311.92">25223 9068 26719 0,'-14'-12'2368'0,"1"2"-1888"16,2 1-480-16,6 3 0 0,5 6 1520 0,0 0 208 16,0 0 32-16,12 4 16 0,3 0-1632 0,4 3-320 15,1-1-64-15,8 3-16 0,4 1 256 0,6 3-176 0,0 0 176 0,4 6-160 16,1 6 16-16,2 4 0 0,4 2 0 0,-14-12 0 15</inkml:trace>
  <inkml:trace contextRef="#ctx0" brushRef="#br0" timeOffset="-185187.91">26295 9807 24879 0,'0'0'2208'0,"0"0"-1760"15</inkml:trace>
  <inkml:trace contextRef="#ctx0" brushRef="#br0" timeOffset="-178433.77">5323 12508 27647 0,'-14'-15'2448'0,"-2"-5"-1952"0,-1 3-496 0,1-2 0 0,2 3 1344 0,4 8 160 0,3 4 32 0,7 4 16 31,0 0-2176-31,2 24-432 0,-1 2-96 0,-1 5 0 16,-4 6 544-16,-1 8 112 0,-3 5 32 0,-1 7 0 0,-3 8 256 0,-2 3 48 0,-5 4 16 0,1 0 0 15,-3 2 144-15,-1 2 0 0,0-1 0 16,1-2 0-16,2 0 0 0,-1-5 0 0,4-5 160 0,2-7-160 16,2-11 288-16,3-4-32 0,0-5-16 0,4-7 0 15,1-6-64-15,4-2-16 0,3-5 0 16,2-6 0-16,0-3-160 0,4-3 0 0,2-11 0 0,2-3-8384 15,1-6-1776-15</inkml:trace>
  <inkml:trace contextRef="#ctx0" brushRef="#br0" timeOffset="-178138.69">5623 12933 31103 0,'-3'-13'1376'0,"1"4"288"0,-2-2-1344 0,-3 3-320 15,-1 6 0-15,-2 4 0 0,0 4 0 0,-2 2 0 16,-2 4 0-16,-2 3 0 0,-4 4 0 0,-2 0 0 15,-3 5-192-15,-3 1 64 0,-7-2 128 0,-1-2 0 16,0 1 0-16,1-2 0 0,-2-1 0 0,3-3 128 16,6-3-128-16,4-1 0 0,3-3 0 0,6 1 0 15,3-3 0-15,3 0 0 0,9-7 0 0,-4 12-240 16,4-12 48-16,1 16 0 0,6 2-112 0,3-1-16 16,3 3 0-16,4-2 0 0,1 1 448 0,6 5 64 15,2 1 32-15,1-3 0 0,1-1 0 0,2-2 0 16,1-1 0-16,0 1 0 0,-2-2-32 0,2-4 0 15,-1 1 0-15,3-1 0 0,-1 0-64 0,2 0-128 16,1-4 176-16,2 2-176 16,-1-5-304-16,0-2-160 0,-3-1-48 0,-1-5-13072 0</inkml:trace>
  <inkml:trace contextRef="#ctx0" brushRef="#br0" timeOffset="-177915.83">6251 12776 26719 0,'-10'-4'2368'0,"-1"6"-1888"0,1 2-480 0,2 9 0 16,0 13 800-16,3 2 64 0,1 3 16 0,-1 6 0 15,0 2-1008-15,-2 2-208 0,-3 2-48 0,1 4 0 16,-2 2 384-16,0 0-176 0,-4 5 176 0,1-1-128 0,3 1 128 0,0-1 0 16,-2-1 0-16,2-4 0 15,1 1 0-15,1-5 144 0,0-5-144 0,1-4 0 16,3-3 224-16,2-6-64 0,4-4-16 0,-1-5 0 15,0-11-144-15,0-6 192 0,0 0-192 0,0 0 192 16,9-11-1664-16,-1-6-320 0,1-7-64 0</inkml:trace>
  <inkml:trace contextRef="#ctx0" brushRef="#br0" timeOffset="-177554.57">6227 13047 3679 0,'20'-27'320'0,"3"-9"-320"16,1-4 0-16,4 1 0 0,2 2 4800 0,-4 6 896 15,-5 2 192-15,1 6 16 0,1 6-3728 0,-1 5-768 16,-2 3-128-16,1 6-48 0,-2 3-656 0,-2 2-128 15,0 2-16-15,0 3-16 0,0 4-208 0,-2-2-32 0,-4 4-16 0,0 4 0 16,-3 0-32-16,-3 3-128 0,0 0 192 0,-2 3-64 16,-5-3-128-16,1 6 192 15,-3 4-192-15,-4-1 192 0,-6 0-192 0,0 1 128 16,-3 2-128-16,-2 0 128 0,0-5-128 0,1-1 160 0,-1 0-160 0,1-2 160 16,0-3-160-16,2-5 160 0,2 0-160 0,3-3 160 15,2-2-160-15,3-4 0 0,6-7 0 16,-3 11 0-16,3-11 0 0,7 12 0 0,0-3 0 0,5 1 0 15,3 2-128-15,0 1 128 0,2 0-160 0,3 0 160 16,-2 0 0-16,1-1 0 0,2-2 0 0,-1 1 0 16,-3 2 0-16,-2-2 0 0,1 2 0 0,-3 2 0 15,-2-1 0-15,-5 0 0 0,-3 2 0 0,-3 1 0 16,-3 1 0-16,-3 3 0 0,-4 5 0 0,-4 2 0 0,-7-2 128 16,-2 5-128-16,-3 2 0 0,-2 0 0 0,0-1 0 15,-1 0 0-15,3 6 0 0,-1-1 0 0,-1-5-272 0,2-6 32 16,-3-2 16-16,6-6 0 15,2-2-864-15,4-5-192 0,5-4-16 0</inkml:trace>
  <inkml:trace contextRef="#ctx0" brushRef="#br0" timeOffset="-177104.47">7584 13136 26719 0,'0'0'2368'0,"0"0"-1888"16,0 0-480-16,0 0 0 0,-3 11 1280 0,2 8 176 16,0 0 16-16,-3 7 16 0,0 5-1296 0,-3 9-192 0,-2-1-160 15,-3 8 32-15,1 0 128 0,0 2 0 0,1 5 0 0,-1 0 0 16,1 1 0-16,-1 1 0 0,5 0 0 0,5-2 0 16,3-2 0-16,5-5 0 0,2-6 0 0,4-4 128 15,1-6 64-15,3-3 0 0,3-5 16 0,-1-5 0 16,1-6 96-16,5-3 16 0,2-4 0 0,2-3 0 15,2-5 144-15,3-1 48 0,1-2 0 0,4-2 0 16,4-5-160-16,2-4-32 0,-1 0 0 0,0-1 0 16,-2-3-96-16,-3-7-32 0,-5-2 0 0,-2 2 0 15,0-2 0-15,-4 0-16 0,0-4 0 0,-2 1 0 16,-1 1 144-16,-2-5 48 0,-3-2 0 0,-1 0 0 16,-2-1 80-16,-1-3 32 0,-3-2 0 0,-1-3 0 15,-1-3-208-15,1-1-32 0,-3 0-16 0,-2-2 0 0,-1 0-80 16,-1 1-16-16,-2 7 0 0,-2 4 0 0,-1 4-128 15,-2 3 0-15,-3 3 0 0,-1 4 0 16,0 2-160-16,-2 5 160 0,0 4 0 0,3 1-144 0,0 5-48 0,1 3 0 16,4 8 0-16,0 0 0 15,0 0-320-15,0 0-64 0,0 0 0 0,0 0-16 16,-4 8-880-16,3 3-192 0,5 2-16 0,-1 3-14032 0</inkml:trace>
  <inkml:trace contextRef="#ctx0" brushRef="#br0" timeOffset="-177012.39">8700 13198 30927 0,'0'0'1360'0,"0"0"304"0,-7 4-1344 0,7-4-320 0,0 0 0 0,0 0 0 16,0 0 192-16,0 0-16 0</inkml:trace>
  <inkml:trace contextRef="#ctx0" brushRef="#br0" timeOffset="-175470.08">10331 13086 20271 0,'0'0'896'0,"0"-9"192"0,0 9-880 0,-3-11-208 0,-1 4 0 0,2 0 0 15,2 7 2368-15,-6-9 416 0,0 0 96 0,-2 2 0 16,0 3-2048-16,-6-2-432 0,-6-2-80 0,-1 0 0 16,2 0-320-16,-3 2 0 0,-4-2 0 0,-3 0 0 15,-1 3 0-15,1 2 0 0,2 0 0 0,1-3 0 16,1-3 0-16,2 5-176 0,2 3 176 0,2 4-160 15,3 3-112-15,2 3-32 0,3 3 0 0,2 2 0 16,1-1-16-16,3 6-16 0,-3 0 0 0,1 5 0 16,3 3 144-16,2-1 16 0,0 7 16 0,-2 1 0 0,2 3 160 0,-1 6 0 15,2 4 0-15,0 3-128 0,-2 1 128 0,-1 2 0 16,0 1 0-16,-1-1 0 0,-1-1 0 0,-1-1 0 16,0-3 0-16,1-3 0 0,-1-5 0 0,1-2 0 15,-1-4 0-15,1-2 0 0,1-3 0 0,1-3 0 16,-1-4 0-16,-1-2 0 0,0-1 0 0,1-2 0 15,1-5 0-15,0 0 128 0,0-3-128 0,4-9 176 16,0 0-176-16,-1 10 192 0,1-10-32 0,0 11 0 16,0-11 0-16,5 9 0 0,1-1 80 0,3-2 16 0,3-2 0 0,2 0 0 15,2-1-32-15,5-1 0 16,2 1 0-16,6-4 0 0,6-2-224 0,4 0-192 0,6 2 48 0,3-2-13600 16</inkml:trace>
  <inkml:trace contextRef="#ctx0" brushRef="#br0" timeOffset="-173050.44">10853 13356 25343 0,'-13'0'1120'0,"4"1"224"0,-2 0-1072 0,-2-2-272 16,-4-4 0-16,5 1 0 0,4 4 768 0,8 0 80 16,0 0 32-16,0 0 0 0,0 0-880 0,0 0 0 15,8-4-176-15,2 2 32 0,2-4 144 0,0 2-192 16,1-1 192-16,2 0-192 0,1 1 192 0,4-4-160 15,-1 3 160-15,3 0-160 0,2 0 160 0,1-2 0 0,1 2 0 0,0 1-128 16,-2 0 128-16,1 0 0 0,-1 2 0 0,-2 0-128 16,0 2 128-16,-2 0 0 15,-5 2 0-15,-2 1 0 0,0 3 0 0,-2 0 0 0,-11-6-144 0,8 12 144 16,-3 1-176-16,-3 3 48 0,-2-3 0 0,-2 4 0 16,-3 2 128-16,-5-1 0 0,-1 1-144 0,-1 0 144 15,-1 1 0-15,0 1 0 0,-3-2 0 0,3 2 0 16,0 2 256-16,0 1-48 0,0-2 0 0,1 0 0 15,1 0-416-15,0-2-96 0,2-4-16 16</inkml:trace>
  <inkml:trace contextRef="#ctx0" brushRef="#br0" timeOffset="-172617.63">11748 13338 1839 0,'0'0'160'0,"0"0"-160"0,0 0 0 0,0 0 0 16,0 0 5088-16,-9 9 992 15,1 5 192-15,-1 6 32 0,0 3-4688 0,-2 2-928 0,-1 4-192 0,1 1-48 16,-2 3-448-16,-2 4 0 0,1-1-128 0,0 6 128 15,-1-4 0-15,0 4 0 0,2 1 0 0,1 1 0 16,0 3 0-16,2-3 0 0,-1-5 0 0,3-2 0 16,2-3 160-16,2-3 32 0,3-2 16 0,1-3 0 15,0-7-208-15,2-4 144 0,2-5-144 0,3-1-7888 16,2-6-1664-16</inkml:trace>
  <inkml:trace contextRef="#ctx0" brushRef="#br0" timeOffset="-172417.88">11681 13752 13823 0,'-5'-6'1216'0,"0"2"-960"16,-2-1-256-16,3 1 0 0,4 4 3824 0,0 0 720 15,0 0 128-15,11 0 48 16,3 0-4208-16,3-2-832 0,1 1-160 0,5-2-32 16,1 1 384-16,1-1 128 0,-3-3 0 0,0 0 0 0,-1 0 0 0,0-1 0 15,-3 1 0-15,2 1 144 0,0-2-144 0,-1-3 0 16,-1-1 0-16,1 2 128 0,0-3-128 0,-1 5 128 15,1-5-128-15,0 1 128 16,1 1-832-16,1-2-192 0,-1 2-16 0,0-2-11248 0</inkml:trace>
  <inkml:trace contextRef="#ctx0" brushRef="#br0" timeOffset="-172249.95">12319 13284 13823 0,'0'0'608'0,"0"0"128"0,-11 8-592 0,-3 1-144 0,-6 0 0 0,0 8 0 15,1 5 3072-15,1 4 576 16,0 6 112-16,0 3 16 0,-5 1-3088 0,3 4-688 0,-3 1 0 0,1 1 0 15,0 4-128-15,0 1 128 0,1 2 0 0,3 3-144 16,1-2 144-16,4 2 192 0,5 0-32 0,3-8-16 16,0-7-16-16,3-6-128 0,2-2 192 0,3-8-64 15,2-6-592 1,0-2-128-16,3-6-32 0,3-3-7248 0,0-4-1472 0</inkml:trace>
  <inkml:trace contextRef="#ctx0" brushRef="#br0" timeOffset="-171777.59">12583 13602 28559 0,'0'0'1264'0,"0"0"272"0,-9 7-1232 0,0 5-304 15,1 4 0-15,-2 7 0 0,1 0 0 0,-2 6 0 16,-2 1 0-16,2 2 0 0,-1 1 0 0,0-2 0 16,0 2 0-16,2-2 0 0,0 0 0 0,-2-2 0 15,0-5 0-15,3 0 0 0,4 0 0 0,1-3 0 16,0-3 0-16,3-2 0 0,2-3 0 0,4 0 0 0,3-2 0 0,1 0 0 15,2-5 160-15,0-4-32 16,1-4 0-16,2-3 0 0,5-1-128 0,0-4 0 16,3-1 0-16,2-5 0 15,2 0-416-15,1-2-160 0,3 0-48 0,2-2 0 16,-1 1-48-16,-1-1-16 0,-3 2 0 0,1 4 0 0,-1 6 688 0,-8 3 0 0,-5-2 0 16,-14 7 0-16,0 0 752 0,0 0 80 0,9 16 0 0,-2 3 16 15,0 2-848-15,-2-1 0 0,-1 1 0 0,0-1 0 16,3 1-160-16,0-4 160 0,2-1-192 0,1-2 192 15,1 1 0-15,2-4 0 0,0-3 0 0,2-3 0 16,-3-2 0-16,2-4 0 0,1-3 0 0,4-5 0 16,2-3 0-16,1-1 224 0,1-5-64 0,2-3-16 15,2-3 0-15,1 1 0 0,0-5 0 0,1-2 0 16,0-2-144-16,-1-3 192 0,2-4-192 0,-2-2 192 0,-3-2-48 0,-5-3 0 16,1 1 0-16,-2-1 0 0,-4 3 48 0,-2 0 0 15,-4 1 0-15,-1 2 0 16,-3 0 0-16,-1 0 0 0,-2 3 0 0,-4 4 0 0,1 1 16 0,-2 4 16 15,-2 3 0-15,0 6 0 0,0 3 752 0,-2 7 160 16,1 3 16-16,6 6 16 16,0 0-3840-16,-11 6-768 0</inkml:trace>
  <inkml:trace contextRef="#ctx0" brushRef="#br0" timeOffset="-170983.25">14101 13640 8287 0,'3'-10'736'0,"-3"10"-592"0,0-11-144 0,0 11 0 15,0-9 3872-15,0 9 736 0,0 0 160 0,0 0 32 16,-3-8-2832-16,-1 2-560 0,-2-2-128 0,0 7 0 0,6 1-1024 0,-11 6-256 16,-2 7 0-16,-4 0 0 0,0 5-224 0,-2 5-96 15,-3 0 0-15,0 6-16 0,-1 2 64 16,-2 6 16-16,-2 3 0 0,0 2 0 0,3 2 0 0,0 0 16 15,3 1 0-15,3-4 0 0,1-4 240 16,5-1-176-16,3-2 176 0,4-4-160 0,2-6 160 0,3-3 0 16,4-1 0-16,4 1-128 0,3-5 128 15,7-2 0-15,4-1 128 0,8-2-128 0,8-1 192 0,4-2-48 16,3 0 0-16,-1-8 0 0,-2 0-144 16,0-5 0-16</inkml:trace>
  <inkml:trace contextRef="#ctx0" brushRef="#br0" timeOffset="-170315.29">14647 14068 7359 0,'0'0'656'0,"0"-12"-528"16,0 12-128-16,0-12 0 0,2 2 3760 0,-1-2 720 15,1 0 128-15,0 1 48 0,-1 0-2896 0,0 1-576 16,-1-1-112-16,-1 2-32 0,0-1-400 0,-2 1-64 16,1 0-32-16,-2 1 0 0,-3 4-32 0,-1-3 0 15,-2-3 0-15,-1 6 0 0,1 3-512 0,-3 5 0 16,-3 2 0-16,-1 6-144 15,-1 1-224-15,0 4-32 0,-3 0-16 0,0 2 0 0,0-2 112 0,2 4 32 16,-1 1 0-16,2 0 0 0,2-1 144 0,3 0 128 16,2-1-192-16,0-1 192 0,3 1 0 0,3-5-128 15,1 0 128-15,4-15 0 0,0 0 0 0,-1 11 0 16,1-11 0-16,0 0 0 0,5 15 0 0,-5-15 0 16,12 6 0-16,1 1 0 0,2-7 176 0,4 0-176 0,3-7 192 15,0 1-192-15,-1-5 192 0,1 2-64 0,0-1 0 0,0-3-128 16,1-3 144-16,-4 2-144 0,-1-2 0 0,-2 6 144 15,-2-1-144-15,1 1 0 0,-5 2 0 0,-2 0 128 16,-2-1-128-16,-6 9 0 0,0 0 0 0,0 0 0 16,0 0-272-16,0 0 16 0,7 16 0 0,-2-1 0 15,-2 2 48-15,1 3 16 0,-2-1 0 0,2 2 0 16,-1-6 192-16,2-2 0 0,2 2 0 0,0-3-144 16,3 0 144-16,0 1 0 0,0-5 128 0,1 0-128 15,1-3 192-15,-1-1-16 0,0-3-16 0,-2-1 0 0,0-1-160 0,-9 1 0 16,9-3-160-16,-1-3-12528 15</inkml:trace>
  <inkml:trace contextRef="#ctx0" brushRef="#br0" timeOffset="-170122.3">15194 13705 21183 0,'0'0'1888'0,"10"0"-1504"16,2 2-384-16,3 3 0 0,4 8 1664 0,1 4 272 15,0 6 48-15,0 5 16 0,-1 4-1712 0,-3 3-288 16,-5 3-176-16,-3 1 32 0,-6 2 144 0,-5 2 0 16,-5 1 128-16,-6 2-128 0,-6 2 176 0,-3 7-48 0,-5 5 0 0,-4 5-8528 31,-6 4-1712-31</inkml:trace>
  <inkml:trace contextRef="#ctx0" brushRef="#br0" timeOffset="-168559.75">16153 13413 27359 0,'-1'-12'1216'0,"3"-2"240"0,-2 14-1168 0,0 0-288 0,0 0 0 0,12-4 0 16,2 0 0-16,1 3 0 0,-2 1 0 0,0 0 0 15,-1 1 0-15,1-2-144 0,1-2 144 0,2 2-128 16,-1 1 128-16,4-2 0 0,-1-2 0 0,1-3 0 16,1-2 0-16,-1 4 0 0,1 2 0 0,0-1 0 15,-2 2 0-15,1-1 128 0,0 3-128 0,-4 1 176 16,0 1-176-16,-2 2 128 0,-13-4-128 0,11 10 128 0,1 0-128 0,-3 5 0 16,-2 0 0-16,-3 4 0 0,-2 1 0 0,-2 5-176 15,-4 5 176-15,-1 7-128 0,-1 3 128 0,-5 8 0 16,-1 8 0-16,-1 10-128 0,0 7 128 0,0 2 0 15,-1-2 0-15,2 0 0 0,1-4 0 0,1-1 0 16,3-3 0-16,0-3 0 0,2-5 0 16,1-5 0-16,0-6 0 0,0-6 0 0,0-3 0 0,2-6 176 15,-2-4-48-15,0-1 0 0,-1-6 80 0,-1 0 16 16,1-4 0-16,0-1 0 0,-2-5 32 0,-2-1 0 16,-4 1 0-16,0-7 0 0,-1-1 64 0,0-2 0 0,-2 0 16 0,-1 0 0 15,-1-4-144-15,-2 3-16 16,-3-6-16-16,0 0-9312 0,-3 1-1856 15</inkml:trace>
  <inkml:trace contextRef="#ctx0" brushRef="#br0" timeOffset="-167746.68">17498 13691 911 0,'0'0'0'0,"0"0"0"16,0 0 0-16,0 0 0 0,0 0 5504 0,0 0 1024 15,4 18 208-15,-1 2 48 0,0 3-5488 0,-3 3-1088 16,-2 6-208-16,1 3 0 0,-2-1 0 0,-2 5 176 15,1 0-32-15,-1 1 0 0,0 1 16 0,-2 0 0 0,1 0 0 16,1-1 0-16,1-3-32 0,0 2-128 16,0 1 192-16,0-1-64 0,1-1-128 0,2-5 192 0,1-5-192 15,0-4 192-15,0-4-464 0,1-5-96 0,1-4-16 0</inkml:trace>
  <inkml:trace contextRef="#ctx0" brushRef="#br0" timeOffset="-167549.8">17527 14151 29023 0,'11'-10'1280'0,"-11"10"272"16,5-12-1232-16,4 4-320 0,3 3 0 0,2 0 0 15,3 3 432-15,4 1 16 0,2 1 16 0,2 3 0 0,0-1-336 0,2 0-128 16,2 0 0-16,0 1 0 0,-1-1 128 0,0 1-128 16,-2-3 0-16,0 1 144 0,0 1-144 0,-1-1 192 15,2 0-192-15,-1 1 192 16,-1-2 640-16,0 1 128 0,-1-1 16 0,0 0 16 31,-1 1-4128-31,-1-2-816 0</inkml:trace>
  <inkml:trace contextRef="#ctx0" brushRef="#br0" timeOffset="-167164.42">18957 13683 25791 0,'6'-18'1152'0,"-3"7"224"15,0 2-1104-15,0 1-272 0,-3 8 0 0,0 0 0 0,0 0 1424 0,0 0 240 0,0 0 32 0,0 0 16 16,0 0-1520-16,0 0-192 0,0 0-240 0,-9 2 48 16,-4 2-16-16,-2-2-16 15,0 4 0-15,-2-1 0 0,-3 0 224 0,2 1 0 16,0 0 0-16,-1 0-144 0,0-3-16 0,7 1 0 0,12-4 0 0,-8 10 0 16,2 1-48-16,0-1-16 0,3 2 0 0,1-1 0 15,4 1 224-15,0 1 0 0,1 0 0 0,1 4-144 16,1-1 0-16,0 5 0 0,-1 0 0 0,0 1 0 15,1 0-48-15,-4 0-16 0,-2-6 0 0,1 3 0 16,-1 0 208-16,0 3-176 0,-1 4 176 0,0-4-160 16,-2-1 160-16,0 1-128 0,0 0 128 0,-1-2-128 15,-2-1 128-15,-1 1 0 0,2-1 0 0,1-2 0 16,-1-1 304-16,2-2-16 0,1-3 0 0,0 0 0 0,3-11 64 16,-1 13 16-16,1-13 0 0,0 12 0 0,0-12-208 0,5 11-32 15,1-4-128-15,3-1 192 0,2-1-32 0,2-5-16 16,1-3 0-16,5 1 0 15,0-6-1360-15,2-1-288 0,0 0-48 0,0-6-10448 0</inkml:trace>
  <inkml:trace contextRef="#ctx0" brushRef="#br0" timeOffset="-166780.78">19410 13683 23951 0,'4'-8'2128'0,"0"-1"-1696"16,-3 0-432-16,4 1 0 0,3 4 1760 0,2 2 272 15,1 2 48-15,0 0 16 0,1 1-1680 0,0 0-416 16,-2-2 0-16,2 1 0 0,1 5 0 0,0-2 0 0,-1-1 0 0,1 2 0 16,0 0 0-16,0 0 0 15,0-1 0-15,-1 1 0 0,0 0 0 0,-2-1 0 0,-10-3 128 0,13 8-128 16,-1-2 192-16,-2 0-64 0,-10-6 0 0,9 10 0 16,-1 0-128-16,-1-1 0 0,-2 2 0 0,-3 1 128 15,1 1-128-15,-3-1 0 0,-1 2 0 0,-2 5 0 16,-2 0 0-16,-2 5 0 0,0 4 0 0,-3-2-176 15,0 3 176-15,0 2 0 0,-2 2 0 0,1 1 0 16,0-3 0-16,0 4 0 0,1-2 0 0,2-2 0 16,0-2 0-16,3-2 0 0,1-1 0 0,1 0 0 15,1-5 0-15,1-1 0 0,-2-2 0 0,2-1 0 0,-2-1 0 0,2-3 0 16,-2-2 0-16,1 0 0 0,-2-2 160 0,0-1-32 16,4-8-128-16,-7 9 192 15,-1-3 16-15,-1-3 0 0,-1-2 0 0,-2-1 0 16,-1-1 0-16,-1 1 0 0,-3-3 0 0,2 3 0 0,2 4-208 15,-1-4 0-15,-4-7 0 0,0-3 0 16,-2-3-1664-16,-1-1-368 16</inkml:trace>
  <inkml:trace contextRef="#ctx0" brushRef="#br0" timeOffset="-165559.87">20492 14574 24879 0,'-15'-15'2208'0,"15"15"-1760"16,-10-12-448-16,4 6 0 0,2 2 1200 15,4 4 144-15,0 0 48 0,0 0 0 0,6 24-1216 0,-2-5-176 16,-1-6-176-16,-1-1 48 15,0 0-1152-15,-1-2-240 0</inkml:trace>
  <inkml:trace contextRef="#ctx0" brushRef="#br0" timeOffset="-165079.87">21771 13618 20271 0,'-3'-14'1792'0,"1"6"-1424"0,-4-1-368 0,-1-1 0 0,-3 0 2208 0,0 7 368 16,0 6 80-16,-3 7 16 0,-3 6-2288 0,-5 5-384 15,-1 8-240-15,-4 5 48 0,-4 6 32 0,-2 3 16 16,3 4 0-16,-1 2 0 0,0 4 144 0,2-1 0 16,2 0 0-16,7 1 0 0,4-2 0 0,7-1 0 0,4-3 0 0,7-2 0 15,4-6 192-15,3 2-48 0,6-5 0 0,5-4 0 16,5-4 16-16,6 2 0 0,6 3 0 0,-2-8 0 16,0-6-160-16,-1-7 0 0,1-8-160 0,2-3-8672 15,0-3-1728 1</inkml:trace>
  <inkml:trace contextRef="#ctx0" brushRef="#br0" timeOffset="-164770.65">22609 13817 25791 0,'-13'-20'2304'0,"3"6"-1856"0,-3 1-448 0,1 3 0 15,1 5 1360-15,2 5 176 0,-1 4 48 0,-3-2 0 16,-2 6-1328-16,-1 1-256 0,-3 4 0 0,0 3-144 15,-2 2 144-15,1 2 0 0,1-2 0 0,0 4 0 0,1 4 0 0,3-4-128 16,3-1 128-16,0 3-128 0,4 2 128 0,4-1-160 16,2-5 160-16,2 1-160 0,2-1 160 0,4 3 0 15,1-2 0-15,4 1 0 0,1-5 0 0,-1 0 0 16,1-2 0-16,0-1 0 0,0 0 0 0,-2 1 0 16,-2-2 0-16,-3-2 0 0,-1 0 0 0,-4-11 0 15,-1 10 0-15,-3 1-192 0,-2-4 192 0,1 4-208 16,-1 1 80-16,-2-1 128 0,-3-1 0 0,1-1 0 15,1-2 0-15,0 0 0 0,1-3 0 0,8-4 0 16,0 0 0-16,0 0 0 16,0 0-528-16,0 0-144 0,0 0-32 0,0 0-7840 15,0-13-1568-15</inkml:trace>
  <inkml:trace contextRef="#ctx0" brushRef="#br0" timeOffset="-163416.78">22788 14100 26319 0,'0'0'1152'0,"0"0"256"0,0 0-1120 0,0 0-288 0,0 0 0 0,0 0 0 16,0 0 432-16,-4 22 16 0,0-1 16 0,-1-4 0 16,-2-1-464-16,2 1 0 0,1-5 0 0,4-12 0 15,-4 13 128-15,4-13-128 0,-3 13 0 0,3-13 144 16,0 0-144-16,0 0 0 0,0 11 0 0,0-11 128 16,0 0-128-16,0 0 128 0,0 0-128 0,0 0 128 15,11-1-128-15,-1-3 0 0,1-2 144 0,0-1-144 16,1-1-480-16,1-3-160 0,0-1-48 0,0 0 0 15,2 0-528-15,-1 2-96 0,0 1-32 16,-1 0 0 0,-1 3 688-16,-1 3 128 0,-2 0 16 0,-9 3 16 0,0 0 1264 0,0 0 240 0,0 0 48 0,0 0 16 0,0 0-368 0,0 0-80 15,1 21-16-15,0-6 0 16,1 2-608-16,0-5 0 0,-2-12 0 0,5 13 0 0,2-1 192 16,2-2-48-16,3-6 0 0,2 1 0 0,4-1 48 0,2-2 16 15,0-4 0-15,2 0 0 0,2-2 96 0,1-1 16 16,0-3 0-16,-2-1 0 0,-2-2-576 0,0 1-96 15,0-2-32-15,-1-1 0 16,0-1-480-16,-1 1-96 0,-1 1-32 0,0-2 0 0,-1-1 544 0,-3 0 96 16,0 3 32-16,-1 0 0 0,-4 2 512 0,-3 2 96 15,-6 8 32-15,0 0 0 0,0 0 512 0,0 0 128 16,0 0 0-16,-9 6 16 0,-1 2-544 0,-2 5-112 0,-4 6-32 0,2 5 0 16,-2 6-288-16,1 7-144 0,-2 2 16 15,-2 8 0-15,2 4 416 0,1 7 96 16,-1 4 0-16,0 2 16 0,-2-1-208 0,4 4-32 0,0 2-16 0,2-3 0 15,3-3-144-15,3-7 192 0,2-8-192 0,4-9 192 16,1-6-192-16,3-8 0 0,-1-6 0 0,2-2 0 16,1-2 160-16,2-2-160 0,2-5 192 0,-1-3-192 15,-8-5 320-15,8-7-32 0,-3-6-16 0,0-4 0 16,1-4-80-16,-2-5 0 0,-1-6-16 0,0-3 0 16,-1-3-176-16,2-1 0 0,1-2 0 0,1-1 0 15,-1 1-160-15,1 0 160 0,3 1-208 0,1-3 80 16,0-3-320-16,3-5-64 15,3-7-16-15,1 4 0 0,1 7 0 0,1 3 0 0,2 5 0 0,1 6 0 16,2 5 272-16,-1 4 64 0,2 6 16 0,1 4 0 0,2 1 176 0,-2 5 0 16,-2 4 0-16,-1 4 128 0,-5 0 208 0,-4 0 48 15,-14 0 16-15,0 0 0 0,11 15-208 0,-6 2-64 16,-6 2 0-16,-5 0 0 0,-5 5-128 0,-2-2 0 16,-3-1 0-16,0-2 0 0,-1 2 0 0,2-1 0 15,-1-1 0-15,2-2 0 0,1 1 0 0,2 1 192 16,3 2-192-16,4-6 192 0,-1-3-192 0,3-3 0 15,0-2 144-15,2-7-144 0,0 0 0 0,0 0 0 16,12-7 0-16,4-5-192 16,2-3-656-16,3-2-144 0,2-4-32 0,2-1 0 15,1 0-1696-15,2-1-352 0,0 1-64 0,1-1 0 16,-2-2 1248-16,-1 2 256 0,-1 0 48 0,-1 1 16 0,-2 4 1568 0,-1 1 0 16,-3 4 304-16,-2 4-48 0,-1 2 2048 0,-2 3 384 15,-1 2 96-15,-2 3 16 0,-10-1-1152 0,9 9-240 0,-9-9-32 0,4 20-16 16,-2 1-464-16,-5 5-80 0,0 1-32 0,-2 4 0 15,-3 2-368-15,-1 1-80 0,0 5-16 0,-1 1 0 16,-1-2 160-16,1 1 32 0,-1 2 0 0,2-5 0 16,0-1-240-16,1-5-32 0,2-4-16 0,1-1 0 15,1-5-224-15,0-3 176 0,1-4-176 0,3-13 160 16,0 0 0-16,0 0 0 0,0 0 0 0,0 0 0 16,0 0 96-16,0 0 0 0,0 0 16 0,8-8 0 15,-1-4-80-15,-2 1-32 0,0-8 0 0,0 2 0 16,0-1-160-16,2-3 0 0,-1-1 0 0,4-4-176 15,-3-3 672-15,4-7 128 0,2-7 16 0,3-2 16 16,0-4-1856-16,5 3-368 16,2 3-80-16,0 5-16 0,2 6 960 15,1 4 176-15,0 5 32 0,0 7 16 0,1 3 272 0,-1 3 48 0,0 2 16 0,-2 3 0 16,-4 1 400-16,-6 1 96 0,-5 1 16 0,-9 2 0 0,0 0 64 16,10 11 16-16,-4 4 0 0,-4 0 0 0,-3 5-256 0,-4 1-32 15,-1-2-16-15,-3 5 0 0,-1-1-144 0,-2 2 128 16,0 0-128-16,-2-4 128 0,1 1-128 0,0-3 160 15,0 2-160-15,1-1 160 0,2-6-160 0,2 1 0 16,3-4 144-16,2 2-144 0,3 2 128 0,3-4-128 16,1-4 128-16,0-1-128 0,-4-6 0 0,9 2-160 15,3-2 16-15,-2-4 0 16,2-3-288-16,2-3-48 0,3-2-16 0,3-3 0 16,-4-2-304-16,3-2-64 0,-1 0-16 0,-1 0 0 15,-3 3 352-15,-1 4 64 0,-1 1 16 0,0 1 0 0,-2 1 448 0,-2 4 0 16,-8 5 208-16,0 0-64 0,8-4 768 0,-8 4 160 0,0 0 16 0,0 0 16 15,10 5-448-15,-10-5-80 0,0 0-32 0,13 8 0 16,-2 1-368-16,-11-9-176 0,0 0 160 0,11 6-160 16,-11-6 256-16,12 7-32 0,-12-7-16 0,0 0 0 15,0 0 16-15,11 1 0 0,-11-1 0 0,0 0 0 16,0 0 16-16,0 0 0 0,0 0 0 0,0 0 0 16,0 0-96-16,2-8-16 0,-2-2 0 15,0 10 0-15,-4-10-128 0,-1 0 0 0,0 1 0 0,1 1 0 16,1-2-384-16,1 1 64 0,-1-2 0 0,2 2 0 15,0-4-640 1,2 3-112-16,1-3-16 0,5-3-12256 0</inkml:trace>
  <inkml:trace contextRef="#ctx0" brushRef="#br0" timeOffset="-162897.89">24883 13975 21183 0,'0'0'944'0,"0"0"192"0,-2-9-912 0,4 5-224 15,-2 4 0-15,0 0 0 0,0 0 2176 0,0 22 400 16,-2-2 80-16,-1-1 16 0,-3 1-1984 0,1 2-400 15,-1-1-80-15,0 0-16 0,1-2-192 0,1 1 176 16,0-1-176-16,2 2 160 0,-1 1 32 0,2 3 0 16,0 3 0-16,2-2 0 0,1 0-32 0,1 0 0 15,0-4 0-15,1 0 0 0,-1 0-32 0,1-1 0 16,0-3 0-16,0-1 0 0,0-4-128 0,-1 0 192 16,-2-2-192-16,-1-1 192 0,0-10-64 0,-3 12-128 15,1-1 192-15,-2-1-64 0,-3-4-128 0,0 2 0 0,-1 0 144 0,-1 1-144 16,-3-2 0-16,-1-5-192 0,1-2 32 0,0-2 0 15,2 0-48-15,1-4-16 0,9 6 0 0,-9-9 0 16,1-2 32-16,8 11 0 0,-4-13 0 0,4 3 0 16,0 10-160-16,6-14-32 0,1-1 0 0,5 5 0 31,2-2-32-31,3 0-16 0,1 2 0 0,1-3 0 0,-1 2 304 0,1-2 128 0,1 2-128 0,1-1 128 16,1 0 240-16,3 0 128 0,-1-2 16 0,5 2 16 15,0-1-96-15,1 3-32 0,0-1 0 0,1 0 0 16,2 0-112-16,-3 0-32 0,0 0 0 0,-3 1 0 15,-4 2-128-15,1 0 160 0,-1-1-160 0,-2 1 160 16,-4-2-160-16,-2 1 0 0,-2 2 144 0,-3 2-144 0,-2-4 192 16,-8 9-48-16,0 0 0 0,2-9 0 15,-3-1-144-15,1 10 0 0,-8-7 0 0,-1 1 0 16,-1 4 0-16,-3 2 0 0,-4 0-144 0,-3 0 144 0,-1 0-368 16,2 1 48-16,-2 4 0 0,3 2 0 0,1-2 128 0,0 7 48 15,0 1 0-15,4 1 0 0,2 2 288 0,2-2 64 16,1 3 16-16,5 1 0 0,0-1-96 0,3 0-128 15,1-1 176-15,3 1-176 0,3-3 176 0,0 2-176 16,1-1 160-16,4 6-160 0,4 7 128 0,1-3-128 16,-2-6 0-16,4-1-9600 15,-1-2-1984-15</inkml:trace>
  <inkml:trace contextRef="#ctx0" brushRef="#br0" timeOffset="-162772.6">25554 14498 30399 0,'0'0'2704'0,"0"0"-2160"0,0 0-544 0,0 0 0 16,0 0 1808-16,0 0 256 0,11 10 48 0,-5-1-12400 31,-1-1-2480-31</inkml:trace>
  <inkml:trace contextRef="#ctx0" brushRef="#br0" timeOffset="-161607.72">26026 14182 13823 0,'0'0'1216'0,"0"0"-960"0,0 0-256 0,0 0 0 0,0 0 2864 0,0 0 528 0,0 0 96 0,0 0 32 0,0 0-2816 0,-1 19-576 16,-2-4-128-16,2 2 0 0,-2 2 0 0,2-1 128 16,0 0-128-16,-2-1 128 0,2 1 0 0,1-1-128 15,1-1 192-15,0-1-64 0,1-2-128 0,0 1 192 16,1-3-192-16,-3-11 192 15,5 12-64-15,3-2-128 0,0-3 192 0,2-3-64 16,1-2 128-16,0-2 32 0,4-1 0 0,0-5 0 0,2-3-288 0,2-1 0 16,0-3 0-16,1 0 0 15,-1 0-816-15,1 0-112 0,1 0-32 16,-2 3 0-16,1 1 256 0,-3 2 64 0,-3 1 0 0,-1 2 0 0,-1 2 480 0,-2 0 160 16,-10 2 0-16,0 0 0 0,0 0 320 0,0 0 192 15,0 0 16-15,0 0 16 0,13 10 112 0,-1-1 32 0,-3-2 0 16,3-1 0-16,0-3-144 0,2 1-32 0,0-7 0 0,2-1 0 15,-2 0 0-15,2-1-16 0,1-1 0 0,0-3 0 16,-2-3-176-16,1 0-48 0,-2-1 0 0,2 1 0 16,-2-3-80-16,-1 3-32 0,-3 0 0 0,-1 2 0 15,-1-3-160-15,-2 1 128 16,1-2-128-16,-2 2 128 16,-5 12-1296-16,2-12-272 0,-2 12-48 0</inkml:trace>
  <inkml:trace contextRef="#ctx0" brushRef="#br0" timeOffset="-161331.03">26655 14327 20271 0,'0'0'1792'0,"14"-1"-1424"0,1-2-368 0,5 1 0 15,4-2 1856-15,3-2 288 0,4 0 64 0,3-1 16 16,1 0-1616-16,0-1-320 0,-3-1-64 0,-4-2-16 0,-1 1-480 0,-5-1-112 16,-4 1 0-16,-1 1-16 15,-1 0-64-15,-5 0-16 0,-3-1 0 0,-8 10 0 0,5-9 272 0,-5 9 48 16,0 0 16-16,-5-6 0 0,-5 1-48 0,-3 3-16 15,-3 5 0-15,-4 1 0 0,-4 2-64 0,-4 3-16 16,-3 1 0-16,1 3 0 0,-1 2 528 0,2 2 96 16,0 3 32-16,5-3 0 0,1 0 32 0,6 1 16 15,6-1 0-15,6 1 0 0,5 2-416 0,6-1 0 16,6 3 0-16,7-1 0 0,7-1 368 0,8-3-16 16,5-6 0-16,4-3 0 15,-1-2-1232-15,0-5-240 0,-2-2-48 0</inkml:trace>
  <inkml:trace contextRef="#ctx0" brushRef="#br0" timeOffset="-160313.39">27473 14355 31791 0,'-8'-10'1408'0,"8"10"288"0,-2-6-1360 0,6-1-336 0,5 2 0 0,6 0 0 16,6-2 160-16,2 1-32 0,0-7-128 0,2-1 192 15,1-2-192-15,3-4-256 0,2 3 48 0,3-2 16 16,1 2-64-16,1-3-16 0,4 3 0 0,-1-1 0 16,0 1 272-16,0 3 128 0,-3-6-128 0,-2 3 192 15,-2-2 16-15,-5-3 0 0,-4-3 0 0,-2-4 0 16,-1-5-208-16,-3-2 0 0,-2-1 0 0,-2 2 0 16,-1 1-400-16,-3 4-80 0,-4 7-16 0,-2 2 0 0,-4 5 320 0,-2 4 176 15,-2 5-192-15,-4 4 192 0,-3 6 144 16,-1 2 144-16,-5 4 32 0,-2 5 0 15,-3 8-496-15,-3 3-80 0,-3 3-32 0,-1 6 0 16,0 3 288-16,-4 4-192 0,-2-3 192 0,0 3-160 16,3 5 160-16,-3 1 192 0,1 5-32 0,3 0-16 0,0 0-16 0,4 0 0 15,3-1 0-15,4-4 0 0,5-4-128 0,6-6 192 16,3-9-192-16,5-3 192 0,2-5-32 0,4-5 0 16,1-3 0-16,3-3 0 0,2-2 160 0,2-2 48 15,2 0 0-15,1-2 0 0,2-3-368 0,-2-4 0 16,1 0 0-16,1-3-192 15,0-4-336-15,0 2-80 0,0-3-16 0,-3-1 0 0,0-4 256 0,-2-4 48 0,-3-4 16 0,0 3 0 16,-1 1 304-16,-3 3 0 0,-2 4 0 0,-3 3 0 16,0 11 304-16,0 0 112 0,-7-6 32 0,1 4 0 15,-2 2-192-15,8 0-48 0,-9 9 0 0,1 2 0 16,2 3-208-16,2 2-192 0,1 0 48 0,3-1 0 16,1 0 144-16,3-1 0 0,0-1 0 0,4 0 0 15,2-1 0-15,3 2 176 0,3 0-16 0,4-1 0 16,-2-5-160-16,3-1 0 0,0-2 0 0,1-2 0 15,1-1-288-15,1-2 64 0,-2-1 16 0,-1-3 0 16,-2-1-304-16,1 0-48 16,-2-2-16-16,0-2 0 0,1 0 256 0,-2-2 64 0,-3 0 0 0,0-1 0 15,-2 3 256-15,-2-3 0 0,-2-4 128 0,-1 3-128 16,-3 3 592-16,-2-2 32 0,-2 3 0 0,-2 3 0 16,-4-1 16-16,-1 0 16 0,-4 5 0 0,-1-1 0 15,1 6-656-15,-5 3 0 0,-2 7 0 0,1 0 0 0,0 4-192 0,1-5 192 16,1 2-160-16,0 0 160 0,4-4 0 0,0 2 0 15,5-3 0-15,6-9 0 0,0 0 192 0,-4 13-192 16,4-13 192-16,0 0-192 0,0 0 224 0,0 0-64 16,8 9-16-16,-8-9 0 0,13 4 48 0,0-1 16 15,0-1 0-15,0 1 0 0,-2-1-208 0,1-2 0 16,3-1 0-16,-2 0 0 0,-2-6-320 0,2 2 32 16,-1-2 16-16,0 2 0 0,0 1 720 0,-2 0 128 15,-10 4 48-15,12-3 0 16,-12 3-1440-16,0 0-272 0,0 0-64 0,0 0-16 0,0 0 896 0,0 0 272 15,0 0-128-15,6 6 128 0,-6-6 0 0,4 12 0 16,-1 0-144-16,1-2 144 0,-4-10 0 0,5 9 0 16,0 0 0-16,2-1 0 0,-7-8 0 0,9 7 0 15,-9-7 0-15,11 3 0 0,1 0 0 0,0 1 0 0,0-7 0 0,-1 2 0 16,2-2-208-16,0 1 16 0,0-1 0 0,2 1 0 31,0-2-224-31,0 0-32 0,-2-1-16 0,3 2 0 16,-1 3-32-16,2 0 0 0,0-3 0 0,-3 6 0 0,-2 0 288 0,0 0 48 0,0 1 16 0,-2 2 0 15,-10-6 448-15,10 7 80 0,-10-7 32 0,13 7 0 16,-1-4 48-16,1 0 16 0,-1 0 0 0,1 1 0 16,1-4-96-16,2 0 0 0,0-4-16 0,-1 1 0 15,0-2 0-15,3-3 0 0,3-1 0 0,-2-2 0 16,0-4-96-16,-2-2-16 0,-3 0 0 0,-1 3 0 0,-1 1-16 0,-3 0-16 16,-4-7 0-16,-1 1 0 0,-4-2 32 0,0 1 0 15,-3-6 0-15,1 2 0 16,-2 1-544-16,-1 3-96 15,-1 0-32-15,1 2-9408 0,0 1-1888 0</inkml:trace>
  <inkml:trace contextRef="#ctx0" brushRef="#br0" timeOffset="-159980.16">29031 14661 3679 0,'28'2'160'0,"-13"-2"32"0,0-2-192 0,1-1 0 0,3-1 0 0,-1 0 0 16,0-2 4096-16,-2-1 768 0,-2-2 144 0,-1 1 48 16,0 2-3600-16,0-3-720 0,-2 0-144 0,-1 0-16 15,-2-1-64-15,1-1 0 16,-2-1 0-16,-2 2 0 0,-1-2 320 0,-2 0 64 0,0-1 16 0,-2 0 0 16,-3-3-368-16,-1 2-80 0,-1 1-16 0,-2 3 0 15,-2 0-256-15,-1 7-48 0,-1 0-16 0,0 4 0 16,-2 4-128-16,0-1 0 0,0 3-160 0,-2-1 160 15,-3 2-208-15,1 4 48 0,-1 1 16 0,2 4 0 16,2-3 144-16,2 2 0 0,3-2-144 16,2 3 144-16,2-2 0 0,5 0 288 0,4-2-48 0,5 0-16 15,3-1 48-15,5-2 16 0,5 3 0 0,2-3 0 16,-1-3-288-16,1 0 160 0,-1-2-160 0</inkml:trace>
  <inkml:trace contextRef="#ctx0" brushRef="#br0" timeOffset="-159218.52">28381 14521 911 0,'0'0'0'0,"10"-2"0"0,-5-5 0 0,3-1 0 0,-1-5 6528 0,2 4 1216 0,2 4 240 0,3 5 48 15,1 3-6192-15,-1 2-1248 16,1-1-240-16,-1 2-48 0,1 3-304 0,-2-2 128 0,-3 2-128 0,2 5 0 16,1 6 0-16,-2-3 0 0,-3-4 0 0,-1-1-9184 15,-2-1-1824-15</inkml:trace>
  <inkml:trace contextRef="#ctx0" brushRef="#br0" timeOffset="-158412.9">23353 15313 28911 0,'-1'-16'1280'0,"0"8"256"0,1 8-1216 0,-3-8-320 16,1 2 0-16,2 6 0 0,-4-7 592 0,4 7 64 0,0 0 16 0,-8-2 0 16,-1 1-672-16,-2-1 0 15,0 5 0-15,-2-1 0 0,-2 1-160 0,2 2 160 0,0 2-208 0,0 3 80 16,-1 3 128-16,-1 0-208 16,-1 4 80-16,1 1 128 0,2 1 0 0,1-1 192 0,1-2 0 0,0-1 0 15,2 2-48-15,4-4 0 16,1 0 0-16,3 0 0 0,-1-2-144 0,2-11 0 15,0 0 144-15,7 9-144 0,-7-9 128 0,13 5-128 0,0-5 160 0,1-3-160 16,2-2 288-16,2 1-32 0,2 2-16 0,-2-5 0 16,0-5-240-16,1-1 0 0,-3-2 0 0,1-1 0 15,0-1-368-15,0 2 48 0,-1 2 0 0,0 2 0 16,-2 1 976-16,-2 3 208 0,-6-1 32 0,-6 8 16 16,0 0-1520-16,0 0-304 0,11 8-64 0,-4 5-16 15,0-1 1696-15,-2 1 352 0,-1 3 64 0,1-1 16 31,2 2-1712-31,2 3-352 0,1 3-64 0,3-1-16 0,2 1 1552 0,0-1 304 0,4-7 64 0,-2 1-15920 16</inkml:trace>
  <inkml:trace contextRef="#ctx0" brushRef="#br0" timeOffset="-157362.28">23760 15387 2751 0,'0'0'256'0,"0"0"-256"15,-1-10 0-15,1 10 0 0,-3-8 3888 0,3 8 720 16,-1-8 160-16,1 8 32 0,0 0-2752 0,0 0-528 16,1-8-112-16,-1 8-32 0,0 0-400 0,0 0-80 15,0-5 0-15,0 5-16 0,-2-8-208 0,0 3-32 0,2 5-16 0,0 0 0 16,0 0-288-16,0 0-48 0,6-5-16 0,-6 5 0 16,0 0-32-16,0 0-16 15,5-4 0-15,-5 4 0 0,0 0-224 0,0 0 128 16,0 0-128-16,0 0 0 0,5-5 160 0,-5 5-160 15,0 0 160-15,0 0-160 0,0 0 160 0,0 0-160 0,0 0 160 16,0 0-160-16,0 0 128 0,0 0-128 0,0 0 0 0,0 0 0 16,0 0 0-16,0 0 0 0,0 0 0 0,0 0-160 15,0 0-32-15,0 0 0 0,0 0 0 0,0 0 0 16,0 0 192-16,0 0 0 0,0 0-144 0,0 0 144 16,0 0 0-16,0 0 0 0,0 0 0 0,0 0 0 15,7-4 0-15,-7 4 0 0,2-7 0 0,-2 7 0 16,0 0 0-16,0 0 0 0,0 0 0 0,0 0 0 15,0 0 0-15,0 0 0 0,0 0 0 0,0 0 0 0,0 0 0 0,0 0 0 16,0 0-144-16,0 0 144 16,0 0 0-16,0 0-192 0,0 0 192 0,0 0-160 0,0 0 160 0,-2 13 0 15,-1 2 0-15,-1-4-128 0,1 2 128 0,1 2 0 16,-1 2 0-16,1 0 0 0,-2 2 0 0,0 3 0 16,-1-1 0-16,1 0 0 15,0-3 0-15,1 0 0 0,-1-2 0 0,2 0 0 16,0-6 0-16,2-10 0 0,-1 12 0 0,1-12 0 0,0 0 0 15,0 0 0-15,0 0 0 0,0 0 0 0,0 0 176 0,0 0-48 16,0 0 0-16,0 0 0 0,0 0 224 0,10-5 32 16,1-3 16-16,-1-1 0 0,-1-2-224 0,2 1-48 15,-1-2-128-15,1 2 192 0,-1-1-192 0,1 1 0 16,-2-4 0-16,0-2 0 0,0 0 0 0,0-2-192 16,0 2 192-16,-1 3-160 0,0 0 160 0,-2 3 0 0,1 2-144 0,-7 8 144 15,0 0 0-15,0 0-144 0,0 0 144 0,0 0 0 16,0 0-192-16,0 0 64 0,1 13 128 0,-2 3-208 15,-6 1 208-15,2 2 0 0,-1 3 0 16,0-1-144-16,1 0 144 0,1 1 0 0,0-3 0 0,2 1 0 16,-2 1 128-16,4-1-128 0,5-1 160 0,4 2-160 15,3 0 0-15,2-1 0 0,5-6 0 0,3-2-9728 16,4-2-1952-16</inkml:trace>
  <inkml:trace contextRef="#ctx0" brushRef="#br0" timeOffset="-156878.39">24863 15503 14735 0,'7'-14'1312'0,"-5"2"-1056"15,-3-5-256-15,1 3 0 0,3 1 4208 0,-1 1 784 16,2 0 144-16,1 2 48 0,-1-3-3456 0,1 1-704 16,-1-1-128-16,0-1-16 0,-1 1-432 0,-3 0-96 15,1 1-16-15,-2 1 0 0,-4 6 16 0,-2-1 0 16,1-1 0-16,-3 5 0 0,-3-1-112 0,-3 6-32 16,-1 0 0-16,-5 5 0 0,0 5-208 0,0 3 0 0,-1 4 0 0,0 2-160 15,-2 0 160-15,2 0-128 16,1-1 128-16,4 0-128 0,3 0 128 0,3-2 0 15,4-2 0-15,1-1 0 0,4-6 0 0,2-10 0 0,2 13 0 16,4-4 0-16,-6-9 0 0,10 11 0 0,3-3 0 0,3-3 128 16,2-4-128-16,1-1 0 0,2 0 0 0,3 0 0 31,3 3-368-31,-1-2-80 0,-4-5-32 0,-1-2 0 16,0-5-272-16,-3 1-48 0,-1-3-16 0,-1 2 0 0,-3-4 352 0,0 2 64 0,0 2 16 0,-2-2 0 15,-4-3 240-15,1 6 144 0,-8 10-160 0,0 0 160 16,0 0 224-16,0 0 144 0,0 0 16 0,8 13 16 15,-3 3 272-15,-1-1 48 0,0 4 16 0,0-2 0 16,0 1-400-16,1 1-80 0,3 1 0 0,2 1-16 16,1-4-240-16,4 4 0 0,5 1 128 0,2-3-11408 15,-1 0-2288-15</inkml:trace>
  <inkml:trace contextRef="#ctx0" brushRef="#br0" timeOffset="-156360.41">29441 13893 26607 0,'0'0'1168'0,"10"1"256"0,2 3-1136 0,5 7-288 0,4 7 0 0,5 4 0 16,4 3 256-16,1 5-16 0,1 2 0 0,1 6 0 0,-3 1 32 0,0 4 16 16,-3 4 0-16,-2 7 0 0,-3 2 32 0,-1 1 16 15,0 4 0-15,-7 1 0 16,-4 2 128-16,-5 1 32 0,-4 3 0 0,-5 2 0 0,-6 2-48 0,-3-2 0 15,-3-3 0-15,-2-2 0 0,-4-1-96 0,-4-3-32 16,-6 1 0-16,-6-2 0 0,-5 2-48 0,-5-6-16 16,-7-5 0-16,-3-2 0 0,-5 1-128 0,1-6-128 15,2 2 192-15,-7-1-192 16,-3-6-480-16,-5-1-208 0,-4-4-32 16</inkml:trace>
  <inkml:trace contextRef="#ctx0" brushRef="#br0" timeOffset="-131124.28">12718 15658 10127 0,'-13'-17'896'0,"8"4"-704"16,-2 4-192-16,2 3 0 0,0 0 3600 0,5 6 688 15,-10-6 144-15,3 3 32 0,-3-2-2800 0,0 4-544 16,-2-3-112-16,-1 3-32 0,-1-1-336 0,0 1-80 15,-1 1-16-15,-2 1 0 0,0 2-304 0,2 1-64 16,-1-2-16-16,2 2 0 0,-2 0-160 0,2 1 0 16,-1 1 0-16,1-1 128 0,0 1-128 0,-1 2 0 15,0-1 0-15,2 2 0 0,1-1 0 0,0-1 0 16,-1 1 0-16,3 0 0 0,1 1 0 0,0 2 0 16,1-2 0-16,0 4 0 0,3-3-176 0,1 6 176 15,0 2-128-15,0 0 128 0,1 3 0 0,1 1 0 0,0 4 0 0,1 2-128 16,0-3 128-16,-1 3 0 0,0 4 0 0,-1-1-128 15,-2-4 128-15,1 3 0 0,-2-1 0 0,-1-2 0 16,-1-1 0-16,0-1 0 0,1 0 0 0,-2-3 0 16,-2 2 0-16,1 0 144 0,-1 0-144 0,2-2 0 15,0-5 208-15,0 2-64 0,0-4-16 0,1-1 0 16,1 0 128-16,2-6 0 0,1 0 16 0,4-8 0 16,0 0 32-16,0 0 0 0,0 0 0 0,0 11 0 15,0-11-48-15,0 0 0 0,8 10 0 0,1-3 0 16,3-1-80-16,2-3-32 0,2-1 0 0,3 1 0 0,2-2-16 0,2 2 0 15,0-2 0-15,0 2 0 16,2-1-128-16,0 1 0 0,1 1 0 0,-1-2 0 0,-3 2-224 16,1-1-80-16,1 0-16 0,1-1 0 15,2 6-2560-15,-2-3-512 0</inkml:trace>
  <inkml:trace contextRef="#ctx0" brushRef="#br0" timeOffset="-130695.68">13036 15993 24703 0,'-7'-10'1088'0,"5"7"240"16,2 3-1072-16,0 0-256 0,0 0 0 0,-2 13 0 15,1 3 1168-15,0 1 176 0,0 0 48 0,-1 2 0 0,1 0-880 16,0-1-160-16,-2 1-32 0,0 5-16 0,-1-3 80 0,2 1 0 16,-2-3 16-16,1 2 0 0,1-1-160 0,0-3-48 15,0-2 0-15,1 2 0 0,-1-4-64 0,1 1 0 16,1-14-128-16,-1 13 192 0,1-13-192 0,-2 13-256 16,2-13 48-16,0 0 16 15,0 0-640-15,2 10-128 0,2-1-32 0,-4-9 0 16,0 0-800-16,0 0-176 0,0 0-16 0,5-12-8960 0</inkml:trace>
  <inkml:trace contextRef="#ctx0" brushRef="#br0" timeOffset="-130529.56">13018 16225 18655 0,'-3'-15'832'0,"3"15"160"0,3-7-800 0,-3 7-192 15,0 0 0-15,6-6 0 0,-6 6 2176 0,11-4 400 0,-1 2 80 0,0-1 16 16,-10 3-1264-16,15 0-240 16,0 0-48-16,1 0-16 0,-2 0-704 0,2 0-144 0,1 0-16 0,1 0-16 15,0 0-48-15,-1 0-16 0,2 0 0 0,-1-2 0 16,0 1-160-16,-1-3 0 0,-1 1 144 0,-1 0-144 31,-2-1-464-31,3 4-176 0,2 5-16 0,-2-3-16 16,-4-4-928-16,1-1-192 0,-4-3-48 0,0 0-10272 0</inkml:trace>
  <inkml:trace contextRef="#ctx0" brushRef="#br0" timeOffset="-130325.79">13534 15765 15663 0,'-3'-5'1392'16,"-1"2"-1120"-16,4 3-272 0,0 0 0 15,0 0 3200-15,0 0 592 0,-5 12 112 0,0 2 32 16,0 3-2848-16,-2 4-560 0,1 4-112 0,0 4-32 16,1-1 48-16,1 4 0 0,0 0 0 0,1 3 0 15,-1 2-16-15,0-1 0 0,0 1 0 0,1-1 0 16,2-2-192-16,1 0-32 0,2-1-16 0,2-1 0 0,2-3-176 0,1-2-224 16,4-2 48-16,1-5 16 15,1-5-368-15,1-2-80 0,2 1-16 0,-1-8 0 16,2-5-2576-16,-1-1-528 0</inkml:trace>
  <inkml:trace contextRef="#ctx0" brushRef="#br0" timeOffset="-129872.06">13903 15899 15663 0,'-4'-17'1392'0,"3"8"-1120"0,-1 4-272 0,1 1 0 16,1 4 2912-16,0 0 528 0,0 0 96 0,3 16 32 15,-3 0-2592-15,0 4-512 16,-2 0-96-16,0 3-32 0,0 2-80 0,2 0-32 15,0 1 0-15,0 1 0 0,0-2 96 0,0 3 32 0,2-1 0 0,0-2 0 16,2-1-32-16,1 0 0 16,2-3 0-16,-1 1 0 0,1 0-96 0,1 0-32 0,1-2 0 0,0 2 0 15,-1-2-64-15,1-2-128 16,0-1 176-16,0-4-176 0,2-1 128 0,-1-6-128 0,2-1 0 0,0-1 0 16,-1-4 0-16,2-1 0 0,-1-3 0 0,1 0 0 15,0-1-128-15,0-2-48 0,-1 1 0 0,-2 2 0 16,-10 4 176-16,11-3-160 0,-11 3 160 0,10 3-160 15,-10-3 160-15,11 9 0 0,-2-2 160 0,-1 3-160 16,-1 2 160-16,0-1-160 0,-1 0 160 0,1 1-160 0,1-1 128 0,1 1-128 16,1-5 0-16,2-1 144 0,0-3 112 0,2-3 32 15,2-2 0-15,1-2 0 0,0 1 160 0,1-7 16 16,0 1 16-16,0-2 0 0,2-2-96 0,0-6-32 16,-2 1 0-16,0-4 0 0,0-3-96 15,1-1 0-15,-1-3-16 0,0 2 0 0,-4-2-48 0,-1 1-16 16,-2-1 0-16,-3-1 0 0,-4-3-16 0,-3-1 0 15,-1 1 0-15,-4-4 0 0,-5 1-32 0,-3-2-128 16,-2-1 192-16,0 2-64 0,-2 2-128 0,2 2 0 16,-1 3 0-16,3 2 128 0,1 4-288 0,2 6-64 15,1 2-16-15,4 7 0 16,4 9-2176-16,0 0-432 0</inkml:trace>
  <inkml:trace contextRef="#ctx0" brushRef="#br0" timeOffset="-128506.03">15222 16143 11055 0,'0'0'976'0,"-1"-14"-784"0,0-6-192 0,-1 2 0 16,1 6 2560-16,0 2 448 16,1 3 112-16,0 1 16 0,0 1-1456 0,-3-1-272 15,3 6-64-15,0 0-16 0,-4-3 16 0,0 0 0 0,-1 3 0 0,-3 0 0 16,8 0-512-16,-9 4-80 0,-1 1-32 0,-1 3 0 16,1 1-496-16,-2 3-96 0,-4 1-128 0,-2 2 176 15,1 4 32-15,0-1 16 0,0 4 0 0,2 0 0 16,-2 0 32-16,1 4 16 0,4-1 0 0,3 3 0 15,3-1-64-15,0 0-16 0,5 3 0 0,4-1 0 16,2-3-64-16,3-1-128 0,2 0 176 0,3-3-176 0,3-1 0 16,2 0 0-16,8-5-240 0,0 4 80 15,2 4-1680-15,-1-5-336 0,2-3-64 0</inkml:trace>
  <inkml:trace contextRef="#ctx0" brushRef="#br0" timeOffset="-128022.21">15765 16292 15663 0,'0'0'1392'0,"0"0"-1120"0,0 0-272 0,3-8 0 15,-3 8 3072-15,0 0 544 0,0 0 112 0,0 0 32 16,0 0-2496-16,0 0-496 0,0 0-112 0,0 0-16 16,-7-5 32-16,-2 3 0 0,-2 4 0 0,-1 2 0 15,-1 2-448-15,0 3-96 0,0 3 0 0,-1 1-128 16,-2 1 208-16,2 2-64 0,0 0-16 0,1-2 0 16,1 0 256-16,3-1 32 0,1 1 16 0,3-4 0 15,1 0-192-15,1 0-48 0,3-10 0 0,0 7 0 16,0-7-48-16,4 12-16 0,-4-12 0 0,8 8 0 15,1-2-128-15,1-2 0 0,1-1 0 0,1 1 0 16,-1-4 0-16,2 0 0 0,-1-1 0 0,1-3 0 16,0-2-192-16,0 0 192 0,0 1-160 0,0-3 160 15,0 0-320-15,2-2 48 0,-1 0 0 0,0 1 0 16,1-1-48-16,-2 1 0 0,-3 0 0 0,-1 2 0 16,-1 2 320-16,-8 5-192 0,0 0 192 0,0 0-160 0,0 0 160 0,12 4 0 15,-12-4 0-15,9 12 0 0,-4-1 0 0,-1 1 144 16,-3 0-144-16,3 0 0 0,0 1 208 0,0-2-64 15,0 2-16-15,1 0 0 0,0 2-128 0,3-1 192 16,0-1-192-16,3-4 192 0,-1-1-192 0,3 5-176 16,4 8 48-16,-4-4-15616 0</inkml:trace>
  <inkml:trace contextRef="#ctx0" brushRef="#br0" timeOffset="-127705.2">16287 16191 21183 0,'4'-11'1888'0,"0"6"-1504"0,1-1-384 0,3 1 0 15,4 2 2464-15,2 3 416 0,2 3 96 0,-2 2 16 16,2 4-2224-16,1 1-432 0,-2-1-80 0,1 5-32 16,-2 3-96-16,1-1-128 0,-2 4 176 0,-4 1-176 15,0 1 512-15,-2 3-16 0,-3 1 0 0,-3 3 0 0,-2-4-112 16,-6 1 0-16,-2 0-16 0,-4 0 0 16,-5 0-208-16,-5 0-32 0,-1-1-128 0,-5 0 192 15,-1-1-528-15,3 4-112 0,3 3-32 0,-1-1-15328 16</inkml:trace>
  <inkml:trace contextRef="#ctx0" brushRef="#br0" timeOffset="-126988.34">16881 15838 20271 0,'-2'-10'896'0,"2"10"192"0,3-4-880 0,-3 4-208 16,8-7 0-16,-8 7 0 0,13-1 2176 0,1 1 384 16,2 0 64-16,-3 3 32 0,4-1-2000 0,1 1-400 15,1-2-64-15,1 4-32 0,1-2 224 0,0 1 32 16,2 2 16-16,1 2 0 0,-1 1-288 0,-1 0-144 15,-1-1 160-15,-1 0-160 0,-2 0 144 0,-2 0-144 16,-2 2 128-16,-2 2-128 0,-2-3 0 0,-2 3 0 16,-3 3 128-16,-1 1-128 0,-1 5 0 0,-2 2 0 15,-1 1 0-15,0 3 128 0,-1 3-128 0,-2 3 0 0,-2 2 0 0,0-1 0 16,-1 0 0-16,1 1 0 0,0 3 0 0,1 0 0 16,0-5 0-16,2 0 0 0,0 0 0 0,1-5 128 15,0 1-128-15,-1-5 0 0,2-2 0 0,0 0 0 16,0-4 0-16,0-4 0 0,0 2 0 0,0-4 0 15,0-12 176-15,-2 12 0 16,-1-2 0-16,1-1 0 0,2-9 144 0,-8 8 48 0,-1-2 0 0,-3 1 0 16,-2-4-16-16,-3-2 0 0,-2-1 0 0,-2 0 0 15,-1-1-224-15,-1 2-128 0,-1 4 160 0,0-1-10848 16,-2-1-2176-16</inkml:trace>
  <inkml:trace contextRef="#ctx0" brushRef="#br0" timeOffset="-126408.33">16861 17044 29999 0,'-5'-6'1328'0,"5"6"272"0,0 0-1280 0,0 0-320 15,0 0 0-15,0 0 0 0,15 10 688 0,1 4 64 16,2 3 16-16,4 0 0 0,3 4-640 0,4 3-128 16,1 0 0-16,2 5 0 0,4-2 336 0,0 3 128 15,2 0 32-15,-1 0 0 0,0 2-16 0,1-2 0 16,-1 1 0-16,-2-1 0 0,0-4-208 0,-2-1-32 15,-6-3-16-15,0-3 0 0,-2 0-48 0,0-1-16 16,-3-2 0-16,-1-2 0 16,-3 0-1056-16,0 6-224 0</inkml:trace>
  <inkml:trace contextRef="#ctx0" brushRef="#br0" timeOffset="-125722">20062 16189 16575 0,'-7'-33'1472'0,"3"15"-1168"0,-1 1-304 0,-2 3 0 0,2 6 4800 0,0-3 896 16,-2 5 176-16,-2-1 32 0,0-2-4688 0,-2 3-928 0,-6 3-288 0,-3 1 128 15,-5-1-128-15,-3 2-224 16,-2-1 48-16,-2 1 16 0,1 1 32 0,1 1 0 15,1 1 0-15,1 0 0 0,3 2 128 0,1 1 0 0,4-1 0 0,1 0 0 16,2 3 0-16,3 1 0 0,1-1-144 0,3 0 144 16,0 2 0-16,3 3-176 0,1 1 176 0,4 2-128 15,0-3-32-15,4 6 0 0,2 1 0 0,2 3 0 16,2 3 160-16,0 2-128 0,1 0 128 0,0 6-128 16,-1 3 128-16,-2 4 0 0,0-1 0 0,-2 5-128 15,-4-1 128-15,-2 0-192 0,-2 0 192 0,-1-4-192 16,-3 2-64-16,-1-4 0 0,-1 1-16 0,-2-4 0 15,-1-3 96-15,0-1 32 0,-1-1 0 0,-1-3 0 0,1-4 144 0,1-1 0 16,0-5 0-16,2-1 0 0,1-2 224 0,3-2 80 16,2-2 16-16,5-9 0 0,0 0 32 0,0 0 16 15,0 0 0-15,0 0 0 0,12 4-224 0,4-4-144 16,3-3 192-16,7-1-192 0,6-2 0 0,5 2 0 16,6 3-240-16,7-5-15952 0</inkml:trace>
  <inkml:trace contextRef="#ctx0" brushRef="#br0" timeOffset="-125019.45">20584 16294 1839 0,'-4'-17'0'0,"2"11"160"0,-2-3-160 0,1 5 0 16,3 4 0-16,0 0 0 0,-5-5 6592 0,5 5 1280 15,0 0 256-15,-6 14 48 0,-1 3-6272 0,-1 6-1264 16,-1 5-240-16,0 6-48 0,-3 5 272 0,2 0 48 16,-1 4 16-16,1 0 0 0,0-5-80 0,0 1-16 0,3 0 0 0,0-2 0 15,1-4-272-15,0 1-64 0,0 2-16 0,1-3 0 16,-1-1-80-16,3-4-16 16,-1 0 0-16,1-7 0 0,2-4-144 0,1-3 0 0,1-2-192 15,-1-12 192 1,0 0-720-16,0 0-32 0,0 0 0 0,13 0 0 15,0-3-464-15,-2-3-112 0,-2-7-16 0,-2-2 0 16,1-3-528-16,1-3-112 0,-2-1-32 0,1 0 0 16,-2-2 944-16,-1 2 192 0,-3-4 48 0,2 4 0 0,1 4 1392 0,1 2 272 0,0 3 64 0,-1 3 16 15,0 2 1008-15,-5 8 208 0,10-7 48 0,1 2 0 16,-1 1-1072-16,3 3-208 0,2 1-32 0,2 0-16 16,1 1-608-16,3 2-240 0,2 1 176 15,3-3-176-15,3-1 192 0,2 0-64 0,1 0-128 0,1-1 192 16,1 1-48-16,2-3-16 0,-3 0 0 0,0-1 0 15,-3 1-272-15,-3-4-64 0,0-1-16 0,-3 6 0 16,0 2-2336-16,-5 0-480 0,-3-10-96 0,-2 0-5312 16,-2-3-1056-16</inkml:trace>
  <inkml:trace contextRef="#ctx0" brushRef="#br0" timeOffset="-124875.18">21191 16399 8287 0,'-8'-15'368'0,"4"9"80"0,0-1-448 0,-1 2 0 0,0 4 0 0,-2 3 0 0,-1 8 5024 15,-2 4 928-15,1 3 176 0,-2 5 32 0,-1 4-4768 0,2 4-960 16,0 3-192-16,-2-1-48 0,0 2 16 0,2 0 0 15,2-4 0-15,1 0 0 0,2-1 96 0,3-1 16 16,2-3 0-16,2 3 0 0,3-1-320 0,2 2 160 16,-2-5-160-16,2 1 128 15,0-5-1536-15,3-1-320 0,0-3-64 0,2-3-11232 0</inkml:trace>
  <inkml:trace contextRef="#ctx0" brushRef="#br0" timeOffset="-124420.06">21557 16613 17503 0,'-12'-17'768'0,"6"10"176"0,-1 7-752 0,7 0-192 15,-8 9 0-15,-1 7 0 0,1 1 3792 0,1 4 736 0,-1 0 144 0,0 1 16 16,0-1-3824-16,0-2-864 0,2 2 0 0,2-3 0 16,1-2 0-16,2 3 0 0,4 1 176 0,2 0-176 15,1-6 352-15,1 2-32 0,1-1-16 0,2-2 0 16,1-1-144-16,0-3-32 0,1 0 0 0,1-5 0 15,0 0-128-15,1-4 0 0,1-3 0 0,0-2 0 16,1-4 0-16,2-1 0 0,1-2 0 0,-1 0 0 16,-1-1 0-16,0-3 0 0,1 2-144 0,-2-3 144 0,-3 0-192 0,0 4 192 15,-2 3-192-15,-1 2 192 0,-10 8 0 0,0 0 0 16,0 0 0-16,0 0 0 0,0 0 0 0,3 13 0 16,0 3 0-16,-3-2 0 0,-1 2 0 0,1 1 0 15,1 0 0-15,2-1 0 0,2 1 0 0,3-1 176 16,1-3-48-16,3-2-128 0,1-2 320 0,2-3-32 15,2-2-16-15,3-1 0 0,1-3 16 0,2-4 0 16,3-1 0-16,0-5 0 0,-1-3-32 0,1-4-16 16,0-2 0-16,0-3 0 0,-1-3-48 0,-4-1 0 15,-2 1 0-15,-2-2 0 0,-1-2 32 0,-4-2 0 16,-3-4 0-16,-4-2 0 0,-2-2 80 0,-3-1 16 0,-4-5 0 16,-3 1 0-16,-2-3-176 0,-1 3-16 15,-6 2-128-15,0 4 192 0,-1 3-192 0,0 5-160 0,2 3 32 0,-1 3 0 31,-1 5-1280-31,4 9-240 0,3 12-48 0,1 0-14976 0</inkml:trace>
  <inkml:trace contextRef="#ctx0" brushRef="#br0" timeOffset="-123962.68">22961 16499 26719 0,'0'0'2368'0,"0"0"-1888"0,-10 0-480 0,-2 4 0 15,1 6 1776-15,-3 7 256 0,-3 4 48 0,0 4 16 16,-1 2-1744-16,-2 5-352 0,-2 0 0 0,0 1 0 15,1 2 0-15,3-1 336 0,0 0-32 16,2 2-16-16,3 2 224 0,4-3 32 0,1-2 16 0,4-2 0 16,3-2-256-16,4-2-48 0,0-3-16 0,4-3 0 15,1-6-240-15,2 0 0 0,2-6 0 0,2-4-160 32,2-2-224-32,2-3-64 0,3-3 0 0,2 3 0 15,5 5-2304-15,-1-7-480 0,10-13-96 0,-3-2-9344 0</inkml:trace>
  <inkml:trace contextRef="#ctx0" brushRef="#br0" timeOffset="-123267.46">23932 16825 20271 0,'-1'-21'1792'0,"1"9"-1424"0,-1-1-368 0,1 2 0 16,0-1 2256-16,0 3 384 0,-4 0 80 0,-1 1 16 15,-3 3-1856-15,-1 1-368 0,-2 0-80 0,1 3-16 16,-1 1 288-16,0 2 64 0,-2 3 16 0,-2 4 0 16,1 3-352-16,-2 1-80 0,-2 4-16 0,0 3 0 15,-2 2-80-15,2-1 0 0,1 1-16 0,3 1 0 16,2 2 16-16,3-1 16 0,2-7 0 0,3 2 0 16,2-3-16-16,4-1-16 0,1 0 0 0,2-1 0 0,2-1-240 0,2-5 144 15,1-1-144-15,2-2 128 0,1-3-128 0,1-2 0 16,2-2 0-16,1-3 0 0,0-2 0 0,1-3-144 15,3-2 144-15,0-1-208 16,-2 0-304-16,0-2-64 0,-1 1-16 0,-1-2 0 16,-1-1-48-16,-2 1-16 0,-1 2 0 0,-1 3 0 0,-1 2 400 0,-1 0 64 15,-3 3 32-15,-7 6 0 0,0 0 416 0,0 0 64 16,0 0 32-16,0 0 0 0,6 12-128 0,-4 5-32 16,-2 3 0-16,-1-1 0 0,-2 2-64 0,2 0 0 0,-2 1-128 0,3 0 192 15,0 0-192-15,3 0 144 0,1-2-144 0,0 0 128 16,1-3-128-16,0-2 0 0,0-2 144 0,1 0-144 15,-1-2 0-15,-1-1-128 0,-4-10 0 0,4 13 0 32,2 0-2288-32,-1-1-448 0,-1-4-80 0,-4-8-32 15</inkml:trace>
  <inkml:trace contextRef="#ctx0" brushRef="#br0" timeOffset="-123044.52">24430 16678 4607 0,'11'-13'400'0,"1"5"-400"0,-3 4 0 0,2 3 0 16,1 5 5600-16,-12-4 1040 0,14 6 208 0,1 5 32 15,-2 2-4784-15,-3 1-960 0,-3 0-192 0,-1 4-48 0,-2 1-400 0,-2 2-96 16,-2 5-16-16,-2-2 0 16,-2 3 16-16,-4 0 0 0,-1 4 0 0,-2-1 0 0,-5 1-48 0,-1 1-16 15,-3-2 0-15,0 0 0 0,-3-4-80 0,1 0 0 16,0-1-16-16,0-2 0 0,2-1-240 0,2-1 0 15,1-3 0-15,4 3 0 16,4-3-1760-16,3 2-400 0,2-6-80 0</inkml:trace>
  <inkml:trace contextRef="#ctx0" brushRef="#br0" timeOffset="-122548.42">24945 16592 15663 0,'0'0'1392'16,"7"-9"-1120"-16,-1 2-272 0,6 1 0 16,4 2 4848-16,3 2 912 0,6 1 176 0,2 1 32 15,1 0-4816-15,1 1-960 0,-1 2-192 0,1 1 0 16,-2-2 0-16,1 2-128 0,-2 2 128 0,-2 0-128 0,-3-1 128 0,0 3 0 16,0 0 0-16,-3 1-128 15,-3-2 128-15,-2 3 0 0,-3 3 0 0,-2-3 0 16,-3 2 0-16,-2 3 0 0,-5 0 0 0,0 3 0 15,-3 1 0-15,-4 3 0 0,-3 3 0 0,-1 2 0 0,-3 6 0 0,0-1 0 16,-1 3 0-16,1 2 0 0,0-2 0 0,3-1 0 16,0-1 0-16,1-3 0 0,0-4 0 0,2 0 0 15,0-3 0-15,2-3 128 0,2-5 32 0,1 1 16 16,-1-3 0-16,-1-2 0 0,-1-5 208 0,-2 2 64 16,-2 0 0-16,-1-2 0 0,-2 1-256 0,-5-1-64 0,-3 1 0 0,-4-1 0 15,-4 2-128-15,-3-1-256 0,-2-1 64 16,-3 5 16-1,-3 0-1792-15,-12-4-352 0,-35 2-80 0,8 0-16 0</inkml:trace>
  <inkml:trace contextRef="#ctx0" brushRef="#br0" timeOffset="-121984.97">19973 17371 24879 0,'0'0'2208'0,"0"0"-1760"0,-9 0-448 0,-3 0 0 15,0 2 2448-15,-3 3 416 0,-5 4 80 0,-5 5 0 16,-6 2-2320-16,-5 2-480 0,-6 3-144 0,-4 4 0 15,-3-2 464-15,-2 6 16 0,-1 2 0 0,-2-1 0 16,-1-2-32-16,1-1-16 0,-2-2 0 0,0-2 0 16,1-1-176-16,1 1-48 0,2-3 0 0,3 1 0 15,2 0-208-15,2-3 0 0,2-1 0 0,2 0 0 16,-1 0-576-16,4-1-224 0,4 0-32 16,2 0-10432-16,-2-4-2096 0</inkml:trace>
  <inkml:trace contextRef="#ctx0" brushRef="#br0" timeOffset="-121565.18">18210 17928 17503 0,'-14'-7'1552'0,"5"5"-1232"0,0-2-320 0,0 0 0 16,-3 1 2720-16,0 3 480 0,-1 2 112 0,-1 3 16 15,-3-4-2672-15,-1 2-528 0,-3-4-128 0,1 2 0 32,-1 1 176-32,2 1 0 0,0 0 0 0,4 1 0 0,0 0 48 0,5-1 16 0,1 4 0 0,9-7 0 15,-9 3-240-15,9-3 0 0,0 0 0 16,0 0 0-16,0 0 0 0,0 0 0 16,2 10 0-16,4-1 0 0,1-1-128 0,1 1 128 0,1 1 0 0,-1 1 0 15,0 2 0-15,0 1-128 0,-2 1 128 0,1 2 0 16,-2 2 0-16,0 2 0 0,1 1 0 0,-3 2 0 15,0-1 0-15,-3 1 0 0,-1-1 0 0,-3-1 0 16,-1 3 0-16,-2 1 0 0,1-2 0 0,-4 2 0 16,0-3 832-16,-2-1 208 0,1-2 48 0,0 1 16 15,2-3-1424-15,3 1-272 0,2 1-64 0,1-4-16 16,2-3 672-16,1-3 320 0,0-10-16 0,0 0-16 16,8 7-144-16,3-3-16 0,5-4-128 0,2-4 192 0,2-4-192 0,2-3 128 15,4 0-128-15,3-2 0 16,2 1-1888-16,1 0-480 0</inkml:trace>
  <inkml:trace contextRef="#ctx0" brushRef="#br0" timeOffset="-121185.09">18397 18168 29823 0,'0'0'1328'0,"0"0"272"0,0 0-1280 0,0 0-320 16,6-8 0-16,2 2 0 0,1 0 464 0,2 1 48 15,0 0 0-15,4 0 0 0,0-1-368 0,1 3-144 16,0-1 128-16,2 1-128 0,1-3 512 0,1 0 0 0,0 5 16 0,-1-2 0 16,-1 2-384-16,-2 1-144 0,-2 0 0 0,-2 0 144 15,0 4-144-15,-12-4 0 16,10 7 0-16,-10-7 128 0,11 7-128 0,-5 4 0 0,-2 1 0 0,-1 1 0 16,-3-3 0-16,-3 3 0 0,-1 1 0 0,0 2 0 15,0-2 0-15,-1 3 0 16,0 2-144-16,0-1 144 0,1-3 0 0,0 2 0 0,1 0 0 0,-1 2 144 15,2-5-144-15,1 2 128 0,1 1-128 0,0-3 128 16,0 0 0-16,1-2-128 0,-1-12 192 0,0 12-64 16,-1-2 128-16,1-10 0 0,0 13 16 0,0-1 0 15,0-12 112-15,-3 12 32 0,3-12 0 0,-5 10 0 16,-2-1 48-16,-1-2 16 0,-1-2 0 0,-1 0 0 0,-3-1-96 16,0 0 0-16,-2-1-16 0,1-1 0 15,0-2-368-15,-1-2 0 0,2 0 0 0,0 1 128 31,-1-3-768-31,3 0-128 0,11 4-48 0,-7-9-16288 0</inkml:trace>
  <inkml:trace contextRef="#ctx0" brushRef="#br0" timeOffset="-121071.38">19446 18422 29487 0,'0'0'2624'0,"0"0"-2112"16,0 0-512-16,0 0-12992 0</inkml:trace>
  <inkml:trace contextRef="#ctx0" brushRef="#br0" timeOffset="-117042.13">13196 16970 26719 0,'-14'-24'2368'0,"14"24"-1888"0,0 0-480 0,0 0 0 15,8-4 1568-15,1 0 224 0,1 3 32 0,1-1 16 16,-1 0-1648-16,1 1-336 0,2 2-64 0,1 1-16 15,3 0 224-15,4-2-176 0,5 1 176 0,2-1-160 16,5-1-16-16,2-1 0 0,3-1 0 0,4-1 0 16,3 0-32-16,4-2-16 0,0 0 0 0,3 0 0 15,4 1 32-15,3-2 0 0,1 2 0 0,-1 1 0 0,-3 0 192 0,0 4-176 16,-3-4 176-16,2 3-160 16,1 1 160-16,-1 0 0 0,0 0 0 0,-2 0 0 0,-2 3 0 15,-3-1 0-15,-2 2 0 0,-4 1 0 0,-3 0 0 16,-3 2 0-16,-2-2 0 0,-1 2 0 0,-3-2 0 0,-3 1 0 15,-1 0 0-15,-1 0 0 0,-2-2 0 0,-3 3 0 16,-3-3 0-16,-3-2 0 0,-3 1 0 0,-11-3 176 16,0 0-176-16,0 0 192 0,0 0 192 0,0 0 32 15,0 0 16-15,0 0 0 0,-15 4 400 0,-2-2 96 16,-2-2 16-16,-5 0 0 0,-2 2-512 0,-1 0-112 16,-4-2 0-16,-1 0-16 0,0 0-176 0,-2 0-128 0,-5 1 192 15,-4-2-192-15,-6 1 0 0,0-2 0 0,-3 0 0 0,0 0 0 16,-2-1 0-16,2 0-144 0,1 2-16 0,2 0 0 15,0 0 160-15,1-1-128 16,0 0 128-16,1-1-128 0,1-1 352 0,5 0 80 0,3-2 16 0,5 0 0 16,3 3-16-16,7 0 0 0,3 0 0 0,6 2 0 15,3 0-304-15,11 1 0 16,0 0 0-16,0 0 0 16,0 0-448-16,0 0-80 0,16-3-32 0,6-1 0 15,7 0-848-15,5 2-192 0,4-4-16 0,3 5-16 16,4-3 784-16,2 3 144 0,1 0 48 0,1 1 0 0,2-3 656 0,3 2 0 0,0-1 0 0,5 2 0 15,2 3 416-15,2 0 112 0,-3-1 32 0</inkml:trace>
  <inkml:trace contextRef="#ctx0" brushRef="#br0" timeOffset="-116275.85">11245 15210 11967 0,'0'0'1072'0,"0"0"-864"0,0 0-208 16,17-3 0-16,-3 12 4320 0,4 3 816 16,2 4 176-16,3-2 16 0,6 2-3808 0,2-1-768 0,3 1-160 0,1 0-16 15,0-1-240-15,5 2-32 0,43 17 272 16,-43-18-576-16,-1-1 0 0,-1 1 0 0,-1 0 0 15,-1-2 0-15,1-2 0 0,-3 1 0 0,2-3 0 16,3 3 0-16,2 4 0 0,0 9 0 0</inkml:trace>
  <inkml:trace contextRef="#ctx0" brushRef="#br0" timeOffset="-115839.68">14952 14800 22111 0,'0'0'1968'0,"-6"-5"-1584"0,6 5-384 0,0 0 0 15,-9 5 3872-15,2 6 688 0,-1 2 144 0,1 6 32 16,-3 6-3792-16,-1 3-752 0,-4 4-192 0,0-1 0 16,-2 1 0-16,0 2 0 0,0 1 0 0,1 3 0 15,1-6 0-15,0 5 0 0,3 1 0 0,2-2 0 16,0-2 0-16,-1-1 0 0,-1-2 0 0,2 3-176 16,0-2-1952-16,0-3-400 0</inkml:trace>
  <inkml:trace contextRef="#ctx0" brushRef="#br0" timeOffset="-115463.48">13444 15006 1839 0,'0'0'0'0,"0"0"160"0,0 0-160 0,0 0 0 0,0 0 0 0,0 0 0 15,0 0 2560-15,0 0 464 0,0 0 112 0,0 0 0 16,0 0-2496-16,1 12-512 0,-1-12-128 0,0 8 0 16,0-8 0-16,-1 9-160 0,1-9 160 0,-3 10-3936 15,3-10-672-15</inkml:trace>
  <inkml:trace contextRef="#ctx0" brushRef="#br0" timeOffset="-115057.77">13331 14987 18431 0,'0'0'1632'0,"0"0"-1312"0,0 0-320 0,0 0 0 16,0 0 3072-16,0 0 528 0,0 0 112 0,0 0 32 15,0 0-2800-15,9 6-560 0,-9-6-128 0,9 8 0 16,-9-8 0-16,8 11 0 0,-2-5 0 0,1 2 0 16,-7-8-112-16,9 10-16 0,-1-1 0 0,-1 1 0 15,1-5-128-15,0 1 160 0,-8-6-160 0,9 8 160 0,-1-1-160 16,0-2 0-16,-8-5 0 0,12 9 0 15,2 4-1680-15,-4-4-368 0,-2-1-80 0</inkml:trace>
  <inkml:trace contextRef="#ctx0" brushRef="#br0" timeOffset="-114660.64">13411 15326 8287 0,'0'0'736'0,"-9"0"-592"0,-1-3-144 0,2 1 0 15,5 0 2800-15,3 2 528 0,0 0 96 0,0 0 32 16,0 0-1696-16,0 0-336 0,0 0-64 0,0 0-16 16,0 0 208-16,0 0 48 0,0 0 0 0,0 0 0 15,0 0-704-15,0 0-128 0,0 0-16 0,0 0-16 16,13 7-416-16,-13-7-96 0,13 5-16 0,-13-5 0 16,0 0-208-16,15 3 0 0,-15-3 0 0,13-2 0 15,-13 2 128-15,0 0-128 0,12-2 0 0,-12 2 0 0,0 0 0 0,0 0 0 16,11 0 0-16,-11 0 0 15,0 0 128-15,0 0-128 0,0 0 0 0,0 0 144 16,0 0-592-16,13 5-112 0,0 3-16 0,-4 0-9472 16,-3-2-1872-16</inkml:trace>
  <inkml:trace contextRef="#ctx0" brushRef="#br0" timeOffset="-114471.63">13497 15490 11967 0,'-6'0'1072'0,"6"0"-864"16,0 0-208-16,0 0 0 0,0 0 3840 0,0 0 704 0,0 0 160 16,0 0 32-16,0 0-2832 0,0 0-560 15,0 0-128-15,0 0 0 0,13 3-704 0,0-3-128 0,-1-3-16 0,2-1-16 16,0 2-352-16,1 0 0 16,-5-3 0-16,3 4-192 0,2-2 192 0,-4 6 0 15</inkml:trace>
  <inkml:trace contextRef="#ctx0" brushRef="#br0" timeOffset="-113749.95">8724 17227 11055 0,'-18'-13'976'0,"4"5"-784"0,2 1-192 0,6 7 0 0,6 0 2368 0,0 0 448 0,0 0 64 0,0 0 32 15,-7-12-3040-15,7 12-624 0,-4-14-112 0,-4-3-32 16,-1-6 720-16,3 1 176 0,3 3 0 0,2 2 0 15,3 2 1504-15,2-2 336 0,3 0 64 0,2 1 16 16,0-5-832-16,5 3-176 0,3-3-16 0,4-1-16 16,1 0-480-16,4-2-80 0,-1 0-32 0,7-4 0 0,1 0-48 0,9-2-16 15,4 0 0-15,3-3 0 0,3-1 192 16,5-4 32-16,0-1 16 0,8-4 0 0,6 0-288 0,3-1-176 16,8 0 192-16,-3-2-192 0,0 3 0 0,-2 2 0 15,-3 1 0-15,3 1 0 0,1 2 0 0,-4 4 0 16,-2 0 0-16,-7-1 0 0,-6-1 128 0,-3 1-128 15,-4 0 0-15,-4 5 0 0,-5-1 176 0,-5 6-176 16,-5 1 160-16,-5 4-160 0,-3 3 0 0,-4 6-160 16,-4-1 0-16,-8 7 0 15,-9 4-2848-15,0 0-576 0,-21-2-128 0,-1 4 0 16</inkml:trace>
  <inkml:trace contextRef="#ctx0" brushRef="#br0" timeOffset="-113578.27">10406 15705 29999 0,'15'-13'1328'0,"-1"5"272"0,7-2-1280 0,4 1-320 16,3 0 0-16,5 1 0 0,3-4 640 0,0 4 48 0,-1 4 16 0,-3 0 0 15,-2 2-512-15,-4 2-192 0,-3 5 128 0,-8 0-128 16,-4 3 0-16,-6 4 0 0,-3 1 128 0,-5 5-128 16,-8 6 0-16,-7 4 128 0,-7 6-128 0,-5 5 128 15,-6 4-128-15,-5 4-224 0,-4 3 48 0,-4 6-9520 16,-2 6-1904-16</inkml:trace>
  <inkml:trace contextRef="#ctx0" brushRef="#br0" timeOffset="-111487.42">5755 17790 18431 0,'-12'13'1632'0,"-1"6"-1312"16,-3 2-320-16,-1 5 0 0,0 2 1744 0,0 3 288 16,-1 2 48-16,0 0 16 0,-2 1-1392 0,2-1-288 15,0-2-48-15,0-2-16 0,1-3 0 0,0-5 0 0,1-2 0 0,3 0 0 16,1-2 144-16,2-3 16 0,-1-2 16 0,5-4 0 16,6-8-272-16,0 0-48 0,0 0-16 0,0 0 0 15,0 0-192-15,0 0 0 0,5-13 128 0,7-2-128 16,3 0 0-16,4-6-128 0,-2-5 128 0,3-4-208 15,5-3-48-15,1-3 0 0,3 0 0 16,1 2 0-16,1 2-32 0,1 2-16 16,-2 2 0-16,-3 2 0 0,-2 3 304 0,-3 2-192 15,-1 3 192-15,-4 2-160 0,-4 4 160 0,-3 2 0 0,-2 3 0 0,-8 7 0 16,0 0 128-16,0 0 48 0,0 0 16 0,0 0 0 16,5 11 64-16,-5 2 32 0,-2 1 0 0,-2 6 0 15,-2 1 16-15,-1 1 0 0,-4 1 0 0,-1 3 0 16,1 3-112-16,-1-2-32 0,-1-3 0 0,1-1 0 15,2 0 16-15,1-4 0 0,0-3 0 0,2-2 0 0,2-1 32 16,1-4 16-16,4-9 0 0,0 0 0 0,0 0-80 0,0 0-16 16,0 0 0-16,0 0 0 0,10-5-128 15,2-4 0-15,0-2 0 0,2-4 0 0,0-3 0 0,5-3 0 16,2-3 0-16,1-1 0 16,0-2-256-16,1 1 80 0,1 0 16 0,1-3 0 15,-1 2-352-15,0 3-64 0,-3 1 0 0,-2 3-16 16,1 1 224-16,-3 3 48 0,-3 3 16 0,-2 4 0 0,-3 4 304 0,-9 5 0 15,0 0-128-15,0 0 128 0,0 0 0 0,0 0 192 16,-4 15-16-16,-1 4-16 0,-6 0 272 0,2 1 48 16,-1 2 16-16,-1 3 0 0,1-2-240 0,0 1-32 15,0 0-16-15,0-3 0 0,0 0-208 0,3-1 176 16,4-2-176-16,2-1 160 0,-1-4-160 0,3-3 0 16,4 2 0-16,2-3 128 0,-7-9-128 0,11 7 0 15,2-2 0-15,3-4 0 0,2-2-144 0,3-5 144 0,1-1 0 0,4-3 0 16,3 0-192-16,1 0 64 15,1-3 128-15,1-1-208 16,-1-2-224-16,-2-2-32 0,-1 1-16 0,-2 1 0 16,0 3 0-16,-3 1 0 0,-4-1 0 0,-1 2 0 0,-2-1 224 0,-2 1 64 0,-2 0 0 0,-1 0 0 15,-2 1 192-15,-2 1 0 0,1 1 0 0,-8 8 0 16,6-8 0-16,-6 8 240 0,0 0-48 0,0 0-16 16,0 0 208-16,0 0 32 0,0 0 16 0,-4-6 0 15,-3 0-176-15,-1 4-16 0,8 2-16 0,-9 2 0 16,-1 1-48-16,-1 2-16 0,1 3 0 0,-1 2 0 15,2 1 32-15,1 2 0 0,-2 0 0 0,0 3 0 16,-1-1-192-16,2 1 0 0,0-1 0 0,2 0 128 16,2 3-128-16,0 0 160 0,-2-2-160 0,4-2 160 15,-3-1-160-15,2 0 0 0,1-1 0 0,1-1 0 16,2-1 0-16,2-2 0 0,-1 2 0 0,-1-10 0 0,0 0 0 0,8 7 0 16,1-2 0-16,1-5 0 0,2-4 0 0,1-1 0 15,1-3 0-15,1-2-176 0,-1-3-176 0,-1-3-32 16,3-5-16-16,1 1 0 15,0-2-496-15,1 3-80 0,0 2-32 0,-2 2 0 16,-6 0 128-16,1 3 32 0,-4 2 0 16,1 2 0-16,-8 8 496 0,0 0 96 0,0 0 32 0,0 0 0 0,0 0 528 0,0 0 96 15,0 0 32-15,0 0 0 0,5 10 416 0,-2-1 96 16,-3-9 16-16,0 15 0 0,-1-1-416 0,1-1-80 0,0-2-16 16,0-11 0-16,4 11-288 0,-4-11-160 15,6 12 160-15,2-4-160 0,-8-8 0 0,12 6 0 16,-2-3 0-16,3-3-160 15,0 0-512-15,2-5-96 0,0-2-32 0,6-2 0 16,5 0-304-16,-1-1-64 0,0-3-16 0,-2 1 0 16,1-3 256-16,-1 0 48 0,-1 3 16 0,-2 0 0 15,-5 2 336-15,-3 1 64 0,-4 4 16 0,-8 5 0 0,-3-8 448 0,3 8-144 0,0 0 144 0,0 0 0 16,-11 9 688-16,-2 3 208 0,0 2 64 0,0 0 0 16,-2 3 592-16,2 1 128 0,-1 2 32 0,0 1 0 15,-1-2-592-15,2 1-112 0,1-3-32 0,1-3 0 16,4-2-592-16,2 1-128 0,0 0-32 0,5-13 0 15,0 0-224-15,-3 11 128 0,3-11-128 16,0 0 0-16,0 0 0 0,0 0 0 0,13 3-208 0,1-4 64 16,0-4-80-16,-1-3-16 0,-2-1 0 0,4-1 0 15,0-2-192-15,2-1-32 0,0-3-16 0,0 0 0 16,-1 0-496-16,1 1-112 0,2 3 0 0,-4 1-16 16,-8 0 96-16,1 5 32 15,-8 6 0-15,0 0 0 0,11-4 656 0,-11 4 128 0,0 0 16 0,0 0 16 16,0 0 512-16,1 13 96 0,-4 0 32 0,-1 1 0 0,-1 2 784 15,-1 0 144-15,-1-1 48 0,1-2 0 0,-1-1-400 0,2 0-80 16,0-1-16-16,1-1 0 0,4-10-576 0,0 0-112 16,0 0-16-16,0 0-16 0,0 0-240 0,0 0 0 15,9 6 128-15,-9-6-128 0,13-2 0 0,0-4 0 16,1-3 0-16,1 0 0 0,-2-1-384 0,1-3 16 16,4-3 16-16,-1-1 0 15,-1 0-160-15,1-1-48 0,0 1 0 0,0-1 0 16,2-1 96-16,1 2 16 0,-2 0 0 0,-1 3 0 0,-3 2 288 0,-2 3 160 0,-4 1-160 0,-8 8 160 15,0 0 0-15,0 0 0 0,0 0 0 0,0 0 0 16,0 0 448-16,-4 16 144 0,-1 0 32 16,-2-1 0-16,1 1-48 0,-1 1-16 0,1-4 0 0,2 0 0 15,0-1-368-15,4-12-192 0,-1 11 192 0,1-11-192 16,0 0 0-16,0 0 0 0,9 7 0 0,1-3 0 16,2-5 0-16,2-2 0 0,2-7 0 0,2-1 0 15,3-2 0-15,1-3 0 0,3-2 0 0,4 0-144 16,-1-2-208-16,0 3-32 0,-2-2-16 15,-1 3 0-15,-2 3 112 0,-2 1 32 0,-3 2 0 0,-1 7 0 16,-1 3 256-16,-3 3-192 0,-1 4 192 16,-3 4-160-16,-4 5 160 0,-1 5 192 0,-3 5-32 0,-5 4-16 15,-4 2 224-15,-1 6 32 0,-1 4 16 0,-3 5 0 16,-3 0-160-16,0 0-48 0,1-4 0 0,-2-4 0 0,-1-3-208 16,-2-3 176-16,1 0-176 0,-1-10 160 0,2-2-32 0,1-4 0 15,2-4 0-15,4-3 0 0,2-4 192 0,9-6 16 16,0 0 16-16,0 0 0 0,0 0-96 0,-4-11-32 15,4-2 0-15,6-5 0 0,6 0-224 0,5-7 0 16,0-3 0-16,4 1 0 0,2-2-144 0,2-3 144 16,0-6 0-16,-1-2-144 0,0-5-176 0,3 4-48 15,2-1 0-15,1 4 0 16,3-1-576-16,3 6-112 0,6 7-32 0,-1 4-8096 16,2 1-1632-16</inkml:trace>
  <inkml:trace contextRef="#ctx0" brushRef="#br0" timeOffset="-110687.25">8572 17795 14735 0,'-26'-26'640'0,"12"13"160"0,3 2-640 0,1 2-160 0,2 3 0 0,1-1 0 15,0 3 3760-15,0 2 720 0,-2 0 128 0,0 6 48 0,-4 3-3632 0,0 2-704 16,-4 5-160-16,0 3-32 0,-1 3-128 0,-1-1 0 16,0 5 0-16,2-1 0 0,-1 3 0 0,2-6 0 15,2 1 0-15,3-3 128 16,1-4 64-16,4 0 16 0,1-3 0 0,5-11 0 15,0 0-208-15,0 0 144 0,0 0-144 0,0 0 128 0,0 0-128 0,0 0 0 16,15-4 0-16,0-2-176 0,2-2 176 0,1-5-160 16,1-1 160-16,2 1-160 15,-1 0-368-15,1 0-80 0,0-1-16 0,0 3 0 16,-3 0 16-16,-2 5 0 0,-3 1 0 0,-1 2 0 0,-2 3 384 0,-10 0 80 16,0 0 16-16,9 8 0 0,-2 1 128 0,-2 1 0 15,-1 2 0-15,-2 0 0 0,-2 1 0 0,2-3 0 0,-2-10 128 16,4 11-128-16,-4-11 0 0,13 10 0 0,5-2 0 0,0-2 0 31,-3-3-1088-31,0-4-176 0,-2-4-32 0,2-1-16 16,2-1-1952-16,-2-4-384 0,2-1-64 0,1-1-32 15,1-1 2352-15,-2-2 480 0,-2 1 80 0,0-2 32 0,-2-3 2080 0,0 2 432 16,-2 1 80-16,-2 4 0 0,-1 0 976 0,-1 4 192 0,-5 1 48 16,-2 8 0-16,0 0-1296 0,0 0-256 15,0 0-48-15,0 0-16 0,-7 4-608 0,-3 2-112 0,0 2-32 0,0 1 0 16,0 4-80-16,0 3-32 0,-2 2 0 0,-1 1 0 15,2-1-208-15,1-1-64 0,4-3 0 0,1-1 0 16,-1-2-48-16,6-11-16 0,0 0 0 0,0 0 0 16,0 0-192-16,0 0 0 0,12 3 0 0,0-3-160 15,-3-6 160-15,3-4 0 0,2-4 0 0,3-1 0 16,0-1-176-16,3-1 0 0,0-2 0 0,3 0 0 16,-3-1-560-16,5 0-112 0,1 2-32 0,3 3 0 15,5-3-528-15,-5 1-128 0,-7-5 0 0,-1 1-16 16,-4-2 368-16,-3-1 80 0,-2-1 16 0,-7 3 0 0,-6 0 816 0,-1 5 272 15,2 3-160-15,-1 5 160 16,-3 5 592-16,4 4 208 0,0 0 32 0,-10 0 16 0,-3 6 432 0,2 2 64 16,1 4 32-16,-2 5 0 0,-1 4-336 0,-1 3-64 15,-2 4-16-15,2 2 0 0,1-4-512 0,1 4-128 16,1 2 0-16,2 0-16 0,0-4-128 0,3 1-32 16,2 0 0-16,2-3 0 0,5-3-144 0,1-2 0 15,0-1 144-15,4-3-144 0,2-2 0 0,4 0 0 16,3-2 0-16,7-2-128 15,5-3-2368-15,-1-5-448 0</inkml:trace>
  <inkml:trace contextRef="#ctx0" brushRef="#br0" timeOffset="-110270.38">9431 17742 33807 0,'0'0'1488'0,"0"0"320"0,-10-4-1440 0,2 1-368 0,0 0 0 0,0 3 0 15,0 2 784-15,-1 0 96 0,-1 2 16 0,-2 3 0 16,-2 3-704-16,1 3-192 0,0 0 0 0,-2 4 128 15,0 3-128-15,2-1 0 0,2 2 0 0,2-1-128 16,0-1 128-16,4 0 0 0,1-4 0 0,1 0-128 16,-1-4 128-16,4-11 0 0,2 12 0 0,-2-12 0 15,0 0 0-15,0 0 0 0,14 1-144 0,0-5 144 16,-1-3 0-16,2-3 0 0,-1-5 0 0,4-2 0 16,3-4-432-16,0-2 48 0,0 0 0 0,4 3 0 15,5 0-960-15,-2 0-176 16,1 1-32-16,-2-1-16 0,-3 1-224 0,-3-2-64 15,-2-4 0-15,-6 2 0 0,-2 2 1008 0,-7-4 192 16,-6-2 32-16,1 4 16 0,1 8 1248 0,0-1 240 0,-1 7 48 0,1 9 16 0,0 0 1104 0,0 0 208 16,-9 3 48-16,1 3 16 0,-1 6-1312 0,-3 5-272 15,-1 4-48-15,0 1-16 0,0 4-544 0,0 1-128 16,0 2 0-16,0 0 0 0,0-1 0 0,0 2 160 16,0 0-160-16,3-2 160 0,4 0-160 0,2-4 192 15,3-2-192-15,1-2 192 0,0-3-192 0,1-4 0 16,3-2 0-16,-4-11 0 15,13 9-512-15,1-7-96 0,2-4-16 0,6-4 0 16,8-2-1744-16,-1-1-336 0,-1-3-80 0,0-2-16 16,-2-2-1040-16,-1-2-192 0</inkml:trace>
  <inkml:trace contextRef="#ctx0" brushRef="#br0" timeOffset="-110124.92">9774 17765 6447 0,'0'-16'576'0,"1"1"-576"16,2 3 0-16,-3 3 0 0,0 9 4960 0,0 0 880 16,0 0 176-16,0 0 48 0,0 0-3168 0,0 0-624 0,-7 14-128 0,0 2-32 15,-3 1-1600-15,1 2-320 0,0 2-64 0,0 1 0 16,-3-2-128-16,3-2 0 0,0 0 0 0,3-2 0 15,-1-2 0-15,3-3 128 0,0-1-128 0,4-10 0 16,-4 12 0-16,4-12 0 0,0 0 0 0,0 0 0 31,0 0-1744-31,0 0-272 0,15-1-48 0,-2-3-16 0,-6-1-736 16,1-5-160-16</inkml:trace>
  <inkml:trace contextRef="#ctx0" brushRef="#br0" timeOffset="-109853.25">9744 17653 14735 0,'-14'-26'1312'0,"7"15"-1056"16,2 6-256-16,5 5 0 0,-4-5 4000 0,4 5 736 15,0 0 160-15,0 0 32 0,0 0-3248 0,0 0-640 16,0 0-128-16,0 0-16 0,16 1-768 0,-2 2-128 16,-2 0 0-16,2-1 0 0,0-1 0 0,3 1-128 15,3-2 128-15,-1-3 0 16,0 2-560-16,0-2-16 0,3-1-16 0,3 0 0 16,1-2-544-16,0-3-96 0,3 0-32 15,1-2 0-15,0 1 720 0,-1 2 144 0,-3 3 16 0,-3 2 16 0,-2 2 368 0,-1 2 208 16,-3 2-16-16,-4 2-16 0,-4 0 576 0,-3 7 112 15,-2 0 32-15,-1 3 0 0,-5 2-144 0,0 3-32 16,-2 1 0-16,-1 1 0 0,-4 1-256 0,-2 1-48 16,1-1-16-16,-1 2 0 0,0 0-224 0,0-3-48 0,2-1-128 15,0-3 192-15,0-1-384 0,0-4-96 0,1 0-16 0,5-3 0 32,7-3-2224-32,1-1-448 0,-5-6-96 0</inkml:trace>
  <inkml:trace contextRef="#ctx0" brushRef="#br0" timeOffset="-109554.2">9882 17800 17503 0,'-6'-8'1552'0,"2"6"-1232"0,4 2-320 0,0 0 0 15,0 0 2816-15,11-3 496 0,3-1 96 0,2 3 32 16,3 0-2704-16,0-1-544 0,2 1-192 0,3 1 144 16,0-1-144-16,4-1 0 0,0 1 0 0,1 0 128 15,-2-2-128-15,1 1 0 0,-2-2 0 0,-1 0 0 16,-4-4 0-16,-1 1 0 0,0 0 0 0,-2 0 128 15,0-1-128-15,1 2 0 0,-2 2 0 0,-2-1 0 16,0-2 0-16,-4 2 0 0,2 1 0 0,0 3 0 16,1 1 288-16,-14 0 80 0,11 5 16 0,-11-5 0 0,9 13-192 0,-3 0-48 15,-4 0 0-15,-2 1 0 0,-2-1 80 0,-2 2 16 16,-2 0 0-16,0 0 0 0,-1 0 32 0,0 1 16 16,0-3 0-16,1 1 0 0,0-4-128 0,6-10-32 15,-4 7 0-15,4-7 0 0,0 0-256 0,0 0-64 16,0 0-16-16,0 0 0 15,8-1-2592-15,3-4-512 0</inkml:trace>
  <inkml:trace contextRef="#ctx0" brushRef="#br0" timeOffset="-109187.15">10487 17532 5519 0,'-17'-15'240'0,"7"9"64"0,2 2-304 0,3 0 0 15,1 3 0-15,4 1 0 0,0 0 6656 0,0 0 1280 16,0 0 256-16,0 0 64 0,0 0-6656 0,0 0-1312 15,13 6-288-15,-13-6 0 0,14 9 0 0,-2-2-176 0,0 1 176 0,-1-1-192 32,2 1-512-32,2 0-128 0,4 5 0 0,1-1-16 15,1-2-1248-15,-3 3-240 0,-1-1-48 0,-3 0-16 16,2-6 256-16,-11 1 48 0,-5-7 16 0,0 0 0 0,0 9 2080 0,0 3 224 0,-1-1 144 0,-1 4 16 16,1 0 1728-16,-1 2 320 0,-4 0 80 0,1 0 16 15,0 2-624-15,0-4-128 0,0 0-32 0,-1-1 0 16,1 0-768-16,1-2-144 0,4-12-48 0,-2 9 0 15,2-9-288-15,0 0-64 0,0 0-16 0,0 0 0 0,0 0-224 0,0 0-32 16,0 0-16-16,0 0 0 0,0 0-144 16,10-6 0-16,-2-2 0 0,-2 0 0 0,1-3 0 0,-3 1 0 15,-2 1 0-15,1-3 0 0,0 0 0 0,-3 1 0 16,-2-1 0-16,2 2 128 0,0-1-128 0,0 2 0 16,0 0-160-16,2-2 160 15,0 2-752 1,7 4-48-16,4 3-16 0,4-1 0 0,-1 0-2256 0,1-1-464 0,-1-2-96 0,-1-2-16 15</inkml:trace>
  <inkml:trace contextRef="#ctx0" brushRef="#br0" timeOffset="-108585.33">10861 17624 911 0,'0'0'0'0,"0"0"0"16,0 0 0-16,13 3 0 0,2 3 6464 0,-4 1 1216 0,2 2 256 0,-13-9 32 15,8 14-5536-15,-3 1-1120 0,1-2-224 0,-2 2-32 16,-3-2-544-16,-1 2-96 0,-3 0-32 0,2 1 0 16,0-4-112-16,-3 1-16 0,-1 0-16 0,1-1 0 15,0-2-112-15,4-10 0 0,0 0-128 0,-3 10 192 16,3-10-192-16,0 0 176 0,0 0-176 0,0 0 160 15,0 0-160-15,0 0 0 0,0 0-192 0,0 0 192 32,0 0-480-32,0 0 32 0,5-13 0 0,2 4 0 15,3 3-752-15,1 1-144 0,-2-2-16 0,1 4-16 16,1-3-288-16,-2 2-64 0,-9 4-16 0,9-5 0 16,-1 1 848-16,-8 4 160 0,0 0 32 0,0 0 16 0,0 0 688 0,0 0 0 0,0 0 0 0,0 0 0 15,0 0 144-15,10 6 112 0,-10-6 32 0,8 10 0 16,-1-3-32-16,-7-7 0 0,0 0 0 0,10 9 0 15,-1-2-256-15,-9-7 0 0,13 4 128 0,0-3-128 16,0 0 0-16,0-3 0 0,0-2 128 0,0 0-128 16,0-1 176-16,0 1-32 0,-1-3 0 0,0 2 0 0,1-1 816 0,-3-2 176 15,-2 0 16-15,0 0 16 0,0 2 32 0,0-1 0 16,-2-1 0-16,2 2 0 0,-2-1-496 0,-6 7-80 16,0 0-32-16,0 0 0 0,2-9-272 0,-2 9-48 15,0 0-16-15,-9-1 0 0,0 2-64 0,-1 4 0 16,0 2-16-16,0 1 0 0,-2 2-176 0,0 2 0 15,-1 0 0-15,1 1 0 0,2 0 0 0,2-2 0 16,0 0 0-16,3-1 0 0,1 1-144 0,4-11 144 16,0 0 0-16,1 11 0 0,-1-11-128 0,7 8 128 15,-7-8 0-15,10 4 0 0,1-2 0 0,-1-5 0 16,2-2 0-16,0-1 0 0,-1 0-160 0,1-1 160 16,0 1-128-16,0-3 128 0,-1 2-384 0,4 1 16 15,-4 1 0-15,0-2 0 0,-3 1 128 0,-8 6 32 0,9-3 0 0,-9 3 0 16,0 0 208-16,0 0 0 0,0 0 0 15,0 0-144-15,0 0 352 0,4 13 80 0,-4-4 16 0,-2 1 0 16,0 1-304-16,2-11 160 0,-4 10-160 0,4-10 128 16,-1 11-128-16,1-11 0 0,0 0 0 0,0 0 0 15,0 0-320-15,0 0-32 0,10 0-16 0,2-3 0 32,2 1-704-32,0-5-144 0,-2-2-16 0,-1-2-16 0,0 1-608 0,0-3-112 0,-1-4-16 0,1-1-5200 15,-2-3-1040-15</inkml:trace>
  <inkml:trace contextRef="#ctx0" brushRef="#br0" timeOffset="-108404.02">11509 17354 11967 0,'-2'-15'528'0,"0"7"112"0,1 1-512 0,-2 5-128 16,3 2 0-16,0 0 0 0,0 0 4944 0,-4 6 960 15,-3 5 192-15,0 8 48 0,-1 3-4576 0,-2 8-912 16,-6 4-176-16,1 4-32 0,-2 5-272 0,1 0-48 16,0-1-128-16,5 0 192 0,-1-1 192 0,3 0 16 15,1-5 16-15,4-1 0 0,3-2-224 0,2-4-64 16,3-3 0-16,1-3 0 0,2-3-288 0,2-1-64 15,0-2-16-15,3-4 0 16,1-4-2032-16,1-2-416 0,-1-3-64 0,1-7-10976 0</inkml:trace>
  <inkml:trace contextRef="#ctx0" brushRef="#br0" timeOffset="-108319.22">11597 17860 12895 0,'0'0'1152'0,"0"0"-928"0,0 0-224 0,0 0 0 16,0 0 4768-16,0 0 912 0,0 0 176 0,0 0 32 15,0 0-4288-15,0 0-848 0,0 0-176 0,0 0-11008 16,0 0-2208-16</inkml:trace>
  <inkml:trace contextRef="#ctx0" brushRef="#br0" timeOffset="-107752.16">12351 17508 38175 0,'-15'-9'1696'0,"6"5"352"0,-3-1-1648 0,3 2-400 16,1 3 0-16,0-2 0 0,0 2 512 0,-3 2 32 15,-4 1 0-15,-2 3 0 0,-2 2-544 0,-2 5 0 0,-4 2 0 0,2 2 0 16,0 1-128-16,1 0 128 0,3 3 0 0,2-3-144 16,4-2 144-16,4-3 0 0,1 1-144 0,5-1 144 15,3-13 0-15,4 13 0 0,4-2-144 0,4-1 144 16,2-1-208-16,0 0 16 0,5 1 0 0,0-1 0 16,2-3 64-16,0 3 128 0,0 0-208 0,-3 2 80 15,-1 2-16-15,-3-1 0 0,-2-1 0 0,-3 0 0 16,-4 1-32-16,-2 2 0 0,-4 0 0 0,-3 2 0 15,-5-2 176-15,-2 4 0 0,-2-1 0 0,-1 3 0 16,-2-2 0-16,-1 0 0 0,0-3 0 0,0-2 0 0,0-4-368 0,3-2 16 16,0-4 0-16,5 1 0 15,9-4-1696-15,0 0-352 16,-4-10-64-16,4-7-11008 0</inkml:trace>
  <inkml:trace contextRef="#ctx0" brushRef="#br0" timeOffset="-107555.2">12564 17414 32655 0,'0'0'1440'0,"0"0"304"0,0 0-1392 0,0 0-352 16,12 15 0-16,-3 0 0 0,-1 5 704 0,-4 3 64 16,-1 3 0-16,-4 4 16 0,-1 3-496 0,-4 1-96 15,-2-3-32-15,-2 4 0 0,0-1 112 0,-2 0 32 16,-2-1 0-16,-2-1 0 0,-1 1-80 0,1-3-16 0,3-4 0 0,0-1 0 16,2-3-208-16,0-4-288 15,1-5 64-15,3-4 16 16,6-2-2176-16,1-7-432 0,0 0-96 0,0 0-16 15,0 0-272-15,-3-17-64 0,2 0-16 0,1-1-5280 0</inkml:trace>
  <inkml:trace contextRef="#ctx0" brushRef="#br0" timeOffset="-107424.36">12430 17811 18767 0,'-7'-25'832'0,"6"12"176"0,2 0-816 0,2 2-192 15,-1-2 0-15,2 3 0 0,0 1 2752 0,3 0 512 0,2-3 112 0,3 3 16 16,-1 1-2112-16,2 1-432 0,4 2-80 0,0-1 0 16,-2 1-768-16,3-1 0 0,1 2 0 0,1-1 0 15,1 1 0-15,0 2 0 0,-2 0 0 0,-1 0 0 16,1-1 0-16,-5 3 0 0,-1 3 0 0,3 3 144 15,2 7-2288-15,-5-1-464 16,-4 0-80-16</inkml:trace>
  <inkml:trace contextRef="#ctx0" brushRef="#br0" timeOffset="-106935.42">12693 17790 29199 0,'0'0'1280'0,"0"0"288"0,0 0-1248 16,0 0-320-16,0 0 0 0,16 2 0 0,-1 0 656 0,2-2 80 15,1-2 16-15,2 0 0 0,0-2-528 0,-1-1-96 16,1 1-128-16,-1-3 176 0,0-1-32 0,0-1 0 15,1 0 0-15,-2 0 0 0,-2 0 16 0,-2-3 0 16,-1 2 0-16,-1-1 0 0,-3 2-160 0,-1 1 192 16,-3 2-192-16,-5 6 192 0,4-9-64 0,-4 9 0 15,-3-8 0-15,-2 3 0 0,-2 1-128 0,-2 2 0 16,-2 6 0-16,-5 2 128 16,-2 3-544-16,-2 4-112 0,-1 0-32 0,2 1 0 15,-2 0 64-15,1 2 16 0,1 0 0 0,2-1 0 0,1-3 480 0,6 3 0 16,2-1 0-16,4-1 0 0,3-3 336 0,2 1 16 0,2 0 0 15,3-1 0-15,-6-10-128 0,13 7-32 0,-1 0 0 0,2-6 0 16,3-2-192-16,3-2 128 0,-1-1-128 0,3-1 0 16,1-4 0-16,-1 0 0 0,-3-4-208 0,2-1 64 31,0 1-528-31,1-2-96 0,2 0-32 0,-4 0 0 16,-1 2 112-16,-2-1 32 0,1-1 0 0,-1 4 0 0,-1-1 464 0,-2 3 192 0,-2 2-176 0,-12 7 176 15,10-4 320-15,-10 4 144 0,0 0 48 0,0 0 0 16,0 0 256-16,7 15 48 0,-9 4 16 0,0 1 0 15,-5 3-496-15,-3 7-80 0,-5 7-32 0,0 2 0 0,-5 3-224 0,3 3 176 16,2 7-176-16,-2 1 160 0,-3-3-160 0,3-3 0 16,1-4 144-16,2-3-144 15,0-8 0-15,2-2 128 0,0-2-128 0,2-5 0 16,-2-2 0-16,0-3 144 0,2-5-144 0,0-1 0 0,0-3 128 16,4-2-128-16,6-7 0 0,0 0 0 15,0 0-336-15,0 0-176 0,12-4-48 0,-1-8 0 16,0 0-960-16,1-1-192 0,-1-4-32 0,4-1-6480 15,-2-2-1296-15</inkml:trace>
  <inkml:trace contextRef="#ctx0" brushRef="#br0" timeOffset="-106791.7">13157 17938 11055 0,'21'-26'480'0,"-7"9"112"0,3-2-464 0,0 1-128 15,0 2 0-15,-1 3 0 0,-1 2 4032 0,0 4 800 16,-2 1 160-16,-3 3 16 0,-10 3-3008 0,11 0-592 16,-11 0-128-16,0 0-32 0,0 0-352 0,-2 15-80 0,-3 1-16 0,-1-2 0 15,-3 1-448-15,-2-1-96 16,-1-1 0-16,2 1-16 0,-3-2-240 0,4 0-208 0,0-1 32 0,5 2 16 31,4-3-2256-31,0-10-448 0,6 7-80 0</inkml:trace>
  <inkml:trace contextRef="#ctx0" brushRef="#br0" timeOffset="-106518.33">13578 17808 16575 0,'12'-16'736'0,"0"5"160"0,2 0-720 0,3 1-176 0,4-1 0 0,1 2 0 15,3 4 3072-15,-2 1 576 0,1 2 112 0,-1 3 16 16,-2 3-2560-16,-1 2-528 0,-5 3-112 0,0 1 0 15,-2 1 16-15,-6 1 16 0,-4 0 0 0,-3 1 0 16,-3 2-96-16,-3 0-32 0,-5 2 0 0,0 1 0 16,-2-2-224-16,-4 2-64 0,-4-3 0 0,-1 5 0 15,-4 0-192-15,0 0 0 0,-2 1 0 0,5-4-160 16,2-5-528-16,3-2-96 0,2-3-32 0,4-2 0 16,2-2 224-16,1-3 32 0,9 0 16 15,-4-7 0-15,2-2-48 0,6 0-16 0,3-3 0 16,5-2 0-16,2-2 1008 0,4 3 208 0,2 0 32 0,5 1 16 0,2 2-144 0,3 1-48 15,1 0 0-15,-1 4 0 0,0 2-464 0,-1 0-256 16,0 2 16-16,-1 1 16 0,2 4 224 0,-1-1 0 16,0 0 0-16,-5 7-14560 0</inkml:trace>
  <inkml:trace contextRef="#ctx0" brushRef="#br0" timeOffset="-35682.96">4945 4780 15663 0,'-21'-16'1392'0,"-4"3"-1120"0,-5 0-272 0,4 5 0 0,4 2 3152 0,5 3 576 0,3-1 112 0,2 4 32 0,6 0-3040 0,6 0-624 15,0 0-208-15,0 0 144 16,0 0-144-16,0 0 0 0,0 0 0 0,0 0 0 0,18 13 0 0,1-3 0 16,1-3 0-16,2 1 0 0,2-1 0 0,2-2 0 15,2-2 0-15,5 0 0 0,3-3 0 0,5 0 0 16,4-2 0-16,6 1 0 0,5-2 0 0,3-1 0 15,1-2 0-15,1-1 0 0,1-2 0 0,1-2 0 16,7 1 0-16,4-2 0 0,3-1 0 0,2 2-176 16,2 1 176-16,1 3-128 0,0-1 128 0,4 1 0 15,4 1 0-15,-1 1 0 0,-2 1-128 0,1 1 128 16,0-2-128-16,4 5 128 0,3 5 0 0,0-2 0 16,-1-1 0-16,-2 2 0 0,0 0 0 0,2 0 0 0,2-1 0 15,1 2 0-15,-4 1 0 0,3 0 0 0,0-5 0 0,1 1 0 16,-2 0 0-16,-3 2 0 0,-3 1 0 0,-3 0 0 15,-4 0 0-15,-1 0 0 0,-2 2 0 0,-3 0 0 16,-4 2 0-16,-7 1 0 0,-5 1 0 0,-3 0 0 16,-5 2 0-16,-2 2 0 0,-4-1 0 0,-2 2 0 15,-1-2 0-15,-5 2 0 0,-4 1 0 0,-4-2 0 16,-4 0 0-16,-4 1 0 0,-3 1 0 0,-4 0 0 16,-3-2 0-16,-6-1 0 0,-2-1 0 0,-1 0 128 15,-2 0-128-15,0-2 0 0,2-2 0 0,-3-9 0 16,0 0 0-16,4 8 128 0,-4-8-128 0,0 0 0 0,10 3 128 0,-1-1-128 15,0-4 128-15,2-3-128 0,-1-4 0 0,2-3 0 16,1-1 0-16,3-2 0 0,1-1 0 0,1-4 0 16,0 0-192-16,3-3 64 15,2 1 128-15,3 1-128 0,3 1 128 0,5 0-128 16,5-2 128-16,2 4 0 0,-1-1 0 0,3 5-128 0,5-2 128 0,2 5 0 16,-3-1-144-16,2 1 144 0,3 2 0 0,5 0 0 15,5 3 0-15,3 3 0 0,4 3 0 0,2 3 0 16,-2 2 128-16,5-2-128 0,6-1 144 0,7 2-144 15,7 1 160-15,1 0-160 0,0 2 144 0,6-3-144 16,3 0 128-16,2 2-128 0,0 1 144 0,3 2-144 0,-1-2 160 16,7 2-160-16,6 2 144 0,1 0-144 0,1-2 128 0,6 0-128 15,4 3 128-15,0-3-128 0,-1 0 0 0,3-1 128 16,5 2-128-16,-1-1 160 0,-1 1-160 0,5-1 160 16,3 2-160-16,1 2 128 0,0 3-128 0,0 1 128 15,3-3-128-15,-1 2 0 16,-2 0 144-16,1-1-144 0,-4-4 0 0,4 0 128 15,-1 1-128-15,-1-1 0 0,-3-4 128 0,0 4-128 0,-1 2 160 16,-4-3-160-16,-3-6 128 0,0 4-128 16,-5-1 0-16,-3-1 144 0,-5-2-144 0,-1 1 0 0,-2 2 0 0,-3-3 128 15,-1 0-128-15,-8-3 0 0,-10 0 0 0,0 3 128 16,-5-1-128-16,0 1 0 0,-6-3 0 0,-5-1 0 16,-7-1 128-16,-5-2-128 0,-2 0 128 0,-2 2-128 15,-1 1 0-15,-1 0 0 0,-4-5-224 0,-4 4 80 16,-6-2-1728-16,-2-1-352 0,-5-1-64 0</inkml:trace>
  <inkml:trace contextRef="#ctx0" brushRef="#br0" timeOffset="34678.6">1527 6166 23039 0,'-7'6'2048'0,"-2"7"-1648"0,-4 2-400 0,0 7 0 0,0 5 960 0,1 9 96 0,0 3 32 0,3 5 0 15,0 0-384-15,0 6-64 0,1-1 0 0,2 7-16 16,-2 3 16-16,3-16 0 0,-3 5 0 0,1 2 0 16,1 2-320-16,-2-2-64 0,1-5-16 0,2-2 0 15,0-4-48-15,2-6 0 0,2-6 0 0,0-5 0 0,0-2-192 0,3-4 0 16,5-3 0-16,0-4 0 16,3-3-352-16,3-6-112 0,4-2-32 0,0-10 0 15,-1-2-2128-15,5-8-416 0,0-7-96 0,1-5 0 0</inkml:trace>
  <inkml:trace contextRef="#ctx0" brushRef="#br0" timeOffset="34940.31">1832 6314 16991 0,'0'0'752'0,"0"0"144"0,0 0-704 0,0 0-192 15,0 0 0-15,4 14 0 0,-8-1 1664 0,-1 1 320 16,-7 3 48-16,1 2 16 0,0 5-480 0,-8 3-96 0,-3 5 0 0,-1-2-16 16,-1 1-832-16,-1 4-176 15,1 0-16-15,-4-1-16 0,0-3-240 0,2-2-48 16,1-4-128-16,5-6 192 0,5-3-48 0,3-3-16 15,3-4 0-15,9-9 0 0,0 0 208 0,0 0 48 16,0 12 0-16,0-12 0 0,6 10-144 0,1 0-32 16,-7-10 0-16,13 9 0 0,0-5 16 0,3-2 0 0,0-1 0 0,3-2 0 15,-1-1-224-15,2-2 128 16,2-2-128-16,0-1 0 16,-1-4-464-16,1-1-192 0,3-1-48 0,2 0 0 15,4-1-640-15,3-2-128 0,3 2-16 0,-2-6-7248 0,-2 1-1440 0</inkml:trace>
  <inkml:trace contextRef="#ctx0" brushRef="#br0" timeOffset="35079.44">2190 6278 12895 0,'0'0'1152'16,"-10"10"-928"-16,-5 5-224 0,1 6 0 0,2 6 3072 0,2 4 560 15,-2 6 112-15,1 2 32 0,-4 3-1936 0,1 1-384 16,-1 1-80-16,2 2-16 0,2-5-608 0,0 5-128 16,2-3-32-16,4-16 0 0,-2 1-304 0,2-1-64 15,3-3-16-15,4-1 0 16,6-2-656-1,2-3-128-15,0-4-16 0,-1-4-16 0,0-5-1888 0,0-5-368 0,1-5-80 16,1-5 0-16,-3-3 176 0,6-11 32 0</inkml:trace>
  <inkml:trace contextRef="#ctx0" brushRef="#br0" timeOffset="35363.85">2228 6411 9215 0,'8'-29'400'0,"-3"12"96"0,0 0-496 0,1 2 0 16,-4 2 0-16,2 4 0 0,1 2 4016 0,-5 7 704 15,4-6 144-15,-4 6 16 0,0 0-2864 0,0 0-576 16,0 0-112-16,12 6-32 0,-12-6-592 0,13 10-112 15,-13-10-16-15,9 12-16 0,-5 1-224 0,0 2-32 16,-3 0-16-16,-3 3 0 0,-4 2-48 0,2 0-16 16,1 0 0-16,-3 3 0 0,-4-1-96 0,3-1-128 15,3 0 176-15,1-1-176 0,-3-1 176 0,2-1-176 16,3-1 160-16,0-2-160 0,1-1 0 0,1-3 0 0,0 1 0 16,5 0 0-16,-1-1 0 0,0 1 0 0,0 3 0 0,1-1 0 15,-3 0 0-15,0 1 0 16,-4 1 0-16,1-2 0 0,-2 1 0 0,0 2 0 0,-5 1 0 0,1 2 0 15,1 1 0-15,-1 0-128 0,-1 0 128 0,-5 8 0 16,1-4-336-16,6-8 32 0,3 1 16 0,-1 1 0 16,0-4-480-16,-1 1-112 0,3-3-16 15,-2-3-8816-15,2-4-1760 0</inkml:trace>
  <inkml:trace contextRef="#ctx0" brushRef="#br0" timeOffset="35543.57">2686 6012 29199 0,'-7'-8'1280'0,"7"8"288"0,-8-1-1248 0,8 1-320 0,0 0 0 15,0 0 0-15,-5 16 848 0,2 4 112 0,1 1 32 0,-2 1 0 16,-1 3 0-16,1 3 0 16,0-1 0-16,-1 3 0 0,-2-5-640 0,3 3-128 15,0 5-32-15,8-3 0 16,8 6-2176-16,-2-4-448 0</inkml:trace>
  <inkml:trace contextRef="#ctx0" brushRef="#br0" timeOffset="35923.71">2939 6449 19343 0,'-6'-4'1728'0,"2"-1"-1392"16,4 5-336-16,2-9 0 0,2-1 2864 0,3 3 496 16,7 0 96-16,1-1 32 0,2-2-2064 0,4 2-400 15,2-1-96-15,5 1-16 0,3-1-512 0,2 1-96 16,-2-1-32-16,2 0 0 0,-5 0-144 0,2 0-128 16,-1 1 192-16,-2 0-192 0,-5 1 0 0,-6 4 0 15,0 1-192-15,-2 1 48 16,-2 1-2224-16,-3 1-432 0,-3 3-80 0</inkml:trace>
  <inkml:trace contextRef="#ctx0" brushRef="#br0" timeOffset="36091.01">2976 6652 24991 0,'0'0'1104'0,"0"0"240"0,0 0-1088 0,0 0-256 0,11-6 0 0,1 0 0 15,2 1 720-15,4 0 96 0,7-3 16 0,2-1 0 16,2 0-192-16,2-2-48 15,2 1 0-15,-4 4 0 0,-3 0-592 0,-4 1-288 16,-4 0 32-16,-5 2-12880 0</inkml:trace>
  <inkml:trace contextRef="#ctx0" brushRef="#br0" timeOffset="36221.54">3006 6809 33455 0,'0'0'1472'0,"0"0"320"0,0 0-1424 0,12-3-368 16,5-2 0-16,12-4 0 0,2-3 976 0,6-4 128 15,4 1 32-15,5-8 0 0,1-3-400 0,-8 11-80 16,10-1-16-16,11-1-12144 16,11 5-2432-16</inkml:trace>
  <inkml:trace contextRef="#ctx0" brushRef="#br0" timeOffset="149278.81">18558 16211 21183 0,'-6'-14'1888'0,"-1"2"-1504"0,2-1-384 0,0 6 0 0,1 2 1664 0,4 5 272 15,0 0 48-15,0 0 16 0,0-8-1440 0,0 8-304 16,0 0-48-16,0 0-16 0,0 0-64 0,0 0-128 15,5-4 176-15,-5 4-176 0,11-6 208 0,-2 2-64 16,-9 4-16-16,13-1 0 0,0-1-128 0,0 1 0 16,1-2 0-16,1 3 0 0,-1 0 0 0,-1 0 0 15,1-1 0-15,2 2 0 0,1-1 0 0,1 0 0 16,0-1 0-16,1-1 0 0,-1 0 0 0,0 1 0 16,0 0 0-16,1-1 128 0,-1 0-128 0,0 0 128 0,-1-1-128 0,-1 0 128 15,-1 0-128-15,0-1 0 0,-1 0 0 0,-1 2 0 16,-2-2 160-16,-1 0-160 0,0 0 192 0,-10 4-192 15,10-5 128-15,-10 5-128 16,0 0 0-16,0 0 0 0,0 0 0 0,0 0 0 0,0 0 0 16,0 0 0-16,0 0 0 0,0 0 0 0,0 0 0 0,0 0 0 15,0 0-160-15,0 0-32 0,0 0-16 0,0 0 0 16,0 0-32-16,0 0 0 0,2 10 0 0,-1 3 0 16,-2-3 32-16,0 1 0 0,1-11 0 0,-3 16 0 15,1-3 48-15,-1-1 16 0,0 1 0 0,1-2 0 16,-1 2 144-16,1 1-160 0,-2-1 160 0,0 0-160 15,0-2 160-15,0 0-192 0,4-11 192 0,-4 11-192 16,-1 1 192-16,1 0 0 0,0-3 0 0,4-9-128 0,0 0 128 0,-7 8 0 16,7-8 0-16,-5 10 0 0,5-10 0 0,0 0 0 15,0 0 128-15,-4 9-128 0,4-9 144 0,0 0-144 16,0 0 192-16,0 0-192 0,0 0 320 0,7 8-64 16,-7-8 0-16,16 6-8576 15,3-4-1728-15</inkml:trace>
  <inkml:trace contextRef="#ctx0" brushRef="#br0" timeOffset="150825.71">18539 16210 20031 0,'0'0'896'0,"0"0"176"0,0 0-864 0,0 0-208 0,-11-4 0 0,11 4 0 16,0 0 960-16,0-8 128 0,-1 1 48 0,1 7 0 15,-1-10-32-15,1 10 0 0,1-9 0 0,2 0 0 16,-2-3-592-16,2 4-112 0,-1 3-16 0,-2 5-16 31,0 0-688-31,11-4-144 0,-11 4-32 0,13-1 0 0,-2-1 144 0,4 2 32 0,-2 2 0 0,0-2 0 16,1 1 192-16,3 0 128 0,1-1-160 0,1 2 160 0,2-2 0 0,2-2-144 15,0 1 144-15,2 0 0 0,1-2 0 0,0 1 0 16,-1-1 0-16,-4 2 0 0,-3-1 0 0,-3 2 0 16,-4 0 0-16,-11 0 0 0,11 3 0 0,-11-3 0 15,8 8 0-15,-8-8 0 0,1 12 0 0,-2 1-128 16,-1 1 128-16,1 5 0 15,2 2 0-15,-1 3 256 0,-1-1-48 0</inkml:trace>
  <inkml:trace contextRef="#ctx0" brushRef="#br0" timeOffset="167518.29">10804 14610 2751 0,'-18'-5'256'0,"-2"-2"-256"0,1-2 0 0,-5-6 0 16,-2-9 2768-16,1 6 512 0,2 2 112 0,3 6 0 15,2 3-1696-15,1 2-352 0,3 2-64 0,2-1 0 0,2 3-384 0,2 0-64 16,1 1 0-16,7 0-16 0,0 0-176 0,0 0-16 16,0 0-16-16,0 0 0 0,0 0-160 0,0 0-16 15,12 8-16-15,4 0 0 0,4-5-32 0,8 4 0 16,4-4 0-16,7-1 0 0,6 1-64 0,4-3 0 15,3-3-16-15,6 1 0 0,6-1 16 0,9 0 16 16,8 3 0-16,5-1 0 0,2-2-144 0,5-2-48 16,1 1 0-16,7 4 0 0,9 3-16 0,1-3-128 15,0-4 192-15,2 4-64 0,3 4 0 0,1-1 0 16,1-2 0-16,0 1 0 0,2 0-128 0,1-1 0 0,1-2 0 0,-4 1 0 16,-4 0 144-16,-2 1-144 15,-1 3 160-15,-6-3-160 0,-4 1 160 0,-9 3-160 0,-6 3 160 0,-4 2-160 16,-7 0 128-16,-4 2-128 15,-3 0 0-15,-4-2 144 0,-4 2-144 0,-4 4 0 16,-5 2 144-16,-3-2-144 0,-3 2 128 0,-2 0-128 16,-3-1 128-16,-3 0-128 0,-6 0 0 0,-2-4 0 0,2-1 0 15,-5-1 128-15,-5 0-128 0,-3-2 0 0,-2-5 0 0,-3 0 0 16,-3-2 0-16,-10-2-240 16,7 6 64-16,-7-6-9360 0,0 0-1888 0</inkml:trace>
  <inkml:trace contextRef="#ctx0" brushRef="#br0" timeOffset="168669.03">18631 17373 7359 0,'0'0'656'0,"6"-7"-528"0,-2-5-128 0,3 5 0 0,4 3 1792 0,7 0 320 16,3 1 64-16,9 2 0 0,5-3-672 0,13 3-144 16,10-1-16-16,7 0-16 0,8-2 464 0,12-1 112 15,10 1 16-15,9-3 0 0,13 2-640 0,13 2-128 16,10-1-32-16,15 4 0 0,15 0-624 0,15 6-128 0,12 0-32 15,12 7 0-15,6 5-144 0,10 3-16 0,6 1-16 16,9 3 0-16,6 1 0 0,8 0 0 0,5 0 0 0,-5 2 0 16,-5 0-32-16,-13 0 0 0,-12-7 0 15,-14 0 0-15,-12-3-128 0,-11-3 0 16,-10 2 0-16,-16 0 0 0,-12-4 128 0,-16 4-128 16,-13 4 0-16,-17-1 128 15,-16-1-944-15,-12 2-192 0,-11 1-32 0,-17 1-16 0</inkml:trace>
  <inkml:trace contextRef="#ctx0" brushRef="#br0" timeOffset="-96110.19">12902 12528 5007 0,'0'0'208'0,"0"0"64"0,0 0-272 0,0 0 0 0,-11 1 0 15,11-1 0-15,0 0 432 0,0 0 16 16,0 0 16-16,0 0 0 0,0 0 496 0,0 0 80 0,0 0 32 0,0 0 0 16,0 0-192-16,0 0-48 0,0 0 0 0,0 0 0 15,0 0-160-15,0 0-32 0,13-2-16 0,3-1 0 16,1 2 208-16,2-3 64 0,2 0 0 0,5-4 0 16,6 0-160-16,9-5-32 0,13-2 0 0,15 0 0 15,13 7 208-15,18-3 48 0,14-2 0 0,23-3 0 16,19-1-192-16,18-1-48 0,13-2 0 0,14-4 0 15,13 0-256-15,4 3-48 0,1 2-16 0,-2 6 0 0,0 3-224 0,-7 5-48 16,-7 5-128-16,-11 0 192 0,-12 0-192 0,-8 4 176 16,-7 1-176-16,-10 2 160 0,-9 1-160 0,-6-2 0 15,-5 2 0-15,-9 9 0 0,-10 8-288 0,-7 5-96 16,-6-3 0-16,-17-1-12432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7E82-A3B2-A65B-B5D2-5746B38A9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7335C-673D-C679-70C7-DD507B38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C5E0-AF3E-36AE-B0DF-E4557AE8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96D5-2899-7C07-0FBB-333402D3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76BD-C9F1-BFF8-E107-86A16A4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9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C3B0-E883-CD3D-5F5F-CD6E51F0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6517B-F90A-7D5A-7EFF-57137544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95EA-13EC-32FA-94E5-E451A12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5800-5087-263F-613A-40DFCF87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63F1-8EB6-E3D3-6581-C3231021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85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102EC-7C67-C5CC-8833-0602B56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6BB0-5704-421C-619B-1C6BFBAC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8014-A10F-0826-A8D2-D2F3F05B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3993-6A82-7CE5-F9A9-8A5A56F7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0EE2-D451-DFC9-B3B5-57F5127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5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E725-1AB1-978A-6F2A-A083092A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C690-258A-8990-FBEA-5357C98F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F305-B956-DF47-D7DB-E0DCE082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15CB-545D-6351-5514-E4EA9C3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C15D-BEB4-AEA3-A427-482D610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8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A03-E272-91C5-887F-A94E8B13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185B-72DC-244E-17EF-B1B0DB33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DA28-8CB0-4BF0-41F5-B6C525C9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003A-421D-DCDA-1F32-EBB81C2F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F767-BA3A-DBF3-413B-410B4392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8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6376-560E-F8A1-8954-6E898BDB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8AEC-7D99-A056-ADBC-E2952D6B3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10BF-0A63-6E20-1A01-830514A2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CC9-B1AF-B844-A990-16E7F4DE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B503-09CE-66EC-F954-B03A6F69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31F08-BB76-F9C5-1050-E411C071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5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ADE7-4789-3C3C-C2BC-7DE92C33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1FEE-8BFE-4726-14A2-EFE91B69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B1C2B-4AA0-1FF3-B72B-1BE31491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0689D-AE7C-5C32-3F80-44900D75A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F1FA1-B0A8-6A8B-AB75-09C50D8EB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585FB-10E9-0B03-7AC7-7ACA08CC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7A689-A66C-5EDA-E702-2C067D13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6B329-865D-B85C-00AC-D178C052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6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DF8B-5304-D865-B6F6-42DC2F65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27E5-6A13-B545-A075-A715B34A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F085D-83E5-BF09-8D71-E824FDC8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C5B70-87E2-BD83-3F78-1368B7D5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94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934-A26A-54AF-B88D-4BE1997B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67185-4B44-9B8D-46F1-237E4252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50D4-804A-628A-D039-83BAB789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9E78-0EAD-52E9-CD29-4B64BB8A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C25C-9BA4-FBA0-1D2E-531B7ADF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B065-20CC-364D-9963-5A450F703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4E26-A426-AC2D-7A80-55CAEC6E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2C4E-5560-A2FC-BDCD-65ABFEB5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CE39-B303-0110-2372-B6BB53BE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2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C778-446D-D36F-CB8A-D876F200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D027-E18D-1ECE-56BE-8A7E956C0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434A-183A-F508-39A4-8EF1F590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366-A014-EFBE-E2D5-5431474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5FDD-D276-C3E0-C285-55118A01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3FC6-9C72-0EA8-C661-4F57FADB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9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4BA5C-68D9-F2D5-BF23-2B37AB93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8E7F-D6D3-5440-8F56-A1413587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3728-FDED-541D-9144-F5399AA5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CCC5-9FBD-4CD9-A485-9CC64387B52D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F951-4654-51C8-C0F6-0F355ED23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A752-BA98-E174-3F55-55902FDF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4BF8-184C-4E2D-B44B-1825FAB6D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E83138-2F38-EAA7-2236-655C1F353851}"/>
                  </a:ext>
                </a:extLst>
              </p14:cNvPr>
              <p14:cNvContentPartPr/>
              <p14:nvPr/>
            </p14:nvContentPartPr>
            <p14:xfrm>
              <a:off x="83520" y="138960"/>
              <a:ext cx="12034800" cy="659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E83138-2F38-EAA7-2236-655C1F353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" y="129600"/>
                <a:ext cx="12053520" cy="66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2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B7E8AC-6381-CC27-6DD8-5152CED3C088}"/>
                  </a:ext>
                </a:extLst>
              </p14:cNvPr>
              <p14:cNvContentPartPr/>
              <p14:nvPr/>
            </p14:nvContentPartPr>
            <p14:xfrm>
              <a:off x="394200" y="-14760"/>
              <a:ext cx="11612880" cy="663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B7E8AC-6381-CC27-6DD8-5152CED3C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840" y="-24120"/>
                <a:ext cx="11631600" cy="66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6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ED62B7-0D8F-8CD6-D5F0-FA83ECEAC8EF}"/>
                  </a:ext>
                </a:extLst>
              </p14:cNvPr>
              <p14:cNvContentPartPr/>
              <p14:nvPr/>
            </p14:nvContentPartPr>
            <p14:xfrm>
              <a:off x="483120" y="243360"/>
              <a:ext cx="10989360" cy="651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ED62B7-0D8F-8CD6-D5F0-FA83ECEAC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760" y="234000"/>
                <a:ext cx="11008080" cy="65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08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2023-02-06T14:53:57Z</dcterms:created>
  <dcterms:modified xsi:type="dcterms:W3CDTF">2023-02-28T00:05:34Z</dcterms:modified>
</cp:coreProperties>
</file>