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8T15:32:48.64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30770 18144 20959 0,'0'-10'928'0,"6"-3"192"0,-6 13-896 0,0 0-224 0,0 0 0 0,0 0 0 16,0 0 528-16,0 0 64 0,0 0 16 0,0 0 0 15,0 0-288-15,10 3-64 0,0 0-16 0,-10-3 0 16,12 3-112-16,0 0-128 0,0 1 176 0,1-7-176 16,0-7 192-16,4 4-64 0,2 5 0 0,2 1-128 15,-1 0 192-15,2 0-192 0,3-3 192 0,1 6-192 16,0 0 160-16,1 2-160 0,2 8 128 0,1-1-128 16,0-3 0-16,-3 0 0 0,-2-4 0 0,0 2 0 15,-3 0-160-15,0-1-112 0,-2-4-32 0,-2 3 0 31,-3-1-560-31,1 2-112 0,-2-2-32 0,-1-3 0 0,0 1-1808 0,2-3-384 0</inkml:trace>
  <inkml:trace contextRef="#ctx0" brushRef="#br0" timeOffset="158.46">31751 17970 11055 0,'0'0'976'0,"0"0"-784"15,0 0-192-15,0 0 0 0,-3 13 1856 0,-3 0 336 16,-4 2 64-16,3 5 16 0,-2 5-1360 0,-2 0-272 15,-2-1-48-15,0 1-16 0,0-1-64 0,0-4-32 16,-1 3 0-16,1 0 0 0,2-3-144 0,1 0-16 16,1 0-16-16,-1 0 0 0,3 0-304 0,0 0 160 0,2-3-160 0,0-1 128 31,-1-2-592-31,3 0-128 0,0 1-32 0</inkml:trace>
  <inkml:trace contextRef="#ctx0" brushRef="#br0" timeOffset="342.01">31888 18290 21183 0,'0'0'944'0,"10"-9"192"0,-1 1-912 0,3 1-224 0,2-2 0 0,3-3 0 16,4-5 1408-16,4 4 256 0,0 6 32 0,7 2 16 16,5 1-1424-16,2 3-288 0,4 3 0 0,1 1 0 15,2 1-160-15,-2 5 160 0,-1 5-160 0,-2-2 160 16,-6-4-240-16,-1 1 48 0,-2 2 16 0</inkml:trace>
  <inkml:trace contextRef="#ctx0" brushRef="#br0" timeOffset="6063.05">2858 1647 17903 0,'0'0'784'0,"0"0"176"0,0 0-768 0,0 0-192 0,0 0 0 16,0 0 0-16,0 0 416 0,0 0 32 15,0 0 16-15,-24-2 0 0,24 2 448 0,-1 13 96 0,1 0 16 0,0 1 0 16,-3 4-576-16,2 3-128 0,1 0 0 0,-1 4-16 15,-2 2-144-15,2 0-32 0,0 3 0 0,-1 6 0 16,0 0-128-16,-1 1 0 0,2 2 0 0,-1 4 0 16,2 4 0-16,-1 4 0 0,-3 3 0 0,2 5 0 0,0 2 0 0,0 3 0 15,-5 3-144 1,5 3 144-16,-1 2 0 0,0 3 0 0,1 1 0 0,-1 1 0 16,2-4 0-16,2-1 0 0,0 2 0 0,1 0 144 15,-1 3-144-15,2 1-176 0,1-1 48 0,-1 0 0 0,0 0 128 0,0-1 0 16,-1 2 0-16,1 3 0 0,0 1 0 0,-1 1 0 15,1-2 0-15,-1 0 0 0,-3-3 0 0,1 4 128 16,1 3-128-16,-1 0 0 0,0 1 144 0,0-4-144 16,0 0 192-16,3 3-192 0,1 4 256 0,0-3-64 15,-2-3-16-15,2-3 0 0,1 2 16 0,3 1 16 16,-1 3 0-16,3-2 0 0,2-3 48 0,1-2 0 16,1-1 0-16,1-1 0 0,0 1-64 0,1 1-16 15,1-1 0-15,-1-1 0 0,-1-3-48 0,1-2-128 16,1-4 192-16,-2 2-64 0,1 3-128 0,0 0 160 15,-1-5-160-15,0-3 160 0,-4-2-160 0,1-1 128 16,1-2-128-16,-1-1 128 0,-3 2-128 0,2 0 128 0,-2 1-128 16,-1-5 128-16,-1-2-128 0,0-6 0 0,-2 1 0 0,2-5 0 15,-4-2 0-15,1-1-176 0,2-1 176 0,-2 0-128 16,-1-3 128-16,0-3 0 0,-3-2-144 0,1-2 144 16,2-2-352-16,1-3 0 0,1-3 0 0,-1-3-7888 15,-3-3-1568-15</inkml:trace>
  <inkml:trace contextRef="#ctx0" brushRef="#br0" timeOffset="7018.39">4337 1804 7999 0,'0'0'352'0,"0"0"80"0,-6 9-432 0,-1 0 0 16,2-1 0-16,-1 0 0 0,6-8 976 0,-8 6 112 15,8-6 32-15,-9 8 0 0,-2 0-96 0,5-2 0 16,6-6-16-16,-9 4 0 0,-6-8-384 0,5 6-80 15,3 1-16-15,7-3 0 0,0 0-96 0,0 0-32 16,-2 12 0-16,2 0 0 0,0 4-64 0,0-1-16 16,0 2 0-16,2 4 0 0,4 2-96 0,-1 5-32 15,-1-1 0-15,1 10 0 0,0 2-64 0,2 6 0 16,-3 4-128-16,2 7 192 0,1 0-192 0,0 6 128 0,1 4-128 16,0 5 0-16,-3 6 128 0,2 5-128 0,-1 6 0 15,-2 0 0-15,-1 2 128 0,-1 7-128 16,1 6 0-16,0 5 0 0,-1 4 160 0,0-1-160 15,-1 4 160-15,0 1-160 0,1 4 128 0,-2 0-128 0,0-8 0 0,2 2 0 16,1 4 0-16,-1-2 0 0,1-4 0 0,0 5 0 16,0 2 0-16,1-4 0 0,-2-5 0 0,0 0-160 15,0-4 160-15,0 0 176 0,-2 3-48 0,1-4 0 16,1-4 432-16,-1 0 80 0,0-2 0 0,-1 0 16 16,0-1 0-16,0-5 0 0,0-5 0 0,0-3 0 0,0 1-320 0,2-2-64 15,-1-6-16-15,-1-5 0 0,-3-4-48 0,3-2-16 16,0-8 0-16,2 3 0 0,-1 0-192 0,0-3 144 15,2-4-144-15,0-2 128 16,-1-3-576 0,3-3-128-16,2 1-32 0,-1-4 0 0,1-1-928 15,-1 4-176-15,2 0-32 0,0 1-8320 0</inkml:trace>
  <inkml:trace contextRef="#ctx0" brushRef="#br0" timeOffset="13602.21">3695 7498 12895 0,'0'-8'1152'0,"0"-1"-928"0,0-4-224 0,1 2 0 16,2-1 848-16,-1-3 128 0,0 2 32 0,3-2 0 15,3 0 128-15,-3 5 16 0,-5 0 16 0,1 2 0 0,-1 8-144 0,0 0-48 16,-9-9 0-16,1 1 0 15,4 3-448-15,0 3-80 0,4 2-32 0,0 0 0 16,-5 12 96-16,1 0 0 0,0 1 16 0,-2 6 0 16,-1 5 304-16,-2 3 64 0,0 6 16 0,-1 3 0 0,-3 1-400 0,0 3-96 15,-2 2-16-15,-2 1 0 0,2 0-400 0,-2 1 0 16,-2-2 0-16,2-2 0 0,2-2-192 0,-1-1 0 16,3-5-16-16,0-2 0 15,4 0-240-15,2-1-32 0,4-4-16 0,0-4 0 16,0-6-384-16,3-3-80 0,0-12 0 0,0 0-16 15,0 0-2176-15,9-7-432 0,2-4-96 0</inkml:trace>
  <inkml:trace contextRef="#ctx0" brushRef="#br0" timeOffset="13791.58">3675 7547 7359 0,'8'-37'320'0,"-4"23"80"0,-1-1-400 0,-1 2 0 16,2 0 0-16,-1 3 0 0,1 3 3152 0,-4 7 560 15,-11-4 96-15,5 4 32 0,6 0-2368 0,0 11-480 16,0 2-96-16,2 8 0 0,2 7-192 0,-1 5-48 15,1 3 0-15,1 4 0 0,1 0-64 0,0 2-16 16,-4-1 0-16,2 1 0 0,0-1-272 0,0-1-64 16,0 0-16-16,0 0 0 0,0-1-224 0,2 1-256 15,3 2 48-15,-1-4 16 16,-3-10-896-16,1-3-160 0,-4-7-32 0,2-3-6512 0,-3-5-1296 0</inkml:trace>
  <inkml:trace contextRef="#ctx0" brushRef="#br0" timeOffset="13948.06">3506 7788 17855 0,'0'0'784'16,"0"0"176"-16,0 0-768 0,0 0-192 0,0 0 0 0,0 0 0 0,0 0 960 15,0 0 144-15,0 0 48 0,0 0 0 0,10-2-752 0,2 4-144 16,1 0-16-16,4 2-16 16,2 1-224-16,5-3 0 0,7 4 0 0,-2-1 0 15,0-1 0-15,-3 0 0 0,-2-1 0 0,0-2-6720 16,1 0-1376-16</inkml:trace>
  <inkml:trace contextRef="#ctx0" brushRef="#br0" timeOffset="14571.1">4418 7449 12895 0,'0'0'1152'0,"0"0"-928"15,2-4-224-15,-2 4 0 0,0 0 1472 0,0 0 256 16,0 0 64-16,0 0 0 0,0 0-768 0,-3 9-160 15,2 5-32-15,-1 7 0 0,2 5-48 0,0 6-16 16,-1 4 0-16,0 4 0 0,1 7-64 0,-3 4 0 16,1 3-16-16,0 4 0 0,1 4-256 0,0 1-48 15,-1 1-16-15,2 2 0 0,0-4-208 0,0-2-32 0,2-6-128 16,-1-4 192-16,2-5-192 0,0-5 0 16,3-3 128-16,0-6-128 15,1-5-320-15,1-5-96 0,-3-3-32 0,-1-5-8000 0,0-5-1600 0</inkml:trace>
  <inkml:trace contextRef="#ctx0" brushRef="#br0" timeOffset="15041.63">3311 7050 11967 0,'-13'-12'528'0,"7"8"112"0,-2 7-512 0,8-3-128 0,0 0 0 0,-5 11 0 16,0 8 2128-16,-6-1 400 16,-2-2 80-16,1 3 16 0,5 6-1600 0,-3 9-320 15,3 4-64-15,1-6-16 0,4 7 80 0,-2 11 32 16,1 11 0-16,1 7 0 0,-2 9-224 0,0 2-32 0,-1 1-16 0,1 5 0 15,1 2-192-15,2-1-32 0,-3-4-16 16,1-4 0-16,2-5-224 0,-2-3 176 0,2-12-176 0,0 0 160 16,0-9-160-16,-1-3 0 0,4-6 0 0,3-3 128 15,3-3-128-15,3-4 0 0,1-4-160 0,0-6 160 16,-4-6-1808-16,-1-8-272 0,4-3-48 0</inkml:trace>
  <inkml:trace contextRef="#ctx0" brushRef="#br0" timeOffset="15343.17">3214 7347 23439 0,'0'0'1024'0,"0"0"240"0,9-4-1008 0,-1-2-256 15,1-1 0-15,0-1 0 0,-3 0 0 0,7 1-128 16,3-4 128-16,8 5-208 0,8 2 208 0,2-1 0 16,3-1 0-16,4 5-144 0,4 1 144 0,5 0 0 0,5 3 0 0,-1-1 0 15,0-2 0-15,0 2 0 16,-3-2 0-16,0-2 0 0,2 2 128 0,-1 2-128 16,0 0 128-16,0 1-128 0,-1-3 0 0,-2 1 144 0,-5 2-144 0,-4 1 0 15,-3-2 160-15,-6 2-160 0,-6 0 128 0,-4 3-128 16,-4-4-208-16,-4 5-128 0,-3-1-32 0</inkml:trace>
  <inkml:trace contextRef="#ctx0" brushRef="#br0" timeOffset="15638.19">3138 8390 26495 0,'-16'8'1168'0,"9"-4"240"16,-5 1-1120-16,4 1-288 0,7 4 0 0,3-1 0 0,7-1 0 0,3 1 0 16,4 1 0-16,6-2 0 0,3-2 0 0,5 2 0 15,1-1 0-15,6-3 0 0,4 0 0 0,8-3 0 16,3 0 0-16,5 3 160 0,4-4-160 0,1 1 192 16,-4-1-192-16,2 0 192 0,-1-1-192 0,0-1 0 15,2 0 0-15,0 1 0 0,-1 0 0 0,-3 1 0 16,-1-4 0-16,19 0 0 0,-18-1 160 0,-7 1-160 0,-6 0 192 15,-6 1-192-15,-7-2 176 0,-4 1-176 16,-2 1 160-16,-3 2-160 0,1-3 208 0,-1 3-48 16,-5 0-16-16,-4-1-8416 15,-5 2-1696-15</inkml:trace>
  <inkml:trace contextRef="#ctx0" brushRef="#br0" timeOffset="16810.43">5529 8075 17503 0,'-3'-10'1552'0,"1"1"-1232"0,-1-1-320 0,2 2 0 0,0-1 1472 0,1 9 256 0,-2-9 32 0,1 2 16 16,1 7-608-16,-5-6-112 0,1 0-32 0,4 6 0 0,0 0-400 0,-8-2-96 15,-2 1-16-15,-1 4 0 16,3 3-384-16,-1 3-128 0,1 4 0 0,3 1 0 0,-1 7 0 0,-3 4 0 16,1 5 0-16,-1 5 0 0,-2 4 128 0,1 2-128 15,-1 2 192-15,2-3-192 0,-1-1 144 0,5-2-144 16,2-3 0-16,3-5 144 0,4-2-144 15,1-7 0-15,2-4 0 0,2-3 0 0,1-2-320 0,3-2 48 16,2-5 16-16,-1-3 0 16,2-5-192-16,-1-3-48 0,0 0 0 0,-1-8 0 0,0 0 224 0,-1-2 32 15,0 0 16-15,-1-3 0 0,-2 1 224 0,0-4 256 16,-4 3-48-16,-1-1-16 0,-3-1 496 0,-2-1 80 16,-4 3 32-16,-2-4 0 0,0 5-352 0,-1-2-64 15,-2 5 0-15,-1-1-16 0,-2 1-144 0,2 3-32 16,-2 6 0-16,2-1 0 0,-2 3-192 0,0 1 0 15,0 5 0-15,2-1 0 0,-3-1-128 0,2 2-80 16,2 2-16-16,2 2 0 0,0 0 32 0,2 2 0 16,0-1 0-16,5-6 0 0,1 8-32 0,4 1 0 15,3 0 0-15,1-2 0 0,-2-2 96 0,3 0 128 0,-1-5-208 16,-1 0 80-16,-2 0 128 0,1 0 0 0,-1-3-144 0,1 1 144 31,2 1-1408-31,-1-5-192 0</inkml:trace>
  <inkml:trace contextRef="#ctx0" brushRef="#br0" timeOffset="17582.52">6024 7952 11055 0,'4'-14'976'0,"0"-1"-784"16,-1 1-192-16,1 0 0 0,0-1 1360 0,0 2 240 15,-2 1 32-15,1 3 16 0,-3 9-240 0,0 0-32 16,2-7-16-16,-2 7 0 0,0 0-144 0,0 0-48 15,0 0 0-15,0 0 0 0,-3 19-720 0,-1 2-128 16,-3 0-48-16,2 6 0 0,-2 4-432 0,3 3-96 16,-2 0 0-16,1 1-16 0,0-1 272 0,-2 0 0 15,2-2 0-15,2-1 0 0,2-2 0 0,2-5 0 16,0-4 0-16,-1-2 0 0,0-5 0 0,2-1 0 16,-2-3 128-16,0-9-128 0,0 0-256 0,0 0-80 0,0 0-32 0,0 0 0 31,0 0-848-31,0 0-192 0,0 0-16 0,0 0-5120 0,-12-9-1024 0</inkml:trace>
  <inkml:trace contextRef="#ctx0" brushRef="#br0" timeOffset="18004.12">5918 8230 7823 0,'-15'-13'336'0,"6"2"96"0,0-4-432 0,0-1 0 16,1 4 0-16,2 3 0 0,-1 3 1904 0,7 6 288 15,-5-11 64-15,5 11 16 0,0 0-464 0,0 0-80 16,0 0-32-16,0 0 0 0,0 0-608 0,13 1-128 0,1-2-32 0,2 1 0 16,-2 5-736-16,2-3-192 0,-1-4 0 0,1-2 0 15,0-5 0-15,2-1-176 0,0-2 48 0,0-2 0 16,2-2 128-16,-6 4 0 0,1-1 0 0,2-4-128 0,1 0 128 0,-1 0 144 15,2-3-16-15,9-5-128 0,-5 3 128 0,-2 1-128 16,-3-1 0-16,2 3 0 0,-2-1 0 0,2 1 0 16,2 2 128-16,-5 2-128 0,-7 0 0 0,-2 6 0 15,-8 9 0-15,0 0 0 0,0 0 0 0,-4-8 0 16,-5 2 0-16,-1 9 0 0,3 7 0 16,-1 8 0-16,-2 6-176 0,2-3 176 0,-2 3 256 0,0 5 144 15,-1 4 48-15,0 2 0 0,2 0-112 0,3-1-16 16,-1-2 0-16,1-4 0 0,2-2-192 0,1-4-128 15,2-1 128-15,1 5-128 0,2-9 0 0,4-5-160 16,-6-12 16-16,11 10 0 0,2 2-128 0,-1-4-32 16,-3-6 0-16,2-2 0 0,0-2 304 0,4-5 0 15,-2-1-128-15,-3 1 128 0,-1 1 0 0,0-3 272 16,3-6-48-16,0-2-16 0,-4 1-80 0,0 0-128 16,-1 1 176-16,1 2-176 0,-1 1 144 0,-1 4-144 15,-6 8 0-15,0 0 144 0,-6-5-144 0,-1 2-144 16,2 6 144-16,5-3-208 0,0 0-64 0,-1 13-16 15,1 0 0-15,5 5 0 0,5 7 288 0,0-2 0 0,-3-3 0 16,4-6 0-16,-1-2-272 0,2-4-112 0,-2-3 0 0</inkml:trace>
  <inkml:trace contextRef="#ctx0" brushRef="#br0" timeOffset="18087.84">6693 8274 28799 0,'0'0'1280'0,"0"0"256"0,0 0-1232 15,0 0-304-15,0 0 0 0,0 0-8480 16,-2 12-1760-16</inkml:trace>
  <inkml:trace contextRef="#ctx0" brushRef="#br0" timeOffset="47600.23">1768 10239 4607 0,'0'0'192'0,"0"0"64"0,0 0-256 0,0 0 0 0,-17-7 0 15,17-2 0-15,0 9 2816 0,0-9 528 16,0 9 112-16,0-11 0 0,-1 4-1488 0,1-4-304 15,-2 2-64-15,2 1-16 0,-1-1-432 0,0 0-64 0,-1 0-32 0,1 0 0 16,1 0-752-16,0 0-160 0,-1-1-16 0,-2 1-128 16,1 0 128-16,-1 0-128 0,-1-1 0 0,0 0 0 15,0 0 320-15,4 10-64 0,-8-9 0 0,2 2 0 0,6 7-64 0,-11-6 0 16,1 2-16-16,10 4 0 0,0 0-48 0,-13-1-128 16,-1 1 192-16,1 4-64 0,1-2-128 0,1 6 128 15,-2 2-128-15,-4 2 128 0,-2 2-128 0,-1 3 0 16,2 0 0-16,0 4 0 0,-2 1 0 0,2 1 0 15,1-1 0-15,4 0-176 0,4 3 176 0,2-4 0 16,1-1-144-16,2-1 144 0,0-5-160 0,3-2 160 16,1-2-208-16,0-10 80 0,8 13-48 0,3-2 0 15,2-2 0-15,2 1 0 0,-1-3-112 0,3-1-32 16,-1 1 0-16,2-1 0 0,1-1 48 0,1 2 0 16,-6 0 0-16,1 0 0 0,0 2 128 0,-3 1 144 0,-3-1-208 0,-1 1 80 15,0 3 128-15,0 2 0 16,-3 0 0-16,-3 2-128 0,-2 1 128 0,0 3 0 15,-1 1 128-15,-1 3-128 0,-4 3 192 0,-1-1-48 0,-1 0 0 16,-5 2 0-16,-4 1 80 0,-2 0 16 0,2-3 0 0,-5-2 0 16,-5-4 32-16,-3-3 16 15,0-2 0-15,3-3 0 0,1-4-32 0,1 0 0 0,-1-2 0 0,1-2 0 16,4-3 0-16,3-2 0 0,0 0 0 0,5-1 0 16,2-3-80-16,1 0-32 0,-1-5 0 0,1 1 0 15,3-1-144-15,2 0-144 0,1-1 144 0,2-3-208 16,-1-4-336-16,2-2-64 0,1 1-16 0</inkml:trace>
  <inkml:trace contextRef="#ctx0" brushRef="#br0" timeOffset="49001.39">2279 10043 4607 0,'0'0'192'0,"0"0"64"0,0 0-256 0,-8-6 0 16,8 6 0-16,-6-4 0 0,6 4 2480 0,0 0 448 15,-10-3 80-15,10 3 32 0,0 0-1328 0,-9 4-272 16,9-4-48-16,-8 10-16 0,1 1-224 0,0 3-32 16,1 3-16-16,-2 7 0 0,-1 3-464 0,0 8-80 15,-2 8-32-15,1 2 0 0,1 0-368 0,-3-2-160 16,-3-2 128-16,1-1-128 0,-1 2 0 0,0 1 0 16,2 1 0-16,3-1-176 0,1 0 176 0,1-5 0 15,1-5 0-15,6-2-128 0,4-1 128 0,3-4 0 16,3-5 0-16,-1-3 0 0,0-4 0 0,2-5 0 15,3-3 0-15,2-4 0 0,-4-3-256 0,1-2-112 16,1-3-16-16,1-7-16 16,-2-5-624-16,0-3-128 0,0-4-32 0</inkml:trace>
  <inkml:trace contextRef="#ctx0" brushRef="#br0" timeOffset="49195.84">1840 10455 18879 0,'0'0'832'0,"0"0"192"0,-10 3-832 0,10-3-192 0,0 0 0 0,0 0 0 16,0 0 992-16,0 0 160 0,0 0 16 0,16-6 16 0,0 1-784 0,5 0-144 16,2 2-48-16,3-2 0 0,3-1-400 0,3 1-96 15,1-2-16-15,1 2 0 0,-2-3 48 0,1 0 0 16,-3 2 0-16,-3-4 0 16,1-1 256-16,-2 0 0 0,-1 2 0 0,-8 3-6448 15,0-1-1376-15</inkml:trace>
  <inkml:trace contextRef="#ctx0" brushRef="#br0" timeOffset="49991.3">2648 10582 17967 0,'0'0'784'0,"0"0"176"0,-3-8-768 0,1-1-192 16,2 9 0-16,-2-10 0 0,2 10 896 0,2-11 128 16,-5-1 16-16,0 2 16 0,0-1 112 0,-1 1 32 0,0-1 0 0,-2 2 0 15,-1 0-512-15,0 1-112 0,1 2 0 0,-5 0-16 16,-6 1-240-16,-1 3-64 16,4-1 0-16,1 3 0 0,0 3-16 0,-2 1-16 15,-3 5 0-15,0 0 0 0,-1 4-224 0,0 3 0 16,1 2 0-16,-1 5 0 0,4 2 0 0,6-7 0 0,-2 2 0 15,1 10 0-15,2-3-144 0,3-3 144 0,1-5-208 0,4-2 80 16,2-4 128-16,-2-13-208 0,8 9 80 0,-8-9 128 16,11 3-352-16,6 1 48 0,1-7 16 0,0-1 0 15,0-2-80-15,2-5-16 0,1 0 0 0,1-4 0 0,0-2 144 0,3 0 32 16,0 0 0-16,-2 2 0 0,-2 2 208 0,0-3 0 16,-3 3 0-16,-2 3 0 0,-2 2 0 0,-1 4 0 15,-5 0 0-15,-8 4-144 0,0 0 144 0,0 0 0 16,0 0 0-16,5 12 0 0,-1-4 0 0,-1 2 176 15,-1-1-48-15,2 0 0 16,0-1 0-16,-4-8-128 0,0 0 192 0,8 9-64 0,0-1-128 0,0-4-256 16,-8-4 64-16,11 0 16 15,2-1-480-15,-1-2-112 0,0-2 0 0,1-2-16 16,1 1 112-16,1-5 32 0,-2 1 0 0,1-2 0 0,2-2 448 16,-1 2 192-16,1 0-128 0,-2 1 128 0,3-2 0 0,-1 0 176 15,-2 1-16-15,-2 3 0 0,-3 2 288 0,-9 7 48 0,0 0 16 16,0 0 0-16,0 0 176 0,0 0 32 15,-7 8 16-15,-3 5 0 0,-4 3-48 0,-2 1-16 16,0 2 0-16,2 3 0 0,0 1-384 0,3-1-80 16,3-1-16-16,3-2 0 0,3-3-192 0,2-3 144 0,0-13-144 0,10 6 128 31,2-4-464-31,3-4-112 0,2-8 0 0,7-2-16 16,3-2-224-16,2-4-32 0,1-1-16 0,1-3 0 15,3 1 112-15,-1 3 32 0,-2 0 0 0,-4-3 0 0,-1 0 336 0,-5 0 80 0,-2-1 16 0,-1 1 0 16,-4-2 304-16,0-1 64 0,1-3 16 0,-2-2 0 15,-1-6 144-15,-1 4 16 0,1-3 16 0,-1 4 0 16,-2 2-176-16,-4 6-32 0,0 4-16 0,-1 4 0 16,-3 5 272-16,-1 9 64 0,0 0 16 0,0 0 0 0,0 0 80 15,-8 16 16-15,-3 9 0 0,0 9 0 16,1 4-752-16,-3 5-160 0,-3 1-32 16,3 2 0-16,-1-2-224 15,1 2-48-15,0 0-16 0,4-1 0 0,1 1 464 0,4-1 144 0,3 1 0 0,1-6 0 0,2-4 0 16,2-4 0-16,1-6 160 0,3-6-32 15,-1-8-592-15,2-3-112 0,2-5-32 0,0-6 0 16,-2-7-976-16,3-3-192 0,1-3-32 0</inkml:trace>
  <inkml:trace contextRef="#ctx0" brushRef="#br0" timeOffset="50185.63">3603 10394 911 0,'15'-16'0'0,"-5"-5"0"16,-3 2 0-16,-1 2 0 0,1 4 3856 0,-3 4 688 15,-4 9 144-15,0 0 32 0,-15 1-2240 0,-2 5-448 16,-3 5-96-16,-4 2-16 0,-2 1-1104 0,-3 5-240 15,-2 3-32-15,-2 0-16 0,2 1-528 0,1 5 0 16,3-1-160-16,-1 2 160 0,4-4-224 0,4-2 80 16,4-1 16-16,6-2 0 0,4-3 128 0,6-2 256 0,5 2-64 0,1-8-16 31,1 1-1232-31,6 0-240 0,4 2-48 0,5-1-16 0,4 2 1072 0,21 6 288 16,2 0 0-16,11 3 0 0,11 6 320 0,1-9 144 15,-3-2 48-15</inkml:trace>
  <inkml:trace contextRef="#ctx0" brushRef="#br0" timeOffset="76487.11">6542 4646 12895 0,'0'0'1152'0,"0"0"-928"15,10-9-224-15,-15 3 0 16,5 6 2752-16,-2-7 512 0,-1-1 112 0,3 8 16 16,1-11-1968-16,3 3-384 0,0 2-80 0,1-3 0 15,2-4-960-15,2 1-192 0,3 3-48 0,0 2 0 32,2 2-720-32,5 1-128 0,2 3-48 0,16-2 0 0,-2 1 640 0,1 0 128 0,2 4 32 0,-1-1 0 15,1 0 336-15,-1-1-176 0,1 0 176 0,-3 2-128 0,-3 3 128 0,-4-4 0 16,1 6 0-16,-2-5 0 0,0-2 224 0,-11-1-32 15,4 0 0-15,-2-1 0 0,2-3-192 0,-1-1 0 16,0-3 128-16</inkml:trace>
  <inkml:trace contextRef="#ctx0" brushRef="#br0" timeOffset="76704.38">7215 4282 18655 0,'0'0'832'0,"0"0"160"0,0 0-800 0,0 0-192 16,8 3 0-16,1-1 0 0,-1 1 560 0,2 2 64 15,2 0 16-15,-1 2 0 0,2 2 160 0,2-1 32 16,0 1 16-16,9 4 0 0,-3 0-576 0,-2-5-112 16,-3 0-32-16,1-1 0 0,0 1-368 0,-1 0-80 15,-3-1 0-15,-3 2-16 0,-2 2 336 0,-4 1-176 16,-4-1 176-16,-3-1-128 0,-2 0 256 0,-6 1 64 0,-3 1 16 0,-3 3 0 16,-2 3 416-16,-4 1 80 0,-1-1 0 0,0 0 16 15,-1-1-304-15,2 1-64 0,0-1-16 0,2-1-12400 16</inkml:trace>
  <inkml:trace contextRef="#ctx0" brushRef="#br0" timeOffset="78046.64">9282 2963 14735 0,'3'-21'1312'0,"0"-1"-1056"0,-2-1-256 0,2 4 0 0,-1 3 848 0,1 5 112 16,-1-1 32-16,-2 4 0 0,0 8 128 0,0 0 32 0,0 0 0 0,0 0 0 15,0 0-32-15,0 0 0 0,0 0 0 0,3 20 0 16,-4 4-992-16,3 11-128 16,4 9-144-16,-3 9 144 0,0 3-224 0,0 12 80 15,-1 11 16-15,-2 10 0 0,-2 5 128 0,0 11 128 0,2 10-128 0,0 9 176 16,0 9 16-16,-1-38 16 15,-3 11 0-15,2 67 0 0,4-11-48 0,-2-57-16 0,-2 9 0 0,0 6 0 16,2 4 0-16,0 1 0 0,-1 3 0 16,1-5 0-16,1 0-144 0,2-2 0 0,-1-2 0 0,1-4 128 0,1-5-128 15,0-5 0-15,0-6 0 16,-2-4 128-16,-2-1-128 0,3-4 0 0,-2-8 144 0,2-4-144 16,-2-1 160-16,2-7-32 0,-2 0-128 0,2-3 192 15,-2 1-192-15,0-1 0 0,1-3 0 0,-2-3 0 16,-2-1 0-16,1 0 0 0,-2-4 160 0,2-1-32 15,1-3-128-15,1 1 128 0,-3-1-128 0,-1-3 128 0,1 0-128 16,0-7 144-16,1-8-144 0,0-2 160 0,1 2-160 0,-2-3 0 16,1-6 0-16,1-3 0 0,1-9 0 0,1 0 0 15,0-2 0-15,0-5 0 16,-1 0-656-16,-1-6-64 0,4-15-16 0,0-3 0 0</inkml:trace>
  <inkml:trace contextRef="#ctx0" brushRef="#br0" timeOffset="78514.67">10471 3326 8287 0,'3'-36'368'0,"0"16"80"0,-1 2-448 0,0 0 0 0,-1 3 0 0,0 5 0 16,0 1 592-16,-1 9 48 0,0 0 0 0,0 0 0 0,0 0 272 15,0 0 64-15,3 12 16 0,1 7 0 16,0 9 304-16,1 3 64 0,-1 4 16 0,1 8 0 15,3 9-704-15,0 12-144 0,-3 9-16 0,3 11-16 0,1 12 0 0,-1 10 0 16,-3 6 0-16,6 17 0 16,2 14 64-16,-4-42 16 0,0 13 0 0,10 144 0 0,-8-105-576 15,-5-17 0-15,0-1 0 0,0-2 0 0,-2-4 0 16,-1-4 0-16,-1-1-144 0,-1-4 144 0,1-5 0 16,-1-6 0-16,-1-4-128 0,0-4 128 0,0-1 0 15,1-8 0-15,-2-5 0 0,0-10 128 0,-1-5-128 16,2-5 160-16,2-1-160 0,2-3 144 0,2 2-144 15,-1-4 128-15,2-9-128 0,-1-6 0 0,-2-4 128 0,-1-6-128 16,-2-2 0-16,3-3 0 0,-2-5-144 0,-1-2 0 16,-2-1-7216-1,1-2-1424-15</inkml:trace>
  <inkml:trace contextRef="#ctx0" brushRef="#br0" timeOffset="78813.02">9537 7844 19343 0,'-15'-8'848'0,"9"5"192"0,-2 2-832 0,0-2-208 0,3 1 0 0,5 2 0 15,0 0 2464-15,0 0 448 0,4-5 96 0,5-1 0 16,4 0-2384-16,4-2-496 0,1-1-128 0,4-2 0 31,8 5-1120-31,3-1-288 0,5 1-48 0,2-3-16 0,6 0 640 0,6 0 128 0,4-1 32 0,8 4 0 0,2 1 336 0,-4 3 64 16,-4-3 16-16,-2 1 0 0,-3-1 256 0,-3 2 256 15,-1 1-64-15,-2 3 0 0,0 4 112 0,-4 2 16 16,-4 1 0-16,-3-2 0 0,-3-1 416 0,-5-2 96 16,-5 2 0-16,1 2-12128 15</inkml:trace>
  <inkml:trace contextRef="#ctx0" brushRef="#br0" timeOffset="79713.56">9415 6831 8287 0,'-10'-7'368'0,"0"-1"80"0,-1 1-448 0,3 0 0 0,3 1 0 0,5 6 0 0,0 0 2416 0,0 0 400 15,3-11 64-15,5 5 32 0,6-4-1744 0,7 3-336 16,5-1-80-16,8 0-16 0,9 0-144 0,1-5-16 16,0-6-16-16,5-2 0 0,4-1-560 0,4-1 0 15,5 4-160-15,2 1 160 0,5 2-432 0,0 2 48 16,1-2 0-16,-6 3 0 0,-5 0 224 0,-6 2 160 16,-6 2-192-16,-1 4 192 0,-1 5 0 0,-2-1 0 15,-3 0 192-15,-7 1-48 0,-1 0-16 0,-8 1 0 16,-4 4 0-16,-3-2-6656 0,-1 1-1328 15</inkml:trace>
  <inkml:trace contextRef="#ctx0" brushRef="#br0" timeOffset="80373.03">10045 6866 21599 0,'0'0'960'0,"0"0"192"0,0 0-928 0,0 0-224 16,0 0 0-16,-5 10 0 0,1 3 768 0,-3 4 96 15,-4 3 32-15,-2 5 0 0,1 5-544 0,0 6-96 16,-1 5-32-16,1-1 0 0,-1 2 16 0,2-4 0 16,-1-2 0-16,2-1 0 0,2-5-240 0,1-5 144 15,2-3-144-15,2-9 128 0,1-2-128 0,0-2 160 16,1-3-160-16,1-6 160 0,0 0-160 0,0 0 192 16,0 0-192-16,0 0 192 0,0 0-192 0,1-17 128 15,-1-1-128-15,3-1 128 0,0 0-128 0,1-3-176 0,1-4 48 0,1 1 0 16,2-3 128-16,3 0 0 0,0-2 0 0,5 0-128 15,1-5 128-15,1 2 0 0,2 2 0 16,1 5 0-16,-1 5 0 0,1 3-128 16,0 1 128-16,-1 4 0 0,-1 3-128 0,1 2 128 15,-1 3-128-15,-3 2 128 0,-7 2 0 0,-9 1 0 0,12 2 0 0,-3 3 0 16,-9-5-256-16,7 12 48 0,-5-1 0 0,-3 2 0 16,-4 0 208-16,-1 2 0 0,1 4 192 0,-5-1-192 15,-3 0 320-15,-2-1-64 0,1-3 0 0,1 3 0 16,1-1-128-16,4-2-128 0,-1-2 192 0,4-2-192 15,1 0 128-15,4-10-128 0,0 0 0 0,2 10 0 16,4 2 0-16,4-3 0 0,5 0 0 0,0-1 0 0,4-2 0 16,0 2-144-16,3 1 144 0,-2-1 0 0,-3 1 0 15,-1-1-128-15,-1 1 128 0,-2 0 0 0,-4-2 0 0,-9-7 0 16,7 10 0-16,-5-1 0 0,-3 1 0 0,-1 1 0 16,-4 0 0-16,-4 2 128 15,-6 0-128-15,-3 1 144 0,-6 2-144 0,5-6 160 0,-4 1 16 0,-4-1 0 16,-2 0 0-16,-14 5 0 0,2-7 0 15,6-3 0-15,2-5 0 0,13-3 0 0,1-1-352 0,-6-9-64 16,5 0-16-16,3-4 0 0</inkml:trace>
  <inkml:trace contextRef="#ctx0" brushRef="#br0" timeOffset="81292.87">9350 5710 20159 0,'-14'-7'896'0,"14"7"176"16,0 0-864-16,0 0-208 0,-11-4 0 0,11 4 0 0,-6-2 672 0,6 2 96 15,-4-6 0-15,4 6 16 0,0 0 176 0,4-6 48 16,1-3 0-16,4 1 0 0,4-1-752 0,4 0-256 16,4-3 144-16,8 0-144 15,5 3-896-15,5 0-256 0,5 0-48 0,3 0-16 16,0-1 576-16,1 3 96 0,3-2 32 0,0 1 0 0,1-1 288 0,3 1 64 15,1 1 16-15,23-2 0 0,-12 1 144 0,-8 2 0 16,-6-1 0-16,-6-3 0 0,-8 1 0 0,-2-3 0 0,-6 4 0 0,-2 4 128 16,-2 8 48-16,-4 1 16 0,-3-2 0 0,-3 2 0 15,-3-3 192-15,-2 0 64 0,-12-2 0 0,0 0 0 32,4 12-1904-32,-5 0-368 0</inkml:trace>
  <inkml:trace contextRef="#ctx0" brushRef="#br0" timeOffset="81577.45">10260 5745 15663 0,'0'0'688'0,"-6"-8"144"15,1 1-656-15,-3 2-176 0,-4 3 0 0,-4 0 0 0,-3 0 1968 0,-7 2 352 16,-7 2 80-16,1 1 16 0,-2 1-1488 0,-3 8-288 15,-1 2-64-15,3 4-16 0,5 4-400 0,1 3-160 16,3 5 128-16,3 1-128 0,1 1 0 0,6-1 0 16,6-1 0-16,3 0 0 0,3-5 128 0,6-2-128 15,4-2 128-15,6-4-128 0,2-7-160 0,4 1-112 16,3-2-32-16,7-1 0 16,3-3-240-16,5 0-48 0,7 7-16 0,3-8 0 0,2-2 608 0,-1-2 0 15,-5-3 0-15,-3-3-7104 16,-2-4-1280-16</inkml:trace>
  <inkml:trace contextRef="#ctx0" brushRef="#br0" timeOffset="82011.41">9385 5007 15887 0,'0'0'704'0,"0"0"144"0,-6-7-672 0,2 1-176 0,4 6 0 0,1-9 0 0,-2 0 928 0,1 9 160 15,8-10 16-15,5 0 16 0,4-4 160 0,4-5 48 16,2-1 0-16,7-1 0 0,11 5-1328 0,3-3-304 16,7 2-32-16,5 0-16 15,-1-3-288-15,3 3-64 0,2 0-16 0,4 3 0 0,5 3 528 0,2 0 192 16,-2 2 0-16,-4-1-144 0,-5 0 144 0,-4 1 0 0,-3-2-144 0,-1 4 144 15,1 4 0-15,-5 3 0 16,-1-3 160-16,-9 6-160 0,-7-3 336 0,-5 0-32 16,-8 0-16-16,-3 1-6640 0,-4 2-1328 0</inkml:trace>
  <inkml:trace contextRef="#ctx0" brushRef="#br0" timeOffset="82540.44">9949 5008 12543 0,'0'0'560'0,"0"0"112"0,0 0-544 0,0 0-128 16,0 0 0-16,7 7 0 0,-7-7 1488 0,0 0 272 15,0 0 48-15,3 11 16 0,-3-11-992 0,0 16-208 16,-1 4-48-16,-1-1 0 0,0 1-272 0,1 1-64 16,-1-1-16-16,4 3 0 15,0-3 144-15,-1-3 16 0,3-2 16 0,-4-15 0 0,3 14-240 0,-3-14-160 16,7 13 192-16,-7-13-192 0,7 8 128 0,-7-8-128 16,0 0 0-16,0 0 0 0,0 0 192 0,0 0-192 15,0 0 192-15,0 0-192 0,-1-12-192 0,0 0-128 16,-3 2-48-16,0 0 0 0,-1-3 0 0,-1 1 0 15,0 1 0-15,1 0 0 0,1-1 368 0,0 0-176 0,1 3 176 0,2-3-128 16,1 2 128-16,1-2 0 16,2 0 0-16,2 2 0 0,2 2 176 0,3 0-48 0,6 1 0 15,-1-3 0-15,2 3 64 0,4 0 16 16,4 1 0-16,1-1 0 0,3-3 0 0,-2 3 0 16,0 5 0-16,0-4 0 0,-3-3-208 0,0 4 0 0,-2 4 0 0,-2 2 0 15,0 4 0-15,0 2 0 0,-4 1-160 0,-5-1 160 16,-11-7 0-16,4 16 0 0,-4 1 0 0,-6 2 0 15,-7 2 0-15,-8 4 304 0,-4 1-48 0,-9 2-16 16,-9-2 128-16,-5 4 16 0,-6-3 16 0,4 0 0 0,1-1-80 0,6-2 0 16,6-5-16-16,8-3 0 0,8-3-176 15,8-6-128-15,13-7 144 0,0 0-12016 16</inkml:trace>
  <inkml:trace contextRef="#ctx0" brushRef="#br1" timeOffset="97927.35">9638 4591 21503 0,'0'0'0'0,"0"0"0"0,0 0 0 0,0 0 0 0,0 0 784 0,13-3 176 0,-5 19 16 0,4 4 16 16,2 3-272-16,3 8-48 15,3 7-16-15,3 5 0 0,2 3-656 0,4 2 0 0,2 4-208 0,3 2 48 16,1-1-32-16,4-1-16 0,2 0 0 0,2-1 0 15,2-1 208-15,1-3-192 0,-3-6 192 0,-3 0-192 16,-3-3 192-16,-2-2 0 0,-4-3 0 0,-1-6 0 16,-2-6 0-16,-2-1 160 0,0-4-32 0,-1-2 0 0,-3 0 144 15,-3-2 32-15,-2-5 0 0,-4 1 0 0,-1 3 32 0,-1-5 16 16,-4-1 0-16,1 1 0 0,1-1-352 0,-9-5 0 16</inkml:trace>
  <inkml:trace contextRef="#ctx0" brushRef="#br0" timeOffset="104665.61">12623 4861 25279 0,'0'0'0'0,"0"0"0"0,0 0 0 0,0 0 0 0,0 0 464 0,-6-16 112 15,27 14 0-15,1-1 16 0,2 0-144 0,2 2-48 16,3 1 0-16,3 0 0 0,0 0-400 0,-1-1 0 16,0-2 0-16,0 1 0 0,-1 2 128 0,-2-4-128 15,-2 1 0-15,-1-3 128 0,-1-1-128 0,-1 0 0 0,-4 1 0 0,1-2 0 32,-2-1-2992-32,0 2-464 0</inkml:trace>
  <inkml:trace contextRef="#ctx0" brushRef="#br0" timeOffset="104893.54">13173 4605 1839 0,'0'0'160'0,"0"0"-160"0,0 0 0 0,0 0 0 0,0 0 2752 0,0 0 512 16,0 0 96-16,0 0 32 0,10-2-1360 0,2 2-272 15,0 1-48-15,-1 4-16 0,1 2-528 0,1 1-96 16,3-1-32-16,2 3 0 16,2 0-752-16,0 0-160 0,1 0-128 0,0 0 192 15,-1 0-192-15,-2 1 192 0,0-2-192 0,-3 0 192 16,-4 1-192-16,-2 0 160 0,-2 0-160 0,-3 2 160 0,-4-3-160 0,-3 1 128 15,-1 2-128-15,-6 1 128 0,-7 0-128 0,-5 3 0 16,-4 2-192-16,-6 0 192 16,0 4-640-16,-1-2 0 0,2-4 0 0,4-2-6304 15,2-2-1264-15</inkml:trace>
  <inkml:trace contextRef="#ctx0" brushRef="#br0" timeOffset="113746.09">15062 3050 2751 0,'0'0'256'0,"0"0"-256"0,0 0 0 0,0 0 0 16,0 0 1648-16,0 0 272 0,0 0 64 0,0 0 16 16,0 0-848-16,0 0-192 0,0 0-16 0,0 0-16 15,-8 6-736-15,4 5-192 0,0 8 0 0,0 4 0 16,3 7 384-16,1 6 64 0,0 5 0 0,3 32 0 16,-1 0 752-16,1 3 144 0,-2 7 48 0,2-19 0 15,-1 12-560-15,1 12-96 0,-2 6-32 0,2 67 0 16,-1-2-448-16,0-6-112 0,-2-3-16 0,1 2 0 15,3 3 0-15,0-1 0 0,-2-5 0 16,2 0 0-16,3-1-128 0,-2-6 0 0,0-7 0 0,2-2 0 16,1 1 0-16,-3-51 0 0,-1 7 144 0,0 5-144 15,1 2 144-15,0-2-144 0,-1-2 192 0,0-5-192 16,-1-3 208-16,-1-4-64 0,2-4-16 0,-1-7 0 0,-1-6 0 0,1-5-128 16,1-5 192-16,-2-4-64 0,1-6 144 0,0-3 32 15,1-5 0-15,-1-4 0 0,1-6-112 0,0-3 0 16,0-5-16-16,0-1 0 0,-1-6-304 0,1-2-64 15,1-3-16-15,0-2-7520 16,-5-4-1488-16</inkml:trace>
  <inkml:trace contextRef="#ctx0" brushRef="#br0" timeOffset="114229.2">16349 3325 2751 0,'0'0'128'0,"4"-9"16"0,-4 9-144 0,0 0 0 0,0 0 0 0,0 0 0 0,0 0 2656 0,11 16 496 16,-3 3 112-16,-3 9 0 0,-2 8-1776 0,0 10-352 16,-3 7-80-16,0 11-16 15,-2 8 272-15,2 7 48 0,2 12 16 0,-2 11 0 0,-2 6-1040 0,2 14-208 16,2 9-128-16,0 7 160 0,-1 5-160 0,5 1 0 15,0 1 0-15,1-5 0 0,0-5 0 0,3-6 0 16,0-8 0-16,0-6 0 0,0-8 0 0,-1-7 192 16,0-6-192-16,-1-8 192 0,0-6 16 0,-2-7 16 15,2-7 0-15,-3-3 0 0,0-7-32 0,-1-1-16 16,0-6 0-16,-1-3 0 0,1-4-48 0,0-3-128 16,-1 0 192-16,0-4-64 0,-2-4-128 0,1-2 128 15,-2 1-128-15,0-6 128 0,1-2-128 0,2 1-192 0,0 5 32 0,1-5 16 31,0-5-1664-31,0 3-336 0</inkml:trace>
  <inkml:trace contextRef="#ctx0" brushRef="#br0" timeOffset="114644.38">15153 7638 17503 0,'-6'-17'768'0,"6"10"176"15,0-1-752-15,5 2-192 0,1-1 0 0,7-2 0 0,3 0 944 0,14-5 144 16,1 1 48-16,8 1 0 0,11 0-912 16,1 2-224-16,4-1 0 0,1 2 768 0,0 0 128 15,0 0 0-15,-2 0 16 0,3 0-656 0,1 2-128 0,1 1-128 16,1-1 192-16,0-2-192 0,-3 3 0 16,-3-2 0-16,-4 1 0 0,-1 1 0 0,-4-1 0 15,-3-2 0-15,14-1 0 0,-6 1 0 0,-7 1 0 16,-7 0 0-16,-3 1 0 0,-5 0 0 0,-3 0 0 15,-4 2 0-15,-1 0 0 0,-5-1 0 0,0 3 0 16,-2-1 0-16,-2 0 0 0,1 1-144 0,-1 2 144 16,0-2-192-16,-3 6 192 15,-8-3-720-15,0 0-48 0,5-4 0 0</inkml:trace>
  <inkml:trace contextRef="#ctx0" brushRef="#br0" timeOffset="115596.82">15224 5506 7359 0,'0'0'656'0,"0"0"-528"0,3-5-128 0,3-7 0 0,1-1 1760 16,4 0 320-16,-1 3 64 0,6 1 16 15,5-1-848-15,5 0-160 0,8 0-48 0,5 0 0 16,7 5-320-16,2 0-64 0,1-1-16 0,2-1 0 0,0-1-320 0,-1 2-80 16,0-1-16-16,4 2 0 15,-1 0-288-15,1 2 160 0,-1-1-160 0,-6 2 128 0,-4 0-128 0,-2 2 0 16,-4 0 0-16,-4 2 128 0,-4 0-384 15,-7 1-64-15,-4 1-32 0</inkml:trace>
  <inkml:trace contextRef="#ctx0" brushRef="#br0" timeOffset="115845.77">15180 6278 19583 0,'0'0'864'0,"0"0"176"0,0 0-832 0,0 0-208 16,12 14 0-16,3-5 0 0,3-2 0 0,3-6 0 16,3-1 0-16,8-1 0 0,7-6 608 0,8-2 176 0,6 0 48 0,3-1 0 15,0-1-160-15,2 0-32 16,-2-1 0-16,0-1 0 0,-1 0-192 0,-1 1-32 0,2 3-16 16,-1-3 0-16,-1 2-272 0,-7 2-128 0,-7-4 0 15,-4 4 128-15,-4 1-128 0,-5 5 0 16,-1 5-160-16,-6-2-7632 15,-5-3-1520-15</inkml:trace>
  <inkml:trace contextRef="#ctx0" brushRef="#br0" timeOffset="116060.56">15938 5702 15663 0,'-21'2'1392'0,"8"1"-1120"16,-1 1-272-16,-3 0 0 0,-3 2 1024 0,2 2 160 15,0 5 32-15,1 4 0 0,-3 1-800 0,3 1-160 16,0 1-16-16,4 3-16 0,2 0 656 0,3-1 128 16,4-3 16-16,2 1 16 0,4-3-656 0,3 0-144 15,4-2-32-15,3-2 0 0,1-4-208 0,5-3 176 16,3-2-176-16,5 0 160 0,3-1-160 0,5-2 192 16,2 0-192-16,5-1 192 15,2-2-496-15,4 2-80 0,1 5-32 0</inkml:trace>
  <inkml:trace contextRef="#ctx0" brushRef="#br0" timeOffset="116486.57">15761 6556 14735 0,'-7'-13'640'0,"5"10"160"0,2 3-640 0,0 0-160 15,0 13 0-15,0 1 0 0,-3 3 1696 0,2 2 304 16,1 4 64-16,-2 3 16 0,-3 3-1248 0,2 2-240 16,1 0-48-16,-1 1-16 0,-1-4-272 0,2-9-64 15,0-1-16-15,1 0 0 0,-1 0-368 0,2 1-64 16,0-5 0-16,1-1-16 15,-1-1-592-15,0-6-112 0,0-6-32 0,0 0 0 16,0 0-1024-16,0 0-208 0</inkml:trace>
  <inkml:trace contextRef="#ctx0" brushRef="#br0" timeOffset="116784.68">15741 6694 17103 0,'4'-34'752'0,"0"16"160"0,5 2-720 0,3-3-192 0,2 2 0 0,-2 4 0 16,-2 1 960-16,2 4 176 0,0 4 16 0,2-2 16 15,2 0-336-15,-2 5-64 0,2-2 0 0,-1 6-16 16,1-3-256-16,-3 7-48 15,-1-1-16-15,-2 1 0 0,-10-7-176 0,8 11-16 0,-5 1-16 0,-3-2 0 16,-3 2-224-16,-2 3 0 0,-2-2 0 0,-1-2 0 16,1 1 0-16,0 1 0 0,2-2 0 0,0-2 0 15,1-2 144-15,4-7 48 0,-2 11 0 0,2-11 0 16,3 14-192-16,1-3 128 0,1-1-128 0,3-2 128 16,2-3-128-16,-10-5 0 0,12 5 0 0,-1 2 128 15,2-1-128-15,-3 2 0 0,-10-8 0 0,7 8 0 0,-7-8 0 0,0 0 0 16,0 14 0-16,-4-2 0 0,-2-4 0 0,-3 5 0 15,-4 3 0-15,-2-3 0 0,-4 2-192 0,-1 1 48 16,-3-2 0-16,3 2 0 0,0 0-48 0,0-1-16 16,0 2 0-16,0-4 0 15,2-4-272 1,3-5-48-16,1-4-16 0</inkml:trace>
  <inkml:trace contextRef="#ctx0" brushRef="#br0" timeOffset="117140.15">15208 4762 7359 0,'-7'-12'656'0,"3"3"-528"0,-1 0-128 0,1 2 0 0,-1-1 2560 0,2 1 496 0,2-3 80 0,2 0 32 15,3 1-1888-15,4 0-384 0,3-3-80 0,3 2-16 16,4-1 48-16,6-1 16 0,6-1 0 0,6 3 0 15,7 1-496-15,5 0-112 0,6 1 0 0,1-1-16 16,1-3-112-16,0 3-128 0,4-1 176 0,13 3-176 0,-2 3 0 16,-8 4 0-16,19 0 0 15,-17 0-224-15,-11 8-160 0,-10 1-16 0</inkml:trace>
  <inkml:trace contextRef="#ctx0" brushRef="#br0" timeOffset="117547.62">15789 4753 9215 0,'0'0'400'0,"0"0"96"0,0 0-496 0,0 0 0 0,-11-3 0 0,1 7 0 16,1 4 2032-16,-1 3 304 0,-2 4 64 0,0 4 16 0,-1 4-944 0,-1 7-192 15,0 2-48-15,-1 2 0 0,2-1-336 0,3 1-64 16,1 1 0-16,5-5-16 0,4-6-640 0,4-1-176 15,2-3 0-15,3-1 0 0,3-4 128 0,3 1-128 16,1-3 128-16,4 0-128 0,1-5 0 0,1-3 0 16,3-4 0-16,0-2-128 0,-1-5-96 0,2-1-16 15,2-2 0-15,3 1 0 16,3 2-608-16,-1-1-128 16,-3-2-32-16</inkml:trace>
  <inkml:trace contextRef="#ctx0" brushRef="#br0" timeOffset="117773.86">15748 4766 5519 0,'0'0'240'0,"0"0"64"0,0 0-304 0,0 0 0 15,0 0 0-15,0 0 0 0,0 0 2608 0,0 0 464 0,5-6 80 0,3 1 32 16,2 0-1600-16,0 1-320 0,2-1-64 0,3 1-16 15,-1 0-464-15,3 1-80 0,2-2-32 0,2 3 0 16,0 0-288-16,0 1-48 0,-1-2-16 0,-1 3 0 16,-3 3-256-16,1 0 0 0,2-1 0 0,-3 3 0 15,-4 2-1728 1,-6 1-384-16</inkml:trace>
  <inkml:trace contextRef="#ctx0" brushRef="#br0" timeOffset="117957.11">15682 4926 17503 0,'0'0'1552'16,"0"0"-1232"-16,0 0-320 0,0 0 0 0,15 1 784 0,-1-2 112 15,0-2 0-15,6 0 16 0,3-1 256 0,2 0 48 16,1 1 16-16,7-1 0 0,3-2-656 0,5 0-144 16,1 3-32-16,4 0 0 0,7 7-544 0,-5-2-112 15,11 1-32-15,-18-6 0 0</inkml:trace>
  <inkml:trace contextRef="#ctx0" brushRef="#br0" timeOffset="125449.52">18311 5328 21183 0,'0'0'1888'0,"-4"-8"-1504"15,4 8-384-15,0 0 0 0,0 0 960 0,0 0 128 16,0 0 32-16,8-9 0 0,1 2-752 0,4 3-160 0,2-2-16 0,6-1-16 15,4 2-32-15,-4 1 0 16,5 0 0-16,5 0 0 0,4 0-144 0,-5 0 0 16,2 2 0-16,-1 0 0 0,2 1 0 0,-1 1 0 0,1-2 0 0,-1 0 128 15,0 1-128-15,21 0 0 0,-12-2 0 0,-6 2 0 32,-4-1-1600-32,-4 1-256 0,-4-4-64 0,-4 0 0 0</inkml:trace>
  <inkml:trace contextRef="#ctx0" brushRef="#br0" timeOffset="125649.85">19037 5101 15663 0,'0'-19'688'0,"2"12"144"0,2 0-656 0,-4 7-176 0,0 0 0 0,10-2 0 16,1 2 1216-16,2 1 192 0,0 1 64 0,2 1 0 16,0 1-720-16,2 1-144 0,2 0-32 0,-1 3 0 0,0-1-208 0,0-1-48 15,-2-1-16-15,0 5 0 0,-3-1-80 0,-6 2-16 16,-7-11 0-16,4 19 0 0,-5-2 112 0,-5 2 0 15,-6 2 16-15,-5 1 0 0,-5 0 112 0,-6 3 0 16,-3 4 16-16,-3 1 0 0,0 2-464 0,3 2 0 16,2 3 0-16,2-3-8208 15,3 0-1632-15</inkml:trace>
  <inkml:trace contextRef="#ctx0" brushRef="#br0" timeOffset="132416">20670 3500 7071 0,'0'0'320'0,"0"0"64"0,0 0-384 0,0 0 0 16,-2-9 0-16,2 9 0 0,0 0 1200 0,2-12 160 15,-2-6 48-15,0 5 0 0,2 6-128 0,-4 3-32 16,1-1 0-16,1 5 0 0,0 0-416 0,0 0-64 0,0 0-32 0,0 0 0 16,0 17-384-16,0 0-80 15,-1 4-16-15,-2 2 0 0,2 6 48 0,-2 7 0 16,-1 6 0-16,0 8 0 0,-3 6 32 0,1 10 16 0,1 7 0 0,-1 13 0 15,-3 7-160-15,1 10-16 16,0 13-16-16,0 9 0 0,-1 7-160 0,1 8 0 16,2 8 0-16,-1 2 0 0,-1-2 0 0,3 4 128 15,2 0-128-15,3-3 128 0,0-6-128 0,2-5 0 16,0-6 144-16,2-9-144 0,0-9 128 0,1-8-128 16,2-6 128-16,-1-7-128 0,1-8 0 0,-3-32 128 15,0 3-128-15,1 0 0 0,0-2 0 0,0-1 128 0,-1 2-128 16,2-4 0-16,-1-6 176 0,1 0-48 0,-2-6 0 0,0-3 0 15,0 1 192-15,-1-6 16 0,-2-1 16 0,2-3 0 0,-1-4 0 0,1-4 0 16,-1-2 0-16,0-1 0 0,-1-5-176 0,2-1-48 16,1-4 0-16,-4-6 0 0,0 0-384 0,0 0-64 15,6-1-32-15,1-6-11504 16</inkml:trace>
  <inkml:trace contextRef="#ctx0" brushRef="#br0" timeOffset="136475.04">21768 3441 13823 0,'0'0'1216'0,"0"0"-960"0,0 0-256 0,0 0 0 0,0 0-240 0,0 0-80 0,0 0-32 0,0 0 0 16,-17-14 1104-16,17 14 208 0,-4 18 64 0,-1 3 0 15,0 4-64-15,1 5 0 0,-1 4 0 0,0 2 0 16,-2 3-192-16,2 7-32 0,0 7-16 0,-2 7 0 16,-1 8-160-16,3 8-48 0,2 3 0 0,0 7 0 0,-1 5-80 0,1 9-32 15,0 6 0-15,1 4 0 0,-3 6-272 0,2 1-128 16,0 6 0-16,1-1 128 0,-2-6-128 0,1 6 0 16,2-1 0-16,0-1 128 0,-2-5-128 0,2-1 192 15,1-2-192-15,0-5 192 0,-2-8-64 16,2-2-128-16,0-10 192 0,3-1-64 0,0-1-128 0,-2-8 0 15,0-5 0-15,3-6 0 0,-1-7 0 16,-2-3 128-16,-1-4-128 0,3-5 128 0,-1-4 16 16,1-3 0-16,-3-2 0 0,1-3 0 0,2-2-16 0,-1 0-128 15,0-5 192-15,-1-2-64 0,0-2 16 0,2-5 0 16,-2 0 0-16,1-2 0 0,-1 0-16 16,0-3-128-16,-1 0 192 0,0-1-64 0,0-4-128 0,3 0 0 15,-1 2 0-15,2-3 0 0,0 0-320 0,0-1 64 16,0 0 16-16,0-2 0 15,0 2-464-15,-4-7-80 0,5 4-32 0</inkml:trace>
  <inkml:trace contextRef="#ctx0" brushRef="#br0" timeOffset="137058.24">20905 7769 17439 0,'-10'2'768'0,"10"-2"176"0,-4 1-752 0,4-1-192 16,0 0 0-16,0 0 0 0,0 0 1008 0,0 0 160 16,0 0 48-16,0 0 0 0,-4-3-128 0,4 3-32 0,0 0 0 0,13-2 0 15,3 1-368-15,-2-1-80 0,3 1-16 0,4-2 0 16,3 2-80-16,4 0-32 0,-1-3 0 0,3 0 0 15,3-1-64-15,1-2-16 0,2 2 0 0,1 0 0 16,2-3-160-16,0 3-48 0,1-1 0 0,-1 1 0 16,-2-1-192-16,-1-1 176 0,0 1-176 0,-4-1 160 0,-3-1-160 15,-2 1 0-15,-2-1 0 0,-1 2 0 0,-4 4-144 0,0-1-112 16,-2-1-32-16,-3 4-9008 16,-4-4-1808-16</inkml:trace>
  <inkml:trace contextRef="#ctx0" brushRef="#br0" timeOffset="137193.79">21646 7610 20271 0,'0'0'1792'0,"0"0"-1424"16,0 0-368-16,0 0 0 0,-2-10 1808 0,2 10 304 16,3-7 48-16,-2 2-9472 15,-1 5-1904-15</inkml:trace>
  <inkml:trace contextRef="#ctx0" brushRef="#br0" timeOffset="138544.14">20695 6824 9215 0,'-4'-1'816'0,"-1"0"-656"0,1 1-160 0,-11-9 0 0,15 9 2496 0,0 0 448 0,0 0 112 0,0 0 16 16,0 0-1712-16,0 0-336 15,9-10-64-15,4 3 0 0,2-3-144 0,9 4-32 0,3-2 0 0,6 3 0 16,5-2-336-16,5 1-80 0,2 1-16 0,1-1 0 15,-2 0-160-15,2-1-48 0,-1 1 0 0,0 1 0 16,-2-2-144-16,1 2 0 16,0 4 0-16,-1-5 128 0,-1 1-128 0,0 3 0 0,-2-2 0 15,1 8 128-15,-2 3-304 0,-5-1-64 0,-7-2-16 0,-6-3-8032 16,-3 1-1616-16</inkml:trace>
  <inkml:trace contextRef="#ctx0" brushRef="#br0" timeOffset="139225.54">21133 7127 11055 0,'0'0'976'0,"0"0"-784"0,0 0-192 0,0 0 0 15,0 0 2400-15,-2 13 432 0,2-13 96 0,-3 14 16 16,0 3-1456-16,2 3-272 0,0-1-64 0,-2 2-16 15,2-1-144-15,0 0-32 16,-2 1 0-16,2-1 0 0,-2-1-608 0,2-2-128 16,-1-2-32-16,0-4 0 0,2-11-192 0,1 13 0 0,0-1 0 15,-1-12 0 1,0 0-448-16,0 0-144 0,0 0-32 0,0 0 0 16,0 0-960-16,0 0-192 0,0 0-32 0,-1-13-16 0,-1 0-384 0,0 0-80 0,2-4-16 0,-1-1 0 15,0 0 1040-15,1-3 208 0,4 0 32 0,-2 1 16 0,2 3 816 16,1-1 192-16,2 1 0 0,1 0 0 0,-1 0 416 0,3 2 128 15,-1 0 32-15,1 4 0 0,1 1 544 0,-1 5 112 16,-1-1 32-16,2 2 0 0,-1 1-64 0,2 1-16 16,-2-2 0-16,2 0 0 0,-12 4-336 0,14 1-64 15,-14-1-16-15,16 4 0 0,-16-4-96 16,0 0-32-16,12 12 0 0,-12-12 0 0,5 17-256 0,-3-3-64 16,-4 0-16-16,-3 1 0 0,-1-2-176 15,0 1-128-15,-5-1 192 0,2 0-192 0,0-1 128 0,1 0-128 16,2-2 0-16,-1-1 0 0,7-9 144 0,-4 11-16 15,4-11-128-15,0 0 192 0,0 0-192 0,6 13 144 16,-6-13-144-16,9 10 128 0,-9-10-128 0,14 12 128 16,0-6-128-16,1 2 128 0,-2 1-128 0,1-2 0 15,-1-5 0-15,-1 4 0 0,-12-6 0 0,12 6 0 16,-12-6 0-16,9 9 0 0,-9-9 0 0,0 0 0 16,1 13 0-16,-5-1-176 0,-2-2 176 0,-3 0 0 15,-4-1 0-15,-3 1-128 0,-2 3 128 0,-3-2 0 16,-1-2 128-16,-1-3-128 15,3 1-832-15,-1-5-256 0,0-3-32 0</inkml:trace>
  <inkml:trace contextRef="#ctx0" brushRef="#br0" timeOffset="139564.43">20515 6170 17503 0,'0'0'768'0,"0"0"176"0,0 0-752 0,7-8-192 16,-1 1 0-16,1-3 0 0,-2-4 1088 0,4 2 176 15,8-1 32-15,5 2 16 0,4 0-48 0,7 3-16 16,2-4 0-16,7 4 0 0,4 2-656 0,6 2-128 16,2-1-16-16,2 1-16 0,-2-3-288 0,-1 1-144 15,-2-1 160-15,-3 5-160 0,-6 2 128 0,0 0-128 16,-2 2 0-16,1 7 0 0,-2 4 0 0,-3 0-320 16,-3-2 64-16,-6-2 0 15,-2-1-1664-15,-7 0-336 0,-5-3-64 0</inkml:trace>
  <inkml:trace contextRef="#ctx0" brushRef="#br0" timeOffset="139811.59">21284 6238 9215 0,'0'0'400'0,"0"0"96"0,-7-7-496 0,-2 2 0 0,-2 2 0 0,-1 2 0 15,-1 2 3216-15,-5 1 560 0,-7-2 96 0,1 5 32 0,-1 3-2576 0,-1 2-512 16,-2 4-112-16,1 3 0 0,0 0 64 0,2 3 0 15,1 2 16-15,7-2 0 0,4 0-160 0,7-3-48 16,3-1 0-16,5 0 0 0,3-2-240 0,6-2-48 16,6-2-16-16,4 1 0 0,4-6-16 0,2-1 0 15,2-3 0-15,4 0 0 0,2-1-256 16,1 0 0-16,1-1 0 0,1 4 0 16,0 3-1792-16,-3-2-272 0</inkml:trace>
  <inkml:trace contextRef="#ctx0" brushRef="#br0" timeOffset="154085.2">15445 4618 17039 0,'5'-2'752'0,"-5"2"160"0,0 0-720 0,2-15-192 16,12 18 0-16,3 1 0 0,3 2 592 0,0 1 96 16,3 2 16-16,1 4 0 0,1 3-320 0,1 3-48 15,-1 3-16-15,1 6 0 0,1 6-320 0,-4-6-128 16,3 8 0-16,4 4 0 0,5 3-80 0,21 21-16 15,0-9 0-15,-16-19 0 0,7 2 224 0,22 18 0 16,-7-6 0-16,-5-6-8624 0</inkml:trace>
  <inkml:trace contextRef="#ctx0" brushRef="#br1" timeOffset="159920.49">15409 4587 4607 0,'0'0'400'0,"0"0"-400"15,0 0 0-15,0 0 0 0,0 0 1616 0,0 0 240 16,0 0 64-16,0 0 0 0,0 0-592 0,9-3-112 16,1 0-32-16,-10 3 0 0,0 0-304 0,0 0-64 15,9-2-16-15,-9 2 0 0,9-1-112 0,-9 1-32 16,8 3 0-16,-8-3 0 0,0 0-528 0,9 3-128 15,-9-3 0-15,10 8 0 16,-3 1-368-16,1 1-96 0,0 0-32 0,2-1 0 16,5 2-416-16,-2 0-96 0,-3 2-16 0,3 3 0 15,4 3-528-15,1 4-112 0,1 1-32 0,-1 2 0 16,-1 2 160-16,1 2 48 0,2 2 0 0,1 1 0 16,-1-7 688-16,-1-8 144 0</inkml:trace>
  <inkml:trace contextRef="#ctx0" brushRef="#br1" timeOffset="160050.04">16366 5423 1551 0,'19'6'0'0,"-8"-2"128"0,0 0-128 0,2 1 0 0,0 1 0 0,0 0 0 0,2 4 128 0,-1 0-128 16,-1-1 192-16,4-3-64 0,-4 2 976 0,-2-3 192 16,-8 0 48-16</inkml:trace>
  <inkml:trace contextRef="#ctx0" brushRef="#br1" timeOffset="162164.41">15654 4714 6447 0,'0'0'576'0,"0"0"-576"0,0 0 0 0,0 0 0 0,0 0 1488 0,0 0 192 15,0 0 48-15,0 0 0 16,0 0-864-16,0 0-160 0,0 0-48 0,0 0 0 0,-7-11 256 0,7 11 48 15,0 0 16-15,0 0 0 0,0 0-208 0,0 0-64 16,0 0 0-16,0 0 0 0,0 0-256 0,0 0-48 16,0 0-16-16,0 0 0 0,0 0-64 0,0 0-32 15,0 0 0-15,0 12 0 0,0-12 64 0,4 12 16 16,-4-12 0-16,0 0 0 0,4 10-368 0,-4-10 0 16,5 10 0-16,-5-10 128 0,4 11-128 0,-4-11 0 15,7 9 0-15,-7-9 0 0,8 9 0 0,-8-9 0 16,7 11 0-16,1-2 0 0,-1-2 0 0,0 1-160 15,1-1 160-15,0-1 0 0,-8-6-128 0,11 12 128 16,-2 0 0-16,0 0 0 0,0-5 0 0,1 4 0 16,2 1 0-16,-3-5 0 0,0 0-128 0,-2-1 128 0,-1 2 0 0,1 0 0 15,-1 0 0-15,2 0 0 16,0-1 0-16,0 1 0 0,0 0-256 0,0 3 64 16,-1-5 16-16,6 6 0 0,0-3 176 0,-5-3 192 15,1 1-32-15,4 3-16 0,-1 1-144 0,-4-5 0 0,0 0 0 16,2 4 0-16,-1-1 0 0,-2-2 0 0,-1-1 0 0,1 1 0 15,-1-1 0-15,1-1 0 0,-1-1 0 0,5 4 0 16,-3 3 0-16,-2-8-192 0,-6-3 32 0,13 11 16 16,0-3 144-16,-1 0 0 0,-3-2 0 15,-9-6 0-15,9 7 0 0,3-1 0 16,-12-6 0-16,7 7 128 0,2-1-128 0,2 2 0 0,-11-8 0 0,11 9 0 0,1-2 0 16,-3-1 0-16,-9-6 0 0,6 7-128 0,2-3 128 0,2 3 0 15,-10-7 0-15,10 10 0 0,-10-10 0 0,6 5 192 16,-1 1-32-16,3 3-16 15,-8-9-144-15,8 11 0 0,-8-11-160 0,8 10 160 16,-8-10 0-16,8 11 0 0,-8-11 0 0,6 10 0 16,-6-10 0-16,8 11 0 0,-8-11 0 0,0 0 0 15,8 11 0-15,-8-11-224 0,8 8 32 0,-8-8 16 0,6 9 176 16,-6-9 256-16,5 7-64 0,-5-7-16 0,7 6-176 0,1 2 0 16,-8-8 0-16,8 9 0 0,-8-9 0 0,9 11 0 15,-9-11 0-15,6 6 0 0,1 1 0 0,0-1 128 16,-7-6-128-16,7 7 128 0,-2-3-128 0,0 1-256 15,-5-5 64-15,8 9 16 0,-8-9 176 0,8 8 0 16,-8-8 0-16,9 8 128 0,-9-8-128 0,7 5 0 16,-7-5 0-16,8 6-128 0,-8-6 128 0,0 0 256 0,0 0-64 0,6 8-16 15,-2 1 160-15,-4-9 48 0,0 0 0 0,0 0-11600 16</inkml:trace>
  <inkml:trace contextRef="#ctx0" brushRef="#br0" timeOffset="191562.38">5045 17671 1839 0,'0'0'160'0,"0"0"-160"0,0 0 0 0,0 0 0 0,0 0 2464 0,0 0 464 15,0 0 80-15,0 0 32 0,0 0-1472 0,0 0-288 16,0 0-64-16,0 0-16 0,0 0-496 0,0 0-80 16,0 0-32-16,0 0 0 0,0 0-592 0,0 0 0 15,0 0-192-15</inkml:trace>
  <inkml:trace contextRef="#ctx0" brushRef="#br0" timeOffset="194553.14">20626 5380 11743 0,'0'0'512'0,"0"0"128"0,0 0-512 16,0 0-128-16,0 0 0 0,0 0 0 0,0 0 1680 0,-8 4 320 15,8-4 64-15,0 0 16 0,0 0-736 0,0 0-160 16,0 0-32-16,0 0 0 0,0 0-192 0,0 0-64 16,0 0 0-16,9-6 0 0,2 1-448 0,1 0-112 15,1 0-16-15,4 2 0 0,1-3-320 0,4 2 0 16,1-1 0-16,2-1-192 0,4 0 16 0,3 1 0 15,4 1 0-15,1 0 0 0,0 0-112 0,0 1-32 16,-2 2 0-16,-4 0 0 0,-4-2-64 0,-2 2 0 16,1-2-16-16,0 2 0 0,-1 0 400 0,-9 1-128 15,-1 0 128-15,2-2 0 0,0 2 0 0,-1-2 0 16,-2 0 0-16,1 2 0 0,-2-1 0 0,-2 1 128 16,1 0-128-16,-1 0 128 0,-4-1 0 0,1 1 16 0,-8 0 0 0,0 0 0 15,0 0 112-15,0 0 0 0,0 0 16 0,0 0 0 16,0 0-48-16,0 0-16 0,0 0 0 15,0 0 0-15,0 0 32 0,0 0 0 0,0 0 0 0,0 0 0 0,0 0-64 0,0 0-16 16,0 0 0-16,0 0 0 0,0 0-160 0,0 0 128 16,0 0-128-16,0 0 128 0,0 0-128 15,0 0-256-15,0 0 64 0,0 0 16 16,-2 6-608-16,2-6-128 16,-4 7-32-16,0-2-6720 0,4-5-1344 0</inkml:trace>
  <inkml:trace contextRef="#ctx0" brushRef="#br0" timeOffset="195116.89">21129 5648 10127 0,'0'0'896'0,"0"0"-704"0,0 0-192 0,0 0 0 0,0 0 1744 0,0 0 320 16,0 0 64-16,0 0 16 0,-2-6-400 0,2 6-80 15,-8-4 0-15,-1 5-16 0,-2 3-496 0,-2 1-112 16,-4 1-16-16,-1-1 0 0,-1-1-448 0,-2 1-112 16,-1-1-16-16,2 2 0 0,2 2-448 0,3 1 0 15,4-1 0-15,2-3 0 0,2 2 0 0,7-7-208 16,-8 2 16-16,8-2 0 16,0 0-528-16,0 0-112 0,16 11 0 0,2-2-16 15,-1-1 208-15,4-2 64 0,1-2 0 0,0 1 0 0,2 1 320 0,0-4 80 16,1 1 16-16,-3-2 0 0,-1-1 160 0,-1-1 128 15,-1 0-128-15,-6-1 176 0,-1 1 208 0,0 0 32 16,-2-1 16-16,2 0-11120 0</inkml:trace>
  <inkml:trace contextRef="#ctx0" brushRef="#br0" timeOffset="196087.67">20672 4594 11231 0,'0'0'496'0,"0"0"96"0,0 0-464 0,0 0-128 0,0 0 0 0,0 0 0 0,0 0 912 0,0 0 176 16,0 0 16-16,0 0 16 0,0 0 96 0,-4-7 0 15,0 1 16-15,4 6 0 0,0 0-240 0,0 0-48 16,0 0-16-16,0 0 0 0,0 0-176 0,0 0-48 16,-5-8 0-16,5 8 0 0,0 0-256 0,0 0-48 15,0 0-16-15,0 0 0 0,0 0-208 0,0 0-48 16,0 0-128-16,0 0 192 0,0 0-192 0,0 0 0 16,0 0 0-16,5-8 0 0,-5 8-192 0,10-11 0 0,1-2 16 0,2 0 0 15,2 7-160-15,5 1-48 16,5 3 0-16,3 0 0 0,4 0 208 0,6 0 48 15,3 1 0-15,4-1 0 0,-1-3 128 0,-1 0 0 16,-4 0 0-16,-10-1 0 0,2 4 144 0,2-1-144 0,1-1 192 0,1 3-192 16,0-4 192-16,-2 3-192 0,0 0 192 0,0 1-192 15,-2-1 128-15,-2 2-128 0,-2-1 0 0,-2 1 0 16,-4 0 0-16,-1 0 160 0,-3-3-160 16,-2 6 128-16,-1 5-128 0,1 2 192 15,-5-2-192-15,-1 2 192 0,-2-3-192 0,-2-1 0 0,-2 1 0 0,-2 1-7744 16,-1-2-1568-16</inkml:trace>
  <inkml:trace contextRef="#ctx0" brushRef="#br0" timeOffset="200187.39">21086 4978 10127 0,'0'0'448'0,"0"0"96"0,-2-9-544 0,2 9 0 16,0 0 0-16,0 0 0 0,-3-8 2816 0,2 2 464 15,1 6 96-15,0 0 16 0,0 0-1728 0,0 0-320 16,0 0-80-16,0 0-16 0,0 0-976 0,13-2-272 0,-3 0 0 0,1 0 128 16,0 0-128-16,1 1-176 0,1-2 48 0,3 3 0 15,-1 0 128-15,1 3 0 16,0-3 0-16,-1 0-128 0,0-4 128 0,-1 1 0 16,-2-2 0-16,1 4 0 15,0 1-1472-15,-13 0-384 0</inkml:trace>
  <inkml:trace contextRef="#ctx0" brushRef="#br0" timeOffset="200753.56">20743 3877 1839 0,'0'0'160'0,"0"0"-160"0,0 0 0 0,0 0 0 16,7-8 3136-16,1 1 576 0,0 2 128 0,1 1 32 16,-9 4-1968-16,13-3-400 0,0 1-80 0,1-1-16 15,2-3-496-15,3-1-96 0,2 1-32 0,0 0 0 16,0 0-784-16,2 2 0 0,2 0 0 0,3 2-192 16,2 0 192-16,1-2 0 0,0 2 0 0,-7 2 0 15,3 0 128-15,4 0-128 0,1-3 0 0,3 3 0 16,1-1 0-16,2 2 0 0,1 2 0 0,0-2 0 0,0 2 160 0,-2-1-160 15,-3 1 128-15,8 1-128 0,-14-2 0 0,-4 2 0 16,-5 3 0-16,-4-1-6976 16,-4 1-1472-16</inkml:trace>
  <inkml:trace contextRef="#ctx0" brushRef="#br0" timeOffset="214016.75">21294 4733 12895 0,'0'0'576'0,"0"0"112"0,0 0-560 0,0 0-128 0,0 0 0 0,0 0 0 15,-12-9 1696-15,11 1 304 16,-1 2 64-16,2 6 16 0,0 0-496 0,-2-3-112 0,-1-4 0 0,0 1-16 15,3 6-496-15,-1-7-80 0,-1 0-32 0,0 0 0 16,2 7-112-16,-1-6-32 0,1 6 0 0,0-7 0 16,1 2-128-16,-1 5-48 0,0 0 0 0,-1-7 0 0,0 1-96 0,1 6-32 15,0 0 0-15,-3-5 0 0,0-1-160 0,3 6-48 16,-2-4 0-16,2 4 0 0,0 0-48 0,0 0-16 16,-5-5 0-16,5 5 0 0,0 0-128 0,-7-1 0 15,1-2 144-15,6 3-144 0,-8-1 0 0,1 0 128 16,1-1-128-16,-2 2 0 0,8 0 144 0,-11 7-144 15,0-4 192-15,2 2-192 0,1 0 0 0,-1 2 0 16,-2-1 0-16,1 2 0 0,1 1 0 0,0-1 0 16,-2 1 0-16,1 4 0 0,-1 0 0 0,3-4 0 15,1 2 0-15,0 0 0 0,-2 2 0 0,1 0 0 16,-1 3 0-16,1-3 0 0,-1 0 0 0,1-1 0 16,2 0 0-16,-1-1-144 0,1 1 144 0,-1 1 0 15,2-3 0-15,0 4 0 0,-2-5 0 0,2 1 128 16,0 1-128-16,1-1 0 0,-1 0 0 0,1 1 144 15,1-2-144-15,2 0 0 0,1 0 128 0,-1 0-128 16,1 0 0-16,1 1 0 0,1-4 0 0,2 1 0 0,2-3 0 0,-1 2 0 16,0-2 0-16,2 0 0 0,0-2 0 0,0 1 0 15,-1 0 0-15,1 1 0 0,1-3 0 0,0 0 0 16,-1-2 0-16,1 0 0 0,0 1 0 0,0-3 0 16,-8 3 0-16,9-3 0 0,0 1 0 0,-1-1 0 15,-8 3 0-15,6-4 0 0,1 2 0 0,-1-1 0 16,1-1 0-16,-7 4 0 0,8-5 0 0,-2 1 0 15,-6 4 0-15,7-4 0 0,-1-1 0 0,1 1 0 0,-1 0 0 0,-6 4 0 16,0 0 0-16,0 0 0 0,6-6 0 0,-1 0 0 16,-5 6 0-16,0 0 0 0,5-5 0 0,-5 5 0 15,0 0 0-15,0 0 0 0,0 0 0 16,0 0 0-16,0 0 0 0,0 0 0 16,0 0 0-16,0 0 0 0,0 0 0 0,0 0 0 0,0 0 0 0,8 7 0 15,0 0-128-15,-3 3 128 16,-5-10 0-16,4 6 0 0,-4-6 0 0,5 8-144 0,-5-8 144 0,0 0 0 15,5 6 0-15,-5-6-128 0,0 0 128 0,7 6 0 16,-7-6-144-16,0 0 144 0,0 0 0 0,0 0 0 16,0 0 0-16,5 5 0 0,-5-5 0 0,0 0 0 0,0 0 0 15,0 0 0-15,0 0 0 0,0 0 0 16,0 0 0-16,0 0 0 0,0 0 0 0,0 0 0 16,0 0 0-16,0 0 0 0,0 0 0 0,0 0 0 15,0 0 0-15,0 0 0 0,0 0 0 0,0 0 0 16,0 0 0-16,0 0 0 0,0 0 0 0,0 0 0 0,0 0 0 0,0 0 0 15,4 8 0-15,-4-8 0 16,0 0 0-16,4 7 0 0,-4-7-224 0,0 0 32 0,4 10 0 0,-2-4 0 31,5 2-2256-31,-2-2-448 0</inkml:trace>
  <inkml:trace contextRef="#ctx0" brushRef="#br0" timeOffset="-214602.84">21146 4107 7359 0,'0'0'320'0,"-2"-9"80"0,2 9-400 0,-2-9 0 0,-2-1 0 0,1-3 0 15,-3-6 3056-15,2 6 528 0,-2-2 96 0,2 6 32 16,3 3-1584-16,1 6-304 16,-4-4-64-16,1-1-16 0,3 5-848 0,0 0-160 0,0 0-32 0,0 0-16 15,0 0-48-15,0 0 0 0,-6 9 0 0,-2 0 0 16,0 3-144-16,2 1-48 0,0 3 0 0,0 1 0 16,-3 0-128-16,1 2-16 0,-1-2-16 0,1 4 0 15,0 1-128-15,2 0-32 16,2-1 0-16,1-1 0 0,2-3-128 0,-1 0 0 15,0-2 0-15,2-7 128 0,0 0-128 0,1 2 0 0,0 1 0 0,1-2 0 16,-2-9-192-16,0 0 16 0,0 0 16 0,6 10 0 16,3 2-1504-16,0-3-288 15,-2-5-64-15,0-2-11216 0</inkml:trace>
  <inkml:trace contextRef="#ctx0" brushRef="#br0" timeOffset="-214406.39">21116 4145 8287 0,'-9'-5'368'0,"9"5"80"0,0 0-448 0,0 0 0 16,0 0 0-16,0 0 0 0,0 0 4176 0,0 0 752 16,0 0 160-16,0 0 32 0,17-1-3136 0,-1-1-608 15,1 1-128-15,-7 1-32 0,2-3-880 0,0 2-176 16,2 0-32-16,0-3-128 0,1 0 128 0,0 1-128 16,0-2 0-16,-4 4 0 0,2-4 0 0,-1 3 0 15,-4-2 0-15,2 3-144 16,1 1-608-16,1 0-112 0,-5-1-32 0,0-2-7840 15,-7 3-1568-15</inkml:trace>
  <inkml:trace contextRef="#ctx0" brushRef="#br0" timeOffset="-214239.36">21431 3983 10127 0,'-11'-3'896'16,"3"0"-704"-16,3 2-192 0,0 3 0 16,1 5 3712-16,1 2 720 0,-1 1 144 0,-1 3 32 15,1-1-2544-15,0 4-496 0,2-1-96 0,-1 4-32 16,1 0-768-16,2 3-160 0,0-3-16 0,1 1-16 15,1 0-352-15,1-2-128 0,1 1 0 0,0-3 144 16,0 1-144-16,1-2 0 0,0-2 0 0,3 0 0 16,5 2-2128-16,-1-3-304 15</inkml:trace>
  <inkml:trace contextRef="#ctx0" brushRef="#br0" timeOffset="-213818.02">21144 3964 11967 0,'-6'-7'1072'0,"1"5"-864"0,-1-2-208 0,6 4 0 15,-7 4 2960-15,1-2 560 0,-2 5 96 0,1 1 32 16,2 2-1856-16,1 6-384 0,0-2-64 0,6 8-9568 16,4 0-1920-16</inkml:trace>
  <inkml:trace contextRef="#ctx0" brushRef="#br0" timeOffset="-136496.67">23888 4964 22799 0,'0'0'496'0,"0"0"96"0,0 0 32 0,0 0 32 0,0 0-528 0,0 0-128 16,0 0 0-16,0 0 0 0,0 0 1024 0,0 0 160 16,0 0 32-16,0 0 16 0,8 9-400 0,0 0-64 15,-2-1-32-15,2 0 0 0,-8-8-272 0,9 8-48 16,0-1-16-16,-1 1 0 0,3-1-176 0,-1 2-32 15,-1 0-16-15,3 0 0 0,1-2-176 0,0 0 128 16,-1 0-128-16,1 2 128 0,2-2-128 0,2 0 0 16,0 1 0-16,1 0 0 0,2-1 0 0,0-1 0 15,-4-2 0-15,1 1 0 0,0-1 0 0,-2 0 0 0,-2 0 0 0,-2 0-176 16,0 0 176-16,-3 0 0 16,-8-4 160-16,0 0-160 0,0 0 0 0,0 0 0 15,-2 6 0-15,-4 2 0 0,-5 1 304 0,-4 2-48 16,-6-1 0-16,-13 7 0 0,0 3 64 0,9-7 0 15,-3 1 0-15,-1 0 0 0,0 3-320 0,-10 9 0 16,8-2 0-16,5-1 0 16,4 1-2080-16,6-5-480 0</inkml:trace>
  <inkml:trace contextRef="#ctx0" brushRef="#br0" timeOffset="-136152.24">23325 5265 4607 0,'0'0'192'0,"0"0"64"0,0 0-256 0,0 0 0 15,0 0 0-15,0 0 0 0,0 0 4608 0,10-4 864 16,2 1 176-16,-2 2 48 0,1-1-3856 0,6-1-768 16,4 2-160-16,5-2-16 0,4 2-336 0,5 1-64 15,3 1-16-15,3 2 0 0,2-3-352 0,0 1-128 16,-1 0 0-16,-1-1 0 15,-1 0-384-15,-1-1-160 0,0 1-32 0</inkml:trace>
  <inkml:trace contextRef="#ctx0" brushRef="#br0" timeOffset="-122864.18">20966 3830 5519 0,'0'0'496'0,"0"0"-496"16,0 0 0-16,11-17 0 0,-11 17 2400 0,0 0 384 15,-4-7 80-15,4 7 16 0,-7-4-832 0,7 4-144 16,0 0-48-16,0 0 0 0,0 0-576 0,0 0-112 16,0 0-16-16,-9 0-16 0,3 0-352 0,6 0-64 0,0 0-16 0,-7 7 0 15,7-7-352-15,0 0-80 16,0 0-16-16,-2 11 0 0,0 3-256 0,2-14-304 0,-5 9 64 0,4 2 16 31,-1 1-416-31,6 4-96 0,2 3-16 0,0 1 0 16,3 5 192-16,2 1 48 0,-1 2 0 0,3 0 0 0,1-2 320 0,1 1 64 15,-1 1 128-15,-1 0-208 0,-1 2 32 0,2 0 16 0,1 3 0 0,-1-3 0 16,-1-4 160-16,1 1 0 16,3-1 0-16,0-1-128 0,0-3 128 0,-4-1 0 0,0-1 0 0,2-2 0 0,-1-1 0 0,-1-3 128 15,-1-2-128-15,-1-2 0 0,0-3 128 0,-1-1-128 16,-1 1 128-16,-9-7-128 0,10 5 192 0,-1 0-16 16,0 2-16-16,0-3 0 0,-9-4 64 0,0 0 16 15,8 4 0-15,-8-4 0 0,0 0 176 0,0 0 32 16,0 0 16-16,0 0 0 0,0 0 64 0,0 0 16 15,0 0 0-15,0 0 0 0,0 0-544 0,0 0 0 16,0 0 0-16,0-15-8592 16,0 1-1760-16</inkml:trace>
  <inkml:trace contextRef="#ctx0" brushRef="#br0" timeOffset="-111463.41">14672 8626 16575 0,'0'0'1472'0,"-6"-4"-1168"0,6 4-304 0,0 0 0 0,0 0 3008 0,0 0 560 16,0 0 96-16,-7 0 32 0,2 10-2784 0,1 4-544 15,0 1-112-15,1 6-32 16,3 5-1040-16,3 1-208 0,0 2-32 0,2 4-16 15,1 1 480-15,-3-12 80 0,2 5 32 0,2 3 0 0,-1 0 480 0,1 3 0 16,-2-3 0-16,1-4 0 0,2 4 128 0,0 2-128 16,-3-2 144-16,2 7-144 0,-1-14 320 0,0-6-16 15,-3-4-16-15,-3-13 0 0,0 0 96 0,0 0 32 16,0 0 0-16,0 0 0 0,0 0-576 0,-1-9-112 16,1-3-32-16,-2-2 0 15,-1-5-256-15,-2-13-48 0,-2-3-16 0,-1 1 0 0,-1 0 464 0,1 0 160 16,-1-2 0-16,1 1-144 0,2 1 528 0,1 3 128 15,1-1 0-15,1-2 16 0,1-1 176 0,2 4 48 16,1 3 0-16,2 6 0 0,0 4-448 0,3 1-96 0,-1 3-16 16,1 1 0-16,1 1-192 0,2 4 0 15,-1 2 0-15,-8 6 0 0,15-4 0 0,1 5 0 0,-2 2 0 16,3 3 144-16,-1 3-288 0,2 3-64 0,-1 1-16 0,2 3 0 16,-5 2 64-16,2 2 16 0,-3 2 0 0,0-3 0 15,-3 5 144-15,-3 0 0 0,-4 3 0 0,-1 1-128 16,-2 0 128-16,-3 0 0 0,-2 2 128 0,0-10-128 15,-3 1 160-15,-1 1-32 0,-4 0-128 16,1 3 192-16,-1-3-32 0,0 3-16 0,-1-3 0 16,1-1 0-16,-2-2 112 0,2 0 0 0,0-4 16 15,4-2 0-15,0-6-272 0,2-2 0 0,7-5-128 0,0 0 128 16</inkml:trace>
  <inkml:trace contextRef="#ctx0" brushRef="#br0" timeOffset="-110729.78">15367 9112 11055 0,'0'0'480'0,"0"0"112"0,0 0-464 0,0 0-128 16,0 0 0-16,0-9 0 0,0 1 3216 0,0-3 624 15,0 0 128-15,1-1 32 0,1 1-2256 0,0-1-448 16,1-1-80-16,1 0-32 0,-2 1-912 0,3-1-272 15,2-1 128-15,0-1-128 0,-2 1 0 0,1 0 0 16,1-3 0-16,1 4 0 0,-2 0 0 0,1 1 0 16,0 2 0-16,-1 2 0 0,-6 8 256 0,0 0-32 15,0 0 0-15,0 0 0 0,-3-9-64 0,3 9-16 16,0 0 0-16,-4 10 0 0,2 4-400 0,-1 3-96 16,0 2-16-16,2-2 0 0,-3 2 176 0,3 3 16 0,-2 2 16 0,2 10 0 15,1-4 160-15,0-4 0 0,2-3 0 0,2-3-128 16,-1-5 128-16,1-2 0 15,2-2 0-15,1-5 0 0,2 1 0 0,3-2 0 16,0 0 0-16,1-3 0 0,-3-2 0 0,3-4 0 16,0-2 0-16,7-5 0 15,-2-2-1856-15,0-2-320 0,-2-4-80 0</inkml:trace>
  <inkml:trace contextRef="#ctx0" brushRef="#br0" timeOffset="-110412.05">15869 8815 23775 0,'0'0'1056'0,"0"0"224"0,0 0-1024 0,0 0-256 15,0 0 0-15,0 0 0 0,0 0 1296 0,0 0 224 16,-9 5 32-16,0 2 16 0,-2-3-416 0,2 2-64 16,0 1-32-16,0 2 0 0,-2 1-1056 0,2 1-256 15,-1 2-16-15,1 0-16 16,1 1-96-16,1 2-32 0,0-3 0 0,1-1 0 16,4-1 64-16,0-2 16 0,2-9 0 0,2 13 0 0,-2-13 16 0,8 15 16 15,2-2 0-15,2-5 0 0,-1 1 160 0,4-1 144 16,-2-1-208-16,1 0 80 0,0-1 128 0,0 1 0 15,-1-1 0-15,-2 2 0 0,-11-8 0 0,12 9 0 16,-4 2 0-16,-8-11 128 0,0 0 128 0,0 12 16 16,-4 1 16-16,-3-2 0 0,-2 1 976 0,-1 0 192 15,-2 1 32-15,2-3 16 0,-3 3-992 0,1-5-192 16,0-1-32-16,3-2-16 0,9-5-272 0,-12 0 0 16,12 0 0-16,-9-7 0 15,5-6-1152-15,2 0-320 0,2 0-80 0,2-5-16 16,3-4-1344-16,2-3-272 0</inkml:trace>
  <inkml:trace contextRef="#ctx0" brushRef="#br0" timeOffset="-110240.55">16177 8734 19343 0,'0'0'1728'0,"2"13"-1392"0,-1-1-336 0,1 1 0 0,-2 0 2304 0,-3 1 400 0,-5 1 80 0,3 6 16 31,0 3-2608-31,1 4-528 0,-1 2-112 0,3-2 0 0,2 1 144 0,3-3 48 0,1 2 0 0,1-2 0 16,4-3 256-16,0-1 0 0,3-1-128 0,1-1 128 15,2-5 0-15,-1-2 0 0,-1-1 0 0,-1-3 0 0,1-4 192 16,-2-1-16-16,0-4 0 0,-11 0-8240 16,9-8-1632-16</inkml:trace>
  <inkml:trace contextRef="#ctx0" brushRef="#br0" timeOffset="-110097.52">16031 8900 27359 0,'-19'-7'1216'0,"10"5"240"0,3-1-1168 0,6 3-288 16,0 0 0-16,0 0 0 0,0 0 960 0,0 0 128 15,9-9 16-15,8 1 16 0,4 0-1120 0,7 3 0 16,5 0-160-16,1 0 0 0,1 1 160 0,1 0 0 16,1 0 160-16,2 3-160 0,3 3 944 0,1 1 80 15,1-1 32-15,0 4-15936 0</inkml:trace>
  <inkml:trace contextRef="#ctx0" brushRef="#br0" timeOffset="-105268.02">20485 8747 18655 0,'-1'-12'832'0,"0"-1"160"0,1-1-800 0,-2 0-192 0,1-2 0 0,1 3 0 16,0 7 1216-16,0-1 192 15,-1 1 32-15,1 6 16 0,0 0 96 0,0 0 32 16,0 0 0-16,0 0 0 0,0 0-688 0,-8 0-128 0,-5 1-16 0,4 7-16 31,2 9-1472-31,3 9-288 0,-1-2-64 0,0 10-16 0,1 5 336 0,0 2 80 16,-1 2 16-16,-2 1 0 0,2 1 448 0,3-1 96 0,-2-2 128 0,4-5-208 15,1-5 208-15,2-5 0 0,-1-1 0 0,5-4 0 16,-1-6 0-16,3-2 0 0,2-1 0 0,1-6-144 16,-1-3 144-16,4-2 0 0,2 4 0 0,2-6 0 15,-3-3 160-15,1-2 64 0,0-6 16 0,-2-4 0 16,0-4 112-16,-1 1 32 0,-1-5 0 0,0-3 0 15,-3-3-1632-15,-3 0-320 0</inkml:trace>
  <inkml:trace contextRef="#ctx0" brushRef="#br0" timeOffset="-105077.28">20266 8639 20271 0,'-17'-1'896'0,"8"-1"192"0,0 1-880 0,3-2-208 15,6 3 0-15,0 0 0 0,0 0 1984 0,5-7 368 16,1-4 64-16,2 0 16 0,-3-4-1760 0,6 0-352 15,2 1-64-15,6 1 0 0,5 0-256 0,2 2-208 16,1-2 32-16,5 0 16 0,0 2 160 0,-2 1-128 16,-2 1 128-16,-1-1-128 0,-1 5 128 0,-1 1 0 15,-3 2 0-15,0 0 0 0,-4 1 0 0,-3 0 0 16,-4 1 0-16,-1 2 0 16,-3 5-1296-16,-4 2-336 0,-4 4-64 0</inkml:trace>
  <inkml:trace contextRef="#ctx0" brushRef="#br0" timeOffset="-104915.81">20364 8858 10127 0,'-9'3'896'0,"9"-3"-704"0,-7 2-192 0,7-2 0 16,0 0 4032-16,0 0 784 0,0 0 160 0,13 3 16 15,3-1-3904-15,1 0-800 0,1-4-160 0,2 0-128 16,2-3 0-16,3 1 0 0,0-3-160 0,1 2 160 16,0-2-176-16,1 1 176 0,3 1-128 0,1 1 128 15,2 1-224-15,0 1 32 0,-1 4 16 0,-2-2-12048 16</inkml:trace>
  <inkml:trace contextRef="#ctx0" brushRef="#br0" timeOffset="-104463.29">20943 9038 19983 0,'0'0'880'0,"0"0"192"0,0 0-864 0,8-9-208 16,-2 0 0-16,-6 9 0 0,5-8 1600 0,2 0 288 15,0 0 48-15,-1 2 16 0,1-2-896 0,-7 8-176 0,7-5-48 16,-7 5 0-16,6-9-576 0,1 2-112 16,1 2-16-16,3 2-128 0,-1-1 0 0,-10 4-256 0,13-1 32 0,-13 1 0 15,13 4 224-15,-13-4 0 0,12 8-160 16,-12-8 160-16,0 0 0 0,9 14 0 0,-4 2 0 0,0 1 0 16,1 5 0-16,-5 1-176 0,-4-1 176 0,1-1-128 15,-1-2 128-15,1-1 0 0,-2-3 0 0,0 0 0 16,1-5 0-16,3 2 128 0,-1-3-128 0,1-9 0 15,0 0 0-15,0 0 0 0,5 8 0 0,-5-8 0 16,0 0 0-16,10-5 0 0,2-1 0 0,0 1 0 0,1-4 0 0,1-3-160 16,2-2 16-16,2 2 0 15,0-1-1472-15,1-4-304 16,-2 0-48-16,0 0-8896 0</inkml:trace>
  <inkml:trace contextRef="#ctx0" brushRef="#br0" timeOffset="-103820.87">21394 8930 11967 0,'0'0'1072'0,"0"0"-864"16,0 0-208-16,0 0 0 0,0 0 2880 15,0 0 512-15,0 0 128 0,-1 13 0 0,-2-1-1744 0,0 1-368 16,1 1-64-16,-1 3 0 0,1 1-1088 0,-2 0-256 16,0-1 0-16,1 2 0 15,-1-1-432-15,3-5-80 0,-2-1-32 0,3-12 0 0,2 13 352 0,-2-13 192 16,0 0-192-16,0 0 192 0,0 0 0 0,9 13 0 16,1-4 0-16,-1-4 0 0,-9-5 0 0,0 0 176 15,10-4 0-15,0-2 0 0,0-4 272 0,0 1 48 16,-3-4 16-16,4-1 0 0,-2-2-256 0,1-2-64 15,1 0 0-15,-2 1 0 0,0-3-192 0,-1 3 0 16,1 4 0-16,0-2 0 0,0 3-176 0,0 3 176 0,-1 4-160 16,-8 5 160-16,0 0 0 0,0 0 0 15,0 0 0-15,0 0 0 0,0 0 0 0,0 0 160 0,0 0 0 0,-2 10 0 32,2-10-544-32,-3 14-96 0,3 3-32 0,3-1 0 0,-1-2 320 0,3 1 48 0,3-4 16 0,1 0 0 15,3-5 128-15,1 1-192 0,0-1 192 0,0 0-192 16,0-3 192-16,0 0 0 0,-1-3 0 15,1-1 0-15,3-1 160 0,-2 0-32 0,0-2-128 0,1-1 192 16,-1 1-192-16,2-3 0 0,-2-2 0 0,0 0 0 16,1-3-272-16,-2-1 48 0,1-1 16 0,-2 1 0 15,0 1 208-15,-2 0-144 0,-1-1 144 0,-1 2-128 0,-3 0 128 16,-5 11 0-16,0 0 0 0,0 0 0 0,-5-9 192 0,5 9 80 16,-9-1 16-16,0 5 0 0,-2 4 352 0,1 3 80 15,-1 1 16-15,1 4 0 0,1 3-496 0,1 1-112 16,3-1 0-16,0 0-128 15,3-5-432-15,4-1-192 0,-2-13-32 16,6 12-16-16,-6-12 304 0,16 10 64 0,2-3 16 0,2-5 0 0,0-3 288 0,1-6 0 16,-1-4 0-16,1-5 0 0,1-1 320 0,0 0 0 15,0-2 16-15,-2-1 0 0,-3 2-336 0,-4 1 128 16,-2-3-128-16,-3 1 0 0,-1-1 0 0,1-3-160 16,-3-3 16-16,-1-2 0 0,-3-3-96 0,0-6-16 15,-2-4 0-15,1 2 0 0,0 6 48 0,-1 6 0 16,-3 1 0-16,-1 9 0 0,-2 6 768 0,7 11 144 15,-9-1 48-15,1 6 0 0,0 6-48 0,-3 4-16 16,-4 2 0-16,2 10 0 16,-2 9-1536-16,3 4-304 0,0 3-64 0,4 0-16 15,2-1 592-15,2 0 112 0,3-1 16 0,4 0 16 0,3-5 256 0,7-1 48 16,5-2 16-16,7-2 0 0,5-1 176 0,-2-8 0 0,0-1 128 0</inkml:trace>
  <inkml:trace contextRef="#ctx0" brushRef="#br0" timeOffset="-76472.62">26334 3050 22911 0,'8'-4'512'0,"-1"0"96"0,1 0 32 0,-1 0 0 0,-7 4-512 0,0 0-128 0,5-4 0 0,-5 4 0 16,0 0 1408-16,0 0 272 0,0 0 48 0,0 0 16 15,0 0-1152-15,0 0-224 0,0 0-48 0,-1 12-16 32,1 4-896-32,0 2-176 0,2 6-48 0,1-1 0 0,0 0 400 0,-1 5 80 15,3-2 16-15,-1 4 0 0,-1 0 144 0,-1-1 48 16,1 1 0-16,0-3 0 0,-1-2 128 0,1-2 0 16,-2-2 0-16,-1-1 0 0,-1-1 0 0,-2-3 0 0,-1-2 0 0,-1-1 0 15,0 0 192-15,-2-1-48 0,-2 0 0 16,-1-5 0-16,-1 4 160 0,-7 1 16 0,-5-6 16 0,7-2 0 15,-3-3 240-15,-2 1 64 0,-2 0 0 0,0-2 0 16,-2-1 160-16,2 0 32 0,1-2 16 0,3 0 0 16,1 2-1152-16,2-3-224 0,2 2-48 0</inkml:trace>
  <inkml:trace contextRef="#ctx0" brushRef="#br0" timeOffset="-74958.69">26296 4090 22911 0,'0'0'1024'0,"0"0"192"0,-7-1-960 0,7 1-256 0,-3-1 0 0,3 1 0 15,-6 0 864-15,6 0 128 0,-4 2 32 16,4-2 0-16,0 0-48 0,-3 8 0 0,1 1 0 0,1 0 0 31,-3 3-1296-31,4 1-272 0,0 3-48 0,4-1-16 16,-1 4 48-16,0 2 16 0,3-2 0 0,-1 2 0 0,-1 0 384 0,1-4 80 0,0 2 128 0,2 5-208 15,-2-5 208-15,-1-6 0 0,0 0 192 0,-3-2-192 16,2-1 128-16,-1 1-128 0,2-1 0 0,1 3 0 0,-1 0 224 0,3 3-64 16,-3-6-16-16,1 1 0 0,-2-5 224 0,0-1 32 15,3-1 16-15,-6-4 0 16,0 0-1728-16,0 0-352 0</inkml:trace>
  <inkml:trace contextRef="#ctx0" brushRef="#br0" timeOffset="-73841.65">26258 4943 4607 0,'0'0'400'0,"0"0"-400"0,0 0 0 0,0-9 0 0,0 9 2352 0,3-8 384 15,-5-1 80-15,2 9 0 16,0 0-864-16,0 0-176 0,0 0-48 0,0 0 0 0,3-8-464 0,-3 8-112 15,0 0 0-15,0 0-16 0,0 0-368 0,0 0-64 16,0 0 0-16,0 0-16 16,0 0-240-16,5-4-32 0,-1 2-16 0,-4 2 0 0,0 0-80 0,0 0 0 15,0 0-16-15,0 0 0 0,0 0-112 0,0 0 0 16,0 0-16-16,0 0 0 0,0 0 16 0,0 0 16 16,0 0 0-16,0 0 0 0,0 0-80 0,0 0-128 15,0 0 176-15,0 0-176 0,0 0 0 0,0 0 0 16,0 0 0-16,2 7 0 0,-2-7 0 0,0 11-224 15,0-2 64-15,0 0 16 0,-2-1-192 0,0 1-48 16,-2 0 0-16,0 5 0 16,0 0-96-16,1-1-32 0,1 1 0 0,0 4 0 0,0 2 256 0,-1-2 32 0,3 2 16 0,1-7 0 15,1 1 208-15,-1 2-176 16,-1 0 176-16,0 0-160 0,0 0 160 0,0 6 0 16,0-3 0-16,0-7 0 0,1-1 0 0,1 2 0 0,-1-2 0 15,0 1 0-15,1-1 0 0,-1-2 0 16,0 0 0-16,0 0 0 0,1-1 0 0,-2-8 0 0,0 0 0 0,4 8 128 15,2-2 0-15,-1 1 0 0,-1-1 0 0,-4-6 0 16,4 3 160-16,-4-3 32 0,0 0 16 0,0 0 0 16,0 0-336-16,8-2 0 0,-8 2 0 0,0 0-128 15,7-9-2528 1,-1-1-496-16</inkml:trace>
  <inkml:trace contextRef="#ctx0" brushRef="#br0" timeOffset="-73620.79">26319 4869 11967 0,'0'0'1072'15,"0"0"-864"-15,8-6-208 0,-1 3 0 0,1-3 3152 0,-1 1 592 16,3 0 112-16,-1 0 32 0,0-1-2432 0,0 0-496 16,0-2-80-16,0-1-32 0,3 1-400 0,1 0-96 15,0 1-16-15,0 0 0 0,1 2-336 0,1 1 0 16,0 1 0-16,0-1 0 0,-1 2 0 0,0 0 0 15,2 0 0-15,-2 1 0 0,-2 1 0 0,0-2-160 16,-2 2 160-16,-1 0-160 16,-1 2-1536-16,-1 1-304 0,-7-3-64 0</inkml:trace>
  <inkml:trace contextRef="#ctx0" brushRef="#br0" timeOffset="-73392.56">26390 5094 22799 0,'0'0'1008'0,"0"0"208"0,10-2-960 0,1-2-256 0,-2 2 0 0,1-2 0 16,2-2 864-16,-2-4 128 0,-2-4 32 0,0 3 0 15,2 3-224-15,2 0-32 0,0 2-16 0,2-1 0 16,-1-3-304-16,3 2-48 0,2 1-16 0,-3 2 0 16,-1-1-384-16,2 2 128 0,-2 1-128 0,2-2 0 0,1 0 0 0,-2-2 128 15,1 3-128-15,1 2 0 0,0 2 176 16,-2 0-48-16,0 0-128 0,-4-3 192 15,-1 2-704-15,-10 1-160 0,0 0-32 0,7 5 0 0</inkml:trace>
  <inkml:trace contextRef="#ctx0" brushRef="#br0" timeOffset="-58549.24">26541 5699 12895 0,'0'0'1152'0,"0"0"-928"16,0 0-224-16,-4-8 0 0,0-2 2320 0,4 10 432 15,-4-9 64-15,4 9 32 0,-4-9-1344 0,1 1-272 16,-1 1-48-16,4 7-16 0,-6-5-160 0,6 5-48 16,-6-4 0-16,6 4 0 0,-8-1-368 0,8 1-80 15,-8-1 0-15,0 1-16 0,-1 2-224 0,1 1-32 16,-1 3-16-16,-2 2 0 0,-2 3-224 0,0 0 0 15,-2 2-192-15,0-1 192 16,-2 1-640-16,0 3 0 0,4 1-16 0,1-2 0 16,-1 1 128-16,2 1 16 0,2-1 16 0,1 2 0 0,3-4 112 0,4 2 32 15,1-3 0-15,0-13 0 0,6 15 160 0,4-1 48 16,-1-4 0-16,4 2 0 0,1-2 144 0,2-2 0 16,-2-3 0-16,0 0 0 0,-1-1 0 0,0 1 0 15,1-1 128-15,-4-4-128 0,0 0 160 0,0 0-32 16,-10 0-128-16,10 0 192 0,-2 0-192 0,-8 0 144 15,0 0-144-15,0 0 128 0,9 4-128 0,-9-4 0 16,0 0 144-16,0 0-144 0,0 0 0 0,2 12 0 0,0 0 0 0,-2-12 0 16,1 13 0-16,-1-13 0 0,0 12 0 0,3 2 0 15,2 2 0-15,0-2 0 0,-1-8 0 0,0 1 0 16,1 1 128-16,-5-8-128 0,5 6 128 0,1-2-128 16,-6-4 0-16,0 0 0 0,0 0 0 0,9 0-192 15,-9 0-1920 1,8-4-384-16</inkml:trace>
  <inkml:trace contextRef="#ctx0" brushRef="#br0" timeOffset="-58349.33">26365 5861 20959 0,'0'0'448'0,"0"0"112"0,-9-2 16 0,9 2 16 0,0 0-464 0,0 0-128 16,0 0 0-16,0 0 0 0,0 0 1248 0,10-2 224 15,1-1 64-15,1-1 0 0,1-2-896 0,0-1-192 16,0 2-16-16,1 0-16 0,3-2-272 0,2 2-144 15,2 0 160-15,0 0-160 0,3-2 144 0,-2 3-144 16,-3 2 128-16,2-1-128 0,3 4 0 0,-1 3 0 16,-1-2 0-16,1 0 0 0,-4 1 0 0,1-1-144 15,-2 0 0-15,-2 0-8224 0,-3 4-1632 16</inkml:trace>
  <inkml:trace contextRef="#ctx0" brushRef="#br0" timeOffset="-57340.57">26618 6271 22111 0,'0'0'1968'0,"-9"-5"-1584"16,-2 1-384-16,0 3 0 0,-1 1 1808 0,0 4 288 15,-1-3 48-15,0 4 16 0,0-1-720 0,-1 4-144 16,-1 1-16-16,5 0-16 0,-2 1-1264 0,-1 3-160 0,-1 2-80 0,0 4-16 31,-1-3-384-31,3 4-96 0,-1-3-16 0,2-1 0 0,3 1 64 0,3 0 16 0,2-3 0 0,2 0 0 16,3 1 192-16,5-6 32 0,2 1 16 0,3 1 0 15,3-1 304-15,2 0 128 0,2-1-128 0,7 2 128 0,-3-5 0 0,2 0 0 16,1-2 0-16,-1-2 0 16,0 1 0-16,-2-1 0 0,0 2 0 0,-2 2-11856 15</inkml:trace>
  <inkml:trace contextRef="#ctx0" brushRef="#br0" timeOffset="-57010.57">26565 6968 11055 0,'0'0'976'0,"0"0"-784"15,0 0-192-15,-10-3 0 0,0 6 3584 0,0-2 656 16,-1 4 144-16,-1 3 32 0,-2 5-2368 0,-2 3-480 15,-1-3-96-15,-1 4 0 0,0 2-752 0,0-1-144 16,-1 3-16-16,1-1-16 0,1-2-736 0,3 0-128 16,2-3-48-16,2-4 0 0,-2-5 640 0,7 0 128 0,5-6 32 0,0 0 0 31,0 0-1712-31,14 15-320 0,3-4-80 0,1-7-16 0,1 0 1328 0,3-1 368 0,0-2 0 0,0-1-144 16,-1 0 400-16,-2-1 64 0,2-3 32 15,2 2 0-15,0 2-96 0,-1-1-32 0,-2 0 0 16,1-2 0-16,1 1-560 0,-1 0-112 15,5 2-32-15,1-1 0 0</inkml:trace>
  <inkml:trace contextRef="#ctx0" brushRef="#br0" timeOffset="-56584.16">26396 7600 9215 0,'0'0'400'0,"-6"-3"96"0,6 3-496 0,0 0 0 16,0 0 0-16,0 0 0 0,-7 11 3904 0,3 2 672 15,2 2 144-15,-3 1 16 0,-7-3-2848 0,4 7-576 0,2 1-112 0,2 5-32 31,-2 1-1472-31,5 4-288 0,1 3-64 0,0-10-16 0,-1 0 368 0,1 4 80 16,0 0 16-16,1 2 0 0,2-2 208 0,1-2 0 0,0 0 0 0,5 8 0 16,0-5 0-16,-3-12 128 0,1-6 0 0,-1 1-128 15,0-5 320-15,3 0-64 0,-2 0 0 0,-1-6-8640 16,-6-1-1728-16</inkml:trace>
  <inkml:trace contextRef="#ctx0" brushRef="#br0" timeOffset="-56244.28">26458 7801 3679 0,'0'-8'320'0,"0"-4"-320"0,1 2 0 0,2 2 0 0,0-3 5248 0,-3 11 992 16,7-9 192-16,-3 2 32 0,-2-3-4544 0,1 4-896 16,2-1-192-16,-5 7-48 0,0 0-224 0,12-2-48 15,-12 2-16-15,14-2 0 0,-14 2-496 0,19 4 0 16,-5 3 0-16,-14-7 0 0,16 8 0 0,-16-8 0 16,11 11 0-16,-2 2 0 0,-5-1 0 0,-4-12 0 15,2 15 0-15,-4-1 0 0,-3-5 0 0,1 3 128 16,-2-1-128-16,1 0 144 0,-2-2-16 0,1 0 0 15,-1-1 0-15,7-8 0 0,-7 8 80 0,2 1 16 16,5-9 0-16,0 0 0 0,-5 6-224 0,5-6 0 16,0 0 0-16,0 0-160 0,0 0-64 0,5 12-16 0,-5-12 0 15,12 12 0-15,0-6 240 0,-4 1-176 16,3-4 176-16,1 0-160 0,-3 1 160 0,2-1 0 0,-1 1 128 0,3 2-128 16,-13-6 0-16,10 3 0 0,-10-3 0 0,0 0 128 15,0 0 0-15,4 8 16 0,-5 1 0 0,-4 4 0 16,-4 4 32-16,1-4 0 15,-3 1 0-15,-2 3 0 0,-1 2-176 0,-2-1 128 16,1-1-128-16,-2-2 128 0,1 0 0 0,-6 3 0 0,4-5 0 0,1-6-15072 16</inkml:trace>
  <inkml:trace contextRef="#ctx0" brushRef="#br0" timeOffset="-55325.36">25794 3084 4607 0,'-5'-7'400'0,"1"2"-400"0,1-1 0 0,3 6 0 0,-2-3 544 0,0-4 32 16,2 7 0-16,2-3 0 0,-1 0 1360 0,-1 3 288 15,0 0 48-15,0 0 16 0,0 0-128 0,0 0-32 16,0 0 0-16,0 0 0 0,0 0-1024 0,0 0-208 16,0 0-32-16,-5 20-16 0,0 0-336 0,1 8-80 15,-5 3-16-15,1 8 0 0,1 8-560 0,3 8-112 16,2 6-32-16,-1 8 0 0,0 2-32 0,2 8-16 0,0 6 0 0,0 6 0 16,-1 8 176-16,0 0 160 0,-2 2-208 0,1 4 80 15,-1 5 128-15,0 1 0 0,-1-1 0 16,2-33-128-16,0 12 128 0,-3 5 0 0,1 4 0 15,-1 2 0-15,-1 0 0 0,1 2 128 0,-1 2-128 16,2 1 0-16,1-2 0 0,0-3 144 0,0 2-144 0,2-2 0 16,0-2 192-16,1-3-192 0,0-1 192 0,-1-3-192 15,1 1 208-15,0-5-64 0,-2-4-16 0,0-3 0 0,0-6 16 16,-1-2 0-16,0 0 0 0,0-2 0 0,-1-1 32 0,-1 0 0 16,0-6 0-16,1-1 0 0,-2-3 0 0,2 1 0 15,0-1 0-15,1-2 0 0,1-2-32 0,1 1 0 16,2-4 0-16,1 1 0 15,2-2-16-15,-1 0 0 0,-1 0 0 0,1-2 0 0,0-2 64 0,1-4 0 16,0 0 0-16,-1-1 0 0,1-3 176 0,-1-1 32 16,1 0 16-16,0-6 0 0,0-2-416 0,1 0 0 15,-1-2 0-15,1-3 0 16,0-6-352 0,0-3-160-16,-2-2-16 0,1-2-12496 0</inkml:trace>
  <inkml:trace contextRef="#ctx0" brushRef="#br0" timeOffset="-54525.93">27095 3156 20031 0,'0'0'896'0,"-2"-10"176"0,2 10-864 0,-3-10-208 16,3 10 0-16,-3-9 0 0,3 9 848 0,0 0 128 15,0 0 32-15,0 0 0 0,0 0-160 0,-5 13-16 16,-3 4-16-16,3 10 0 0,1 8-656 0,2 15-160 0,-1 10 0 0,0 12 0 31,2 7-416-31,0 15-112 0,-2 12-32 0,2 12 0 0,0 11 272 0,-1 10 48 0,1 7 16 0,0 6 0 16,-2 3 224-16,2 4 0 0,-1 4 0 0,1-56 0 0,1 7 0 16,0 4 0-16,1 5 0 0,1-1 0 0,-1-4 0 15,0-4 0-15,2 1 128 0,0-5-128 0,-1-6 0 0,-1-1 160 16,1-4-160-16,-2-2 128 0,-2-5 48 0,1-1 0 15,-1-5 0-15,0-2 0 0,0 1 16 0,2-5 16 16,0 3 0-16,1-1 0 0,0-7 80 0,-1-3 16 16,0-6 0-16,2-3 0 15,-4 0-16-15,1-2 0 0,1 3 0 0,-3-2 0 0,-1-2-288 16,0-4 160-16,-1-3-160 0,-1-1 128 0,-1-4-128 0,-1 0 160 16,-1-4-160-16,0 0 160 0,-1-8-160 15,-1 1 128-15,2-5-128 0,1 2 128 0,-3-4-128 0,1 0 0 16,3 1 0-16,0-5 0 15,2-7-896-15,0-2-192 0,0-2-64 0</inkml:trace>
  <inkml:trace contextRef="#ctx0" brushRef="#br0" timeOffset="-54156.16">25682 8470 11967 0,'-4'2'1072'0,"-1"2"-864"0,-2 1-208 15,3-1 0-15,4-4 4080 0,0 0 768 0,0 0 144 0,0 0 48 16,8 3-4192-16,3-1-848 0,2 0-128 0,5-1-64 0,5-1 336 0,3 0 64 16,6 0 16-16,2 0 0 0,10-1 320 0,6-2 64 15,4-1 16-15,6-1 0 0,8-3-160 0,0-1-16 16,0-3-16-16,-3 1 0 0,-4-2-432 0,-1-1 0 16,-1-1 0-16,-1 0 0 15,4 1-400-15,-5 1-112 0,-2-5-32 0,-6 4 0 16,-6 3-944-16,-5-2-192 0,-7-3-48 0</inkml:trace>
  <inkml:trace contextRef="#ctx0" brushRef="#br0" timeOffset="-53792.51">25919 7451 26367 0,'0'0'1168'0,"0"0"240"0,0 0-1120 0,0 0-288 0,0 0 0 0,0 0 0 0,0 0 704 0,0 0 96 16,0 0 16-16,0 0 0 0,0 0-656 0,0 0-160 15,16-4 0-15,3 2 0 0,6-1 624 0,5-1 80 16,3 2 32-16,7-1 0 0,10-2-288 16,2 2-48-16,4 2-16 0,-1 0 0 0,-3-2-192 0,-1 0-32 15,-4 1-16-15,2-2 0 0,1 1-144 0,2 1 0 16,1-2 0-16,5 0 128 16,-4 1-512-16,-4-2-128 0,-7-3 0 15,-7 0-16-15,-3 2-768 0,-6-1-160 0,0 1-16 0,-7-2-11312 16</inkml:trace>
  <inkml:trace contextRef="#ctx0" brushRef="#br0" timeOffset="-53487.51">25844 6882 22111 0,'-12'-6'1968'0,"5"2"-1584"0,7 4-384 0,0 0 0 15,0 0 848-15,7-10 96 0,1 0 16 0,3-1 0 16,4 2-576-16,-4 3-96 16,4-2-32-16,2 0 0 15,0-1-752-15,7-2-144 0,5 1-48 0,8 2 0 0,4-4 1200 0,10 6 256 0,8 1 32 0,1-1 16 16,0 3 112-16,-1-1 32 0,-2 1 0 0,0-1 0 15,-1 4-640-15,4-3-112 0,3 3-16 0,29 3-16 16,-9-2-176-16,-16 2-192 0,-15-3 32 0,-7-1 16 16,-10 1-880-16,-2-3-160 0,-7 0-32 0</inkml:trace>
  <inkml:trace contextRef="#ctx0" brushRef="#br0" timeOffset="-53170.52">25913 6241 22111 0,'0'0'976'0,"0"0"208"0,0 0-944 0,0 0-240 15,8-6 0-15,2-1 0 0,2 1 928 0,2-1 144 16,2 1 16-16,-3 1 16 16,2-1-1296-16,6 0-256 0,7-3-48 0,4 4-16 0,7 1 336 0,10 0 176 0,5 1-192 0,23-1 192 15,-13 0 0-15,-24 2 256 0,2-2-32 0,21-3 0 16,-7 1-224-16,3 2 128 0,0 0-128 0,0 0 0 16,0-1 0-16,-8 1-192 0,-7-6 16 0,-6-1-10704 15</inkml:trace>
  <inkml:trace contextRef="#ctx0" brushRef="#br0" timeOffset="-52790.65">25854 5356 20271 0,'-12'-4'896'0,"12"4"192"0,-13-4-880 0,4 2-208 16,3-1 0-16,6 3 0 0,0 0 1472 0,0 0 256 15,0 0 64-15,0 0 0 0,0 0-1216 0,9-1-224 0,-1 0-48 0,3-1-16 16,5 0-288-16,5 2-304 16,2 0 64-16,5 0 16 0,2-3 224 0,7 6 0 15,8-3 0-15,7 0 0 0,7 0 0 0,1 0 0 0,0 0 0 0,24 0 0 16,-13-3 0-16,-7 2 0 16,-4-2 0-16,1 1 0 15,3 0-416-15,-2 0-96 0,-3-1 0 0,-7 0-7168 16,-6-2-1440-16</inkml:trace>
  <inkml:trace contextRef="#ctx0" brushRef="#br0" timeOffset="-52419.89">25913 4685 21183 0,'0'0'944'0,"0"0"192"0,-11-1-912 0,2-2-224 15,1 0 0-15,8 3 0 0,0 0 832 0,0 0 128 16,0 0 32-16,0 0 0 0,7-7-336 0,2 1-64 16,0 0-16-16,4 2 0 0,4 0-576 0,8 1-160 15,4 1-16-15,7 0 0 0,3 1 176 0,11 2 0 0,6 1 160 0,4-1-160 16,5 0 0-16,-4 1 0 0,-5-1 0 0,-2-1 0 16,-5-1 0-16,3-2-192 0,4-1 16 0,3-1 0 15,4 1-640 1,-6-3-128-16,-5 1-16 0</inkml:trace>
  <inkml:trace contextRef="#ctx0" brushRef="#br0" timeOffset="-52091.98">25720 4038 24239 0,'-21'-10'1072'0,"12"3"224"0,1 2-1040 0,8 5-256 16,-3-9 0-16,6 1 0 0,3 0 384 0,7 0 32 15,7-1 0-15,6-1 0 0,5-3-416 0,2-3-304 16,1-3 48-16,0 0 16 15,2-1-720-15,6 4-160 0,6 0-32 0,10 3 0 16,11 3 592-16,5 2 112 0,2 0 32 0,-5 0 0 0,-5 2 416 0,-3 3 0 16,1-1 0-16,4 2 0 0,2 0 176 0,1 2 16 0,-3 0 0 15,-8 2-8992-15</inkml:trace>
  <inkml:trace contextRef="#ctx0" brushRef="#br0" timeOffset="-49418.56">25853 9117 20271 0,'0'0'1792'0,"0"0"-1424"0,0 0-368 0,0 0 0 0,-5 11 2048 0,-1-3 352 16,-2-2 64-16,3 6 16 0,1 4-2192 0,0 3-432 15,3 6-96-15,1 2-16 0,0-2 0 0,0 1 0 16,0-1 0-16,0 4 0 0,1 2 256 0,1-14 0 16,-1 4 0-16,0 1-144 0,-1 1 144 0,2 1 0 15,0-1 128-15,2 1-128 0,1-2 128 0,3 3-128 16,3-1 160-16,-4-4-160 0,1-6 128 0,3 6-128 16,-2-7 0-16,-4-7 0 15,0-2-784-15,-5-4-256 0,0 0-48 0,5-4-10208 0</inkml:trace>
  <inkml:trace contextRef="#ctx0" brushRef="#br0" timeOffset="-49288.99">25901 9486 20735 0,'0'0'912'0,"0"0"192"0,0 0-880 0,0 0-224 0,0 0 0 0,0 0 0 16,0 0 1440-16,0 0 240 0,0 0 48 0,6-10 16 15,1 2-1408-15,1 2-336 0,0-1 0 0,3 2 0 16,4-2 0-16,0 1 0 0,2-1 0 0,3 0-176 16,-1-3 176-16,1 0 0 0,0 3 128 0,-1 1-128 15,-1-1-224-15,2 1-112 0,1-1-32 0,-2 1 0 16,-3-1-1680-16,0-2-320 0,-2-2-80 0</inkml:trace>
  <inkml:trace contextRef="#ctx0" brushRef="#br0" timeOffset="-49123.03">26245 9093 12895 0,'0'0'1152'0,"0"0"-928"15,0 0-224-15,-4 9 0 0,2 1 2944 0,-2 3 560 16,-3 2 96-16,1 4 32 0,-2 3-2608 0,1 8-512 16,2 7-96-16,-1 1-32 0,0 3-384 0,2-2-144 15,2 2 0-15,1-14 0 0,2 3 144 0,0 2 0 16,3-2 0-16,1 0 0 0,2 1 0 0,1 0 0 15,5 0 0-15,-2-1 128 0,2-4 64 0,2-2 0 16,0-2 16-16,1-4-12432 0</inkml:trace>
  <inkml:trace contextRef="#ctx0" brushRef="#br0" timeOffset="-46467.67">26645 9596 23375 0,'0'0'1024'0,"0"0"240"0,-2-10-1008 0,2 10-256 16,0-11 0-16,2 2 0 0,2 0 848 0,2 1 128 16,0 0 32-16,2 3 0 0,1 0-704 0,1-2-144 0,0 2-32 0,0 2 0 15,0 0-128-15,1 0 0 0,-11 3 0 0,14-1 0 16,-2 1 448-16,0 1 48 16,-12-1 16-16,13 4 0 0,-13-4-288 0,0 0-48 0,0 0-16 0,10 9 0 15,-3 1-160-15,-7-10 128 0,-3 11-128 0,-2-1 128 16,-3 2-128-16,-2 0 0 0,-4 1 144 0,1-2-144 0,0 0 128 0,0 2-128 15,-1 3 160-15,1-2-160 0,3-1 128 0,0-4-128 16,3 2 0-16,1-5 0 0,6-6 0 0,0 0 0 16,0 0-128-16,2 9 128 0,-2-9-368 0,9 8 48 15,-1-2 0-15,3-2 0 16,2 0 0-16,3-1 16 0,2-3 0 0,1 1 0 16,0 1 144-16,-1 1 32 0,-1-1 0 0,-1 2 0 0,0 3 128 15,-2 0 0-15,-4-3-144 0,-2 1 144 0,-8-5 0 0,3 8 0 16,-4 0 0-16,-3 1 0 0,4-9 272 0,-11 12 32 15,-4 1 0-15,-2 1 0 0,0-5-64 0,-2 3-16 16,0 1 0-16,2-1 0 0,0-1-224 0,3 1 0 16,1-1 0-16,2-4 0 0,2 0-176 0,9-7-80 15,0 0 0-15,0 0-16 16,0 0-1792-16,0 0-368 0,0 0-64 0</inkml:trace>
  <inkml:trace contextRef="#ctx0" brushRef="#br0" timeOffset="-46227.57">27039 9649 25455 0,'0'0'1120'0,"0"0"240"0,0 0-1088 0,0 0-272 16,4 12 0-16,0-1 0 0,-4-11 336 0,4 11 16 15,-4-11 0-15,0 12 0 0,0-12-48 0,0 14-16 0,-1-1 0 0,1-2 0 16,0-11-288-16,0 0 160 0,0 0-160 0,0 0 128 16,0 0-128-16,0 0 160 15,0 0-160-15,0 0 160 0,0 0 224 0,0 0 32 16,0 0 16-16,0 0 0 0,2-11 336 0,3 2 64 0,1 1 0 0,0-1 16 15,2-1-432-15,1-4-96 0,1-5 0 0,2 0-16 16,1 2-304-16,0 2 0 0,-2 2-128 0,2 2 128 16,1 0-1072-16,0 3-112 15,1 2-32-15,0 2-8032 0,1 1-1616 0</inkml:trace>
  <inkml:trace contextRef="#ctx0" brushRef="#br0" timeOffset="-45844.12">27462 9780 3679 0,'6'6'160'0,"-6"-6"32"0,0 0-192 0,9-4 0 15,-9 4 0-15,9-1 0 0,-1 0 4880 0,0-6 944 16,-2-4 176-16,-6 11 32 0,0 0-4368 0,0 0-896 16,0-14-160-16,0 3-32 0,0 11-176 0,0 0-16 15,-6-11-16-15,-2 7 0 0,-1 2 112 0,-1 0 32 16,-1-4 0-16,1 3 0 0,-3 6-128 0,0 1-32 16,-2 1 0-16,1-1 0 0,-4-3-176 0,5 6-48 15,2 3 0-15,5 2 0 16,2-2-464-16,4-10-112 0,1 13 0 0,6 1-16 0,-7-14 464 0,15 7 0 15,2-1-128-15,3-1 128 0,2-1 144 0,0-4 80 16,0-4 16-16,-1-1 0 0,-3-7-96 0,1-4-16 16,-5-2 0-16,-1 0 0 0,-1 2-128 0,-2-5-256 15,-1-1 64-15,-2-1 16 16,-2 0-192-16,-1 1-32 0,-3-1-16 0,-1-2 0 0,2 0 416 16,-4 0 0-16,0 2 0 0,-2 3 0 0,0-2 160 0,1 5-32 0,1 3-128 0,-1 5 192 15,3 9 96-15,0 0 16 0,0 0 0 0,-8 2 0 16,0 2-176-16,2 9-128 0,-1 7 144 0,2 5-144 15,-1 5-240-15,3 2-144 0,0 5-16 16,3 1-16-16,-1 1 416 0,4-1 0 0,2-7 0 0,3 1-128 0,3 0 128 16,5-1 0-16,1-1 0 0,4-3-8912 15,0-1-1872-15</inkml:trace>
  <inkml:trace contextRef="#ctx0" brushRef="#br0" timeOffset="-36822.07">25954 3056 26719 0,'0'0'2368'0,"0"0"-1888"15,0 0-480-15,0 0 0 0,0 0 624 0,0 0 16 16,-5-6 16-16,1-2 0 0,-1-2-48 0,1 1-16 16,5 3 0-16,5 0 0 0,3-5 48 0,3 4 0 15,4-3 0-15,4 4 0 0,5-3-256 0,7 2-32 16,9 0-16-16,6 1 0 0,6 1-48 0,2 2-16 15,0 1 0-15,-3 1 0 0,-4-2-144 0,-4 3-128 16,-2-4 144-16,-3 1-144 0,-1 3 160 0,0 2-160 16,-2-1 160-16,1-1-160 0,-2 0 0 0,-2 1 128 15,-5 2-128-15,0-3 0 0,-2-4 0 0,0 5 0 16,-1 6 128-16,-4-3-128 16,-7-4-1472-16,-2 0-352 0,-5 0-64 0</inkml:trace>
  <inkml:trace contextRef="#ctx0" brushRef="#br0" timeOffset="-35846.83">27034 2637 25855 0,'0'0'1152'0,"-8"5"224"0,0 5-1104 0,0 3-272 0,1 3 0 0,-4 2 0 16,-3 3 384-16,3 4 32 0,2 5 0 0,4-4 0 15,2 4-416-15,5 0 0 0,4 0-144 16,3 0 144-16,3 0 0 0,0-4-128 0,-2-6 128 0,1-4 0 16,-1-2 0-16,2-3 0 0,0 1-128 0,-1-6-7872 15,1 1-1552-15</inkml:trace>
  <inkml:trace contextRef="#ctx0" brushRef="#br0" timeOffset="-35525.58">25829 2723 10127 0,'0'0'896'0,"0"0"-704"0,-8 6-192 0,2 5 0 16,2 4 2944-16,-4 1 576 0,-4-2 96 0,3 3 32 15,0 3-2432-15,5 2-496 0,3 1-80 0,5 5-32 16,5 4-608-16,3-2 0 0,1 2 0 15,1 0 0-15,0 3-192 0</inkml:trace>
  <inkml:trace contextRef="#ctx0" brushRef="#br0" timeOffset="-34094.54">26102 3216 19343 0,'-8'-3'848'0,"1"2"192"0,2-2-832 0,5 3-208 15,0 0 0-15,0 0 0 0,20 13 2672 0,8 1 480 16,9 2 112-16,6 0 0 0,10 2-2144 0,3 3-432 16,2 1-96-16,2 3-16 0,2 1-80 0,6 3-32 15,5 3 0-15,8 2 0 16,8 6-736-16,-9-3-160 0</inkml:trace>
  <inkml:trace contextRef="#ctx0" brushRef="#br0" timeOffset="-9323.57">30467 9921 18431 0,'0'0'1632'0,"0"0"-1312"0,7-7-320 0,3 1 0 0,1 6 1696 0,0-3 272 0,0 0 48 0,1 2 16 0,1 1-1600 0,0 1-432 16,-1 1 128-16,0 2-128 0,-12-4 0 0,11 1 160 15,-11-1-160-15,0 0 128 16,11 13-128-16,-6-5 0 0,-1 6 0 0,-1-1 0 0,-1 4 0 0,1 3 0 16,-2-1-144-16,0 5 144 0,-1-6 0 0,-4 20 0 15,1-7 0-15,-3-2 0 16,0-7 0-16,-2-1 0 0,-1-2 0 0,0-1 0 0,-2-3 0 0,1-1 0 15,-2-1 176-15,-1-1-176 0,0 0 224 16,-1 1-64-16,-2-3-16 0,0 1 0 0,1-2 112 0,-2-2 32 16,0 0 0-16,1 0 0 0,3-5 160 0,-1-1 16 15,1-2 16-15,1-1 0 0,12 2-672 0,-10-12-144 16,-1 0-32-16,3-6-12368 0</inkml:trace>
  <inkml:trace contextRef="#ctx0" brushRef="#br0" timeOffset="-9161.53">30383 9889 23439 0,'4'-14'1024'0,"1"7"240"0,3 4-1008 0,4-5-256 0,1 0 0 0,2 0 0 15,2-4 800-15,2-1 112 0,0-4 32 0,2 4 0 16,4 3-736-16,2 2-208 0,2 2 0 0,5 6 128 16,5 6-128-16,-4 2 0 0,-4 0 0 0,-3-3 0 15,-3-2 0-15,-3-2 0 0,0 5 0 0,-1 0-12016 16</inkml:trace>
  <inkml:trace contextRef="#ctx0" brushRef="#br0" timeOffset="-8724.35">31392 10103 22911 0,'0'0'1024'0,"0"0"192"0,-1-8-960 0,1 8-256 0,0 0 0 0,0 0 0 16,0 0 1216-16,0 0 192 0,-9 3 32 0,0 2 16 16,0 2-704-16,-2 2-144 0,1 4-32 0,-1 2 0 15,2 4-576-15,0 0 0 0,-1 1-144 0,3 1 144 16,3-4-320-16,0-4 48 0,4-13 16 0,0 0 0 15,0 0-80-15,12 13-16 0,2 1 0 0,2-2 0 16,-2-6 352-16,2-1-144 0,0-6 144 0,1 1 0 16,1-4 0-16,0 2 0 0,-1-4 0 0,0 0 0 15,1-1-608-15,-2 2-160 0,-1-4-48 0</inkml:trace>
  <inkml:trace contextRef="#ctx0" brushRef="#br0" timeOffset="-8559.59">31487 10067 22463 0,'-14'1'992'0,"5"4"208"0,-2 3-960 0,0 5-240 16,-2 3 0-16,0 4 0 0,0 5 960 0,0 3 160 16,-2 0 32-16,2 2 0 0,1-1-704 0,3 0-144 15,0-5-32-15,4 1 0 0,1-1-272 0,3-3 0 16,2-3 0-16,2-1 0 0,1-3 0 0,1-2 0 16,1-2-160-16,2-6 160 15,1 1-1984-15,3-3-256 0</inkml:trace>
  <inkml:trace contextRef="#ctx0" brushRef="#br0" timeOffset="-8365.69">31941 9965 11967 0,'0'0'1072'0,"0"0"-864"0,0 0-208 0,-3 12 0 16,2 2 3456-16,-1 4 656 0,-1 3 128 0,-1 1 32 15,0 3-3440-15,-1 2-704 0,0 3-128 0,-2 2 0 16,1 0 0-16,0 2 0 0,1 0-176 0,0-1 176 15,-2-6 0-15,1 2 0 0,-1-8 144 0,2 1-144 16,-3-4 0-16,-1-2-272 0,-1-1 16 0,-2-3-7696 16,-1-3-1552-16</inkml:trace>
  <inkml:trace contextRef="#ctx0" brushRef="#br0" timeOffset="-7972.32">31688 10206 12895 0,'0'0'1152'0,"12"1"-928"0,0 1-224 0,1 0 0 0,2 1 2816 0,2 0 512 15,3-1 96-15,-1 2 32 0,1 1-2720 0,-1-1-544 16,2-1-192-16,0-2 144 0,0-4-144 0,3 2 0 16,2-5 0-16,1-1 0 15,0-1 192-15,2-1-64 0,1-4 0 0,0 0 0 0,-3-4-256 0,2 4-64 16,-2-1-16-16,-2 1 0 0,-3 0-160 0,-2 0-16 16,-2 0-16-16,-3 0 0 0,-4 0 208 0,-2 2 32 15,-1 2 16-15,-8 9 0 0,3-8 272 0,-3 8 64 16,-7-1 16-16,-2 6 0 0,-4 2 480 0,0 3 80 15,-3 6 32-15,1 3 0 0,-2 6-304 0,0 1-64 16,0 4-16-16,3-1 0 0,2-1-416 0,1-3 0 16,2-1-192-16,3-7 192 0,2-2-288 0,1 1 64 15,3 2 16-15,3-5 0 0,2-2 208 0,0-2 0 16,1-3 0-16,1-1 0 0,4 1 176 0,2-4-32 0,-1-2 0 0,1-1 0 16,1 0-144-16,3-3 0 0,2-3 0 0,1 2 0 15,-2-3-400-15,1 2 32 0,0-3 16 0,-1-1 0 16,1 0 208-16,-5 2 144 0,-4 2-192 0,-10 6 192 15,3-11 416-15,-3 11 192 0,0 0 32 0,0 0 16 16,1 15-656-16,-1 4-304 0,0-2 32 0,0 3 0 16,2-3 80-16,1 3 0 0,7 5 16 0,3-1-11920 15</inkml:trace>
  <inkml:trace contextRef="#ctx0" brushRef="#br0" timeOffset="4681.69">30952 1579 7359 0,'0'0'656'15,"0"0"-528"-15,3-7-128 0,-3 7 0 16,6-11 2368-16,-1 3 432 0,-5 8 80 0,5-8 32 15,-5 8-1200-15,5-7-240 0,-1-2-64 0,-4 9 0 0,7-7-416 0,-7 7-96 16,0 0 0-16,0 0-16 0,0 0-592 0,0 0-112 16,0 0-32-16,0 0 0 0,4-6 144 0,-4 6 32 15,0 0 0-15,0 0 0 0,0 0-320 0,0 0 0 16,0 0-208-16,-2 13 80 0,0 0 128 0,-1-2-160 16,-1 1 160-16,2 0-160 0,-2 1 32 0,1 1 0 15,1-1 0-15,-1 0 0 0,3-13 128 0,-1 15 0 16,-3-4 0-16,4-11 0 0,-2 11 0 0,2-11 0 15,-1 11 0-15,1-11 0 0,0 0 0 0,-1 12 0 16,1-12 0-16,0 0 0 0,-3 13 0 0,2-2 0 16,1-11 0-16,-3 11 0 0,3-11 0 0,-2 12 0 15,-1-1 0-15,3-11 0 0,0 0 0 0,-3 13 0 0,3-13 0 0,-3 11 0 16,-1 0 0-16,1-1 0 0,3-10 0 0,-4 13 0 16,0-2 0-16,2 0 0 0,2 1 0 15,-2 2 0-15,0 2 0 0,-1 1 0 16,0 0 0-16,1 0-128 0,-2-1 128 0,0 1 0 0,0-2 0 0,1 2 0 15,1-4 0-15,1 0 0 0,-2-1 0 0,2 0 0 16,-2-1 0-16,3-11 0 0,-3 11 0 16,3-11 0-16,-1 8 128 0,1-8-128 0,0 0 128 0,0 0-128 15,0 0 160-15,0 0-32 0,0 0-128 0,0 0 192 16,0 0-384-16,8-4-64 0,-2-1-32 0,1-6-11536 16</inkml:trace>
  <inkml:trace contextRef="#ctx0" brushRef="#br0" timeOffset="4965.67">30773 1529 15663 0,'0'0'1392'0,"0"0"-1120"15,0 0-272-15,0 0 0 0,0 0 1600 0,0 0 256 16,1-10 48-16,-1 10 16 0,4-9-784 0,1 1-160 15,1 1-16-15,1-1-16 0,1 0-736 0,1-2-208 16,0-2 0-16,2 0 128 0,2 3-128 0,1 0 0 16,2-3 0-16,1 4 128 0,-1 3-128 0,3-3 0 0,2 0 0 0,1 3 0 15,-1 0 0-15,4 5 0 0,1 0 0 0,0 3 128 16,-1 3-128-16,-1 1 0 0,3-3 0 0,-3-1 0 16,-2-1 0-16,-3-1 0 0,-6 3 0 0,-2 0-192 31,2 1-400-31,-3 3-96 0,-4 1-16 0,-1 1-10176 0</inkml:trace>
  <inkml:trace contextRef="#ctx0" brushRef="#br0" timeOffset="5216.84">30828 2029 13007 0,'0'0'576'0,"0"0"128"0,-6 7-576 0,6-7-128 0,0 0 0 0,0 0 0 15,0 0 1696-15,0 0 304 0,0 0 64 0,0 0 16 16,0 0-448-16,0 0-96 0,0 0 0 0,0 0-16 0,0 0-1056 0,0 0-208 16,0 0-32-16,0 0-16 0,15 2-80 0,-2-3 0 15,0 0-128-15,0-3 192 0,3 1-32 0,-3-2-16 16,0-2 0-16,2 4 0 0,0-3-16 0,4 4 0 16,5-1 0-16,-1 2 0 0,1-2-128 0,-2 1 0 15,-1 0 144-15,1 4-144 16,3 0-1472-16,-3 1-384 0</inkml:trace>
  <inkml:trace contextRef="#ctx0" brushRef="#br0" timeOffset="5742.16">30949 2526 18655 0,'0'0'832'0,"0"0"160"0,0 0-800 0,0 0-192 16,0 0 0-16,0 10 0 0,0-10 1264 0,-3 13 208 16,-1 0 32-16,1 2 16 0,-4 3-752 0,3 0-160 15,1 3-32-15,1 1 0 0,-3 2-448 0,-1 0-128 0,4 0 0 0,-1 1 0 16,-1-2 0-16,0 1 0 16,0-3 0-16,1 1 0 0,1-1 0 0,2 2 0 0,2 3 0 0,-1-4 0 15,-1-6 0-15,1-4 0 16,2-3 0-16,-1 0 0 0,1-1 0 0,1-2 176 0,-4-6-176 0,0 0 192 31,0 0-576-31,0 0-96 0,10-2-32 0,-2-5-10768 0</inkml:trace>
  <inkml:trace contextRef="#ctx0" brushRef="#br0" timeOffset="5926.13">30911 2624 8287 0,'0'0'736'15,"0"0"-592"-15,4-8-144 0,-1-3 0 16,-1 1 2752-16,3 2 512 0,2 0 96 0,1 1 32 15,1-1-1600-15,1 0-304 0,2-5-64 0,1 4-16 16,1 2-1008-16,5 2-208 0,0 1-32 0,3-1-16 0,1 0-144 0,1-1 0 16,2 4 0-16,-1-1 0 0,-4 1 0 0,-1 2 0 15,-1 1 0-15,-1 3 0 0,-3-4 0 0,-3 1-176 16,-3 2 48-16,-9-3-11344 0</inkml:trace>
  <inkml:trace contextRef="#ctx0" brushRef="#br0" timeOffset="6094.66">30885 2811 11055 0,'0'0'976'0,"0"0"-784"15,0 0-192-15,0 0 0 0,0 0 3360 0,9-6 624 0,2-5 128 0,0 0 32 16,1 3-2736-16,5-5-560 16,4 2-96-16,5 0-32 0,5 0 384 0,1 0 80 15,3-1 16-15,1 1 0 0,1-3-752 0,-2 5-160 0,1 2-32 16,-2 1 0-1,-6 2-1344-15,-3 1-256 0</inkml:trace>
  <inkml:trace contextRef="#ctx0" brushRef="#br0" timeOffset="9733.1">31043 3463 8287 0,'0'-13'368'0,"1"1"80"0,-1 3-448 0,0-1 0 0,-2-2 0 0,0 3 0 15,2 9 3440-15,3-8 592 0,-4 0 128 0,1 8 32 16,0 0-2528-16,0 0-496 0,0 0-96 0,0 0-32 15,0 0-528-15,0 0-96 0,-6-10-32 0,2 7 0 16,4 3-384-16,0 0 0 0,-5 15-192 0,1 3 192 31,0 0-512-31,0 6 0 0,2 2 16 0,-1 1 0 0,-1-2 240 0,2 0 32 0,-2 2 16 0,1-1 0 16,1-2 208-16,-1-1 0 0,2-3 0 0,1 0 0 0,0 0 0 16,0-3 0-16,-2-1 0 0,4-2-144 0,0-1 144 0,-2-13 0 15,3 14 0-15,1 2 0 16,1 4 192-16,0-5-48 0,-2-2 0 0,-1 2 0 0,2-4-144 0,-1 1-176 15,-2 0 48-15</inkml:trace>
  <inkml:trace contextRef="#ctx0" brushRef="#br0" timeOffset="10343.65">30971 4257 8287 0,'0'0'736'0,"0"0"-592"0,0 0-144 0,0 0 0 0,0 0 2944 0,0 0 576 16,0 0 96-16,0 0 32 0,0 0-2048 0,0 0-416 15,0 0-80-15,0 0-16 0,0 0-608 0,0 0-128 16,0 0-32-16,8 12 0 0,-8-12-320 0,5 14 0 16,-5-14 0-16,3 20 0 0,-3-5 0 0,-3 4 0 15,2 0 0-15,0 3 0 0,-3-1 0 0,0 3 0 16,0-2 0-16,-3 3 0 0,2-1 0 0,0 3-128 15,0-3 128-15,1 1 0 0,0-1 0 0,0-1 0 16,1-1 0-16,1 3 0 0,0-2 0 0,0 0 0 16,2-3 0-16,0 1 0 0,0-1 0 0,1-3 0 0,0-2 0 15,1 0 0-15,0-3 0 0,-2-12 0 0,4 13 0 16,0-2 0-16,0 1 0 0,-1-3 0 16,-1-2 192-16,-2-7-64 0,0 0-128 0,0 0 192 15,0 0-64-15,0 0 0 0,0 0-128 0,0 0 0 0,0 0 0 0,0 0 0 31,0 0-768-31,0 0-192 0,0 0-16 0</inkml:trace>
  <inkml:trace contextRef="#ctx0" brushRef="#br0" timeOffset="13163.64">30933 4354 21135 0,'0'0'928'0,"0"0"208"0,-4-7-912 0,4 7-224 0,0-8 0 0,0 8 0 16,3-6 656-16,-3 6 96 0,10-8 16 0,1 1 0 15,1 1-192-15,3-2-16 0,3 2-16 0,3-1 0 16,3-1-544-16,2-1 0 0,4 1 0 15,1-1 0-15,0 1 0 0,3 1 0 0,0-1 160 0,-2 1-160 16,-5-1 160-16,-1 3-160 0,-4 0 192 0,2-2-192 16,-4 0 144-16,1 1-144 0,-2 4 0 0,-2-2 144 0,-3 1-272 0,-1 2-64 15,-1 1-16-15,-5 5-7520 16,-7-5-1488-16</inkml:trace>
  <inkml:trace contextRef="#ctx0" brushRef="#br0" timeOffset="13386.12">30935 4554 20271 0,'0'0'1792'0,"0"0"-1424"15,0 0-368-15,0 0 0 0,0 0 1728 0,11-6 288 16,2-4 48-16,3-1 16 0,2 2-1488 0,6 0-288 16,-1 2-64-16,6 1-16 0,2-1 544 0,2 2 96 15,-2-3 32-15,-1 2 0 0,-3-2-432 0,-1 1-80 0,-1-2 0 16,-3 1-16-16,-2 3-176 0,0-1-48 0,-2-2 0 0,0 1 0 15,-1 3-144-15,1 2 192 0,-1-1-192 0,0 5 192 16,-1 3-192-16,-2 0-256 16,0-1 64-16,1 2-14736 0</inkml:trace>
  <inkml:trace contextRef="#ctx0" brushRef="#br0" timeOffset="14751.71">31060 5478 8287 0,'4'-8'736'0,"1"-4"-592"0,1-6-144 0,-2 3 0 0,0 2 2560 0,0 4 496 16,0-4 80-16,0 3 32 16,0-1-1840-16,-2 2-368 0,-2 0-80 0,2 0-16 15,-1-2-16-15,-2 4 0 0,-3-4 0 0,1 1 0 0,3 2-256 0,-2 1-48 16,-4 2-16-16,1-1 0 0,0 2-208 0,5 4-64 16,-10-4 0-16,0 3 0 0,1-1-32 0,0 5-16 15,0 1 0-15,-1 1 0 0,-3 4-208 0,0 2 128 16,0 0-128-16,-2 5 0 0,-2 1-144 0,3 1-128 15,2 3-32-15,0 4 0 16,-1 0-80-16,0 1-32 0,2 0 0 0,2-4 0 0,1-1 240 0,2 0 176 16,1 1-208-16,1-4 80 0,2 0 128 0,-1-3-160 0,2-2 160 0,1 0-160 15,-1-2 160-15,1 1 0 16,0-12 0-16,2 12 0 0,-2-12 0 0,3 12 0 0,1-2 0 0,-4-10 0 16,0 0 0-16,7 4 0 15,-7-4 0-15,11 3 128 0,-1-5 16 0,2 0 16 0,-2-2 0 0,4 0 0 16,0-1-160-16,2-1 160 0,0 1-160 0,0-1 160 15,-2-1-160-15,1 2 0 0,0 1 0 16,-3 0-176-16,-12 4 176 0,12-2 0 0,-2-1 0 0,-10 3-128 16,0 0 128-16,0 0 0 0,0 0 0 0,0 0 0 15,0 0-160-15,0 0 160 0,4 16-192 0,-2 2 192 16,-1-4-128-16,-1 4 128 0,-1 1 0 0,-1 0 0 0,2 1 0 16,2-3 0-16,-2 0 0 0,1-2 0 15,3 0 0-15,1-2 0 0,-1-3 0 0,1-1 0 16,0 0 0-16,1-2 0 0,-6-7 0 0,0 0 0 15,0 0 0-15,0 0 176 0,0 0-48 0,0 0-128 0,0 0-192 0,0 0-160 16,0 0-32-16,0 0-7376 16,0 0-1488-16</inkml:trace>
  <inkml:trace contextRef="#ctx0" brushRef="#br0" timeOffset="14950.57">30889 5644 5519 0,'0'0'240'0,"0"0"64"0,-12-5-304 0,12 5 0 16,0 0 0-16,-8-9 0 0,8 9 3584 0,0 0 672 15,-5-10 128-15,5 10 32 0,0 0-2576 0,4-13-512 0,1 0-112 0,2-1 0 16,1-1-880-16,2 2-160 16,1 1-48-16,3 4 0 0,3 2 112 0,4 2 16 15,3-1 0-15,1 2 0 0,1 2-64 0,3-1-16 0,1 0 0 16,1 3 0-16,1 2-176 0,0 6 0 16,2 5 0-16,-4-2 128 0,-4-4-128 0,-4 0 0 0,-3 1 0 15,0-2-8320-15,-1 0-1552 16</inkml:trace>
  <inkml:trace contextRef="#ctx0" brushRef="#br0" timeOffset="15410.14">30982 6394 6447 0,'0'0'272'0,"5"-9"80"0,-1-2-352 0,-2 4 0 15,1-1 0-15,-3 8 0 0,2-11 4608 0,-2 4 832 16,0 7 192-16,0 0 16 0,-3-6-3920 0,3 6-800 15,-11 0-160-15,-1 3-16 0,-1 3-336 0,0 2-64 16,0 4-16-16,-1 2 0 0,-3 3-576 0,3 2-112 16,1 1-32-16,0 7 0 0,0-3 0 0,-8 26-416 0,13-25 400 15,1-2 176-15,3-1 32 0,2-1 16 0,2-4 0 16,0-4 32-16,4 0 0 0,1 0 0 0,3-1 0 16,0 0 144-16,3-2-192 0,2-2 192 0,3-2-192 15,2 0 192-15,1-5 176 0,-1-1-48 16,4 0 0-16,4-1 336 0,3-5 64 0,1 1 16 0,2-1 0 15,6-3-16-15,-1-2 0 0,-2 1 0 0,0 4 0 16,-1 6-336-16,-3 0-64 0,-7 2 0 0,-2-2-128 31,-4-5-496-31,-2 2-208 0,-3-1-32 0,-3 5-8032 0,-2 3-1600 0</inkml:trace>
  <inkml:trace contextRef="#ctx0" brushRef="#br0" timeOffset="15799.63">31108 7092 11055 0,'0'0'976'0,"0"0"-784"16,0 0-192-16,0 0 0 0,7-12 2496 0,-1 1 448 15,1 2 80-15,-7 9 32 0,0 0-1328 0,0 0-256 16,0 0-48-16,0 0-16 0,0 0-896 0,0 0-192 16,-10 2-48-16,1 4 0 0,-1 3 16 0,-3 4 0 15,-4 0 0-15,0 0 0 0,-1 2-288 0,-1-1 0 0,0 0 0 0,1 1 0 16,-1 3 0-16,2 3-192 16,4-3 0-16,2 4 0 0,-4 0 32 0,4-1 16 15,0 0 0-15,5-1 0 0,2-2-32 0,0-4 0 16,3-1 0-16,1-13 0 0,2 15 176 0,-2-15-128 0,7 14 128 0,0-2-128 15,5-5 128-15,1-1 0 0,-13-6 0 0,20 5 0 16,2-4 192-16,1-1 80 0,3-2 16 0,7-2 0 16,6-2-32-16,-1 0-16 0,-3-3 0 0,0 2 0 15,-1 5-240-15,-4-2-240 0,-8 1 48 0,-1 2 16 16,-5-2-928 0,-3 3-192-16,-1 4-48 0</inkml:trace>
  <inkml:trace contextRef="#ctx0" brushRef="#br0" timeOffset="16411.4">30915 7823 13823 0,'0'0'1216'0,"0"0"-960"0,0 0-256 0,-8 0 0 15,8 0 3104-15,0 0 576 0,0 0 112 0,0 0 32 0,0 0-2864 0,-2 13-560 16,0-3-112-16,2 6-32 0,0 2-256 0,2 3 0 15,-1 1-128-15,-1 2 128 0,1 2-144 0,1 5 144 16,-2 4-128-16,0-2 128 0,0-4 0 0,0-1-128 16,0-2 128-16,1-2 0 0,-1-5 0 0,0 0-128 0,0-1 128 0,1-2 0 15,0-2 0-15,2-2 0 0,-3-12 0 0,0 0 0 16,3 10 0-16,-3-10 0 0,0 0 192 0,0 0-64 16,0 0-128-16,0 0 176 0,0 0-176 0,7-10 192 15,0-3-368-15,-2-4-64 0,-1-3-16 0,0-5 0 31,0-1-448-31,-1-1-112 0,-3-1-16 0,1-2 0 16,-1 0 192-16,1 3 48 0,0 2 0 0,2 2 0 0,-2 2 592 0,2 3 320 0,0 3-48 0,3 2 0 16,1-1 496-16,2 1 80 0,2 1 32 0,3 2 0 15,-1 1-592-15,2 0-112 0,2 1-32 0,-1 3 0 16,-2 2 0-16,-1 0 0 0,-1 2 0 0,4 5 0 16,3 0 48-16,-2 2 16 0,-5 1 0 0,-4 2 0 15,-1 4-208-15,-4-1 0 0,-3-2 128 0,-1 3-128 16,-2 3 0-16,-3 0 128 0,-5 0-128 0,1-1 0 15,-1 0 208-15,1 0-48 0,-2 0-16 0,2 1 0 16,1-2-144-16,1 1 0 0,0-3 0 0,3-2 0 0,1-2 0 0,4-8 0 16,0 0 0-16,0 11 0 0,1 0 0 0,-1-11 0 15,12 5 0-15,0-2 0 0,-12-3 0 0,18 0 0 16,1-2-176-16,2 2 176 0,-2 0 0 0,0 0 0 16,1 0 0-16,-2 2 0 0,0 0 0 0,-4 1 0 15,-3 0 128-15,-11-3-128 0,0 0 0 0,0 0 0 16,5 7 0-16,-5-7 0 0,3 12 192 0,-5 0-48 15,-4 0 0-15,-3-1 0 0,-3 1 0 0,-2 0 0 16,-2 0 0-16,-3 1 0 0,-5-3-16 0,1 0 0 16,-2 0 0-16,-1-3 0 0,1-1-128 0,1-1 128 15,2-1-128-15,1-2-9072 16,1 1-1888-16</inkml:trace>
  <inkml:trace contextRef="#ctx0" brushRef="#br0" timeOffset="17491.86">30288 1681 9215 0,'0'0'816'0,"-3"-6"-656"0,2-1-160 0,-2 1 0 0,1 0 1520 0,2 6 272 16,-5-5 48-16,5 5 16 0,-6-3-128 0,6 3-32 15,0 0 0-15,0 0 0 0,-6 12-912 0,-1 4-176 16,2 2-32-16,-3 2-16 0,-2 3-320 0,1 7-64 0,2 8-16 0,3 5 0 15,2 3-160-15,0 7-176 0,-1 3 48 0,0 13 0 16,2 11 128-16,-1 3-192 0,0 10 192 0,-2 6-192 16,-1 1 192-16,-1 11 0 0,0 5 0 0,-1 1-128 15,0 1 128-15,-1 3-128 0,2 5 128 16,1 3-128-16,0 3 128 0,-1 8 0 0,0 2 0 0,1 4 0 16,-1-4 0-16,0 3-160 15,1 2 160-15,1-4-160 0,0 3 160 0,-1-4 0 0,-1 1 0 0,0-5 0 16,1 1 0-16,0-2 0 0,0-1 160 0,0-2-160 15,-1-2 192-15,1-5-48 0,0 0-16 0,0-10 0 0,-1-2 64 16,3 1 0-16,-1-4 0 0,0-2 0 0,0-5 176 0,-1 2 32 16,-1-3 16-16,1 2 0 0,-1-4 112 15,-2-3 32-15,1-1 0 0,1-1 0 16,1 1 32-16,-2-1 16 0,-1-2 0 0,0-3 0 16,2-2-112-16,-2 0-32 0,2 2 0 0,2-4 0 15,0 0-192-15,0-2-32 0,0-7-16 0,1-3 0 0,1-6-224 0,-1-3-208 16,2-5 32-16,-1-6 16 15,1-6-336-15,2-3-64 0,1-8-16 0,2-5-8608 16,2-15-1728-16</inkml:trace>
  <inkml:trace contextRef="#ctx0" brushRef="#br0" timeOffset="18259.99">31920 1654 5519 0,'0'0'496'0,"0"0"-496"0,0 0 0 0,0 0 0 15,-2 11 1808-15,0 1 272 0,1 0 48 0,-2 4 16 16,-2 3-688-16,0 6-144 0,1 4-32 0,-1-1 0 16,-2 1-384-16,-1 0-64 0,1-1-32 0,-2 6 0 15,-2 4-304-15,1 12-64 0,-1 12-16 0,1 10 0 16,1 9-256-16,0 5-160 0,-2 2 192 0,1 13-192 16,-2 11 0-16,0 10 0 0,2 2 0 0,-1 21 0 15,1 11 128-15,2 9-128 0,3 4 0 0,0-1 0 16,-1 3 208-16,1-1-64 0,0-2-16 0,2-13 0 15,0-16-128-15,-1 1 160 0,0 2-160 0,2-14 160 16,2-17-160-16,0-2 128 0,-1 1-128 0,2-3 128 16,3 2 0-16,0-6 0 0,0-5 0 0,1 6 0 15,3 11-128-15,0-6 128 0,0-2-128 0,-4 3 128 16,-4 2 0-16,-2 0-128 0,-1 4 192 0,-5-4-64 16,-4-4 0-16,0 3 0 0,-1 3 0 0,-4-6 0 15,-2-8 160-15,0-1 32 0,1 0 0 0,1 0 0 0,3-1 0 0,3-3 16 16,5-5 0-16,5-1 0 0,2-3-144 0,4-1-16 15,4 0-16-15,4-9 0 0,4-5-160 0,2-6 128 16,-3 0-128-16,3 0-8320 16,-2 1-1728-16</inkml:trace>
  <inkml:trace contextRef="#ctx0" brushRef="#br0" timeOffset="19126.27">30236 8700 19343 0,'0'0'848'0,"0"0"192"0,-8-13-832 0,13 3-208 16,2 1 0-16,3 2 0 0,2-2 1472 0,2 0 240 16,4-3 48-16,5 6 16 0,4 3-1424 0,7 6-352 15,5-1 0-15,7 2 0 0,6-3 144 0,6-2-144 0,6-4 192 0,-4-3-192 16,-6-6 0-16,-1-2 0 0,-1-5 0 0,2 0 0 31,-1 1-672-31,1 0-144 0,-2-1-16 0,-3 2-9872 0</inkml:trace>
  <inkml:trace contextRef="#ctx0" brushRef="#br0" timeOffset="19426.2">30425 7895 13823 0,'-11'-15'1216'0,"2"1"-960"16,0 2-256-16,3 2 0 0,0 2 1872 0,6 8 336 16,-1-11 64-16,1 11 16 0,0-9-1456 0,0 9-272 15,5-9-64-15,3 1-16 16,3-2-288-16,2 3-48 0,1 1-16 0,6 1 0 0,3-2 32 0,7 2 0 15,4 2 0-15,6-2 0 0,5 0-160 0,2 1 0 16,-1-4 0-16,3 0 0 0,-2-1 128 0,2 1-128 16,5 2 128-16,3 3-128 15,3 1 0-15,0 2 128 0,0 0-128 0,-7 1 0 16,-6-1-320-16,-4-3-160 0,-4 0-32 0,-3-3 0 0</inkml:trace>
  <inkml:trace contextRef="#ctx0" brushRef="#br0" timeOffset="19701.43">30418 7118 14735 0,'0'0'1312'0,"0"-10"-1056"0,3 3-256 0,2 0 0 16,2 1 1920-16,3-1 336 0,3-1 64 0,5 3 16 16,6 4-1632-16,7-4-320 0,6-3-64 0,6 1 0 15,4-2-128-15,0-3-32 0,-3-3 0 0,3-1 0 16,1-1-160-16,4 1 0 0,3-1 0 0,4 3 0 16,6 1 0-16,-3 0-192 0,-3 0 64 0,-6 0 128 15,-7 0-832-15,-5 1-64 16,-5 2 0-16</inkml:trace>
  <inkml:trace contextRef="#ctx0" brushRef="#br0" timeOffset="20016.89">30279 6149 11055 0,'0'0'976'16,"0"0"-784"-16,0 0-192 0,10-7 0 0,2 1 2096 0,2 1 368 0,5-1 80 0,4 1 16 15,7 0-1488-15,7 2-304 0,4-2-48 0,10 5-16 16,8 3-432-16,1-1-80 0,-3-2-32 0,-1-3 0 15,-1-5-160-15,0 0 0 0,1 1 0 0,4 3 0 16,1 1-192-16,0 0-112 0,1-6-16 0,-6-2-6432 31,-8 0-1280-31</inkml:trace>
  <inkml:trace contextRef="#ctx0" brushRef="#br0" timeOffset="20343.8">30335 5272 10127 0,'0'-10'896'0,"1"1"-704"0,-1 9-192 0,7-9 0 16,1-1 2176-16,3 2 416 0,4 3 80 0,4-2 16 16,6-2-1520-16,6 0-288 0,6 0-64 0,6 0-16 15,5-8-400-15,4 2-80 16,4 1 0-16,3 5-16 0,0 5-304 0,3 1 160 0,6-1-160 0,5 2 128 16,4 1-128-16,-3-3 0 15,-3-3 0-15,-6 2 128 0,-5-3-384 0,-2 3-96 0,-3 1-16 0,0-1-10000 16</inkml:trace>
  <inkml:trace contextRef="#ctx0" brushRef="#br0" timeOffset="20731.33">30287 4200 21183 0,'-2'-13'1888'0,"6"2"-1504"15,4 1-384-15,4 1 0 0,3-4 576 0,9-2 32 16,7 0 16-16,8-3 0 0,10-1-304 0,7 4-48 0,9 2-16 16,4-4 0-16,3-3-256 0,1 7 0 0,0 7 0 0,-19 4 0 15,9 2 0-15,5 0 160 0,1-5-160 0,23-5 128 31,-13-7-1440-31,-10-2-288 0</inkml:trace>
  <inkml:trace contextRef="#ctx0" brushRef="#br0" timeOffset="21128.31">30418 3472 13823 0,'-4'-20'608'0,"4"13"128"0,0 7-592 0,3-7-144 0,2 1 0 0,3-2 0 16,4 2 1136-16,5-7 192 15,5 0 32-15,8-4 16 0,9-3-368 0,4-1-80 0,4-5-16 0,4 1 0 16,2 2-560-16,5-1-112 15,2-2-32-15,2 4 0 0,5 4-32 0,6 2-16 16,4 1 0-16,-3 0 0 0,-5 0-336 0,-3 0-64 0,-2 2-16 0,0 3 0 16</inkml:trace>
  <inkml:trace contextRef="#ctx0" brushRef="#br0" timeOffset="21495.56">30334 2594 7359 0,'0'0'320'0,"5"-8"80"0,0-3-400 0,2 4 0 16,-7 7 0-16,7-6 0 0,2 1 1088 0,2 1 144 16,1 0 32-16,2 0 0 0,2-1-112 0,3 1 0 15,5-2-16-15,7-1 0 0,8-3-176 0,5-3-16 0,3-7-16 0,8-1 0 16,6-2-336-16,8 2-64 15,12 3-16-15,11 5 0 0,8 6-96 0,4 1-32 16,3-3 0-16,50 1-6896 0,-6 8-1376 0</inkml:trace>
  <inkml:trace contextRef="#ctx0" brushRef="#br0" timeOffset="36136.88">30490 1263 9215 0,'-6'-10'816'0,"-1"0"-656"0,2-2-160 0,1 6 0 0,4 6 2624 0,0 0 512 0,0 0 80 0,0 0 32 16,0 0-1984-16,12 0-400 0,-1 0-80 0,5 4-16 16,2 6-368-16,6 4-80 15,3 6 0-15,3 6-16 0,0 3-304 0,4 6 0 0,2 3 0 0,2 3 0 16,0 6 0-16,4 3-256 0,2 1 80 0,6 5 16 15,4 4 160-15,6 4-128 0,3 4 128 0,0 2-128 16,-3-1 128-16,-2 5 176 0,-2 5-48 0,2 3 0 16,2 5 64-16,2-9 16 0,2-7 0 0</inkml:trace>
  <inkml:trace contextRef="#ctx0" brushRef="#br0" timeOffset="38523.65">7813 17032 26207 0,'0'-11'1152'0,"-14"-6"256"0,16 4-1136 0,2 2-272 0,0-2 0 0,4 3 0 16,4-1 192-16,3 5 0 0,2-2-16 0,2 0 0 15,-2 3-176-15,0 1-176 0,0-1 48 0,-1 2 0 16,1 2 128-16,-6 1 0 15,-1-1 0-15,2 2 0 0,0 0 0 0,1 2-128 0,2-1 128 0,1 2 0 16,-3 0 0-16,8 0 0 0,-8-3 0 0,-1 2 0 0,-2 0-304 0,-10-3-80 16,0 0 0-16,0 0-10928 15</inkml:trace>
  <inkml:trace contextRef="#ctx0" brushRef="#br0" timeOffset="38674.14">7953 17156 12895 0,'-17'15'1152'0,"4"-10"-928"0,-3-5-224 0,3 2 0 0,1 10 2240 0,2 4 416 16,-1 3 80-16,5 2 16 0,2 0-1856 0,-1 6-384 16,2 2-64-16,3 4 0 0,1-2-448 0,-1 4 0 15,-2 2 0-15,2 4 0 16,2 8-1408-16,-2-5-352 0,-2-6-80 0,-1-4-16 0</inkml:trace>
  <inkml:trace contextRef="#ctx0" brushRef="#br0" timeOffset="38848.56">7676 17764 1839 0,'-8'-8'160'0,"8"8"-160"0,-3-12 0 0,0 2 0 16,0-1 5440-16,2-3 1072 0,0-7 208 0,3 5 32 15,4 3-5088-15,4 2-1024 0,3 0-208 0,0 1-48 16,1-2-384-16,3 0 0 0,2-1-224 0,1 4 80 16,1 0 144-16,4 4-208 0,0-6 80 0,2 5 128 15,2-1 0-15,4 3 0 0,0 1 0 0,3 0 0 16,1-1 0-16,-4 0 0 0,-6-1 0 0,-1 0-11920 15</inkml:trace>
  <inkml:trace contextRef="#ctx0" brushRef="#br0" timeOffset="39469.6">8994 17354 10127 0,'0'0'448'0,"-1"-10"96"0,-2 0-544 0,3 10 0 15,0 0 0-15,0 0 0 0,0 0 3536 0,0 0 608 16,-10-2 112-16,3 7 32 0,2 6-3568 0,0 6-720 15,-3 4 0-15,0 3-240 0,2 6 240 0,-2 4 0 16,0 3 0-16,2 1 0 0,-1 3 336 0,1 0 16 16,-1-2 0-16,2-3 0 0,1-3-64 0,0-2-16 15,2 1 0-15,-1-5 0 0,0-4-128 0,1-2-16 0,0-5-128 0,1-3 192 16,-2 0-64-16,1-1-128 0,2-12 176 0,-4 11-176 16,-1 0 128-16,1-1-128 0,1-2 0 0,-2-1 0 15,-3-5-176-15,8-2-80 16,-13 0-32-16,3 0 0 15,1-5-1504-15,-2-3-288 0,1-4-64 0</inkml:trace>
  <inkml:trace contextRef="#ctx0" brushRef="#br0" timeOffset="39602.14">8834 17597 7359 0,'17'-14'320'0,"-4"3"80"0,1-1-400 0,2-1 0 0,2 3 0 0,3 1 0 15,3 1 3184-15,3 3 544 0,6 1 112 0,-2-1 32 16,-4 2-3024-16,1 2-592 0,-1 1-128 0,-1 1-6496 15,-1 2-1296-15</inkml:trace>
  <inkml:trace contextRef="#ctx0" brushRef="#br0" timeOffset="39773.58">9525 17395 14735 0,'0'0'1312'0,"0"0"-1056"15,-9 10-256-15,0 3 0 0,2 3 2336 0,-1 3 416 16,1 4 64-16,-3 1 32 0,4 2-2032 0,-1 3-416 15,0 1-80-15,-1 1 0 0,-1-1-176 0,1 0-16 16,0-4-128-16,1 3 192 0,2 2-192 0,0-3 0 16,-2-7-144-16,2-3 144 15,0-2-768-15,0-2-64 0,-2-4-16 0</inkml:trace>
  <inkml:trace contextRef="#ctx0" brushRef="#br0" timeOffset="40205.52">9273 17693 15663 0,'0'0'688'0,"0"0"144"0,0 0-656 0,8-10-176 0,-1-3 0 0,3 2 0 16,2 5 2320-16,2 2 432 0,2 1 96 0,2 5 16 16,3 0-2368-16,0 2-496 0,2-1 0 0,2 2-128 15,1 0 128-15,4 0 0 0,3 2 0 0,1 1 0 16,1-3 0-16,0-5 128 0,-4-9-128 0,-2 0 176 16,-4-2-48-16,-3-3-128 0,-3-6 192 0,0 0-64 15,-1-1-304-15,-1 1-64 0,-1 1-16 0,-2-1 0 16,-1 2 0-16,-3-2-16 0,-3 3 0 0,-1-1 0 15,1 2 272-15,-2 5 0 0,-1 2 0 0,-4 9 144 16,1-7 80-16,-1 7 16 0,0 0 0 0,0 0 0 16,-4 12-112-16,-3 2 0 0,-3 6-128 0,0 3 192 15,-2 2-64-15,2 5-128 0,-1 1 176 0,2 0-176 16,-1-1 224-16,2-2-64 0,0-5-16 0,3-1 0 16,2-1-16-16,2-4-128 0,0-4 192 0,0-1-64 0,1-12-128 0,0 0 0 15,0 0 0-15,2 13 128 0,2-1-128 0,0-3 0 16,-4-9 0-16,0 0 128 0,0 0-128 0,8-3-176 15,-8 3 48-15,10-6 0 0,2-2-16 0,-3-1 0 16,0 0 0-16,0 1 0 0,-1-1-32 0,1 2 0 16,-9 7 0-16,9-9 0 0,-3-3 176 0,-1 6 128 15,-5 6-128-15,0 0 176 0,0 0-176 0,8 13 0 16,-2 1 0-16,1 2 0 0,-3-4 544 0,2 2 80 16,-6-14 16-16,9 17 0 0,-1-7-304 0,1 3-48 15,2-2-16-15,-5-1-13216 0</inkml:trace>
  <inkml:trace contextRef="#ctx0" brushRef="#br0" timeOffset="48780.4">8758 9656 14271 0,'0'0'640'0,"0"0"128"0,0 0-624 0,0 0-144 16,0 0 0-16,0 0 0 0,0 0 1344 0,0 0 224 15,-14-13 48-15,14 13 16 0,-5 17-736 0,1 2-160 16,1 2-32-16,1 5 0 0,-2 3-112 0,1 4-16 16,2 0-16-16,-2 4 0 0,-1 1-80 0,0 1-16 15,1-1 0-15,1-2 0 0,2-2-208 0,0 0-32 16,0-4-16-16,2-3 0 0,-1-1-208 0,1-2 144 15,0-2-144-15,-2-2 128 0,0-7-128 0,0-2 128 0,0-11-128 0,0 12 128 16,0-12-128-16,4 11 0 0,1 2 0 0,-1 0 0 16,-2-7-144-16,2-3-112 0,-4-3-32 0,0 0 0 31,0 0-2080-31,0 0-400 0</inkml:trace>
  <inkml:trace contextRef="#ctx0" brushRef="#br0" timeOffset="48989.63">8694 9784 18431 0,'-2'-15'1632'15,"2"8"-1312"-15,2-5-320 0,-2-5 0 0,-2-7 1632 0,1 5 256 0,4 7 48 0,3 0 16 16,0 2-1520-16,5 2-304 0,0 0-128 0,2 0 0 16,2 2 0-16,3-2 0 0,0 2 0 0,4-1 0 15,3 4 128-15,0-3-128 0,0 3 0 0,1-1 0 0,0 2 128 16,1 3-128-16,3 4 0 0,-4 2 0 0,-4-1 0 0,-2 2 0 15,-4 1 0-15,-5 2 0 16,-3 0-688-16,-4 4-16 0,-5 3-16 0</inkml:trace>
  <inkml:trace contextRef="#ctx0" brushRef="#br0" timeOffset="49171.57">8740 10014 12895 0,'0'0'576'0,"0"0"112"0,0 0-560 0,0 0-128 16,0 0 0-16,0 0 0 0,-5-1 2608 0,5 1 480 15,0 0 112-15,10-2 0 0,2-2-2688 0,1 0-512 16,3-3-144-16,2 2-16 0,2-3 160 0,0 2 0 16,5-2 0-16,1 3 0 0,0-2 0 0,2 2 0 15,-2-2 0-15,4 3 0 0,4 2 144 0,-3 1-144 0,-4 2 192 0,-1-1-192 16,-5 1 0-16,-1 3-144 16,-2-3-16-16</inkml:trace>
  <inkml:trace contextRef="#ctx0" brushRef="#br0" timeOffset="49873.55">8852 10771 10127 0,'0'0'896'0,"-2"-10"-704"0,-1 3-192 0,0 1 0 0,3 6 2656 0,-3-7 496 16,-3-6 112-16,1 6 0 0,1 3-1872 0,-1 5-384 15,5-1-80-15,-5 10-16 0,-2 1-528 0,2 2-128 16,2 4 0-16,1 0-16 0,-2 3 144 0,-1-1 16 16,-3 2 16-16,4-1 0 0,1 2-176 0,1-1-48 15,-1-2 0-15,2-2 0 0,2 3-192 0,0-6 176 16,-1-14-176-16,2 15 160 0,2-1-160 0,-4-14 0 15,7 13 0-15,0-1 128 0,-7-12-368 0,9 11-80 16,0 2 0-16,0-3-7984 16,-1 0-1584-16</inkml:trace>
  <inkml:trace contextRef="#ctx0" brushRef="#br0" timeOffset="50434.41">8670 11552 5519 0,'0'0'496'0,"0"0"-496"0,0 0 0 0,0 0 0 15,0 0 1280-15,0 0 176 0,0 0 16 0,0 0 16 16,0 0-1024-16,0 0-208 0,0 0-32 0,0 0-16 16,0 0 416-16,0 0 80 0,0 0 0 0,0 0 16 15,0 0 288-15,0 0 48 0,0 0 16 0,0 0 0 0,0 0-240 0,0 0-64 16,0 0 0-16,0 0 0 0,0 0-144 0,0 0-48 16,0 0 0-16,0 0 0 0,0 0-208 0,0 0-48 15,0 0-16-15,0 0 0 0,0 0-144 0,0 0-32 16,0 0 0-16,0 0 0 0,0-11-128 0,0 11 0 15,0 0 0-15,0 0 128 0,0 0-128 0,0 0 0 0,0 0 0 0,0 0 0 16,0 0 0-16,0 0 0 16,0 0 0-16,0 0 0 0,0 0 0 0,0 0 0 15,0 0-144-15,0 0 144 0,0 0 0 0,0 0 0 16,0 0 0-16,0 0 0 0,0 0 0 0,0 0 0 16,0 0 0-16,0 0 0 0,0 0 0 0,0 0 0 0,0 0 0 0,0 0 0 15,0 0 0-15,0 0 0 0,0 0 0 0,0 0 0 16,0 0 0-16,0 0 0 15,0 0-128-15,0 0 128 0,0 0 0 0,0 0-160 16,0 0 160-16,0 0-128 0,0 0 128 0,0 0 0 0,0 0 0 0,0 0 0 16,0 0 0-16,0 0 0 0,0 0 0 0,0 0 0 15,0 0 0-15,0 0 0 0,0 0 0 0,0 0-128 32,0 0-816-32,9-5-144 0,-9 5-48 0,0 0 0 0,0 0-960 0,0 0-192 0</inkml:trace>
  <inkml:trace contextRef="#ctx0" brushRef="#br0" timeOffset="50962.65">8692 11507 10079 0,'0'0'448'0,"0"0"80"0,0 0-528 0,0 0 0 15,0 0 0-15,0 0 0 0,0 0 896 0,0 0 80 16,0 0 16-16,0 0 0 0,0 0-672 0,0 0-144 16,0 0-32-16,0 0 0 0,0 0-144 0,0 0 0 15,0 0 0-15,0 0-176 0,0 0 176 0,0 0 128 16,0 0-128-16,0 0 176 0,0 0 96 0,0 0 32 15,0 0 0-15,0 0 0 0,0 0 80 0,0 0 32 16,0 0 0-16,0 0 0 0,0 0-64 0,0 0-16 16,0 0 0-16,0 0 0 0,0 0 192 0,0 0 48 15,0 0 0-15,0 0 0 0,0 0-48 0,0 0 0 16,0 0 0-16,0 0 0 0,0 0-128 0,0 0-16 16,2-10-16-16,-2 10 0 0,0 0-240 0,0 0-128 15,0 0 160-15,0 0-160 0,0 0 144 0,0 0-144 0,0 0 128 0,0 0-128 16,0 0 128-16,0 0-128 0,0 0 128 0,0 0-128 15,3-11 0-15,-3 11 128 0,0 0-128 0,0 0 0 16,0 0 0-16,0 0 128 0,0 0-128 0,0 0 0 16,0 0 0-16,0 0 0 15,0 0 0-15,0 0 0 0,0 0 0 0,-1-10 0 0,-2 1 0 0,3 9 0 16,0-5-144-16,0 5 144 0,0 0 0 0,0 0 0 0,0 0 0 16,0 0 0-16,0 0 0 0,-4 11 0 15,-1 1-160-15,2 1 160 0,2 4-128 0,-1-3 128 16,-1 1 0-16,2 0 0 0,1 1 0 0,-2 4 0 15,0 2 0-15,2 2 0 0,0 0 0 0,0 2 128 16,0 0-128-16,1 1 176 0,2 1-176 0,-1-1 192 16,0 1-192-16,-2-5 0 0,1 1 0 0,0-2 128 0,-1-1-128 15,1-2 128-15,-1-2-128 0,3-1 128 0,0-2-128 16,-2-2 160-16,-1-12-160 0,3 13 160 0,2-1-160 0,-1-3 128 16,-4-9-128-16,0 0 128 0,0 0-128 0,0 0 0 15,0 0 0-15,0 0 0 16,0 0-368-16,8-7-96 0,-1-2-32 0</inkml:trace>
  <inkml:trace contextRef="#ctx0" brushRef="#br0" timeOffset="51146.11">8744 11537 11055 0,'0'0'976'0,"4"-8"-784"0,-4 8-192 0,8-10 0 16,0 1 2368-16,-1 0 448 0,-1 0 64 0,1-1 32 15,3 1-1616-15,-1-1-320 16,-4-1-64-16,5 2-16 0,3-1-576 0,0 2-128 0,4 0-32 0,3-1 0 15,1 3-160-15,1-1 128 16,-1 1-128-16,4 3 128 0,2 6-128 0,0 0 0 16,-1 4 144-16,-6-4-144 0,-7 2 0 0,-5 0 0 0,-2 0-192 0,-2 2-7392 15,-1-1-1472-15</inkml:trace>
  <inkml:trace contextRef="#ctx0" brushRef="#br0" timeOffset="51324.05">8777 11675 21759 0,'-12'3'960'0,"12"-3"208"0,0 0-928 0,0 0-240 15,-11-4 0-15,6 4 0 0,5 0 928 0,0 0 144 16,0 0 16-16,5-6 16 0,2-2-800 0,2 0-176 16,4-3-128-16,3 1 192 0,1 0-192 0,4-2-192 15,2 4 32-15,2-5 16 0,4 1 144 0,-1 2 0 16,1 2 0-16,2 2 0 0,0-1 0 0,-1 4 0 16,-2 3 0-16,-3 4 0 0,-3 2-176 0,-4 0-48 15,-2 2-16-15</inkml:trace>
  <inkml:trace contextRef="#ctx0" brushRef="#br0" timeOffset="51751.62">8927 12211 14735 0,'0'0'640'0,"0"0"160"0,-4-5-640 0,0 0-160 0,1 0 0 0,2-2 0 15,1 1 2176-15,1-2 384 0,-1 0 96 0,0 0 16 16,-1 0-1856-16,0 3-368 0,-2 1-80 0,-2 0-16 15,-2 0-128-15,1 4-32 0,-1 2 0 0,-1 3 0 16,0 3-192-16,-1 1 0 0,0 4 0 0,-2 4-160 16,-1 4 160-16,0 2 176 0,0 6-48 0,1-1 0 15,-2 2 0-15,1 2 0 0,1 0 0 16,2 0 0-16,0-2 48 0,1 0 0 0,2-2 0 0,1 0 0 16,-1-4-176-16,5-3 128 0,1-4-128 0,0-4 128 15,0-4-128-15,1 0 0 0,-1-9 0 0,6 8 0 16,-6-8 0-16,9 3 0 0,1-3 0 15,-1-3 0-15,3-1 0 0,1-2 128 0,1-5-128 0,1 0 128 16,2-2 0-16,0 0-128 0,0 0 192 0,6-6-64 16,-5 5-128-16,-6 7 0 0,-4 1 0 0,-3-1 0 0,-2 1 0 0,-3 6-144 15,0 0 144-15,0 0-208 0,0 0 0 0,2 10 0 16,-2 3 0-16,2 2 0 0,-1 3 208 0,0 0 0 16,-1-1 0-16,3 0-144 0,1 1 144 0,1-3 0 15,0 0 0-15,2 0 0 0,0-4 0 0,4 1 128 16,2-3-128-16,6 3 0 15,-3-5 0-15,-4-5-320 0,-2-2 64 0,1-2 16 16,0-1-1840-16,-1-4-368 0</inkml:trace>
  <inkml:trace contextRef="#ctx0" brushRef="#br0" timeOffset="51944.96">8782 12490 21999 0,'0'0'960'0,"0"0"224"0,0 0-944 0,0 0-240 15,0 0 0-15,0 0 0 0,0-5 880 0,1-2 128 0,0-2 16 0,2 0 16 16,2 1-752-16,3 1-160 0,1 0-128 0,4 2 192 16,3-4-192-16,3 1 0 0,2-1 0 0,11-3 0 15,-1 0 0-15,-9 6 0 0,3-7 0 0,0 2 128 16,-1 0-128-16,2 1 0 0,1 3 0 0,-3 1 0 16,0 5 0-16,7 1 160 0,-5 1-16 0,-13 1-11888 15</inkml:trace>
  <inkml:trace contextRef="#ctx0" brushRef="#br0" timeOffset="52431.28">8968 13216 14735 0,'-4'-13'1312'0,"-1"2"-1056"0,-1-1-256 15,-1 1 0-15,1 2 2688 0,-1 3 464 0,-1 1 112 0,-2 1 0 16,-3 0-2432-16,0 4-480 0,-3 1-96 0,2 6-32 16,-3-1-224-16,5 2 144 0,-1 2-144 0,0 3 128 15,0 3 0-15,-1 1-128 0,-1 4 192 16,1 1-64-16,2 4 192 0,3-2 48 0,1 2 0 15,2-2 0-15,1 0-112 0,2-2-32 0,3-1 0 0,1-2 0 16,2-2-224-16,2-2 0 0,3-2 0 0,1-3 0 0,3-2 0 0,1-1 0 16,1-2 0-16,4-1 0 0,3-4 0 0,3 0-128 15,3 2 128-15,3 1 0 0,3-3-336 0,12 1 32 16,-6-1 16-16,-2 3-8384 16,-7-1-1680-16</inkml:trace>
  <inkml:trace contextRef="#ctx0" brushRef="#br0" timeOffset="52687.92">8881 13862 18431 0,'-16'10'1632'0,"8"-7"-1312"15,-1-1-320-15,-2 0 0 0,-1-4 1936 0,1 4 320 16,2 2 64-16,-2 2 16 0,-1 3-1664 0,-1 4-336 16,1 3-64-16,0 1-16 0,-1 1-96 0,0 4-32 15,0 2 0-15,0-1 0 0,3 1 32 0,-2-2 0 16,0 3 0-16,2-1 0 0,3 1 160 0,1-3 48 15,-1-2 0-15,2-3 0 0,4 2-176 0,1-4-16 0,0 0-16 0,2-4 0 16,2-2-160-16,3-1 0 16,-1-3 0-16,1-1 128 0,2-3-128 0,3-2 0 0,2-2-192 0,3-3 192 15,3-2-224-15,-1 1 80 0,3-3 16 0,16-2 0 16,1 2 128-16,-13 6 0 0,2-3-144 0,-1 3 144 16,0 3-1664-16,11 0-256 0,-9 2-48 15</inkml:trace>
  <inkml:trace contextRef="#ctx0" brushRef="#br0" timeOffset="53289.84">8708 14996 14735 0,'0'0'640'0,"0"0"160"0,0 0-640 0,0 0-160 16,-8 0 0-16,0 4 0 0,3 4 2528 0,1 5 480 16,0 1 80-16,1 6 32 0,-1 3-2224 0,3 2-432 15,0 2-80-15,-1 3-32 0,0 4 32 0,2-1 16 16,0 1 0-16,0 1 0 0,1 0-144 0,2-2-16 16,-1-1-16-16,0-3 0 0,0 0-96 0,1-5-128 15,1-3 176-15,-2-1-176 0,1-6 128 0,-2 2-128 16,1-7 0-16,1 1 0 0,1 2 0 0,0-7 0 0,-4-5 0 0,0 0 0 15,3-8-128-15,1-3-48 16,-3-9 0-16,0-3 0 0,1-2-64 0,-1-3-16 16,-1-1 0-16,1-3 0 0,2-2 128 0,1 3 128 15,0-2-208-15,1 2 80 0,2-3 128 0,2 3 0 0,0-2 128 16,1 1-128-16,1 3 288 0,-1-1-16 16,-1-1 0-16,4 5 0 0,-1 4-272 0,2 1 0 15,1 5-128-15,0 3 128 0,-2 1-272 0,2 7 32 0,-4 2 16 0,1 3 0 16,-1 6 224-16,-2 2 0 0,-4 2 0 0,-1 6-144 15,-2-1 336-15,0 6 80 0,-4-1 16 0,0 2 0 16,-3 3-32-16,-2-2 0 0,-1 1 0 0,2-1 0 0,-3 2-96 0,2-3-32 16,2-3 0-16,1 0 0 0,1-2-128 0,2 0 0 15,0-4 0-15,3-4 128 0,2 1-128 0,3 1 0 16,1-4 0-16,2 3 0 0,2-3-176 0,1 0 176 16,2-1-128-16,2 1 128 15,0 1 0-15,0 0 0 0,0-1 0 0,-2 3 0 0,-1 0 0 0,-2 2-128 16,-2 1 128-16,-2 0 0 0,-4 0 0 0,-3 0 0 15,-1 1 0-15,-2 1 128 0,-2 2 688 0,-4-2 144 16,-4 0 16-16,-2-2 16 0,1-4 32 0,-3 2 0 16,-2 4 0-16,-2-1 0 0,-2-1-592 15,0 0-112-15,1 0-32 0,1-2-11536 16,-6-2-2304-16</inkml:trace>
  <inkml:trace contextRef="#ctx0" brushRef="#br0" timeOffset="54254.84">8086 9411 19583 0,'0'0'864'0,"0"0"176"0,-20-1-832 0,1 1-208 15,2 1 0-15,-3 3 0 0,-1 1 656 0,2 7 96 16,3 2 16-16,2 7 0 0,1 6-128 0,1 10 0 16,3 7-16-16,1 13 0 0,-1 6-80 0,0 11-16 15,1 8 0-15,3 18 0 0,2 9 48 0,2 14 0 16,-1 6 0-16,2 13 0 0,0 17-192 0,2-48-16 15,-1 20-16-15,3 11 0 0,2 11-96 0,2 10 0 16,3 9-16-16,2 8 0 0,2 4-240 16,2 5 176-16,3 4-176 0,2 2 160 0,3-2-160 0,1 0 192 0,-3 1-192 0,-2-6 192 15,-1 0-192-15,-3-12 128 16,-3-12-128-16,0-5 128 0,-1-4-128 0,0-5 0 0,-1-11 0 0,-1-1 0 16,-4-3 0-16,0-29 0 0,0 0 0 0,-2 2-176 15,-3 8 176-15,1-4 0 0,-2-4 128 0,1-1-128 16,-2 1 0-16,-2 24-240 0,2-11 48 0,0-15 0 15,0-14-48-15,2-7 0 0,1-24 0 0,-1 1 0 32,-1-5-304-32,-1-4-64 0,0 0-16 0,1-9-12096 0</inkml:trace>
  <inkml:trace contextRef="#ctx0" brushRef="#br0" timeOffset="54823.49">9641 9910 4607 0,'-18'-5'192'0,"10"1"64"0,1 0-256 0,7 4 0 15,0 0 0-15,0 0 0 0,0 0 3632 0,-4-9 672 0,-2-1 144 0,3 3 32 16,3 7-3408-16,0 0-688 0,0 0-128 0,8 16-16 16,-1 5 16-16,-1 7 0 0,-2 5 0 0,1 15 0 15,1 12 240-15,-1 10 48 0,3 13 16 0,-1 14 0 16,-1 13 16-16,1 16 16 0,3 15 0 0,0 17 0 16,-2 10-32-16,-3-51-16 0,0 16 0 0,3 12 0 0,-1 8-144 0,2 4-16 15,0 6-16-15,1-4 0 0,-2-3-208 0,1-1-32 16,2-4-128-16,-1-4 192 15,-1-5-192-15,0-1 144 0,-1-1-144 0,-3-5 128 0,-1-3-128 0,-1-2 0 16,-2 1 0-16,-2-2 128 0,-2-5-128 0,-2-1 0 16,-1 4 0-16,-2-5 0 0,1-4 0 0,-2 0 0 15,0-2 0-15,0-2 0 0,0-6 128 0,1-4-128 16,-1-6 128-16,2-5-128 0,2-2 0 0,2-5 0 16,2-1 0-16,2-8 0 15,1-6-720-15,0-7-128 0,-2-8-32 0</inkml:trace>
  <inkml:trace contextRef="#ctx0" brushRef="#br0" timeOffset="55391.82">8262 16193 22799 0,'0'0'1008'0,"0"0"208"0,0 0-960 0,0 0-256 16,0-7 0-16,2 2 0 0,7-1 608 0,3 0 80 16,5 0 16-16,4-2 0 0,6 1-208 0,6-2-48 15,5 0 0-15,5-3 0 0,-8 2-64 0,3-4 0 0,0-2-16 0,3 0 0 16,2-3-96-16,2-2-16 15,2 1 0-15,1 1 0 0,13-5-128 0,-5 0-128 16,-5 1 144-16,-3 4-144 0,-1 2 0 0,-6 1-320 0,-5-1 64 0,-5 2 0 31,-5-4-2320-31,-3 4-464 0</inkml:trace>
  <inkml:trace contextRef="#ctx0" brushRef="#br0" timeOffset="55642.99">8655 15023 15663 0,'-22'-14'688'0,"13"7"144"0,-1 0-656 0,1-1-176 15,1 0 0-15,2 0 0 16,1-1 1968-16,0-1 352 0,-3-3 80 0,4 1 16 16,7 0-1824-16,3 2-352 0,6-2-80 0,6-1-16 0,3-1 48 0,7-3 0 15,3 1 0-15,5-1 0 0,2-3 64 0,7 4 32 16,3-4 0-16,5-1 0 0,5 2-16 0,-1-1 0 15,0-2 0-15,-2 1 0 0,-4-2-128 0,0 3-16 0,-2 0-128 0,0 5 192 16,-4 3-336-16,0 2-80 16,-5 0-16-16,-5-3-7904 15,-2-1-1584-15</inkml:trace>
  <inkml:trace contextRef="#ctx0" brushRef="#br0" timeOffset="55903.11">8414 14194 21183 0,'-5'-6'1888'0,"1"-2"-1504"0,1-1-384 0,3 0 0 16,2-2 672-16,2-2 64 0,1-4 16 0,5-2 0 16,6-4-448-16,5 1-96 0,5-1-16 0,5-5 0 15,3 1 0-15,4 0-16 0,2-2 0 0,5 0 0 16,3 3 16-16,4 3 16 0,1-2 0 0,6 3 0 15,1 2 32-15,1 2 0 0,1 4 0 0,24-7 0 0,-15 8-112 0,-7 2 0 16,-6 4-128-16,0 1 192 0,2 5-192 16,-6 0-128-16,-7-2 128 0,-7 2-208 15,-6-2-1600-15,-7-1-320 0</inkml:trace>
  <inkml:trace contextRef="#ctx0" brushRef="#br0" timeOffset="56157.59">8259 13182 19343 0,'0'0'1728'0,"-3"-7"-1392"16,2-1-336-16,2-5 0 0,3-2 1088 0,7 2 128 15,4 3 48-15,10 0 0 0,8-2-992 0,7 0-272 16,8 2 0-16,9-1 128 0,2-1 64 0,5 1 0 0,2-2 0 0,1 2 0 15,1 1-32-15,3 1 0 0,0 0 0 0,2-1 0 16,-1 1-160-16,-3 0 0 0,-4 0 144 0,-2 0-144 16,-6 2 128-16,1 5-128 0,0 11 160 0,-6-5-160 15,-5 0-256 1,-8-3-160-16,-6-5-32 0</inkml:trace>
  <inkml:trace contextRef="#ctx0" brushRef="#br0" timeOffset="56453.32">8181 12211 19807 0,'0'0'880'0,"5"-8"176"0,0-1-848 15,4 0-208-15,6-1 0 0,11-6 0 0,2 2 464 0,10-1 48 16,8 2 16-16,7-1 0 0,5 0 64 0,8-2 16 16,6-1 0-16,1 0 0 0,1-2-288 0,3 3-48 0,4 2-16 0,-1-1 0 15,-4 0-96-15,-4-1-32 16,-5-1 0-16,-6 3 0 0,-4-5 0 0,-5 8-128 0,-5-1 192 0,2 11-64 16,-1 10-128-16,-5-4 0 0,-5-1-192 15,-10 0-7392-15,-4-3-1472 0</inkml:trace>
  <inkml:trace contextRef="#ctx0" brushRef="#br0" timeOffset="56767.32">8143 11486 19919 0,'0'0'880'0,"0"-7"192"0,0-5-864 0,1-5-208 15,1-8 0-15,5 2 0 0,6-1 576 0,16-8 80 16,5 2 16-16,8 0 0 0,6 1-304 0,5 3-64 16,7 0-16-16,8 2 0 0,4 3-144 0,0-2-16 15,1 2-128-15,1 3 192 0,0 1-192 0,2 5 0 16,0 4 128-16,-5-1-128 15,-6 1 0-15,-5 2 0 0,-6 2 128 0,-5 0-128 0,-3 0 0 16,-4 0-288-16,-6-1 64 0,-2 2 16 16,-3 1-736-16,-6-1-144 0,-7 2-16 0,-6-2-16 0</inkml:trace>
  <inkml:trace contextRef="#ctx0" brushRef="#br0" timeOffset="57019.08">8169 10863 21183 0,'-21'-18'1888'0,"12"5"-1504"0,0-7-384 0,-1-7 0 15,-1-6 768-15,6 3 96 0,2 6 16 0,9 0 0 16,5-2-320-16,9 3-64 0,8-2-16 0,21-10 0 0,2 2-288 16,9 3-64-16,7 4-128 0,6 0 192 0,6 4-192 0,3-4 0 15,2 0 128-15,8 2-128 16,4 3 0-16,-1 2 0 0,1-2 0 0,-4 1 0 15,-2-1 0-15,-3 7 0 0,-2 4 0 0,-4 1 0 0,-5 1 0 16,-7 2 128-16,-4 4-128 0,-8 8 0 16,-3 10-400-16,-7 2-128 15,-6-1-32-15</inkml:trace>
  <inkml:trace contextRef="#ctx0" brushRef="#br0" timeOffset="62913.03">11616 13495 21183 0,'-21'-36'1888'0,"19"19"-1504"16,-1 5-384-16,3 12 0 0,0 0 1968 0,9-8 320 0,2 2 64 0,4 2 16 16,5 3-1856-16,3-2-384 15,5 3-128-15,2 0 0 0,0-1 128 0,2-2-128 16,2-1 0-16,0 2 0 0,0-5 128 0,-2 2-128 15,-3-2 0-15,0 2 0 0,0-1 0 0,-2 0 0 0,-2 0 0 0,-3-1 0 16,0 2-144-16,0 5-48 16,2 8 0-16,0-4 0 15,-1-5-1808-15,-3-5-368 0,5-8-80 0,-4-2-8112 0</inkml:trace>
  <inkml:trace contextRef="#ctx0" brushRef="#br0" timeOffset="63091.64">12273 13169 6447 0,'-4'-10'576'0,"3"2"-576"0,5 2 0 0,0 2 0 16,-4 4 4672-16,12-4 832 0,1 3 176 0,2 1 16 16,3-3-4416-16,3 6-880 0,3 2-176 0,-2 0-32 15,-1 0-192-15,-2 3 0 0,0-1 0 0,-5 3 0 0,-2 3 0 0,-6 4 0 16,-3 2 0-16,-6 2 0 0,-5 2 0 0,-3 3 0 16,-6 5-176-16,-5 1 176 0,-6 1 0 0,-2 1 0 15,-4 1 0-15,-1 2 176 0,-1 2-368 0,0-1-80 16</inkml:trace>
  <inkml:trace contextRef="#ctx0" brushRef="#br0" timeOffset="63834.29">14264 16713 20271 0,'3'-24'896'0,"-1"4"192"0,-12 3-880 0,14 5-208 0,0 3 0 0,-4 9 0 15,0 0 2080-15,0 0 368 0,5 12 80 0,-1 2 16 16,-2 4-2096-16,-2 6-448 0,-4 2 0 0,-1 5 0 16,-1 3 0-16,-2 4 256 0,-1 5-64 0,-2 4 0 15,0 3-16-15,1 1-16 0,3 0 0 0,1-4 0 0,0-5-160 0,1-4 128 16,1-2-128-16,1-3 128 16,2-5 768-16,-2 0 160 0,2-7 32 0,1-2 0 15,1-2-1744-15,2-1-352 0,-1 1-64 0,1-6-16 16,1-3-2064-16,-4-8-432 0</inkml:trace>
  <inkml:trace contextRef="#ctx0" brushRef="#br0" timeOffset="64018.39">14225 16854 21183 0,'-3'-20'944'0,"2"7"192"0,1-4-912 0,1-1-224 16,3 1 0-16,1 1 0 0,6 1 2592 0,2 2 480 15,2 0 80-15,5 1 32 0,4 0-2464 0,-1 3-480 16,0-1-112-16,1 3 0 0,2 1-128 0,0 2 0 0,0-2 128 0,-1 4-128 15,-2 1 0-15,1 1 0 0,-3 2 0 0,-2 6 0 32,-2 5-640-32,-2 1-80 0,-6-1-32 0,-5 2-8608 15,-4-2-1728-15</inkml:trace>
  <inkml:trace contextRef="#ctx0" brushRef="#br0" timeOffset="64171.87">14234 17051 25631 0,'-14'-11'1136'0,"7"9"224"0,7 2-1088 0,0 0-272 0,0 0 0 0,0 0 0 15,0 0 1360-15,0 0 224 0,0 0 32 0,0 0 16 16,13-4-1024-16,4 0-208 0,0-1-32 0,5-3-16 16,2 1-16-16,2-3 0 0,0 1 0 0,0 0 0 15,1-2-80-15,2 2-32 0,1 1 0 0,0 0 0 16,1-1-224-16,1 5 0 0,-1 3 0 0,-1-4-15488 16</inkml:trace>
  <inkml:trace contextRef="#ctx0" brushRef="#br0" timeOffset="65144.24">15283 17047 18431 0,'-1'-19'1632'0,"0"5"-1312"0,-2 4-320 0,-1 4 0 16,-2 4 2304-16,-2 4 400 0,-1 5 80 0,-2 5 16 15,-2 5-2096-15,-2 5-400 0,-2 5-96 0,-3 2-16 16,-3 5-192-16,-1 0 0 0,-2 2 0 0,0 3 0 15,-1-2 0-15,2 5 0 0,3-2 192 0,4 0-48 0,1-2 0 0,4-3 0 16,2-1 0-16,6-5 0 0,1-4 0 0,1-3 0 16,3-8 0-16,4-1 0 0,-4-13 64 0,0 0 16 15,12 7 0-15,1-5 0 0,3-4-32 0,-1-2-16 16,1-7 0-16,2 0 0 0,1-2-176 0,0-3 0 16,-1-2 0-16,-1-1 128 0,-4 4-128 0,-2 2-144 15,-3-3 144-15,-3 3-208 0,-1 0-64 0,-2 3-16 16,-2 10 0-16,-1-13 0 0,-4 0-32 15,-2 3 0-15,-2 1 0 0,-4 3 0 16,-4-1-96-16,0 2-32 0,-1 4 0 0,0 1 0 16,0 0-2176-16,1 0-448 0,-7 0-96 0,11 0-16 0</inkml:trace>
  <inkml:trace contextRef="#ctx0" brushRef="#br0" timeOffset="65359.04">15582 17182 22111 0,'-8'-31'976'0,"7"19"208"0,2 8-944 0,-1 4-240 0,0 0 0 0,0 0 0 16,0 0 1648-16,9 21 272 0,-2 0 64 0,-3 1 16 15,-4-1-1488-15,-2 1-288 0,-1-1-64 0,-1 4-16 16,-4 0-16-16,1-1 0 0,-1-3 0 0,2-1 0 16,-1-1 112-16,1 2 16 0,1-1 0 0,-1-5 0 15,0 0-80-15,1-2-16 0,-2-3 0 0,2 6 0 16,5 3-656-16,-3-4-128 0,0-5-16 0,3-10-16 31,-7 9-3056-31,7-9-624 0,-17-6-112 0,5-3-32 0</inkml:trace>
  <inkml:trace contextRef="#ctx0" brushRef="#br0" timeOffset="65770.39">15377 17367 12895 0,'0'0'1152'0,"-4"-6"-928"0,1 1-224 0,0 1 0 0,3 4 3104 0,0 0 576 16,0 0 112-16,0 0 32 0,0 0-2240 0,12 0-448 15,1 1-96-15,1 2-16 0,2 1-576 0,2 1-128 16,0-5-32-16,4 0 0 0,2 0-96 0,1 0-32 15,1-7 0-15,1 2 0 0,-1-3-160 0,0-1 128 0,-4-1-128 0,-1-1 128 16,-3 1-272-16,-1-1-64 0,-1 0-16 0,-3-1 0 31,-1 0-160-31,-2 2-16 0,1-1-16 0,-2 0 0 0,0-1 224 0,-1 3 64 0,-2-3 0 0,-2 3 0 16,-4 9 128-16,0 0-128 16,0 0 128-16,0 0-128 0,0 0 256 0,0 0 48 15,0 0 16-15,0 0 0 0,1 16 0 0,-1 2 0 0,-1 3 0 0,-1 3 0 16,-2 4 16-16,0-2 16 0,-1 1 0 0,1 1 0 15,1 0-224-15,2-4 176 16,1-5-176-16,1 0 160 0,2-4 0 0,1-2 0 0,-4-13 0 0,5 11 0 16,-5-11-32-16,0 0-128 0,0 0 192 0,0 0-64 15,0 0-128-15,0 0-144 0,0 0 144 16,0 0-208 0,10-6-176-16,1 1-48 0,-1 1 0 0,0-6 0 0,1-2-80 15,-1 2 0-15,-3-5-16 0,1 4 0 0,-1 2 352 0,0 2 176 0,-7 7-160 0,0 0 160 16,0 0 352-16,0 0 160 0,0 0 48 0,0 0 0 0,7 10 176 0,-4 2 32 15,0 0 16-15,0 1 0 0,-1 1-464 0,2 1-112 16,0-4-16-16,1 2 0 0,2 0-192 0,1-1 0 16,1 0 0-16,4 6-10016 15,4 11-2080-15</inkml:trace>
  <inkml:trace contextRef="#ctx0" brushRef="#br0" timeOffset="88784.86">15313 10498 1839 0,'0'-13'160'0,"-2"0"-160"0,-1 1 0 0,-2-1 0 0,1-2 4816 0,0 2 944 15,2 1 176-15,0 1 32 0,0 0-3792 0,-1 2-768 0,-1 2-160 0,4 7-32 16,-1-6-96-16,1 6-32 0,0 0 0 16,0 0 0-16,0 0-576 0,0 0-128 0,-7 10-32 0,2 6 0 15,0 3-352-15,0 2 0 0,-2 0 0 0,2 5 0 16,0 3 0-16,0 1 0 0,-3 0 160 0,4 0-160 15,3 2 144-15,-2 1-144 0,-1-6 128 0,4 1-128 16,1-4 0-16,2 0 0 16,0-3 128-16,0-2-128 0,3-1 0 0,0-2 0 0,1-4 0 0,0 1 0 15,3-5-256-15,-1 5-96 0,1 2-16 0</inkml:trace>
  <inkml:trace contextRef="#ctx0" brushRef="#br0" timeOffset="89441.45">15179 11568 10127 0,'0'0'448'0,"0"0"96"0,0 0-544 0,0 0 0 0,-8-6 0 0,3 3 0 0,5 3 3264 0,0 0 560 15,-6 7 96-15,-1 5 32 0,1 5-2624 0,-2 3-528 16,0 6-96-16,0 7-32 0,-1 6 48 0,0 2 16 15,0-2 0-15,0 1 0 0,-1 3-432 0,3-4-96 16,1-2-16-16,1-1 0 0,1-1-192 0,2-1 176 16,0-2-176-16,4-4 160 0,0 0-160 0,2-5 128 15,1-3-128-15,2-5 128 0,1 0-128 0,0-7 160 16,-8-8-160-16,13 11 160 16,4-3-752-16,-3-3-160 0,-2-9-16 0,-1-2-16 15,0-6-2448-15,-2-2-480 0</inkml:trace>
  <inkml:trace contextRef="#ctx0" brushRef="#br0" timeOffset="89620.88">15192 11893 7359 0,'-2'-6'656'0,"-1"-1"-528"0,2-1-128 0,-2-3 0 15,-2-9 3568-15,1 6 672 0,4-1 144 0,3 4 32 16,-1 3-2512-16,3-1-496 0,3-2-112 0,1 5-16 16,3-6-720-16,2 4-160 0,2-4-16 0,-2 5-16 0,3-3-176 0,2 3-48 15,-2-3 0-15,2 4 0 0,-1-2-144 0,-1 3 0 16,0 0 144-16,2 3-144 15,-1 4-352-15,-3 2-144 0,-2-2-16 0,-13-2-12256 16</inkml:trace>
  <inkml:trace contextRef="#ctx0" brushRef="#br0" timeOffset="89793.29">15167 11995 17503 0,'-6'-9'1552'0,"-1"1"-1232"16,2 3-320-16,3 3 0 0,2 2 2384 0,0 0 432 15,2-5 64-15,5 1 32 0,2-2-1792 0,1-1-352 0,5 1-80 0,4-5-16 16,3-2 96-16,2 0 0 16,1-1 16-16,2 1 0 0,2 0-288 0,-1 2-64 15,1 2-16-15,0-1 0 0,-3 2-272 0,0 3-144 16,-3 1 160-16,6 8-10480 16,6 7-2096-16</inkml:trace>
  <inkml:trace contextRef="#ctx0" brushRef="#br0" timeOffset="90567.29">15403 12876 5519 0,'12'-29'240'0,"-5"10"64"0,-2-5-304 0,1 1 0 16,1-1 0-16,-2 0 0 0,-2 0 3664 0,-3 3 688 0,-5-2 128 0,-2 3 16 16,2-2-2400-16,-2 4-496 0,-3-2-80 0,-1 5-32 15,0-1-208-15,-2 4-64 0,-6 6 0 0,1-1 0 16,0 6-560-16,-2 5-112 0,-3 4-32 0,-1 2 0 0,-3 5-512 0,0 5 0 15,-2 6 0-15,0 6 0 0,2 7 0 0,1 5 0 16,2 4 0-16,4-2-144 0,3 0 144 0,2-3 0 16,5-4 0-16,2-1 0 0,4-3 0 0,3-4 0 15,2-4 0-15,4-2 128 0,2-5-128 0,3-3 0 16,2-6 128-16,4-1-128 0,2-4 0 0,3-2 0 16,1-4 0-16,3 0 0 0,-1-5 0 15,2-2 0-15,1-2 0 0,-3-1 0 0,-3-2 0 0,-1 3-128 16,-2 0 0-16,-1 1 0 0,-3 1-160 0,-2 5-32 15,-12 2 0-15,10 5 0 16,-10-5-112-16,0 0-16 0,4 12-16 0,-4 2 0 0,-1-1 464 0,-3 1 0 16,-1 0 0-16,1-4 0 0,-1 2 0 0,1-2 192 15,1 1-64-15,3-11-128 0,0 0 192 0,0 0-192 16,-2 11 192-16,2-11-192 0,5 12-128 0,-2-4-144 16,-3-8-32-16,0 0 0 15,0 0-2912-15,0 0-592 0</inkml:trace>
  <inkml:trace contextRef="#ctx0" brushRef="#br0" timeOffset="90730.18">15167 13001 25215 0,'-13'-22'1120'0,"8"13"224"0,1-1-1072 0,4 10-272 0,-2-10 0 0,2 10 0 16,0 0 1168-16,0 0 176 0,9-6 48 0,3 2 0 16,1 0-896-16,4 1-176 0,2 0-48 0,2 1 0 15,1 2-272-15,3 3 128 0,2-1-128 0,2 2 0 16,1 3 0-16,3 6 0 0,4 8 0 0,-1 1-9280 15,-3-2-1840 1</inkml:trace>
  <inkml:trace contextRef="#ctx0" brushRef="#br0" timeOffset="91033.91">15272 13842 15663 0,'0'0'1392'0,"-2"-6"-1120"16,1-2-272-16,0-1 0 0,1-2 2112 0,0 2 352 16,-3 0 80-16,1 2 16 0,-2 2-848 0,-2 4-176 15,-3 1-16-15,0 1-16 0,-1 3-736 0,-3 4-160 16,-2 4-32-16,1-1 0 0,-2 4-320 0,1 2-80 16,-2 1-16-16,1 2 0 0,1-1-160 0,0 1 0 15,2-1 0-15,1-2 128 0,3 1-128 0,2-1 0 16,0-1 0-16,2-2 0 0,2-2 176 0,2 0-48 15,3-3-128-15,2 0 192 0,3-1 0 0,2-2-16 16,4 0 0-16,3-1 0 0,1-3-176 0,1 1 0 16,1-2 0-16,2 3 128 15,1-1-1488-15,1 2-304 0,-2 0-64 0,1-1-7376 0,-1 0-1472 16</inkml:trace>
  <inkml:trace contextRef="#ctx0" brushRef="#br0" timeOffset="91240.22">15273 14287 12895 0,'-6'5'1152'0,"-4"1"-928"0,-3 1-224 0,-1 1 0 0,-2 2 2928 0,-1 3 528 16,0 3 128-16,-1 0 0 0,0 2-1920 0,0 1-384 16,-2 2-64-16,2 0-32 0,0 0-576 0,2-2-112 15,2 1-32-15,2 0 0 0,0 0-336 0,3-3-128 16,3-1 0-16,-1 0 0 0,4-3 160 0,3-2-160 16,2-1 160-16,3 0-160 0,3-2 240 0,4-2-48 15,2 0-16-15,2-3 0 0,3-1 32 0,3-2 16 16,0-2 0-16,4-1 0 0,3 0-480 15,0 0-112-15,-2 6-16 0,1-3-9344 16,-1 0-1888-16</inkml:trace>
  <inkml:trace contextRef="#ctx0" brushRef="#br0" timeOffset="91770.53">15128 15122 16575 0,'0'0'1472'0,"-7"-1"-1168"0,-7-3-304 0,1 2 0 16,4 3 2480-16,0 4 432 0,3 3 96 0,-2 2 0 16,0 6-1776-16,2 2-352 15,-2 6-80-15,1 2-16 0,1 1-336 0,0 6-80 0,0 1-16 0,1 3 0 16,1 3-192-16,0-1-32 0,-1-2-128 0,1 1 192 16,0-2-192-16,0-4 0 15,0-2 128-15,-1-5-128 0,1-2 128 0,0-3 0 0,1-4-128 0,2-2 192 16,-2-4-16-16,2-2-16 0,1-8 0 0,0 0 0 0,0 0-304 0,0 0-64 15,1-8-16-15,3-3 0 16,3-4-160-16,-1-4-48 0,0-7 0 16,-1-4 0-16,0-4 240 0,0 0 64 0,0 1 0 0,5-1 0 0,1 2 128 15,2 0 0-15,0 1 0 0,2 2 0 0,0 2 0 16,0 4 144-16,0 0-16 0,1 4-128 0,1 1 448 16,0 2 0-16,0 3-16 0,1 1 0 0,-2 2 144 0,-2 3 48 15,-1 5 0-15,-1 2 0 0,-2 1-192 0,-2 4-48 16,-1 2 0-16,-2 3 0 0,-1-1-384 0,-2 3 0 15,0 4 0-15,-4-2-176 0,1 3 32 0,-2 1 0 16,0 0 0-16,0 1 0 0,-1-2 144 0,1-2 0 16,1 0 0-16,1-2-128 0,2-3 128 0,0 1 0 15,2-1 0-15,1-1-128 0,1 0 128 0,1-2 0 16,2-3 0-16,1 1 0 0,2 1 0 0,-1 1-128 16,1-2 128-16,-1 2 0 0,-1-1 0 0,0 2-160 15,-1 0 160-15,-1 2 0 0,-3-2 0 0,-2 2 0 16,-1 0 0-16,-3 0 0 0,-3 2 0 0,-2-1 0 15,-3 3 0-15,-2-1 0 0,-2 0 0 0,-2 0 0 16,3-2 0-16,-3 1 144 0,-2 0-144 0,-2-2 160 16,2-3-160-16,1 1 160 15,4 2-1152-15,-2-5-224 0,-1-1-64 0</inkml:trace>
  <inkml:trace contextRef="#ctx0" brushRef="#br0" timeOffset="92476.68">14358 10725 13183 0,'6'-16'576'0,"1"1"128"0,1 0-560 0,0 5-144 16,-2 2 0-16,-6 8 0 0,0-8 960 0,0 8 144 0,0 0 48 16,3 16 0-16,-3 9-48 0,1 7 0 0,0 6 0 0,1 10 0 15,-2 6 64-15,1 15 16 0,-1 12 0 0,2 15 0 16,1 14-320-16,0 11-64 0,-2 15-16 0,0 7 0 0,-1 11-512 0,2 10-96 16,-2 8-32-16,0 2 0 0,-3-1-144 0,2-2 0 15,-1-2 0-15,2 2-176 0,3-3 176 0,-2-54 128 16,-1 3-128-16,2 13 176 0,-2 10-48 0,0 4-128 15,-2 1 192 1,0 0-64-16,-2-2 64 0,0-4 0 0,0-5 0 0,0-6 0 0,0-7 16 0,0-6 16 16,2-10 0-16,-1-3 0 0,0-3 16 0,1-1 0 15,-1-8 0-15,1-4 0 0,-1-7-64 0,2-6-16 16,-3-2 0-16,1-2 0 0,1-11-160 0,0-3 160 16,1 3-160-16,0-6 160 0,-1-11-160 0,2-4 0 15,2-7 144-15,-1-5-144 0,0-7 0 0,4-5-128 16,6-3 0-16,3-7 0 15,2-8-1808-15,2-15-368 0,-1-18-64 0</inkml:trace>
  <inkml:trace contextRef="#ctx0" brushRef="#br0" timeOffset="93026.3">15835 11185 13823 0,'-4'-31'608'0,"3"11"128"15,1-1-592-15,1 3-144 0,2 4 0 0,1 2 0 16,-1 0 544-16,1 3 80 0,-4 9 16 0,0 0 0 15,0 0-16-15,6-6 0 0,-4-2 0 0,-2 8 0 0,0 0-176 0,0 0-48 16,0 0 0-16,2 23 0 0,-2 3 480 0,0 7 80 16,-2 4 32-16,1 4 0 0,0 8-80 0,-1 5-16 15,0 8 0-15,0 7 0 0,1 6-368 0,1 17-80 16,1 8 0-16,1 12-16 0,-2 7-256 0,-2 8-48 16,0 9-128-16,-2 1 192 0,0 0-192 0,-3 2 0 15,-2 3 0-15,0-1 0 0,-3-4 0 0,3-3 0 16,1-1 0-16,5-48 0 0,-1 4 0 0,1 6 0 0,0 4 0 15,3-1 144-15,0-3-144 0,2-2 192 16,-2-2-192-16,5 39 192 0,3-19-32 0,-2-45 0 16,0 0 0-16,0 0 0 0,-1 2-160 0,0-2 160 15,1 0-160-15,-2 0 160 0,0 1-32 0,-2-2-128 0,1-3 192 16,-2 0-64-16,0-2-128 0,-1-6 128 0,-1 1-128 16,0 2 128-16,-1 2-128 0,1-3 0 0,-1 0 0 0,-1 0 128 15,-1-2-128-15,0-1 0 16,1-2 0-16,1-1 0 0,-1-5 0 0,1 0 0 15,0-4 0-15,2-2 0 0,0-2 0 0,0-3 0 0,0-3 0 0,2-4 0 16,-1-3-272-16,0-2 16 16,-1-4 0-16,2-1 0 15,-1 2-240-15,1-2-32 0,0-4-16 0,-1-4-7904 0,-1-9-1568 0</inkml:trace>
  <inkml:trace contextRef="#ctx0" brushRef="#br0" timeOffset="93286.44">14594 16105 27119 0,'-50'3'1200'0,"29"-2"256"0,1 3-1168 0,1 1-288 16,0-3 0-16,6-1 0 0,2 2 432 0,6-2 16 15,5-1 16-15,0 0 0 0,10 4-464 0,6-2 0 16,4-2-176-16,6-1 176 0,6-3 0 0,5 0 256 15,5-2 0-15,6-2-16 0,7-1 64 0,6-3 16 16,5-2 0-16,2-4 0 0,0-5-64 0,-2-1 0 16,0-4 0-16,0 1 0 0,1-2-256 0,-4-1 0 15,0 3 0-15,-3 3 0 16,0 2-1104-16,14-8-288 0,-19 5-48 0</inkml:trace>
  <inkml:trace contextRef="#ctx0" brushRef="#br0" timeOffset="93541.58">14690 15250 13823 0,'-21'-4'608'0,"12"2"128"0,0 2-592 0,1-3-144 0,2 0 0 0,3 2 0 0,3 1 3248 0,4-8 608 15,7 2 128-15,6-3 32 16,5-3-3120-16,6-1-640 0,10 1-112 0,6-5-16 15,9 2 400-15,3-2 96 0,4-3 16 0,1-1 0 16,0-1-176-16,2 0-16 0,2-3-16 0,0 3 0 16,-1 1-224-16,-4 2-32 0,-4 2-16 0,-5 0 0 15,-8 2-160-15,-4 4-256 0,-4 0 64 0,-5 2 16 16,-5 1-2128-16,-7-1-448 0</inkml:trace>
  <inkml:trace contextRef="#ctx0" brushRef="#br0" timeOffset="93766.8">14656 14645 27759 0,'-11'-11'1216'0,"7"4"272"0,0-3-1184 0,4 0-304 0,2-4 0 0,8 2 0 16,4-1 384-16,3-1 0 0,5 1 16 0,7 0 0 16,7-1-176-16,7-1-32 0,5-2-16 0,5-4 0 15,3-1 192-15,2 1 32 16,2-3 16-16,2-1 0 0,-1 1-128 0,26-12-32 15,-7 7 0-15,-11 3 0 0,-7 1-64 0,-8 4-32 0,-9 6 0 16,-5-1 0 0,-6 6-480-16,-5 1-112 0,-4 2-16 0,-5 1-9008 0,-6-2-1808 15</inkml:trace>
  <inkml:trace contextRef="#ctx0" brushRef="#br0" timeOffset="93975.62">14652 14052 18431 0,'-24'-21'1632'0,"15"13"-1312"16,-2-1-320-16,3 1 0 0,3 1 2208 0,5-1 368 16,4-3 80-16,5 1 16 0,7-4-1968 0,5-1-400 15,6-6-80-15,7 2-16 0,9-5-208 0,5 1 176 16,7-3-176-16,31-9 160 0,-8 3 16 0,-3 1 0 16,-4 1 0-16,0 3 0 0,-4-3-176 0,1 6 0 15,-3 5 144-15,-3 3-144 0,-6 2 0 0,-5 5 128 16,-7 5-128-16,-5 1 0 15,-6 3-2096-15,-6-1-480 0</inkml:trace>
  <inkml:trace contextRef="#ctx0" brushRef="#br0" timeOffset="94285.76">14557 12628 20271 0,'-10'-17'1792'0,"1"7"-1424"0,-4-4-368 0,4 1 0 0,5 0 1552 0,9 2 240 0,1 3 64 0,9-2 0 16,4 2-1104-16,7-1-224 0,6-3-32 0,4-1-16 0,3-2-272 0,7 0-48 31,7 1-16-31,7 1 0 0,6 1-16 0,3 0 0 0,2 1 0 0,4-1 0 15,2-1-128-15,2 1 0 0,2 0 0 0,-3 3 0 16,-2 0 0-16,-6 0 0 0,-6-1 176 0,-7 2-176 0,-7-3-208 16,-3 6-144-16,-3 4-32 0,-6-3 0 15,-7-4-1984-15,-6-5-384 0,-1-12-96 0,-11 2-16 0</inkml:trace>
  <inkml:trace contextRef="#ctx0" brushRef="#br0" timeOffset="94528.67">14381 11674 23039 0,'-15'-12'2048'0,"3"1"-1648"0,4-2-400 0,5 0 0 16,6 1 1728-16,8 1 256 0,5 1 48 0,9-3 16 16,8-1-1520-16,6-2-288 15,11-1-64-15,7 0-16 0,7-5-160 0,4 2 0 0,2 1 0 0,3 3 0 16,3 0 0-16,0 1 0 15,1-3 0-15,-1-1 0 0,-6 0 0 0,-3 2 0 0,-5 2 0 16,-4 1 0-16,-5-2 0 0,-3 1 0 16,-7 0 0-16,-3 6 0 15,-2 9-480-15,-11-2-128 0,-7-6-32 0,-7 1-12480 0</inkml:trace>
  <inkml:trace contextRef="#ctx0" brushRef="#br0" timeOffset="94837.66">14581 10449 22111 0,'-5'-8'1968'0,"3"-3"-1584"16,6 2-384-16,5-1 0 0,4-1 1712 0,9 0 256 15,10-5 48-15,7 0 16 0,7 1-1456 0,10-2-272 16,9 0-64-16,6 1-16 0,2-1-80 0,4-1-16 16,4 0 0-16,1-1 0 0,1 5-128 0,-1 4 0 15,-4-2 0-15,-3 5 0 0,-4 3-272 0,-6 10-96 0,-6 8-16 0,-6 6-8480 16,-3-1-1696-16</inkml:trace>
  <inkml:trace contextRef="#ctx0" brushRef="#br0" timeOffset="101005.82">15881 10439 5519 0,'0'0'496'0,"0"0"-496"15,0 0 0-15,-4-10 0 0,4 10 2624 0,-4-12 416 0,0-1 96 0,-1 0 0 16,2 4-1792-16,2 0-384 16,-1 0-64-16,2 0 0 0,-2 2 16 0,2-2 16 0,0 9 0 0,-1-6 0 15,1 6-384-15,0 0-80 0,-3-7-16 0,3 7 0 16,0 0 320-16,0 0 48 16,0 0 16-16,0 0 0 0,-3 18-224 0,1 7-32 0,-4 8-16 0,3 6 0 15,-1 9-560-15,0 8 0 0,-1 5 0 0,-1 5 0 16,1 1 0-16,1 0 0 15,0 2 0-15,3 0 0 0,1-1 0 0,1-4 0 0,2-6 160 0,1-3-160 32,0-4-368-32,2-2-144 0,2 0-48 0</inkml:trace>
  <inkml:trace contextRef="#ctx0" brushRef="#br1" timeOffset="108538.13">14263 11256 28271 0,'-11'-13'1248'0,"5"-2"272"0,2-3-1216 0,8 1-304 0,6-1 0 0,14-3 0 0,8-8 768 0,5 6 112 15,14-7 16-15,12-8 0 0,13-6-512 0,10-5-80 16,14 0-32-16,11-9 0 0,7 0-80 0,4-2-32 16,3 4 0-16,47-22 0 0,-19 7-160 0,-10 18-272 15,-4 12 64-15,-8-3-14304 0</inkml:trace>
  <inkml:trace contextRef="#ctx0" brushRef="#br1" timeOffset="119249.81">14694 12215 11055 0,'-10'5'976'0,"-2"6"-784"0,-2-2-192 0,-2-1 0 0,-1-4 320 0,1-2 0 16,1 2 16-16,0 0 0 0,1 1 48 0,4-1 0 16,1 0 0-16,9-4 0 0,-8 5 1312 0,8-5 272 15,0 0 48-15,0 0 16 0,0 0-48 0,14-6 0 16,7-7 0-16,14-6 0 0,12-4-736 0,13-7-160 16,12-8-16-16,15-2-16 0,13-5-448 0,11-3-96 15,7-7 0 1,8 1-16-16,7-1-256 0,1-2-48 15,1-1-16-15,4 0 0 0,5-1-1424 0,-1 5-288 0</inkml:trace>
  <inkml:trace contextRef="#ctx0" brushRef="#br0" timeOffset="144436.32">19605 17008 9215 0,'0'0'400'0,"0"0"96"0,6-4-496 0,-6-8 0 15,-2 0 0-15,2 0 0 0,3 2 2288 0,-1 0 352 16,2 2 80-16,-1 0 16 0,1 0-1840 0,0-1-384 16,-2 1-64-16,1 2 0 0,0-3 192 0,-2 1 64 15,2-1 0-15,-1 2 0 0,1-1 112 0,-1 0 16 16,0-2 16-16,-1 1 0 0,0 0-336 0,-2 0-64 15,1-3 0-15,-1 1-16 0,-1 4-32 0,1-2 0 16,-2 2 0-16,1 0 0 0,-2 1-80 0,4 6 0 0,-8-5-16 16,8 5 0-16,-10-2-304 0,-1 4 160 0,1 0-160 0,-1 5 128 15,0 1-128-15,-1 2 0 0,-2 3-160 0,-1 4 160 16,1 0-144-16,-2 4 144 16,-2 1-128-16,1 4 128 0,0 4 0 0,-1 1-160 0,-3 5 160 0,3 0 0 15,-1 2-160-15,3 0 160 0,-3 0-128 16,5-2 128-16,1 1 0 0,2-2-128 0,4-4 128 0,0-1 0 15,1-3 0-15,2 1 0 0,2-6 0 0,2-1-128 16,2-3 128-16,2-2 0 0,-1-3 0 16,3-3 0-16,-1-1 0 0,-5-9 0 0,9 8 0 0,-1-1 0 15,-8-7 0-15,14 2 0 0,-1 0 0 0,0-2 128 16,-1-3-128-16,0 0 0 0,-1-1 0 0,1 2-128 16,-1-1-96-16,-11 3-16 0,10-1 0 0,-10 1 0 15,0 0 240-15,11 4 0 0,-11-4-160 0,0 0 160 16,0 0 0-16,6 6 0 0,-1 3-144 0,-1 1 144 0,-4-10 0 15,3 13 0-15,-1-2-128 0,1 0 128 0,0-1 0 0,-3-10 0 16,2 12 0-16,1-2 0 0,-3-10 0 0,4 12 0 16,-4-12 0-16,5 12 0 0,-5-12-416 0,0 0 32 15,0 0 0-15,6 13 0 16,1 5-496-16,-1-5-80 0,-6-13-32 0,7 7 0 16,-3 1-208-16,0-6-32 0,-4-2-16 15</inkml:trace>
  <inkml:trace contextRef="#ctx0" brushRef="#br0" timeOffset="145144.67">19504 17307 17439 0,'0'0'768'0,"0"0"176"0,-10-5-752 0,4 1-192 0,6 4 0 0,0 0 0 16,0 0 864-16,0 0 144 0,0 0 16 0,0 0 16 16,14-2-464-16,1 0-112 0,3 0-16 0,0 2 0 15,2-4 128-15,2 1 32 0,1-1 0 0,3-1 0 16,2 0-128-16,-1 1-32 0,-1 0 0 0,3 1 0 15,0 2-160-15,-2 0-32 0,-4-2-16 0,0 3 0 0,-4-2-240 0,-1 0 176 16,-2 2-176-16,-2 0 160 0,-1 0-160 0,2 4 0 16,-1 3 0-16,-3-1-12304 15</inkml:trace>
  <inkml:trace contextRef="#ctx0" brushRef="#br0" timeOffset="147047.36">20361 17251 19343 0,'0'0'1728'0,"0"0"-1392"0,0 0-336 0,0 0 0 16,16-2 1328-16,-5 2 192 0,-1 0 32 0,2 0 16 15,2 0-1280-15,2 0-288 16,1 0 0-16,1 0 0 0,-4-4 0 0,1 1 0 0,-2-1 0 0,1 2 0 16,0-3 160-16,-1 1-160 0,-1 0 192 0,0 0-192 15,0 1 224-15,-1 2-64 0,1 0-16 0,0 2 0 16,-12-1-144-16,11 6 128 0,-11-6-128 0,8 12 128 15,-3 1-128-15,-2 4 0 0,-4 3 0 0,-4 2 0 16,-3 4 0-16,-3 1 0 0,0 2 0 0,-2 2 0 16,0 2 0-16,-2 1 0 0,1 1 0 0,2 3-176 15,2 2-464-15,2-3-80 16,-1-7-32-16,1-4-6464 0,-3-4-1296 0</inkml:trace>
  <inkml:trace contextRef="#ctx0" brushRef="#br0" timeOffset="147241.71">20381 17490 27471 0,'0'0'1216'0,"0"0"256"0,0 0-1184 0,0 0-288 16,10-3 0-16,2 3 0 0,1-2 240 0,3 0-16 16,2 2 0-16,0 0 0 0,2 0-224 0,-1 0 0 15,1-1 0-15,0-3 0 0,-2 2 0 0,3-2 0 16,-2-2 0-16,1 3 0 0,-2-1 0 0,0 0 0 15,1 0-144-15,0-3 144 16,2 2-688-16,0-1-32 0,0-2-16 0,1-1-7120 0,0-3-1424 0</inkml:trace>
  <inkml:trace contextRef="#ctx0" brushRef="#br0" timeOffset="147611.14">21119 17122 4607 0,'-5'-21'400'0,"3"16"-400"0,2 5 0 0,0 0 0 16,0 0 4352-16,0 0 768 0,0 0 176 0,-4 15 16 15,2 0-3808-15,1 2-768 0,-1 3-160 0,0-1-16 16,-2 1-560-16,0 1 0 0,0-2 0 0,-1 1 0 16,0 1 208-16,-1 0-64 0,1 1-16 0,0-1 0 15,1-2-128-15,1-2 160 0,-1 1-160 0,3-3 160 16,0-2-16-16,1-13 0 0,-1 10 0 0,1-10 0 16,0 0-16-16,0 0 0 0,0 0 0 0,0 0 0 0,0 0-128 0,0 0 0 15,0 0 144-15,10 1-144 0,-1-3 0 0,0-5 128 16,2-2-128-16,0 0 0 15,1-3-304-15,1 1-128 0,1-2-16 16,2 1-16-16,1-4-48 0,-1 3 0 0,-3-1 0 0,-3 1 0 0,2 4 512 0,0 2-144 16,-3 2 144-16,-1 2 0 0,-8 3 0 0,0 0 192 15,0 0 0-15,9 8-16 0,-9-8 176 0,6 14 32 16,-3 2 16-16,-2 0 0 0,-1-1-128 0,0 2-16 16,0 0-16-16,0 0 0 0,0-1-112 0,0 1 0 15,0-4-128-15,1-1 192 0,2-1-192 0,-3-11 176 16,4 13-176-16,-4-13 160 0,4 9 32 0,-4-9 16 15,0 0 0-15,5 15-8560 16,0 4-1712-16</inkml:trace>
  <inkml:trace contextRef="#ctx0" brushRef="#br1" timeOffset="154209.7">14769 13536 5519 0,'0'0'496'0,"-8"5"-496"0,8-5 0 0,-9-1 0 0,1-6 2160 0,4 2 336 16,0 1 64-16,4 4 0 0,0-4-1152 0,0 4-256 15,0-6-32-15,4-5-16 0,1-4-80 0,8-2-32 0,5 0 0 0,8-11 0 16,10 0 64-16,9-9 16 16,9-6 0-16,10-5 0 0,6-7-288 0,9-8-48 0,8 1-16 0,5 1 0 15,6 2-192-15,1-1-32 16,-1-3-16-16,-2 3 0 0,-1 2-288 0,2 3-64 16,1 4-128-16,-4 3 192 0,-6 2-192 0,0 6-256 0,-2 2 48 0,4 13-8848 15,3 15-1760-15</inkml:trace>
  <inkml:trace contextRef="#ctx0" brushRef="#br0" timeOffset="158014.31">19364 13508 8287 0,'4'-22'368'0,"-5"-8"80"0,-6-15-448 0,6 11 0 0,2 4 0 0,6 4 0 0,2 4 3120 0,3 2 528 15,2 0 128-15,-1 2 0 16,0 1-3024-16,-1 3-624 0,-2 2-128 0,-2 2 0 15,0 3 160-15,-8 7 32 0,0 0 0 0,0 0 0 0,0 0 704 16,8 8 160-16,-4 5 32 0,-2 7 0 0,-1 6-688 0,-2 8-128 16,-1 9-16-16,-1 6-16 0,-2 6-240 0,-2 11-288 15,-2 10 64-15,0 13 16 0,-3 12 208 0,0 6-176 16,1 3 176-16,0 7-160 0,1 8 160 0,2-2-128 16,3-5 128-16,5-4-128 0,0-6 128 0,2-8 144 15,1-7-16-15,1-11-128 0,0-9 192 0,1-6-192 0,2-6 192 16,-1-2-192-16,2-3 176 0,-2-7-176 0,1-3 160 0,0-3-160 15,0-3 240-15,-1-3-48 0,-1-3-16 0,-1-2 0 32,1-3-592-32,-3-4-112 0,1-6-32 0,-4-3-11216 0</inkml:trace>
  <inkml:trace contextRef="#ctx0" brushRef="#br0" timeOffset="158214.74">19244 15610 1839 0,'-23'-18'0'0,"11"7"160"0,0 3-160 0,6 3 0 0,-1 1 0 0,7 4 0 15,0 0 6624-15,15 0 1296 0,4 4 256 0,6-2 48 16,6 1-6768-16,6 1-1456 0,4 0 0 0,1 0-288 16,2-2 144-16,6-1 144 0,2-1-208 0,5 0 80 15,5 1 128-15,0 2 0 0,2-3 0 0,-4-3 0 16,-4-1 0-16,-4-1 0 0,-3 0 0 0,-6 0 0 0,-3-3-256 16,-2 1-80-16,-2 1-16 0,-2-3 0 15,-2-1-560-15,3 3-112 16,3 0-32-16,-3-3 0 0,-3-6 0 0,-4-6 0 0</inkml:trace>
  <inkml:trace contextRef="#ctx0" brushRef="#br0" timeOffset="158483.32">20663 13331 27759 0,'-15'-46'1216'0,"10"27"272"0,1-2-1184 0,3-1-304 15,0 5 0-15,2 1 0 0,0 5 912 0,2 4 128 16,-1 1 32-16,-2 6 0 16,0 0-1216-16,7 15-240 0,-3 10-64 0,-3 11 0 15,-4 13-112-15,0 11-16 0,-7 10-16 0,3 13 0 0,-4 15 336 0,1 12 64 16,-1 7 0-16,4 6 16 0,-1 3 176 0,1-1 0 16,1-2 0-16,3-3 0 0,3-3 0 0,3-1 0 0,-1-4 0 0,3-7 0 15,1-10 128-15,0-12-128 0,-2-10 160 0,-1-5-160 31,1-9-3120-31,-2-6-720 16</inkml:trace>
  <inkml:trace contextRef="#ctx0" brushRef="#br0" timeOffset="158836.82">19472 14216 18431 0,'-11'-14'1632'0,"7"5"-1312"0,4-3-320 0,5-1 0 15,1 1 1936-15,10 1 320 16,8-5 64-16,6 0 16 0,6-2-1568 0,6 0-320 0,7-3-64 0,5 5-16 16,2-2-368-16,1 1 128 0,1 0-128 0,-4 0 0 15,-5 0 0-15,0 2 0 16,-1-2 0-16,-2 2 0 0,-2 1 0 0,-1 2 0 0,-2-1 0 0,-5 1 0 16,-2 2 0-16,-4 2-160 0,-4-1 16 15,0 3 0 1,0 0-912-16,-4 2-176 0,-9-3-48 0</inkml:trace>
  <inkml:trace contextRef="#ctx0" brushRef="#br0" timeOffset="159062.71">19488 13537 20271 0,'-13'-23'1792'0,"2"-1"-1424"15,6 5-368-15,3 2 0 0,6 1 2304 0,6-2 384 16,4 2 64-16,7-2 32 0,8 0-2176 0,3-1-432 15,1 2-176-15,8 3 128 0,3 1-128 0,4 3 0 16,0 3 0-16,2 1-176 0,-1 0 176 0,0 1 0 16,-2 3 0-16,-2 2 0 0,0 1 0 15,-4 4 0-15,2-2 0 0,-2 4 0 0,-5 3 0 0,-1 0 0 16,-1 3-144-16,-1 3 144 16,-2 5-432-16,-3-1-16 0,-2 6 0 0,-7-1-12480 0</inkml:trace>
  <inkml:trace contextRef="#ctx0" brushRef="#br0" timeOffset="159318.87">20175 13504 19343 0,'-9'-20'1728'0,"1"0"-1392"0,0 3-336 0,2 4 0 16,-1 0 2656-16,2 4 464 0,-2 2 80 0,7 7 32 15,0 0-2496-15,-11-1-496 0,-5 4-112 0,-1 2 0 16,2 3-352-16,-4 3-64 0,0 5-16 0,-1 0 0 15,1 5 64-15,0-3 16 0,1 0 0 0,4-1 0 16,1 0 96-16,4 3 128 0,1-1-208 0,4 2 80 16,4 1 128-16,4-1 0 0,2-3 0 0,6-1 0 15,5 4 0-15,3-3 0 0,3-2 0 0,4-2 0 16,6-1 0-16,2-1 0 0,2-3 0 0,3 2 0 16,6 2-864-16,-1 0-240 0,1-3-48 15</inkml:trace>
  <inkml:trace contextRef="#ctx0" brushRef="#br0" timeOffset="159629.93">19414 14832 28671 0,'0'0'1280'0,"0"0"256"0,13-8-1232 0,5 0-304 0,7-1 0 0,5 0 0 15,6-2 240-15,6 0-16 16,6 1 0-16,4-1 0 0,3 0-224 0,0 1 0 16,-2 1 0-16,-1 0 0 0,-1 0 0 0,-1-1 0 15,-2 0 0-15,0 0 0 0,-3-1 0 0,-2 2 0 0,-3 0 0 16,-2 4 144-16,-3-1-144 0,-4 3 160 0,-3-1-160 0,-4 1 160 15,-1-1-352-15,-1 3-64 0,1 2 0 0,-4 3-16 32,-5-4-1008-32,-8 0-208 0</inkml:trace>
  <inkml:trace contextRef="#ctx0" brushRef="#br0" timeOffset="159849.36">20109 14276 21183 0,'-23'-17'1888'0,"9"8"-1504"15,1 3-384-15,1 2 0 0,-1 2 2208 0,1 4 368 16,1 2 80-16,-2 4 16 0,0 2-2160 0,-2 3-512 16,0 4 0-16,-1 1 0 0,0 0 0 0,3 2-240 15,2 0 64-15,0 0 16 0,3 0 16 0,3 0 0 16,4-1 0-16,5-3 0 0,2-2 144 0,6 0 0 16,2-4 0-16,6 0-128 0,2-1 128 0,4-2 128 15,3-2-128-15,5-1 176 0,1 1-176 0,4-2 160 16,1 0-160-16,5 5-8816 15,6 4-1856-15</inkml:trace>
  <inkml:trace contextRef="#ctx0" brushRef="#br0" timeOffset="160503.09">20012 15057 23375 0,'-9'-21'1024'0,"6"14"240"0,3 7-1008 0,0 0-256 0,0 0 0 0,0 0 0 15,0 0 1296-15,0 14 224 0,-1 4 32 0,0 3 16 16,-3 4-1312-16,-1 2-256 0,-2 1 0 0,-1 4 0 15,-1-1-144-15,0 3 144 0,2 1-128 0,2 1 128 16,1-6 0-16,3-2 0 0,0-3 0 0,1-4 0 0,-2-3 0 16,2-6 192-16,0-12-64 0,0 0 0 0,0 0-128 0,0 0 128 15,0 0-128-15,0 0 128 16,11 1-688-16,-2-5-128 0,-4-7-16 0,0-5-16 16,1-6-576-16,-1-4-112 0,-1-3-32 0,1-1 0 15,0-3 640-15,2 1 128 0,-2 1 32 0,1 1 0 0,2 0 480 0,-3-4 160 16,-3-4 0-16,3 4 0 0,3 3 528 0,1 5 224 15,1 0 32-15,3 3 16 0,2 3 752 0,0 0 160 16,0 3 16-16,0 1 16 0,4 3-624 0,-2 2-128 16,1 2-32-16,0 3 0 0,0 2-624 0,1 3-128 15,-1 2-16-15,-1 3-16 0,-2 2-176 0,-2 0 0 16,-1 2 0-16,-4 4 0 0,-3 2 0 0,-2 2-176 16,-4 2 48-16,-5 0 0 0,-3 0 128 0,-3 1-208 15,-2-4 80-15,-3 1 128 0,-1-2 0 0,-2 1 0 0,0-2 0 16,-1-2 0-16,-1 2 0 0,3-1 0 0,5-3 176 15,3-1-176-15,4-1 0 0,7-7 128 0,-7 6-128 0,7-6 0 16,0 0 0-16,0 0 0 0,0 0 0 0,11 13 0 16,3-4 0-16,4 0 0 0,3 1 0 0,2-1 0 15,1-3 0-15,2 2 0 0,1 0-160 0,-1 1 160 16,-1-1 0-16,-1-2 0 0,-3-1 0 0,-3 3-128 16,-4 0 128-16,-2 0 0 0,-4 0 0 0,-8-8-128 15,4 9 128-15,-4-9 0 0,-3 12 0 0,-2-3 0 0,-6 1 128 0,-3 2 64 16,-4 0 16-16,-2-3 0 0,-3 1 16 0,-2-1 0 15,0-1 0-15,2-4 0 0,-1 0-48 0,6-1-16 16,4-3 0-16,3-4-15008 16</inkml:trace>
  <inkml:trace contextRef="#ctx0" brushRef="#br0" timeOffset="167166.43">19491 14090 14735 0,'-12'-7'640'0,"0"1"160"0,0-5-640 0,3 2-160 0,-1 4 0 0,5 0 0 0,2 1 2448 0,3 4 464 16,1-7 96-16,3 2 0 0,4-1-2240 0,5-7-448 15,5-2-80-15,7-7-32 0,9-3 192 0,8-6 48 16,6-7 0-16,11-9 0 0,12-2-208 0,8-5-48 15,3-4 0-15,5-1 0 0,6-2-48 0,2-2-16 16,3 3 0-16,-2 0 0 0,-3-4-128 0,-3 7 0 16,1 2 0-16,-1 7 0 0,-4 4 0 0,-4 3 128 15,-4 2-128-15,-5 9 192 16,-2 11-1264-16,0 6-240 0,24-3-48 0,-14 5-16 0</inkml:trace>
  <inkml:trace contextRef="#ctx0" brushRef="#br1" timeOffset="172425.55">21346 12983 6447 0,'0'0'576'0,"0"0"-576"15,0 0 0-15,-2-7 0 0,2 7 1280 0,0 0 128 16,2-10 48-16,-2 10 0 0,0 0-928 0,0 0-176 15,-4-9-32-15,-1 1-16 0,-2 2 688 0,-1-1 144 16,-1-1 16-16,0-1 16 0,-1-4-96 0,0 4-32 16,0 5 0-16,0 1 0 0,-3 3-624 0,1 2-128 0,-1 3-32 0,-3 1 0 15,-2 5-256-15,-2 2 0 16,-2-3 0-16,-1 7 0 0,-5 2 0 0,0-1 0 0,-4 4 0 0,0-2 0 16,-2-2 0-16,-3 4 0 0,-2 4 0 15,0-2-144-15,-1 0 144 0,-2 5 0 0,2 1 0 16,-1 3-128-16,-2-5 128 0,-1 6 0 0,0 3 0 15,-2-1 0-15,-1-3 0 0,-4 1 0 0,-2-4 0 0,-2 2 0 16,0-1 144-16,3 5-144 0,0 0 192 0,-2 1-192 16,0-1 160-16,2-3-160 0,1 1 128 0,1-3-128 15,2 2 0-15,2-2 0 0,3-1 0 0,4-4 0 16,3-3 144-16,3 1-144 0,2-2 160 0,2-1-160 16,2-3 208-16,2 0-48 0,0 1-16 0,2-2 0 15,-2-2 16-15,1 0 0 0,0-2 0 0,1 0 0 0,3 0-16 16,-3 0 0-16,3-3 0 0,0-1 0 15,2 0-144-15,1-1 192 0,1-1-192 0,3-2 192 0,0 0-16 16,3-1 0-16,2-3 0 0,8-1 0 0,0 0 128 0,0 0 16 16,0 0 16-16,0 0 0 0,0 0-144 0,0 0-48 15,0 0 0-15,0 0 0 16,10 4-448 0,3-4-80-16,3-1-32 0,2-2-10992 0</inkml:trace>
  <inkml:trace contextRef="#ctx0" brushRef="#br0" timeOffset="176716.92">24346 16927 16575 0,'-2'-17'736'0,"1"-1"160"0,0-1-720 0,-1 4-176 0,0 2 0 0,-1 0 0 16,1 3 2112-16,2 10 400 0,0 0 80 0,-7-6 16 15,1 2-2288-15,6 4-320 0,-12 0-320 0,-3 3 64 16,-1 3-304-16,-4 2-64 0,-2 2-16 0,-6 5 0 16,-4 2-528-16,-1 2-112 0,1 5-32 0,-1 2 0 15,-1 2-416-15,3 4-64 0,0 3-32 0,2 0 0 16,4-1 928-16,3-1 192 0,1 1 48 0,5-2 0 15,2 1 464-15,4-7 192 0,1-3-128 0,3-2 128 0,4 1 256 0,4-5 144 16,5-4 32-16,1 0 0 0,2-5 1808 16,4 0 352-16,2-3 80 0,5-1 16 0,1-3-1008 0,4-2-192 15,2 0-32-15,3-3-16 0,3-1-864 0,-2 2-192 16,2 0-16-16,-1 1-16 0,-4-3-208 0,-1 1-144 16,-2 0 192-16,-1 1-192 0,-4 1 176 0,-3 0-176 15,-3 2 160-15,-2-2-160 0,-2 4-208 0,-2-2-144 16,-9 0-32-16,0 0-7456 15,0 0-1504-15</inkml:trace>
  <inkml:trace contextRef="#ctx0" brushRef="#br0" timeOffset="177766.73">25035 17315 21183 0,'9'-18'944'0,"-1"8"192"0,1-3-912 0,2-1-224 0,-1 3 0 0,2-2 0 16,1 0 1824-16,3 2 320 0,1 1 64 0,0-1 16 15,-1-2-1728-15,0 0-352 0,-3 2-144 0,-2-1 128 16,-6 3 0-16,-5-4-128 0,-5-7 192 0,-5 4-64 0,-1 3-128 0,-5 2 160 15,-2-1-160-15,-2 4 160 0,-1 3-160 0,-1 0-192 16,-1 3 32-16,1 5 16 0,2 1-64 0,1 2-16 16,-2 2 0-16,2 3 0 0,2-2 224 0,4 1 0 15,3 1 144-15,2 0-144 0,2 1 128 0,3 1-128 16,2-1 0-16,2 2 0 0,2 3 0 0,3 1 0 16,5 1 0-16,0-2 0 0,2 2 192 0,2-1-64 15,-1 3-128-15,3-1 192 0,0 1-192 16,1-3 128-16,-1 0-128 0,-3 1 0 0,-2-1 0 0,-3 0 0 15,-3 0-128-15,-4-1 128 0,-3 0-336 0,-3 1 32 16,-4 2 16-16,-2-3 0 0,-2-3 96 0,-2-1 0 0,-1 0 16 16,0-6 0-16,0-6 176 0,0-2 144 15,-1-6-16-15,3 1-128 0,1-1 384 0,3-3-16 16,3-1-16-16,2 2 0 0,1-2 240 0,6-1 48 0,2-1 16 16,4-3 0-16,1-1-432 0,3 0-96 0,2-1 0 0,4 1-128 15,6 0 0-15,3 0-192 0,3-1 0 0,5-2 0 16,5 5 64-16,-1-1 128 0,-2 2-208 0,-2-1 80 15,-2 2 0-15,-1 0 0 0,-4 0 0 0,-1 2 0 32,-2-2-288-32,2-1-48 0,-1 3-16 0,2-5 0 15,1 3-288-15,0-1-64 0,0 1-16 0,1-2 0 0,-2 1 240 0,-3 1 48 0,-3 0 16 16,-3 4 0-16,-3 0 544 0,-7 2 256 0,-10 7-32 0,0 0 0 16,0 0 320-16,0 0 64 0,0 0 16 0,-2 20 0 15,-6 3-272-15,-3 1-48 0,-3 3-16 0,-3 2 0 16,0 1 64-16,1 1 16 0,1 0 0 0,1 2 0 15,2-2-208-15,0-1-32 0,2 0-128 16,0-1 192-16,4-2 0 0,1-3-16 0,0-1 0 0,1 2 0 16,1 1-496-16,0-4-80 0,2-4-32 15,0-1 0-15,0-8-960 0,1-9-192 0,0 0-32 0,0 0-16 16,0 0-416-16,-3-11-96 0,0-4-16 0,2-3 0 16,0-1-128-16,-1-4-16 0,1 0-16 0,0-1 0 0,1-2 2624 0,0 2 528 15,1 0 96-15,2 5 32 0,-1 4 1248 0,2-2 256 16,0 4 48-16,-1 3 16 0,2 1-64 0,1 1-16 15,2 3 0-15,3 1 0 0,-1 0-1696 0,3 4-352 16,0 0-64-16,4 1-16 0,3 2-320 0,1-2 0 0,2 2 0 16,2-2-128-16,0 0 128 0,-1-1 0 0,1-1 0 0,0 0 0 15,-2-1 128-15,-2 0-128 16,-3-2 160-16,-1-1-160 0,-1 1 0 0,-2-3 0 16,-2 1 0-16,0-2 0 0,0 1 0 0,-1-2-208 15,-2 0 16-15,2 0 0 0,-1-1-32 0,-1-1 0 16,1 2 0-16,-10 9 0 0,5-12 224 0,-5 12 0 15,2-9 0-15,-2 9 0 0,3-8 0 0,-3 8-144 0,0 0 144 0,-3 11-128 16,-4 2-112-16,0 5-16 0,2 2 0 0,-2 2 0 16,0-4 256-16,1 2-144 0,2 2 144 0,2 0-128 15,0-1 128-15,2-4 128 0,3-4-128 0,0 0 176 16,1 0 64-16,-4-13 16 0,7 12 0 0,3-3 0 16,-1-3-256-16,-9-6 0 0,9 4 0 0,1-3-160 15,1-2-80-15,0 1-16 0,2-4 0 0,-1 0 0 16,0 0-144-16,0 0-48 15,-1-1 0-15,0 1 0 0,-2 0 448 0,-9 4-128 0,0 0 128 0,0 0 0 0,0 0 576 0,0 0 208 16,5 12 48-16,0 0 0 0,-5-12-400 16,7 18-80-16,1 0-16 0,-2-1-13120 15</inkml:trace>
  <inkml:trace contextRef="#ctx0" brushRef="#br0" timeOffset="179244.71">24184 13550 12895 0,'6'-10'1152'0,"-2"-3"-928"0,0-4-224 0,-4-3 0 0,-2 1 2560 0,2 2 480 0,-2 5 96 0,2 5 0 16,0 7-1552-16,0 0-320 15,0 0-64-15,0 0-16 0,6 16-816 0,-4 4-176 0,0 4-16 0,-2 10-16 16,-3 7 160-16,-1 11 48 0,0 9 0 0,-4 10 0 16,0 7-32-16,-1 3 0 0,-1 1 0 0,-1 5 0 15,1 6-336-15,0-1 0 0,-1-2 0 0,2-1 0 16,1-6 0-16,4-3 0 0,2-6 0 0,2-5 128 16,2-5-128-16,4-7 144 0,-1-4-144 0,1-4 160 15,2-6-32-15,-1-6-128 0,-2-6 192 0,0-4-64 16,0-2-128-16,-1-5 160 0,-1-5-160 0,2 1 160 15,4-4-784-15,-1-2-144 16,-2-5-48-16,-6-5 0 0,7 3-2416 0,-7-3-480 0</inkml:trace>
  <inkml:trace contextRef="#ctx0" brushRef="#br0" timeOffset="179517.81">25210 13670 11055 0,'21'-25'480'0,"-8"11"112"0,-1 0-464 0,-1 3-128 15,0 2 0-15,-1 5 0 0,-10 4 3584 0,16 13 704 16,-2 2 144-16,-1 7 32 0,-4 8-3600 0,-1 7-720 16,-1 9-144-16,-5 9 0 0,-4 6 0 0,-4 4 192 0,0 2-64 0,-3 3 0 15,-3 7 176-15,0 1 16 16,2 3 16-16,0-3 0 0,0-5-96 0,3-5-32 0,-1-3 0 0,3-1 0 15,2-2-16-15,2-2 0 0,1-7 0 0,4 6 0 32,2-1-512-32,1-6-96 0,-4-6-32 0,0-12-8192 15,-3-3-1664-15</inkml:trace>
  <inkml:trace contextRef="#ctx0" brushRef="#br0" timeOffset="179734.09">24378 15265 20271 0,'-12'-7'1792'0,"1"-1"-1424"0,-1 2-368 0,3-1 0 16,9 7 768-16,0 0 96 0,-5-5 16 0,5 5 0 15,0 0-720-15,13 0-160 0,1 1 0 0,7 1 0 0,5-4 592 16,7 2 128-16,6-1 32 0,6-3 0 0,10-1-400 16,1-2-80-16,0 1-16 0,-2-2 0 0,-4-1-96 0,0 0-32 15,-2-2 0-15,-3 2 0 0,-5 0 48 0,2 0 0 16,1 0 0-16,1 1 0 15,-4 0-688-15,0-4-144 0,-1 1-32 0,-7-8-11120 0</inkml:trace>
  <inkml:trace contextRef="#ctx0" brushRef="#br0" timeOffset="179996.21">24417 13630 12895 0,'-15'-15'576'0,"7"6"112"0,-1 0-560 0,9 9-128 0,-7-12 0 0,3 1 0 15,3 0 2304-15,1 1 448 0,3-1 64 0,4 2 32 16,5 3-1936-16,4-3-384 0,2-2-80 0,7 5 0 16,6 0 0-16,4 1 16 0,6-1 0 0,3 2 0 15,2 1-272-15,1 1-48 0,-2 0-16 0,0 1 0 16,-5 1-128-16,-1 1 0 0,-1 3 0 0,-3 3 128 15,-2 6 0-15,-1 0-128 0,0 1 192 0,-1 0-64 16,-2-1-1088-16,-5 2-208 0</inkml:trace>
  <inkml:trace contextRef="#ctx0" brushRef="#br0" timeOffset="180232.61">24293 14495 14735 0,'-14'-1'640'0,"4"-7"160"0,-6-7-640 0,6 2-160 16,4 3 0-16,9 5 0 0,4 0 2672 0,6 0 496 16,7-2 96-16,7-1 32 0,1-2-2464 0,9-2-512 15,3-2-80-15,7-2-32 0,8 2-208 0,2-2 0 16,1 1 0-16,-4 0 0 0,-4 1 0 0,-5 1 0 16,-3 0-192-16,-5 0 192 0,-3 1 0 0,-3 4 0 15,-4 2 0-15,1-2 0 0,0 1 256 0,0 2-32 0,-1 0-16 16,-2 0 0-1,-2 1-1872-15,-3-3-384 0</inkml:trace>
  <inkml:trace contextRef="#ctx0" brushRef="#br0" timeOffset="180445.95">24995 13875 13823 0,'-11'-19'1216'0,"0"1"-960"0,-4-1-256 0,2 2 0 15,2 5 3136-15,-1 4 592 0,1 2 112 0,1 2 32 16,-2 2-2624-16,2 2-528 0,-2 4-96 0,0 3-32 15,1 1-592-15,-1 2 0 0,-1 2 0 0,2 2-128 16,2-1-16-16,3 3 0 0,1 0 0 0,2 2 0 16,2 1 144-16,3 0 0 0,2-4 0 0,3 1 0 15,2 0 0-15,3-1 128 0,3 0-128 0,3-4 176 16,2 2-48-16,2 0-128 0,3 0 192 0,1 2-64 0,0 0-272 16,1 0-64-16,5-2-16 0,-1 1-12816 15</inkml:trace>
  <inkml:trace contextRef="#ctx0" brushRef="#br0" timeOffset="180999.58">24845 14637 20271 0,'-18'-7'896'0,"9"5"192"0,2 6-880 0,-1 4-208 0,2 5 0 0,0 7 0 15,1 7 2240-15,1 0 384 0,4 3 96 0,3 2 16 16,1 2-2096-16,1-3-432 0,2-1-80 0,-1 0 0 16,2-3-128-16,0-5 144 0,0-3-144 0,-1-6 160 15,-1-2-160-15,-6-11 0 0,0 0 0 0,9 12 0 16,1-3-224-16,-2-2 32 0,-8-7 0 0,0 0 0 15,9-4-240-15,-1-4-32 0,-3-6-16 0,-1-5 0 16,1-1 240-16,-2-7 48 0,-2-1 16 0,2-3 0 16,-1-2 176-16,0 2 0 0,0 1 128 0,2 1-128 15,1 3 448-15,2 1 0 0,1 0 16 0,1 4 0 16,3 2-288-16,-1 2-176 0,0 4 192 0,2-1-192 0,1 4 0 16,1 4 0-16,1-1 0 0,1 5 0 15,0 1-192-15,-2 4 48 0,-4 0 16 0,1 4 0 16,-12-7 128-16,11 11 0 0,-5 2 128 0,-2 3-128 0,-5-3 176 15,-4 4-48-15,-3 1 0 0,-3 0 0 16,0-2 64-16,-2 0 0 0,-2-1 0 0,1 0 0 0,-1-2-192 0,2-1 128 16,3-2-128-16,4-1 128 0,6-9-128 0,0 0 0 15,1 11 0-15,5-2 128 0,6-2-128 0,4 1 0 16,2 0 0-16,4 3-176 0,4-5 176 0,2 2-192 16,0 1 192-16,0 0-192 0,-4-1 192 0,-1 1-192 15,-4-2 192-15,-3-1-192 0,-3 1 192 0,-4-2 0 16,-9-5-144-16,3 8 144 0,-3-8 0 0,-7 11 240 0,-6-1-48 15,-7-1 0-15,-7 1 240 0,-3 4 32 0,-1 6 16 0,-3-4-9824 16,-3-3-1952-16</inkml:trace>
  <inkml:trace contextRef="#ctx0" brushRef="#br1" timeOffset="184333.36">23878 14508 27007 0,'-8'-27'1200'0,"4"1"240"15,3 2-1152-15,6 0-288 0,6 0 0 0,13-4 0 0,10-4 1248 16,15-4 192-16,17-5 32 0,7-4 16 16,6-6-1360-16,11-3-256 0,9 0-64 0,12-4-16 15,9 0 48-15,4-4 16 0,1 1 0 0,8 0 0 0,5-2 144 0,3 3-208 16,0 4 80-16,1 1 128 16,-1 7-160-16,-4 4 160 0,-7 2 0 0,3 7-144 15,1 5-1008-15,-11 3-208 0,19-15-48 0,-22 13 0 0</inkml:trace>
  <inkml:trace contextRef="#ctx0" brushRef="#br1" timeOffset="185376.46">26596 15323 33519 0,'1'-14'1472'0,"2"3"320"0,-2 4-1424 0,-1 7-368 0</inkml:trace>
  <inkml:trace contextRef="#ctx0" brushRef="#br0" timeOffset="189235.2">28237 13950 911 0,'7'-31'0'0,"2"1"0"16,1 1 0-16,2 3 0 0,0 3 1600 0,1 1 224 16,0 3 48-16,0 4 16 15,-1 0-1568-15,-2 2-320 0,-1 4 0 0,-2 3 0 0,-5-1 1920 0,-2 7 480 16,0 0 96-16,0 0 0 0,0 0-576 0,0 0-112 15,0 20-16-15,-2 3-16 0,-5 7-1328 0,-1 9-256 16,-2 7-48-16,-4 10-16 0,-3 5 240 0,-3 10 32 0,2 7 16 0,1 5 0 16,0 7-208-16,3 2-32 15,1-1-16-15,1-1 0 0,1-2-160 0,4-3 160 16,0-3-160-16,4-7 160 0,2-9-160 0,1-6 0 0,3-6 0 16,2-9 128-16,0-2 192 0,2-2 16 0,-1-10 16 15,1-2 0-15,-2-2 0 0,0-2 0 0,-1-4 0 0,-3-2 0 16,-2-4-352-16,0 0 144 0,-1-2-144 0,1-1 0 15,1-12 0-15,-4 8-256 0,4-8 32 0,0 0 0 16,-9-2 224-16,3-3 0 0,-1-4 0 0,1 0 160 16,0-1 48-16,1-1 16 0,1 1 0 0,2-2 0 15,0 2-64-15,1 0-16 16,0 3 0-16,1 7 0 0,0 0 16 0,0 0 0 0,0 0 0 0,0 0 0 16,0 0-160-16,11 2-176 0,0 2 48 0,2 1 0 15,0 1 128-15,0 0 0 0,0-1 0 0,3 1-128 16,3-1 128-16,3-1 224 0,4 2-48 0,3-1-16 15,2-1-784 1,3-5-144-16</inkml:trace>
  <inkml:trace contextRef="#ctx0" brushRef="#br0" timeOffset="189536.74">29292 13682 24767 0,'4'-30'1088'0,"0"14"240"0,1 2-1072 0,0 5-256 16,-1 2 0-16,-4 7 0 0,0 0 0 0,5 24 0 16,-1 6 0-16,-1 10 0 0,-3 10-208 0,-3 10-160 15,1 7-16-15,-4 12-16 0,-3 7 272 0,-1 9 128 16,-1 6-128-16,1 2 128 0,1-1 0 0,2-1 0 0,1-5 0 15,1-3 0-15,1-7 0 0,2-8 176 0,2-10-48 0,0-6 0 16,0-4 224-16,2-8 32 0,0 0 16 16,0-6 0-16,-4-2 0 0,2-3 0 0,-1-4 0 0,0 6 0 31,-1 6-960-31,1-4-192 0,0-9-32 0,-2-7-16 0</inkml:trace>
  <inkml:trace contextRef="#ctx0" brushRef="#br0" timeOffset="189757.08">28181 15649 15663 0,'-5'-13'688'0,"4"5"144"0,1-3-656 0,5 0-176 16,5 1 0-16,9-1 0 0,4 5 2240 0,10-2 432 15,10-1 80-15,7 0 0 0,8 1-2032 0,-2 0-400 16,-3-2-96-16,-4 2-16 0,-6-1 48 15,-2 1 16-15,-2 1 0 0,2 1 0 0,1-1-128 0,1 2-16 16,1 4-128-16,2-3 192 16,0 0-592-16,-1-4-128 0,-3-2-32 0</inkml:trace>
  <inkml:trace contextRef="#ctx0" brushRef="#br0" timeOffset="194327.98">28688 14679 7359 0,'4'-8'320'0,"1"0"80"16,-1-2-400-16,-4 10 0 0,6-10 0 0,-3 1 0 0,-3 9 3264 0,6-11 560 15,-1-1 112-15,0 6 32 0,-5 6-2656 0,0 0-528 16,0 0-96-16,11 10-32 0,-4 6 48 0,0 3 0 16,-2-2 0-16,-4 6 0 15,2 0-256-15,-2 2-32 0,-1 3-16 0,0-3 0 0,0 0-272 0,2-3-128 16,-1 0 0-16,0 1 128 0,-1-7 0 0,0 1-128 16,0-1 192-16,0-6-64 0,0-10 48 15,-1 12 0-15,0-1 0 0,1-1 0 0,-2-3-368 0,2-7-80 16,0 0-16-16,0 0 0 15,-2-13-160-15,0-6-48 0,2-2 0 0,3-3 0 0,0-5 96 0,1 0 16 16,-2-2 0-16,2 1 0 0,1-1 256 0,0 3 128 16,2 2-128-16,0 3 128 0,0-1 0 0,1 1 128 15,3 1 0-15,-1-2 0 0,2-4 192 0,1 5 64 0,0 4 0 16,1 5 0-16,1 0-80 0,0 5-16 16,-1 2 0-16,3 1 0 0,0 4 0 0,-1 0 0 0,-4 2 0 15,-2 2 0-15,-10-2-64 0,11 6-16 16,-11-6 0-16,7 12 0 0,-1 0-208 0,-2 1 176 0,-7 1-176 0,0 0 160 15,-2-1-160-15,0 3 0 0,-3 0 0 0,-2-1 128 16,-2 2-128-16,-1 0 0 0,-3-1 0 0,3 1 0 16,1-1 0-16,2-2 0 0,1-1-144 0,1-1 144 15,0-5 0-15,8-7-192 0,-6 10 192 0,6-10-160 16,-4 11 160-16,4-11 0 0,-1 12 0 0,1-12 0 16,1 13 0-16,1-1 0 0,1 0 0 0,1-2-128 15,1 0 128-15,0 1 0 0,1-1 0 0,0 2-128 0,1-3 128 0,-1 2 0 16,1-1 0-16,-1 0 0 15,1 1 0-15,-1-2-128 0,-1-1 128 0,1 0 0 16,-6-8 0-16,4 11 0 0,-4-11 0 0,2 11 0 16,-2-11 128-16,-2 10 0 0,-2-2 0 0,-3 0 0 15,-2 0-128-15,-1-2 192 0,-5-1-64 0,0 2 0 0,-4-3-128 0,1 1 128 16,-1 2-128-16,0 0 128 0,2 8-128 0,3-4-160 16,1-1 160-16,4-4-8960 15,1 1-1664-15</inkml:trace>
  <inkml:trace contextRef="#ctx0" brushRef="#br0" timeOffset="194497.95">29680 15135 31327 0,'0'0'1392'0,"-2"-7"272"0,-1-3-1328 0,3 10-336 0,0 0 0 0,11 7-9216 15,3 6-1904-15</inkml:trace>
  <inkml:trace contextRef="#ctx0" brushRef="#br0" timeOffset="195304.53">28164 15585 22223 0,'-14'-1'976'0,"0"-3"224"0,-2-3-960 0,3 0-240 0,1-4 0 0,6 1 0 15,3 1 704-15,3-2 112 16,5-6 16-16,10-2 0 0,4-11 592 0,12-3 128 15,10-7 32-15,15-6 0 0,16-7-848 0,6-3-160 0,3-4-48 16,3-4 0-16,6-1-224 0,11-2-48 0,7 1-16 0,-5 3 0 16,-4 3-64-16,-4 1-16 0,-2 6 0 15,-3 7 0-15,-4 6-160 0,-8 5 192 0,-9 2-192 0,-8 4 192 16,-9 3-384-16,-5 7-64 0,-4 11 0 0,-3 3-9840 16,-8 1-1952-16</inkml:trace>
  <inkml:trace contextRef="#ctx0" brushRef="#br0" timeOffset="196487.37">28298 16577 6447 0,'0'0'576'0,"-1"-7"-576"0,0 0 0 0,1 7 0 0,-1-7 768 0,1 7 64 16,0 0 0-16,0 0 0 0,0 0-832 0,0 0 0 16,0 0 0-16,0 0-192 0,0 0-32 15,0 0 0-15,0 0 0 0,0 0 0 0,0 0 224 0,0 0-144 16,0 0 144-16,0 0-128 0,0 0 128 0,0 0 0 15,0 0 0-15,0 0 0 0,0 0 0 0,0 0 0 16,0 0 0-16,0 0 0 0,-2 11 0 0,2-11 0 16,0 0 0-16,0 0 0 0,0 0 0 0,0 0 0 15,0 0 0-15,0 0 0 0,0 0 0 0,0 0 0 16,0 0 0-16,0 0 0 0,0 0 0 0,0 0 0 0,0 0 0 0,0 0 0 16,0 0 224-16,0 0-32 0,0 0 0 0,0 0 0 15,0 0 368-15,0 0 64 0,-6-3 16 0,6 3 0 16,0 0 544-16,0 0 112 15,0 0 32-15,0 0 0 0,-7-2-448 0,7 2-96 16,0 0-16-16,0 0 0 0,0 0-272 0,0 0-64 0,0 0-16 0,0 0 0 16,0 0-160-16,0 0-16 0,-4-8-16 0,4 8 0 15,0 0-96-15,0 0-128 0,0 0 176 0,0 0-176 16,0 0 128-16,0 0-128 0,0-7 0 0,0 7 0 16,0 0 0-16,0 0 0 0,0 0 0 0,0 0 0 15,0 0 0-15,0 0 0 0,0 0 0 0,0 0 0 16,0 0 128-16,0 0-128 0,0 0 0 0,0 0 0 15,0 0-144-15,0 0-144 0,0 0-32 0</inkml:trace>
  <inkml:trace contextRef="#ctx0" brushRef="#br0" timeOffset="197379.01">28325 16597 11967 0,'0'-25'1072'0,"0"11"-864"0,0 2-208 0,0-1 0 0,0 1 2560 0,0 1 480 15,-4-1 96-15,2 4 0 16,2 8-1856-16,0 0-384 0,0 0-80 0,-2 14-16 16,-1 6-672-16,-1 2-128 0,-1 3 0 0,0 2 0 15,-2 6 0-15,-1 1 0 0,2 1 0 0,-1 7 160 16,0-3-160-16,0 2 0 0,1 0 144 0,0-3-144 0,1-1 176 15,1-1-48-15,2-2 0 0,-1-6 0 0,2 0 48 0,-1-5 0 16,1-3 0-16,0-1 0 0,-1-6-176 0,2 0 0 16,3 0 144-16,-2-5-144 15,-1-8-352-15,0 0-144 0,0 0-16 0,0 0-16 16,0 0-128-16,4-13-32 0,2-3 0 0,-3-6 0 16,0-4-16-16,1-5 0 0,1-2 0 0,0-3 0 0,2-5 416 0,1 0 80 0,0-2 16 15,2 5 0-15,2 4 368 0,1-3 80 0,1 1 0 0,2 2 16 16,-1-2 672-16,2 0 128 0,0-1 16 0,2 4 16 15,0 6-208-15,-1 3-64 16,-1 5 0-16,0 3 0 0,-1 6-128 0,0-1-16 16,-1 6-16-16,-2 2 0 0,0 3-320 0,0 3-64 15,0 1-16-15,-1 4 0 0,-3 2-144 0,-1 3-128 0,-3 1 144 16,-1 3-144-16,-1 3 160 0,-2-1-160 0,-1 1 160 16,-1 0-160-16,-2 0 0 0,-2 3 0 0,-3-4 0 15,-1 1 0-15,-1 1-176 0,-2-1 32 0,-1 0 0 0,0-2 0 16,0-2-48-16,2-2 0 0,2-2 0 0,3-2 0 15,0 2 64-15,6-12 0 0,-2 11 0 0,2-11 0 16,2 11 128-16,-2-11-192 0,7 12 192 0,1-2-192 16,1 1 32-16,1-2 0 0,1 1 0 0,-1 2 0 15,2-3 160-15,-3 2-208 0,-2-1 80 0,-2-1 128 0,-1 0-256 0,-2 2 64 16,0 1 0-16,-2-1 16 0,-3 2 176 0,-2 2 0 16,-4-2 0-16,-3 0 0 0,-1 1 0 0,-3 2 0 15,-1-3 0-15,-1 0 0 0,-3-3 0 0,2-1 144 16,0-2-144-16,1 1 0 0,1-6 272 0,4 4-48 15,4-1-16-15,9-5 0 0,-1 9-208 0,2 0 0 16,-1-9 128-16,9 5-8832 16,4 2-1744-16</inkml:trace>
  <inkml:trace contextRef="#ctx0" brushRef="#br0" timeOffset="199530.53">29271 17068 22223 0,'0'0'976'15,"3"-11"224"-15,-1 1-960 0,2-5-240 0,0 1 0 0,3 1 0 0,-2 0 1280 0,1 1 192 16,1-1 64-16,2 1 0 0,0-2-448 0,3 1-96 15,0-3-16-15,1 5 0 0,-3-2-448 0,2 0-80 16,-3-2-32-16,0 4 0 0,-1-1-160 0,-3-1-16 16,0 1-16-16,-2 0 0 0,0-1-96 0,-5 4-128 15,-3 0 176-15,0 1-176 0,-2 3 320 0,-3 2-64 16,-5 3 0-16,-1 4 0 0,-4 4-256 0,-1 1 0 16,-1 6 0-16,-2 4 0 15,0-1-272-15,-1 7-112 0,0 0-32 0,2 1 0 0,-1 0 224 16,3-1 32-16,2 0 16 0,3-3 0 0,3-4 144 0,4-2 0 15,3-3 0-15,3 0 0 0,3-13 0 0,0 0 0 16,5 8 128-16,-5-8-128 0,13 5 144 0,1-5-144 0,2-3 192 16,1-2-192-16,0-3 128 0,3-2-128 0,-1-2 0 15,3 0 0-15,0-1 0 0,2 0 0 0,-2 0-160 16,2 3 160-16,-2-2-160 0,-3 4 160 0,0 3 0 0,-4 2-144 16,-2 1-16-16,-13 2 0 0,0 0 0 0,9 11 0 31,-3 2-224-31,-5 4-32 0,-4 4-16 0,-2 3 0 0,-4 2 224 0,-3 1 32 0,-1 2 16 0,0 0 0 15,-1-1-32-15,2 2-16 0,2-4 0 0,-2 0 0 16,-1-2 208-16,4-2 0 0,2-1 0 0,2-3 0 16,0-2-352-16,1-3 32 0,1-1 0 0,2-3 0 15,1-9-944-15,0 0-176 16,0 0-32-16</inkml:trace>
  <inkml:trace contextRef="#ctx0" brushRef="#br0" timeOffset="199706.94">30062 16732 14735 0,'-3'-3'1312'0,"-1"0"-1056"16,4 3-256-16,-6 9 0 0,-1 0 3360 0,0 9 608 15,-2 5 128-15,0 1 32 0,-2 1-3280 0,1 4-656 16,-2 2-192-16,2-1 0 0,-1 0 128 0,1 0-128 16,-2-1 0-16,2-2 0 0,1 2 0 0,1 1-240 15,0 1 32-15,0-5 0 16,-1-6-800-16,0-3-144 0,1-4-48 0</inkml:trace>
  <inkml:trace contextRef="#ctx0" brushRef="#br0" timeOffset="200164.28">29718 16955 27871 0,'-6'-13'1232'0,"3"8"256"0,2-4-1184 0,1 9-304 0,0 0 0 0,0 0 0 16,9-3 1120-16,4 2 160 0,1 1 48 15,6 0 0-15,1-4-1072 0,3 3-256 0,3-2 0 0,3-1 0 16,5 0 0-16,4-2 128 0,3-1-128 0,-1 0 160 15,0 0-160-15,-3-5 0 0,-3 3 144 0,-1 0-144 16,-4-4 0-16,-3 1 0 0,-2 1 0 0,-4-1 128 31,-2 0-448-31,-2 0-64 0,-3 1-32 0,1-1 0 16,-5-1-64-16,1 0-16 0,-4-1 0 0,0 1 0 0,-3-3 288 0,0 0 48 0,0 1 16 0,-2 2 0 16,-3 5 144-16,1 8 192 0,0 0-32 0,-6 6-16 15,-4 5 144-15,0 4 32 0,1 5 0 0,-2 1 0 16,1 1-320-16,-2 4 0 0,1 3 128 0,0-3-128 0,1 0 0 15,2-1 0-15,0 1 128 0,1-4-128 0,4-1 192 0,1-4-32 16,2-2 0-16,2-2 0 0,0-2 32 0,-2-11 16 16,4 10 0-16,-4-10 0 0,0 0-368 0,11 11-80 15,-1 0-16-15,-2-5 0 16,0-6-992-16,-1-2-208 0,3-2-32 0,1-1-16 16,0-4-1232-16,-1-1-240 0,1-2-48 0,0 0-16 15,2 2 1024-15,-1 1 208 16,0-1 32-16,-2 5 16 0,-2-1 1760 0,-8 6 160 0,0 0 128 0,0 0 32 0,4-7 3008 0,-4 7 592 15,0 0 128-15,0 0 32 0,0 0-1552 0,0 0-304 16,-7 7-64-16,7-7-16 0,0 0-1360 0,-1 13-272 16,1-13-48-16,5 14-16 0,-5-14-256 0,15 10-64 15,2 0-128-15,1 1 192 16,1 4-1664-16,2-2-352 0,-1-4-64 0</inkml:trace>
  <inkml:trace contextRef="#ctx0" brushRef="#br0" timeOffset="202656.45">28047 14398 30575 0,'5'20'2720'0,"-5"-20"-2176"0,0 0-544 0,0 0 0 15,11-10 768-15,5 5 32 0,7-3 16 0,7 1 0 16,6-3-320-16,8 2-64 0,7-1-16 0,8 3 0 15,6 3-288-15,0-4-128 0,-2 3 128 0,-2 2-128 16,0-3 0-16,1-1 128 16,-4 4-128-16,4 1 0 0,2 1 0 0,1 3 0 0,1 3 0 15,-1 3-10448-15,-3 6-2096 0</inkml:trace>
  <inkml:trace contextRef="#ctx0" brushRef="#br0" timeOffset="202798.51">30068 14717 40543 0,'-11'-39'3600'0,"3"18"-2880"0,-1 3-576 0,3 10-144 0,6 8-240 0,-11 10-80 15</inkml:trace>
  <inkml:trace contextRef="#ctx0" brushRef="#br0" timeOffset="208420.75">28253 6231 25567 0,'-7'-12'1136'0,"-2"3"224"0,1 1-1088 0,1 2-272 0,0-2 0 0,1 0 0 15,0-5 384-15,2 5 0 0,4 8 16 0,0 0 0 16,0 0 144-16,8-4 32 0,4 2 0 0,1 1 0 15,0-2-240-15,5 0-32 0,3 3-16 0,3 0 0 16,2 0-96-16,4-1-32 0,1 0 0 0,2-1 0 16,0 2-32-16,1 2-128 0,0 3 192 0,-5-2-64 15,-3-3-496-15,-5-2-96 0,-4 1-32 0,-2-2 0 16,0 3-1744-16,-3-2-336 0,-2 0-80 0,-10 2-7712 16</inkml:trace>
  <inkml:trace contextRef="#ctx0" brushRef="#br0" timeOffset="208624.01">28733 5939 5519 0,'5'-14'240'0,"-1"3"64"0,-2-2-304 0,2 1 0 16,1 3 0-16,2-1 0 0,0 3 4096 0,0 1 752 16,2-2 144-16,3 4 48 0,0 3-3328 0,2 3-672 15,2 2-128-15,0 2-16 0,-1 1-544 0,2 4-96 16,1 2-32-16,1 0 0 0,2 5-224 0,-2 4 144 16,-2 4-144-16,-3-2 128 0,-2-3-128 0,-5 1 0 15,-6-3 0-15,-5 5 0 0,-5 3-192 0,-8-1-80 0,-9-2-16 0,-7-1 0 16,-6 1-48-16,-6-1-16 15,-6 2 0-15,-4 5 0 16,-4 0-160-16,-11 6-48 0,-12 2 0 0</inkml:trace>
  <inkml:trace contextRef="#ctx0" brushRef="#br0" timeOffset="209573.84">16832 14547 21183 0,'3'-18'1888'0,"-7"1"-1504"0,1-1-384 0,3 4 0 15,4 2 2304-15,4 0 384 16,4 2 64-16,2 1 32 0,3 0-2000 0,4 2-400 0,2 2-64 0,2 1-32 15,3 1-288-15,3 3 0 0,0 3 0 0,3-2 0 16,1 4 0-16,0 2 0 0,1-1 0 0,-1 2 0 16,0 0 0-16,-1 0 0 0,-1-4 128 0,-1 1-128 15,-1-1 0-15,-2-1 0 0,-3 0 128 0,2 1-128 16,-4-1 0-16,2 0 0 0,-1-1 0 0,3 5 0 16,4 4-576-16,-2 1-240 0,-1-5-32 15,-3-2-8272-15,-3-5-1648 0</inkml:trace>
  <inkml:trace contextRef="#ctx0" brushRef="#br0" timeOffset="209808.06">17551 14203 22911 0,'0'0'1024'0,"0"0"192"0,0 0-960 0,0 0-256 0,0 0 0 0,0 0 0 0,0 0 0 0,11 4-208 16,4 1 32-16,-1 3 16 0,-1 3 32 0,4-1 0 15,3 4 0-15,0 1 0 0,0-1 400 0,0 0 96 0,-1 1 16 0,1 2 0 16,-1 0-128-16,-2 1 0 0,-2 0-16 16,-4 0 0-16,-3 2-240 0,-3 2 144 0,-2 3-144 0,-3-2 128 15,-5 5-128-15,-6-2-176 0,-6 0 48 0,-4-5 0 16,-6 1 0-16,-4-4 0 0,-3 2 0 0,-1-2-10368 16</inkml:trace>
  <inkml:trace contextRef="#ctx0" brushRef="#br0" timeOffset="210597.96">22438 14534 26607 0,'-8'-11'1168'0,"-8"2"256"0,12-14-1136 0,2 5-288 0,2 4 0 0,4 2 0 0,1 4 1168 15,7 2 176-15,2 1 48 0,6 2 0 0,5-1-912 16,0 3-176-16,1-1-48 0,1 2 0 0,2 0-112 0,-1 0-16 15,2 0-128-15,2 3 192 0,-2 1-192 0,0-3 0 16,0 1 128-16,-3 1-128 0,0-1 0 0,1 0 176 16,-2 2-176-16,-1-2 160 0,-3-1-160 0,-1 1-192 15,-3 1 32-15,1 2 16 16,2 4-848-16,-4-2-160 16,-4-3-48-16,-2-7 0 0,-2-1-304 0,-9 4-64 0,6-10-16 0,0-2 0 15,-4 0-2064-15,1-1-432 0,-1-1-80 16,-2 2 0-16,-1-1 2992 0,0 0 592 0,-2 2 128 0,2 1 32 15,0 1 1408-15,1 9 288 0,2-9 48 0,-2 9 16 0,7-9 1072 0,-2 2 208 16,-1 0 64-16,4 3 0 0,3 1-1168 0,4 2-240 16,3 2-32-16,2 4-16 0,-1-1-480 0,-1 5-112 0,-1 1 0 15,0 1-16-15,0 0-176 0,-1 3-48 0,-3 2 0 0,-3 2 0 16,-1 0-208-16,-2 0-32 0,-3-1-16 0,-3 0 0 16,-2 0-144-16,-3 2 0 0,-4 0 0 0,-1 6 0 31,1 2-336-31,-2-1-112 0,-3-2 0 0,0-1-8000 15,-3-3-1584-15</inkml:trace>
  <inkml:trace contextRef="#ctx0" brushRef="#br0" timeOffset="211056.44">26447 14635 20271 0,'-4'-15'1792'0,"4"2"-1424"16,6 3-368-16,3 3 0 0,4 2 2368 0,4 0 384 0,3 2 96 0,4 0 16 15,5 1-2240-15,2 2-448 0,2-1-176 0,2 2 128 16,3 1-128-16,2 1 0 0,2 0 0 0,-2 1 0 16,-3-1 0-16,-1 0 0 0,1 0 0 0,-5 1 0 15,-3-1 0-15,-3 1 0 0,-1 1 160 0,-4 0-160 16,-2 1-1024 0,-2-2-304-16,-1-1-64 0,-3-2-10992 0</inkml:trace>
  <inkml:trace contextRef="#ctx0" brushRef="#br0" timeOffset="211218.89">27025 14574 16575 0,'0'-16'1472'0,"0"5"-1168"16,0-5-304-16,4 1 0 0,1 5 2752 0,7 5 480 15,3 2 96-15,4 3 32 0,3 0-2416 0,4 4-496 16,1 2-80-16,1 5-32 0,-1 1-208 0,-4 4-128 16,-2 0 128-16,-5 2-128 0,-6-1 0 0,-6 5 144 15,-6-1-144-15,-9 4 0 0,-8 2 160 0,-11 5-160 16,-11 3 128-16,-7 7-9120 15,-7 9-1824-15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CA51-D4D7-4C77-8D70-CC5E1490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C7525-B2E2-484A-B382-295FCB6F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70BB-B11B-4664-A611-8980F212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A495C-0104-4F2B-A9A6-FD55CBF7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BF30-9326-4C02-BAE8-186CDF0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8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E818-3868-44E5-BD86-0B352460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716B4-3428-41BB-ACC8-F67AA713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0A4A-EBEB-4EF1-AAC0-2942646C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F4F9-DF8F-4253-A3F6-DE186B86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C155-36DD-4BA2-9057-D2B7BB78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6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4FADA-95F8-44A4-BCA1-6CD8E6574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CCEE7-2F52-4926-B699-C3688270C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EDCC-82ED-433E-826A-51B9D363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F10D-B974-4669-A8DF-940A8638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AF9B-9D8C-4F93-AFA3-70F122BA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0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41E7-EF78-4AF0-9B21-73BB9557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29BF-640D-4A97-8F9B-A62463EB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B4DE-819B-4064-9116-910B98E0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9C22-1AEA-4558-AD64-6ED96794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16D9-1EB3-44DD-803C-7B00133E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42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DD6F-1301-41E5-BE03-65064B6C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77724-8E65-47B4-ADF2-E5213BF5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AB82-D1D3-409B-80C1-389EEC4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FAB8-7125-4762-85B9-FA79962D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B8BE-83AB-4974-96F9-4A0C5F80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2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A6BD-7C8C-4035-ACF9-BD98A209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6BEB-0502-4145-B16E-B9DBD7023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15373-2578-41B2-9BFB-9E10550F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AA6AA-D9CD-4CA6-AC5A-603FF289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C584-740C-42C2-A3E7-E677D941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848C-29D1-4EA0-984E-F0141029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1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91D8-FF28-4D95-A384-C1BDBDC3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6189-8587-47A2-8EDF-EAD13025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2C1F-5F5A-4EF5-ABCF-CB929BF64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0E553-1064-4DBD-B654-9AF2B3F6A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60477-960B-41FC-AAB6-098D68140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C7F3A-B791-4B43-95AD-B3D634C3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7E19-8DFF-4399-8C99-A613DCE5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6C795-A177-430E-9C4A-DE4958E2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91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6269-CC0E-4514-95BD-C59B7476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9A032-A44F-4F87-8A3E-755EC8BE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33472-A442-4F8C-B2FF-CD0AF427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BAA11-A213-424B-B487-7769D64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83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18C30-31CD-4C57-A896-87468918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78AFC-ACFE-457E-9F31-BEF9CCF8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3B4E2-1241-4602-A8FD-BCBAFD2D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24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FC71-22F3-48D2-9035-5948BBD2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58C6-869C-4262-BCD4-3B854CD3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74FC8-0232-494C-A7BD-9AC4D717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303B7-AFF0-44B2-ADEE-09B62E33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2D3E8-9D10-4C5D-AAD7-64BFD0BD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570A-1D5C-4091-818B-2153962F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4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844D-A03B-4E1F-95D7-9E312669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46BEC-467B-4AFF-B4F1-1A6632B91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9520-EF86-4870-82C4-EEFD58CC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ACF5-A867-4858-8523-36681994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E654-D268-415A-84B6-A76B2E6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27E38-5EB7-4CC0-A3D2-3DF0139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71F4D-A0DA-41BF-82AA-5157CE3D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E430-4000-470A-89EA-465015FF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4B63-8234-4A41-BE98-E9F9859F2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7B0B-0869-4CC6-A28A-9BCCB806DBEC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9BF6-4365-4092-9973-3BEF19F28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BA42-D579-4500-A1B5-3DD6C8F1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EF91-69D2-4C44-B321-E550519D26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0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773F4C-97F6-45A8-827C-CDBAC33705A0}"/>
                  </a:ext>
                </a:extLst>
              </p14:cNvPr>
              <p14:cNvContentPartPr/>
              <p14:nvPr/>
            </p14:nvContentPartPr>
            <p14:xfrm>
              <a:off x="433800" y="441000"/>
              <a:ext cx="11263320" cy="618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773F4C-97F6-45A8-827C-CDBAC3370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440" y="431640"/>
                <a:ext cx="1128204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37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2023-01-18T15:31:58Z</dcterms:created>
  <dcterms:modified xsi:type="dcterms:W3CDTF">2023-01-18T15:46:46Z</dcterms:modified>
</cp:coreProperties>
</file>