
<file path=[Content_Types].xml><?xml version="1.0" encoding="utf-8"?>
<Types xmlns="http://schemas.openxmlformats.org/package/2006/content-types">
  <Default Extension="jpeg" ContentType="image/jpeg"/>
  <Default Extension="pdf" ContentType="application/pdf"/>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7" r:id="rId1"/>
    <p:sldMasterId id="2147483725" r:id="rId2"/>
  </p:sldMasterIdLst>
  <p:notesMasterIdLst>
    <p:notesMasterId r:id="rId21"/>
  </p:notesMasterIdLst>
  <p:handoutMasterIdLst>
    <p:handoutMasterId r:id="rId22"/>
  </p:handoutMasterIdLst>
  <p:sldIdLst>
    <p:sldId id="318" r:id="rId3"/>
    <p:sldId id="297" r:id="rId4"/>
    <p:sldId id="298" r:id="rId5"/>
    <p:sldId id="299" r:id="rId6"/>
    <p:sldId id="337" r:id="rId7"/>
    <p:sldId id="325" r:id="rId8"/>
    <p:sldId id="315" r:id="rId9"/>
    <p:sldId id="338" r:id="rId10"/>
    <p:sldId id="304" r:id="rId11"/>
    <p:sldId id="326" r:id="rId12"/>
    <p:sldId id="306" r:id="rId13"/>
    <p:sldId id="307" r:id="rId14"/>
    <p:sldId id="339" r:id="rId15"/>
    <p:sldId id="309" r:id="rId16"/>
    <p:sldId id="310" r:id="rId17"/>
    <p:sldId id="327" r:id="rId18"/>
    <p:sldId id="329" r:id="rId19"/>
    <p:sldId id="319" r:id="rId20"/>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pitchFamily="-1" charset="0"/>
        <a:ea typeface="+mn-ea"/>
        <a:cs typeface="+mn-cs"/>
      </a:defRPr>
    </a:lvl1pPr>
    <a:lvl2pPr marL="457200" algn="l" rtl="0" fontAlgn="base">
      <a:spcBef>
        <a:spcPct val="0"/>
      </a:spcBef>
      <a:spcAft>
        <a:spcPct val="0"/>
      </a:spcAft>
      <a:defRPr kern="1200">
        <a:solidFill>
          <a:schemeClr val="tx1"/>
        </a:solidFill>
        <a:latin typeface="Arial" pitchFamily="-1" charset="0"/>
        <a:ea typeface="+mn-ea"/>
        <a:cs typeface="+mn-cs"/>
      </a:defRPr>
    </a:lvl2pPr>
    <a:lvl3pPr marL="914400" algn="l" rtl="0" fontAlgn="base">
      <a:spcBef>
        <a:spcPct val="0"/>
      </a:spcBef>
      <a:spcAft>
        <a:spcPct val="0"/>
      </a:spcAft>
      <a:defRPr kern="1200">
        <a:solidFill>
          <a:schemeClr val="tx1"/>
        </a:solidFill>
        <a:latin typeface="Arial" pitchFamily="-1" charset="0"/>
        <a:ea typeface="+mn-ea"/>
        <a:cs typeface="+mn-cs"/>
      </a:defRPr>
    </a:lvl3pPr>
    <a:lvl4pPr marL="1371600" algn="l" rtl="0" fontAlgn="base">
      <a:spcBef>
        <a:spcPct val="0"/>
      </a:spcBef>
      <a:spcAft>
        <a:spcPct val="0"/>
      </a:spcAft>
      <a:defRPr kern="1200">
        <a:solidFill>
          <a:schemeClr val="tx1"/>
        </a:solidFill>
        <a:latin typeface="Arial" pitchFamily="-1" charset="0"/>
        <a:ea typeface="+mn-ea"/>
        <a:cs typeface="+mn-cs"/>
      </a:defRPr>
    </a:lvl4pPr>
    <a:lvl5pPr marL="1828800" algn="l" rtl="0" fontAlgn="base">
      <a:spcBef>
        <a:spcPct val="0"/>
      </a:spcBef>
      <a:spcAft>
        <a:spcPct val="0"/>
      </a:spcAft>
      <a:defRPr kern="1200">
        <a:solidFill>
          <a:schemeClr val="tx1"/>
        </a:solidFill>
        <a:latin typeface="Arial" pitchFamily="-1" charset="0"/>
        <a:ea typeface="+mn-ea"/>
        <a:cs typeface="+mn-cs"/>
      </a:defRPr>
    </a:lvl5pPr>
    <a:lvl6pPr marL="2286000" algn="l" defTabSz="457200" rtl="0" eaLnBrk="1" latinLnBrk="0" hangingPunct="1">
      <a:defRPr kern="1200">
        <a:solidFill>
          <a:schemeClr val="tx1"/>
        </a:solidFill>
        <a:latin typeface="Arial" pitchFamily="-1" charset="0"/>
        <a:ea typeface="+mn-ea"/>
        <a:cs typeface="+mn-cs"/>
      </a:defRPr>
    </a:lvl6pPr>
    <a:lvl7pPr marL="2743200" algn="l" defTabSz="457200" rtl="0" eaLnBrk="1" latinLnBrk="0" hangingPunct="1">
      <a:defRPr kern="1200">
        <a:solidFill>
          <a:schemeClr val="tx1"/>
        </a:solidFill>
        <a:latin typeface="Arial" pitchFamily="-1" charset="0"/>
        <a:ea typeface="+mn-ea"/>
        <a:cs typeface="+mn-cs"/>
      </a:defRPr>
    </a:lvl7pPr>
    <a:lvl8pPr marL="3200400" algn="l" defTabSz="457200" rtl="0" eaLnBrk="1" latinLnBrk="0" hangingPunct="1">
      <a:defRPr kern="1200">
        <a:solidFill>
          <a:schemeClr val="tx1"/>
        </a:solidFill>
        <a:latin typeface="Arial" pitchFamily="-1" charset="0"/>
        <a:ea typeface="+mn-ea"/>
        <a:cs typeface="+mn-cs"/>
      </a:defRPr>
    </a:lvl8pPr>
    <a:lvl9pPr marL="3657600" algn="l" defTabSz="457200" rtl="0" eaLnBrk="1" latinLnBrk="0" hangingPunct="1">
      <a:defRPr kern="1200">
        <a:solidFill>
          <a:schemeClr val="tx1"/>
        </a:solidFill>
        <a:latin typeface="Arial" pitchFamily="-1"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clrMode="gray"/>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13" autoAdjust="0"/>
    <p:restoredTop sz="71328" autoAdjust="0"/>
  </p:normalViewPr>
  <p:slideViewPr>
    <p:cSldViewPr>
      <p:cViewPr varScale="1">
        <p:scale>
          <a:sx n="74" d="100"/>
          <a:sy n="74" d="100"/>
        </p:scale>
        <p:origin x="2136"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p:scale>
          <a:sx n="100" d="100"/>
          <a:sy n="100" d="100"/>
        </p:scale>
        <p:origin x="-1592" y="-984"/>
      </p:cViewPr>
      <p:guideLst>
        <p:guide orient="horz" pos="2880"/>
        <p:guide pos="2160"/>
      </p:guideLst>
    </p:cSldViewPr>
  </p:notesViewPr>
  <p:gridSpacing cx="38100" cy="381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handoutMaster" Target="handoutMasters/handoutMaster1.xml"/></Relationships>
</file>

<file path=ppt/diagrams/_rels/drawing1.xml.rels><?xml version="1.0" encoding="UTF-8" standalone="yes"?>
<Relationships xmlns="http://schemas.openxmlformats.org/package/2006/relationships"><Relationship Id="rId1" Type="http://schemas.openxmlformats.org/officeDocument/2006/relationships/image" Target="../media/image2.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FADB1E1-21AF-BD41-862F-87B22EA1461A}"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n-US"/>
        </a:p>
      </dgm:t>
    </dgm:pt>
    <dgm:pt modelId="{14A4020B-3ABA-894D-B05F-E2D168D99B45}">
      <dgm:prSet phldrT="[Text]"/>
      <dgm:spPr/>
      <dgm:t>
        <a:bodyPr/>
        <a:lstStyle/>
        <a:p>
          <a:r>
            <a:rPr lang="en-US" dirty="0">
              <a:cs typeface="ＭＳ Ｐゴシック" pitchFamily="-1" charset="-128"/>
            </a:rPr>
            <a:t>All these techniques have the following features in common:</a:t>
          </a:r>
          <a:endParaRPr lang="en-US" dirty="0"/>
        </a:p>
      </dgm:t>
    </dgm:pt>
    <dgm:pt modelId="{72D98EF3-054F-AA4C-9F92-E1B6296852AB}" type="parTrans" cxnId="{16D7CA81-A1C4-CF42-B813-0D9E2C18C42E}">
      <dgm:prSet/>
      <dgm:spPr/>
      <dgm:t>
        <a:bodyPr/>
        <a:lstStyle/>
        <a:p>
          <a:endParaRPr lang="en-US"/>
        </a:p>
      </dgm:t>
    </dgm:pt>
    <dgm:pt modelId="{B808F235-BFD4-8547-9C21-E998291798FE}" type="sibTrans" cxnId="{16D7CA81-A1C4-CF42-B813-0D9E2C18C42E}">
      <dgm:prSet/>
      <dgm:spPr/>
      <dgm:t>
        <a:bodyPr/>
        <a:lstStyle/>
        <a:p>
          <a:endParaRPr lang="en-US"/>
        </a:p>
      </dgm:t>
    </dgm:pt>
    <dgm:pt modelId="{FE7A4EC5-4567-8C42-B718-7ED04ECD54C7}">
      <dgm:prSet/>
      <dgm:spPr>
        <a:solidFill>
          <a:schemeClr val="bg1"/>
        </a:solidFill>
        <a:ln>
          <a:solidFill>
            <a:schemeClr val="tx1"/>
          </a:solidFill>
        </a:ln>
      </dgm:spPr>
      <dgm:t>
        <a:bodyPr/>
        <a:lstStyle/>
        <a:p>
          <a:r>
            <a:rPr lang="en-US"/>
            <a:t>A set of related monoalphabetic substitution rules is used</a:t>
          </a:r>
          <a:endParaRPr lang="en-US" dirty="0"/>
        </a:p>
      </dgm:t>
    </dgm:pt>
    <dgm:pt modelId="{4D3140F5-873A-734D-8B40-41FDC26D9BB5}" type="parTrans" cxnId="{89B1527F-76CE-6B41-A03A-7A3DE9B082EE}">
      <dgm:prSet/>
      <dgm:spPr/>
      <dgm:t>
        <a:bodyPr/>
        <a:lstStyle/>
        <a:p>
          <a:endParaRPr lang="en-US"/>
        </a:p>
      </dgm:t>
    </dgm:pt>
    <dgm:pt modelId="{32FFFA91-BAE1-C84A-A254-76C953803ED0}" type="sibTrans" cxnId="{89B1527F-76CE-6B41-A03A-7A3DE9B082EE}">
      <dgm:prSet/>
      <dgm:spPr/>
      <dgm:t>
        <a:bodyPr/>
        <a:lstStyle/>
        <a:p>
          <a:endParaRPr lang="en-US"/>
        </a:p>
      </dgm:t>
    </dgm:pt>
    <dgm:pt modelId="{5CCDF724-9A0C-934F-B275-71E17055B932}">
      <dgm:prSet/>
      <dgm:spPr>
        <a:solidFill>
          <a:schemeClr val="bg1"/>
        </a:solidFill>
        <a:ln>
          <a:solidFill>
            <a:schemeClr val="tx1"/>
          </a:solidFill>
        </a:ln>
      </dgm:spPr>
      <dgm:t>
        <a:bodyPr/>
        <a:lstStyle/>
        <a:p>
          <a:r>
            <a:rPr lang="en-US"/>
            <a:t>A key determines which particular rule is chosen for a given transformation</a:t>
          </a:r>
          <a:endParaRPr lang="en-US" dirty="0"/>
        </a:p>
      </dgm:t>
    </dgm:pt>
    <dgm:pt modelId="{E1B21F45-166E-3E4C-B296-B3584211C9B1}" type="parTrans" cxnId="{3516E6DE-3A34-5B4D-AC9C-406570063A34}">
      <dgm:prSet/>
      <dgm:spPr/>
      <dgm:t>
        <a:bodyPr/>
        <a:lstStyle/>
        <a:p>
          <a:endParaRPr lang="en-US"/>
        </a:p>
      </dgm:t>
    </dgm:pt>
    <dgm:pt modelId="{649810E6-8772-454E-B715-543DBFCD0D02}" type="sibTrans" cxnId="{3516E6DE-3A34-5B4D-AC9C-406570063A34}">
      <dgm:prSet/>
      <dgm:spPr/>
      <dgm:t>
        <a:bodyPr/>
        <a:lstStyle/>
        <a:p>
          <a:endParaRPr lang="en-US"/>
        </a:p>
      </dgm:t>
    </dgm:pt>
    <dgm:pt modelId="{517E10FE-928C-8040-9468-4108DDA7FF84}" type="pres">
      <dgm:prSet presAssocID="{0FADB1E1-21AF-BD41-862F-87B22EA1461A}" presName="Name0" presStyleCnt="0">
        <dgm:presLayoutVars>
          <dgm:dir/>
          <dgm:animLvl val="lvl"/>
          <dgm:resizeHandles val="exact"/>
        </dgm:presLayoutVars>
      </dgm:prSet>
      <dgm:spPr/>
    </dgm:pt>
    <dgm:pt modelId="{0C8BD19E-F806-EC47-89F5-669CFF52BB98}" type="pres">
      <dgm:prSet presAssocID="{14A4020B-3ABA-894D-B05F-E2D168D99B45}" presName="composite" presStyleCnt="0"/>
      <dgm:spPr/>
    </dgm:pt>
    <dgm:pt modelId="{0A214FEC-2D56-5E4E-AB09-C40FA84A2430}" type="pres">
      <dgm:prSet presAssocID="{14A4020B-3ABA-894D-B05F-E2D168D99B45}" presName="parTx" presStyleLbl="alignNode1" presStyleIdx="0" presStyleCnt="1">
        <dgm:presLayoutVars>
          <dgm:chMax val="0"/>
          <dgm:chPref val="0"/>
          <dgm:bulletEnabled val="1"/>
        </dgm:presLayoutVars>
      </dgm:prSet>
      <dgm:spPr/>
    </dgm:pt>
    <dgm:pt modelId="{730AF66A-8B24-E04B-9DF8-6351AD37AE7A}" type="pres">
      <dgm:prSet presAssocID="{14A4020B-3ABA-894D-B05F-E2D168D99B45}" presName="desTx" presStyleLbl="alignAccFollowNode1" presStyleIdx="0" presStyleCnt="1">
        <dgm:presLayoutVars>
          <dgm:bulletEnabled val="1"/>
        </dgm:presLayoutVars>
      </dgm:prSet>
      <dgm:spPr/>
    </dgm:pt>
  </dgm:ptLst>
  <dgm:cxnLst>
    <dgm:cxn modelId="{FD49213C-F653-FC4F-8E29-7FD5D2E834AC}" type="presOf" srcId="{5CCDF724-9A0C-934F-B275-71E17055B932}" destId="{730AF66A-8B24-E04B-9DF8-6351AD37AE7A}" srcOrd="0" destOrd="1" presId="urn:microsoft.com/office/officeart/2005/8/layout/hList1"/>
    <dgm:cxn modelId="{BF0BE55E-0A11-674C-8A21-C5C85AF07AFF}" type="presOf" srcId="{14A4020B-3ABA-894D-B05F-E2D168D99B45}" destId="{0A214FEC-2D56-5E4E-AB09-C40FA84A2430}" srcOrd="0" destOrd="0" presId="urn:microsoft.com/office/officeart/2005/8/layout/hList1"/>
    <dgm:cxn modelId="{CC257470-3CA4-9042-8564-91745A1B0BB3}" type="presOf" srcId="{0FADB1E1-21AF-BD41-862F-87B22EA1461A}" destId="{517E10FE-928C-8040-9468-4108DDA7FF84}" srcOrd="0" destOrd="0" presId="urn:microsoft.com/office/officeart/2005/8/layout/hList1"/>
    <dgm:cxn modelId="{89B1527F-76CE-6B41-A03A-7A3DE9B082EE}" srcId="{14A4020B-3ABA-894D-B05F-E2D168D99B45}" destId="{FE7A4EC5-4567-8C42-B718-7ED04ECD54C7}" srcOrd="0" destOrd="0" parTransId="{4D3140F5-873A-734D-8B40-41FDC26D9BB5}" sibTransId="{32FFFA91-BAE1-C84A-A254-76C953803ED0}"/>
    <dgm:cxn modelId="{16D7CA81-A1C4-CF42-B813-0D9E2C18C42E}" srcId="{0FADB1E1-21AF-BD41-862F-87B22EA1461A}" destId="{14A4020B-3ABA-894D-B05F-E2D168D99B45}" srcOrd="0" destOrd="0" parTransId="{72D98EF3-054F-AA4C-9F92-E1B6296852AB}" sibTransId="{B808F235-BFD4-8547-9C21-E998291798FE}"/>
    <dgm:cxn modelId="{B0EC8F8F-D51C-3D40-8DC7-18EAD5DE78F9}" type="presOf" srcId="{FE7A4EC5-4567-8C42-B718-7ED04ECD54C7}" destId="{730AF66A-8B24-E04B-9DF8-6351AD37AE7A}" srcOrd="0" destOrd="0" presId="urn:microsoft.com/office/officeart/2005/8/layout/hList1"/>
    <dgm:cxn modelId="{3516E6DE-3A34-5B4D-AC9C-406570063A34}" srcId="{14A4020B-3ABA-894D-B05F-E2D168D99B45}" destId="{5CCDF724-9A0C-934F-B275-71E17055B932}" srcOrd="1" destOrd="0" parTransId="{E1B21F45-166E-3E4C-B296-B3584211C9B1}" sibTransId="{649810E6-8772-454E-B715-543DBFCD0D02}"/>
    <dgm:cxn modelId="{5263CC8B-273A-814C-A6AD-5BEBC134FFD7}" type="presParOf" srcId="{517E10FE-928C-8040-9468-4108DDA7FF84}" destId="{0C8BD19E-F806-EC47-89F5-669CFF52BB98}" srcOrd="0" destOrd="0" presId="urn:microsoft.com/office/officeart/2005/8/layout/hList1"/>
    <dgm:cxn modelId="{073A6829-3576-4C41-B457-A377EA515C47}" type="presParOf" srcId="{0C8BD19E-F806-EC47-89F5-669CFF52BB98}" destId="{0A214FEC-2D56-5E4E-AB09-C40FA84A2430}" srcOrd="0" destOrd="0" presId="urn:microsoft.com/office/officeart/2005/8/layout/hList1"/>
    <dgm:cxn modelId="{CCF1B8E8-C5FB-A049-9F71-56EDE2A7F6C0}" type="presParOf" srcId="{0C8BD19E-F806-EC47-89F5-669CFF52BB98}" destId="{730AF66A-8B24-E04B-9DF8-6351AD37AE7A}"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214FEC-2D56-5E4E-AB09-C40FA84A2430}">
      <dsp:nvSpPr>
        <dsp:cNvPr id="0" name=""/>
        <dsp:cNvSpPr/>
      </dsp:nvSpPr>
      <dsp:spPr>
        <a:xfrm>
          <a:off x="0" y="57111"/>
          <a:ext cx="6096000" cy="828900"/>
        </a:xfrm>
        <a:prstGeom prst="rect">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w="38100" cap="flat" cmpd="sng" algn="ctr">
          <a:solidFill>
            <a:schemeClr val="accent1">
              <a:hueOff val="0"/>
              <a:satOff val="0"/>
              <a:lumOff val="0"/>
              <a:alphaOff val="0"/>
            </a:schemeClr>
          </a:solidFill>
          <a:prstDash val="solid"/>
          <a:miter/>
        </a:ln>
        <a:effectLst>
          <a:outerShdw blurRad="38100" dist="25400" dir="5400000" rotWithShape="0">
            <a:srgbClr val="000000">
              <a:alpha val="50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63576" tIns="93472" rIns="163576" bIns="93472" numCol="1" spcCol="1270" anchor="ctr" anchorCtr="0">
          <a:noAutofit/>
        </a:bodyPr>
        <a:lstStyle/>
        <a:p>
          <a:pPr marL="0" lvl="0" indent="0" algn="ctr" defTabSz="1022350">
            <a:lnSpc>
              <a:spcPct val="90000"/>
            </a:lnSpc>
            <a:spcBef>
              <a:spcPct val="0"/>
            </a:spcBef>
            <a:spcAft>
              <a:spcPct val="35000"/>
            </a:spcAft>
            <a:buNone/>
          </a:pPr>
          <a:r>
            <a:rPr lang="en-US" sz="2300" kern="1200" dirty="0">
              <a:cs typeface="ＭＳ Ｐゴシック" pitchFamily="-1" charset="-128"/>
            </a:rPr>
            <a:t>All these techniques have the following features in common:</a:t>
          </a:r>
          <a:endParaRPr lang="en-US" sz="2300" kern="1200" dirty="0"/>
        </a:p>
      </dsp:txBody>
      <dsp:txXfrm>
        <a:off x="0" y="57111"/>
        <a:ext cx="6096000" cy="828900"/>
      </dsp:txXfrm>
    </dsp:sp>
    <dsp:sp modelId="{730AF66A-8B24-E04B-9DF8-6351AD37AE7A}">
      <dsp:nvSpPr>
        <dsp:cNvPr id="0" name=""/>
        <dsp:cNvSpPr/>
      </dsp:nvSpPr>
      <dsp:spPr>
        <a:xfrm>
          <a:off x="0" y="886011"/>
          <a:ext cx="6096000" cy="1673077"/>
        </a:xfrm>
        <a:prstGeom prst="rect">
          <a:avLst/>
        </a:prstGeom>
        <a:solidFill>
          <a:schemeClr val="bg1"/>
        </a:solidFill>
        <a:ln w="38100" cap="flat" cmpd="sng" algn="ctr">
          <a:solidFill>
            <a:schemeClr val="tx1"/>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en-US" sz="2300" kern="1200"/>
            <a:t>A set of related monoalphabetic substitution rules is used</a:t>
          </a:r>
          <a:endParaRPr lang="en-US" sz="2300" kern="1200" dirty="0"/>
        </a:p>
        <a:p>
          <a:pPr marL="228600" lvl="1" indent="-228600" algn="l" defTabSz="1022350">
            <a:lnSpc>
              <a:spcPct val="90000"/>
            </a:lnSpc>
            <a:spcBef>
              <a:spcPct val="0"/>
            </a:spcBef>
            <a:spcAft>
              <a:spcPct val="15000"/>
            </a:spcAft>
            <a:buChar char="•"/>
          </a:pPr>
          <a:r>
            <a:rPr lang="en-US" sz="2300" kern="1200"/>
            <a:t>A key determines which particular rule is chosen for a given transformation</a:t>
          </a:r>
          <a:endParaRPr lang="en-US" sz="2300" kern="1200" dirty="0"/>
        </a:p>
      </dsp:txBody>
      <dsp:txXfrm>
        <a:off x="0" y="886011"/>
        <a:ext cx="6096000" cy="1673077"/>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EB522F9-DEFC-5D48-8F12-A3D4BF31AE95}" type="datetimeFigureOut">
              <a:rPr lang="en-US" smtClean="0"/>
              <a:pPr/>
              <a:t>1/19/2022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6682AA1-D6CD-2741-9A36-BE3B007CA979}" type="slidenum">
              <a:rPr lang="en-US" smtClean="0"/>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107" charset="0"/>
              </a:defRPr>
            </a:lvl1pPr>
          </a:lstStyle>
          <a:p>
            <a:pPr>
              <a:defRPr/>
            </a:pPr>
            <a:endParaRPr lang="en-US" dirty="0"/>
          </a:p>
        </p:txBody>
      </p:sp>
      <p:sp>
        <p:nvSpPr>
          <p:cNvPr id="22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107" charset="0"/>
              </a:defRPr>
            </a:lvl1pPr>
          </a:lstStyle>
          <a:p>
            <a:pPr>
              <a:defRPr/>
            </a:pPr>
            <a:endParaRPr lang="en-US" dirty="0"/>
          </a:p>
        </p:txBody>
      </p:sp>
      <p:sp>
        <p:nvSpPr>
          <p:cNvPr id="13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2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22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107" charset="0"/>
              </a:defRPr>
            </a:lvl1pPr>
          </a:lstStyle>
          <a:p>
            <a:pPr>
              <a:defRPr/>
            </a:pPr>
            <a:endParaRPr lang="en-US" dirty="0"/>
          </a:p>
        </p:txBody>
      </p:sp>
      <p:sp>
        <p:nvSpPr>
          <p:cNvPr id="22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107" charset="0"/>
              </a:defRPr>
            </a:lvl1pPr>
          </a:lstStyle>
          <a:p>
            <a:pPr>
              <a:defRPr/>
            </a:pPr>
            <a:fld id="{4DDA18FF-09AB-534E-BCD5-8E9C52E261E8}" type="slidenum">
              <a:rPr lang="en-AU"/>
              <a:pPr>
                <a:defRPr/>
              </a:pPr>
              <a:t>‹#›</a:t>
            </a:fld>
            <a:endParaRPr lang="en-AU" dirty="0"/>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ＭＳ Ｐゴシック" pitchFamily="-107" charset="-128"/>
        <a:cs typeface="ＭＳ Ｐゴシック" pitchFamily="-107"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p:cNvSpPr>
          <p:nvPr>
            <p:ph type="sldImg"/>
          </p:nvPr>
        </p:nvSpPr>
        <p:spPr>
          <a:ln/>
        </p:spPr>
      </p:sp>
      <p:sp>
        <p:nvSpPr>
          <p:cNvPr id="20483" name="Notes Placeholder 2"/>
          <p:cNvSpPr>
            <a:spLocks noGrp="1"/>
          </p:cNvSpPr>
          <p:nvPr>
            <p:ph type="body" idx="1"/>
          </p:nvPr>
        </p:nvSpPr>
        <p:spPr>
          <a:noFill/>
          <a:ln/>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 Symmetric encryption, also referred to as conventional encryption or single-key</a:t>
            </a:r>
          </a:p>
          <a:p>
            <a:r>
              <a:rPr lang="en-US" sz="1200" kern="1200" baseline="0" dirty="0">
                <a:solidFill>
                  <a:schemeClr val="tx1"/>
                </a:solidFill>
                <a:latin typeface="Arial" charset="0"/>
                <a:ea typeface="ＭＳ Ｐゴシック" pitchFamily="-107" charset="-128"/>
                <a:cs typeface="ＭＳ Ｐゴシック" pitchFamily="-107" charset="-128"/>
              </a:rPr>
              <a:t>encryption, was the only type of encryption in use prior to the development of </a:t>
            </a:r>
            <a:r>
              <a:rPr lang="en-US" sz="1200" kern="1200" baseline="0" dirty="0" err="1">
                <a:solidFill>
                  <a:schemeClr val="tx1"/>
                </a:solidFill>
                <a:latin typeface="Arial" charset="0"/>
                <a:ea typeface="ＭＳ Ｐゴシック" pitchFamily="-107" charset="-128"/>
                <a:cs typeface="ＭＳ Ｐゴシック" pitchFamily="-107" charset="-128"/>
              </a:rPr>
              <a:t>publickey</a:t>
            </a:r>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encryption in the 1970s. It remains by far the most widely used of the two types</a:t>
            </a:r>
          </a:p>
          <a:p>
            <a:r>
              <a:rPr lang="en-US" sz="1200" kern="1200" baseline="0" dirty="0">
                <a:solidFill>
                  <a:schemeClr val="tx1"/>
                </a:solidFill>
                <a:latin typeface="Arial" charset="0"/>
                <a:ea typeface="ＭＳ Ｐゴシック" pitchFamily="-107" charset="-128"/>
                <a:cs typeface="ＭＳ Ｐゴシック" pitchFamily="-107" charset="-128"/>
              </a:rPr>
              <a:t>of encryption. Part One examines a number of symmetric ciphers. In this chapter, we</a:t>
            </a:r>
          </a:p>
          <a:p>
            <a:r>
              <a:rPr lang="en-US" sz="1200" kern="1200" baseline="0" dirty="0">
                <a:solidFill>
                  <a:schemeClr val="tx1"/>
                </a:solidFill>
                <a:latin typeface="Arial" charset="0"/>
                <a:ea typeface="ＭＳ Ｐゴシック" pitchFamily="-107" charset="-128"/>
                <a:cs typeface="ＭＳ Ｐゴシック" pitchFamily="-107" charset="-128"/>
              </a:rPr>
              <a:t>begin with a look at a general model for the symmetric encryption process; this will</a:t>
            </a:r>
          </a:p>
          <a:p>
            <a:r>
              <a:rPr lang="en-US" sz="1200" kern="1200" baseline="0" dirty="0">
                <a:solidFill>
                  <a:schemeClr val="tx1"/>
                </a:solidFill>
                <a:latin typeface="Arial" charset="0"/>
                <a:ea typeface="ＭＳ Ｐゴシック" pitchFamily="-107" charset="-128"/>
                <a:cs typeface="ＭＳ Ｐゴシック" pitchFamily="-107" charset="-128"/>
              </a:rPr>
              <a:t>enable us to understand the context within which the algorithms are used. Next, we</a:t>
            </a:r>
          </a:p>
          <a:p>
            <a:r>
              <a:rPr lang="en-US" sz="1200" kern="1200" baseline="0" dirty="0">
                <a:solidFill>
                  <a:schemeClr val="tx1"/>
                </a:solidFill>
                <a:latin typeface="Arial" charset="0"/>
                <a:ea typeface="ＭＳ Ｐゴシック" pitchFamily="-107" charset="-128"/>
                <a:cs typeface="ＭＳ Ｐゴシック" pitchFamily="-107" charset="-128"/>
              </a:rPr>
              <a:t>examine a variety of algorithms in use before the computer era. Finally, we look briefly</a:t>
            </a:r>
          </a:p>
          <a:p>
            <a:r>
              <a:rPr lang="en-US" sz="1200" kern="1200" baseline="0" dirty="0">
                <a:solidFill>
                  <a:schemeClr val="tx1"/>
                </a:solidFill>
                <a:latin typeface="Arial" charset="0"/>
                <a:ea typeface="ＭＳ Ｐゴシック" pitchFamily="-107" charset="-128"/>
                <a:cs typeface="ＭＳ Ｐゴシック" pitchFamily="-107" charset="-128"/>
              </a:rPr>
              <a:t>at a different approach known as steganography. Chapters 4 and 6 introduce the two</a:t>
            </a:r>
          </a:p>
          <a:p>
            <a:r>
              <a:rPr lang="en-US" sz="1200" kern="1200" baseline="0" dirty="0">
                <a:solidFill>
                  <a:schemeClr val="tx1"/>
                </a:solidFill>
                <a:latin typeface="Arial" charset="0"/>
                <a:ea typeface="ＭＳ Ｐゴシック" pitchFamily="-107" charset="-128"/>
                <a:cs typeface="ＭＳ Ｐゴシック" pitchFamily="-107" charset="-128"/>
              </a:rPr>
              <a:t>most widely used symmetric cipher: DES and AES.</a:t>
            </a:r>
            <a:endParaRPr lang="en-US" dirty="0">
              <a:latin typeface="Arial" pitchFamily="-1" charset="0"/>
              <a:ea typeface="ＭＳ Ｐゴシック" pitchFamily="-1" charset="-128"/>
              <a:cs typeface="ＭＳ Ｐゴシック" pitchFamily="-1" charset="-128"/>
            </a:endParaRPr>
          </a:p>
        </p:txBody>
      </p:sp>
      <p:sp>
        <p:nvSpPr>
          <p:cNvPr id="20484" name="Slide Number Placeholder 3"/>
          <p:cNvSpPr>
            <a:spLocks noGrp="1"/>
          </p:cNvSpPr>
          <p:nvPr>
            <p:ph type="sldNum" sz="quarter" idx="5"/>
          </p:nvPr>
        </p:nvSpPr>
        <p:spPr>
          <a:noFill/>
        </p:spPr>
        <p:txBody>
          <a:bodyPr/>
          <a:lstStyle/>
          <a:p>
            <a:fld id="{B4852F0F-F7F9-FA4D-9838-FDF17326073C}" type="slidenum">
              <a:rPr lang="en-AU" smtClean="0">
                <a:latin typeface="Arial" pitchFamily="-1" charset="0"/>
              </a:rPr>
              <a:pPr/>
              <a:t>1</a:t>
            </a:fld>
            <a:endParaRPr lang="en-AU" dirty="0">
              <a:latin typeface="Arial" pitchFamily="-1"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baseline="0" dirty="0">
                <a:solidFill>
                  <a:schemeClr val="tx1"/>
                </a:solidFill>
                <a:latin typeface="Arial" charset="0"/>
                <a:ea typeface="ＭＳ Ｐゴシック" pitchFamily="-107" charset="-128"/>
                <a:cs typeface="ＭＳ Ｐゴシック" pitchFamily="-107" charset="-128"/>
              </a:rPr>
              <a:t>In theory, we need look no further for a cipher. The one-time pad offers complete</a:t>
            </a:r>
          </a:p>
          <a:p>
            <a:r>
              <a:rPr lang="en-US" sz="1200" kern="1200" baseline="0" dirty="0">
                <a:solidFill>
                  <a:schemeClr val="tx1"/>
                </a:solidFill>
                <a:latin typeface="Arial" charset="0"/>
                <a:ea typeface="ＭＳ Ｐゴシック" pitchFamily="-107" charset="-128"/>
                <a:cs typeface="ＭＳ Ｐゴシック" pitchFamily="-107" charset="-128"/>
              </a:rPr>
              <a:t>security but, in practice, has two fundamental difficulties:</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1.  There is the practical problem of making large quantities of random keys.</a:t>
            </a:r>
          </a:p>
          <a:p>
            <a:r>
              <a:rPr lang="en-US" sz="1200" kern="1200" baseline="0" dirty="0">
                <a:solidFill>
                  <a:schemeClr val="tx1"/>
                </a:solidFill>
                <a:latin typeface="Arial" charset="0"/>
                <a:ea typeface="ＭＳ Ｐゴシック" pitchFamily="-107" charset="-128"/>
                <a:cs typeface="ＭＳ Ｐゴシック" pitchFamily="-107" charset="-128"/>
              </a:rPr>
              <a:t>Any heavily used system might require millions of random characters</a:t>
            </a:r>
          </a:p>
          <a:p>
            <a:r>
              <a:rPr lang="en-US" sz="1200" kern="1200" baseline="0" dirty="0">
                <a:solidFill>
                  <a:schemeClr val="tx1"/>
                </a:solidFill>
                <a:latin typeface="Arial" charset="0"/>
                <a:ea typeface="ＭＳ Ｐゴシック" pitchFamily="-107" charset="-128"/>
                <a:cs typeface="ＭＳ Ｐゴシック" pitchFamily="-107" charset="-128"/>
              </a:rPr>
              <a:t>on a regular basis. Supplying truly random characters in this volume is a</a:t>
            </a:r>
          </a:p>
          <a:p>
            <a:r>
              <a:rPr lang="en-US" sz="1200" kern="1200" baseline="0" dirty="0">
                <a:solidFill>
                  <a:schemeClr val="tx1"/>
                </a:solidFill>
                <a:latin typeface="Arial" charset="0"/>
                <a:ea typeface="ＭＳ Ｐゴシック" pitchFamily="-107" charset="-128"/>
                <a:cs typeface="ＭＳ Ｐゴシック" pitchFamily="-107" charset="-128"/>
              </a:rPr>
              <a:t>significant task.</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2.  Even more daunting is the problem of key distribution and protection. For</a:t>
            </a:r>
          </a:p>
          <a:p>
            <a:r>
              <a:rPr lang="en-US" sz="1200" kern="1200" baseline="0" dirty="0">
                <a:solidFill>
                  <a:schemeClr val="tx1"/>
                </a:solidFill>
                <a:latin typeface="Arial" charset="0"/>
                <a:ea typeface="ＭＳ Ｐゴシック" pitchFamily="-107" charset="-128"/>
                <a:cs typeface="ＭＳ Ｐゴシック" pitchFamily="-107" charset="-128"/>
              </a:rPr>
              <a:t>every message to be sent, a key of equal length is needed by both sender and</a:t>
            </a:r>
          </a:p>
          <a:p>
            <a:r>
              <a:rPr lang="en-US" sz="1200" kern="1200" baseline="0" dirty="0">
                <a:solidFill>
                  <a:schemeClr val="tx1"/>
                </a:solidFill>
                <a:latin typeface="Arial" charset="0"/>
                <a:ea typeface="ＭＳ Ｐゴシック" pitchFamily="-107" charset="-128"/>
                <a:cs typeface="ＭＳ Ｐゴシック" pitchFamily="-107" charset="-128"/>
              </a:rPr>
              <a:t>receiver. Thus, a mammoth key distribution problem exists.</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Because of these difficulties, the one-time pad is of limited utility and is useful</a:t>
            </a:r>
          </a:p>
          <a:p>
            <a:r>
              <a:rPr lang="en-US" sz="1200" kern="1200" baseline="0" dirty="0">
                <a:solidFill>
                  <a:schemeClr val="tx1"/>
                </a:solidFill>
                <a:latin typeface="Arial" charset="0"/>
                <a:ea typeface="ＭＳ Ｐゴシック" pitchFamily="-107" charset="-128"/>
                <a:cs typeface="ＭＳ Ｐゴシック" pitchFamily="-107" charset="-128"/>
              </a:rPr>
              <a:t>primarily for low-bandwidth channels requiring very high security.</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The one-time pad is the only cryptosystem that exhibits what is referred to as</a:t>
            </a:r>
          </a:p>
          <a:p>
            <a:r>
              <a:rPr lang="en-US" sz="1200" kern="1200" baseline="0" dirty="0">
                <a:solidFill>
                  <a:schemeClr val="tx1"/>
                </a:solidFill>
                <a:latin typeface="Arial" charset="0"/>
                <a:ea typeface="ＭＳ Ｐゴシック" pitchFamily="-107" charset="-128"/>
                <a:cs typeface="ＭＳ Ｐゴシック" pitchFamily="-107" charset="-128"/>
              </a:rPr>
              <a:t>perfect secrecy . This concept is explored in Appendix F.</a:t>
            </a:r>
          </a:p>
          <a:p>
            <a:endParaRPr lang="en-US" dirty="0"/>
          </a:p>
        </p:txBody>
      </p:sp>
      <p:sp>
        <p:nvSpPr>
          <p:cNvPr id="4" name="Slide Number Placeholder 3"/>
          <p:cNvSpPr>
            <a:spLocks noGrp="1"/>
          </p:cNvSpPr>
          <p:nvPr>
            <p:ph type="sldNum" sz="quarter" idx="10"/>
          </p:nvPr>
        </p:nvSpPr>
        <p:spPr/>
        <p:txBody>
          <a:bodyPr/>
          <a:lstStyle/>
          <a:p>
            <a:pPr>
              <a:defRPr/>
            </a:pPr>
            <a:fld id="{4DDA18FF-09AB-534E-BCD5-8E9C52E261E8}" type="slidenum">
              <a:rPr lang="en-AU" smtClean="0"/>
              <a:pPr>
                <a:defRPr/>
              </a:pPr>
              <a:t>10</a:t>
            </a:fld>
            <a:endParaRPr lang="en-AU"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ED3FD6A6-88A9-4841-9781-5EF64C011260}" type="slidenum">
              <a:rPr lang="en-AU">
                <a:latin typeface="Arial" pitchFamily="-1" charset="0"/>
              </a:rPr>
              <a:pPr/>
              <a:t>11</a:t>
            </a:fld>
            <a:endParaRPr lang="en-AU" dirty="0">
              <a:latin typeface="Arial" pitchFamily="-1" charset="0"/>
            </a:endParaRPr>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All the techniques examined so far involve the substitution of a ciphertext symbol</a:t>
            </a:r>
          </a:p>
          <a:p>
            <a:r>
              <a:rPr lang="en-US" sz="1200" kern="1200" baseline="0" dirty="0">
                <a:solidFill>
                  <a:schemeClr val="tx1"/>
                </a:solidFill>
                <a:latin typeface="Arial" charset="0"/>
                <a:ea typeface="ＭＳ Ｐゴシック" pitchFamily="-107" charset="-128"/>
                <a:cs typeface="ＭＳ Ｐゴシック" pitchFamily="-107" charset="-128"/>
              </a:rPr>
              <a:t>for a plaintext symbol. A very different kind of mapping is achieved by performing</a:t>
            </a:r>
          </a:p>
          <a:p>
            <a:r>
              <a:rPr lang="en-US" sz="1200" kern="1200" baseline="0" dirty="0">
                <a:solidFill>
                  <a:schemeClr val="tx1"/>
                </a:solidFill>
                <a:latin typeface="Arial" charset="0"/>
                <a:ea typeface="ＭＳ Ｐゴシック" pitchFamily="-107" charset="-128"/>
                <a:cs typeface="ＭＳ Ｐゴシック" pitchFamily="-107" charset="-128"/>
              </a:rPr>
              <a:t>some sort of permutation on the plaintext letters. This technique is referred to as a</a:t>
            </a:r>
          </a:p>
          <a:p>
            <a:r>
              <a:rPr lang="en-US" sz="1200" kern="1200" baseline="0" dirty="0">
                <a:solidFill>
                  <a:schemeClr val="tx1"/>
                </a:solidFill>
                <a:latin typeface="Arial" charset="0"/>
                <a:ea typeface="ＭＳ Ｐゴシック" pitchFamily="-107" charset="-128"/>
                <a:cs typeface="ＭＳ Ｐゴシック" pitchFamily="-107" charset="-128"/>
              </a:rPr>
              <a:t>transposition cipher.</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The simplest such cipher is the rail fence  technique, in which the plaintext is</a:t>
            </a:r>
          </a:p>
          <a:p>
            <a:r>
              <a:rPr lang="en-US" sz="1200" kern="1200" baseline="0" dirty="0">
                <a:solidFill>
                  <a:schemeClr val="tx1"/>
                </a:solidFill>
                <a:latin typeface="Arial" charset="0"/>
                <a:ea typeface="ＭＳ Ｐゴシック" pitchFamily="-107" charset="-128"/>
                <a:cs typeface="ＭＳ Ｐゴシック" pitchFamily="-107" charset="-128"/>
              </a:rPr>
              <a:t>written down as a sequence of diagonals and then read off as a sequence of rows.</a:t>
            </a:r>
          </a:p>
          <a:p>
            <a:r>
              <a:rPr lang="en-US" sz="1200" kern="1200" baseline="0" dirty="0">
                <a:solidFill>
                  <a:schemeClr val="tx1"/>
                </a:solidFill>
                <a:latin typeface="Arial" charset="0"/>
                <a:ea typeface="ＭＳ Ｐゴシック" pitchFamily="-107" charset="-128"/>
                <a:cs typeface="ＭＳ Ｐゴシック" pitchFamily="-107" charset="-128"/>
              </a:rPr>
              <a:t>For example, to encipher the message “meet me after the toga party” with a rail</a:t>
            </a:r>
          </a:p>
          <a:p>
            <a:r>
              <a:rPr lang="en-US" sz="1200" kern="1200" baseline="0" dirty="0">
                <a:solidFill>
                  <a:schemeClr val="tx1"/>
                </a:solidFill>
                <a:latin typeface="Arial" charset="0"/>
                <a:ea typeface="ＭＳ Ｐゴシック" pitchFamily="-107" charset="-128"/>
                <a:cs typeface="ＭＳ Ｐゴシック" pitchFamily="-107" charset="-128"/>
              </a:rPr>
              <a:t>fence of depth 2, we write the following:</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m e m a t r h t g p r y</a:t>
            </a:r>
          </a:p>
          <a:p>
            <a:r>
              <a:rPr lang="en-US" sz="1200" kern="1200" baseline="0" dirty="0">
                <a:solidFill>
                  <a:schemeClr val="tx1"/>
                </a:solidFill>
                <a:latin typeface="Arial" charset="0"/>
                <a:ea typeface="ＭＳ Ｐゴシック" pitchFamily="-107" charset="-128"/>
                <a:cs typeface="ＭＳ Ｐゴシック" pitchFamily="-107" charset="-128"/>
              </a:rPr>
              <a:t>e t e f e t e o a a t</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The encrypted message is</a:t>
            </a:r>
          </a:p>
          <a:p>
            <a:r>
              <a:rPr lang="en-US" sz="1200" kern="1200" baseline="0" dirty="0">
                <a:solidFill>
                  <a:schemeClr val="tx1"/>
                </a:solidFill>
                <a:latin typeface="Arial" charset="0"/>
                <a:ea typeface="ＭＳ Ｐゴシック" pitchFamily="-107" charset="-128"/>
                <a:cs typeface="ＭＳ Ｐゴシック" pitchFamily="-107" charset="-128"/>
              </a:rPr>
              <a:t>MEMATRHTGPRYETEFETEOAAT</a:t>
            </a:r>
            <a:endParaRPr lang="en-AU" dirty="0">
              <a:latin typeface="Arial" pitchFamily="-1" charset="0"/>
              <a:ea typeface="Arial" pitchFamily="-1" charset="0"/>
              <a:cs typeface="Arial" pitchFamily="-1"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86F1F88A-0B06-E849-82C6-CDBEA2A640FA}" type="slidenum">
              <a:rPr lang="en-AU">
                <a:latin typeface="Arial" pitchFamily="-1" charset="0"/>
              </a:rPr>
              <a:pPr/>
              <a:t>12</a:t>
            </a:fld>
            <a:endParaRPr lang="en-AU" dirty="0">
              <a:latin typeface="Arial" pitchFamily="-1" charset="0"/>
            </a:endParaRPr>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r>
              <a:rPr lang="en-US" sz="1800" b="0" i="0" u="none" strike="noStrike" baseline="0" dirty="0">
                <a:latin typeface="TimesTenLTStd-Roman"/>
              </a:rPr>
              <a:t>This sort of thing would be trivial to cryptanalyze.</a:t>
            </a:r>
            <a:r>
              <a:rPr lang="en-US" sz="1200" kern="1200" baseline="0" dirty="0">
                <a:solidFill>
                  <a:schemeClr val="tx1"/>
                </a:solidFill>
                <a:latin typeface="Arial" charset="0"/>
                <a:ea typeface="ＭＳ Ｐゴシック" pitchFamily="-107" charset="-128"/>
                <a:cs typeface="ＭＳ Ｐゴシック" pitchFamily="-107" charset="-128"/>
              </a:rPr>
              <a:t> </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A more complex scheme is</a:t>
            </a:r>
          </a:p>
          <a:p>
            <a:r>
              <a:rPr lang="en-US" sz="1200" kern="1200" baseline="0" dirty="0">
                <a:solidFill>
                  <a:schemeClr val="tx1"/>
                </a:solidFill>
                <a:latin typeface="Arial" charset="0"/>
                <a:ea typeface="ＭＳ Ｐゴシック" pitchFamily="-107" charset="-128"/>
                <a:cs typeface="ＭＳ Ｐゴシック" pitchFamily="-107" charset="-128"/>
              </a:rPr>
              <a:t>to write the message in a rectangle, row by row, and read the message off, column</a:t>
            </a:r>
          </a:p>
          <a:p>
            <a:r>
              <a:rPr lang="en-US" sz="1200" kern="1200" baseline="0" dirty="0">
                <a:solidFill>
                  <a:schemeClr val="tx1"/>
                </a:solidFill>
                <a:latin typeface="Arial" charset="0"/>
                <a:ea typeface="ＭＳ Ｐゴシック" pitchFamily="-107" charset="-128"/>
                <a:cs typeface="ＭＳ Ｐゴシック" pitchFamily="-107" charset="-128"/>
              </a:rPr>
              <a:t>by column, but permute the order of the columns. The order of the columns then</a:t>
            </a:r>
          </a:p>
          <a:p>
            <a:r>
              <a:rPr lang="en-US" sz="1200" kern="1200" baseline="0" dirty="0">
                <a:solidFill>
                  <a:schemeClr val="tx1"/>
                </a:solidFill>
                <a:latin typeface="Arial" charset="0"/>
                <a:ea typeface="ＭＳ Ｐゴシック" pitchFamily="-107" charset="-128"/>
                <a:cs typeface="ＭＳ Ｐゴシック" pitchFamily="-107" charset="-128"/>
              </a:rPr>
              <a:t>becomes the key to the algorithm. For example,</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Key: 	4 3 1 2 5 6 7</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Plaintext: 	a t t a c k p</a:t>
            </a:r>
          </a:p>
          <a:p>
            <a:r>
              <a:rPr lang="en-US" sz="1200" kern="1200" baseline="0" dirty="0">
                <a:solidFill>
                  <a:schemeClr val="tx1"/>
                </a:solidFill>
                <a:latin typeface="Arial" charset="0"/>
                <a:ea typeface="ＭＳ Ｐゴシック" pitchFamily="-107" charset="-128"/>
                <a:cs typeface="ＭＳ Ｐゴシック" pitchFamily="-107" charset="-128"/>
              </a:rPr>
              <a:t>	o s t p o n e</a:t>
            </a:r>
          </a:p>
          <a:p>
            <a:r>
              <a:rPr lang="en-US" sz="1200" kern="1200" baseline="0" dirty="0">
                <a:solidFill>
                  <a:schemeClr val="tx1"/>
                </a:solidFill>
                <a:latin typeface="Arial" charset="0"/>
                <a:ea typeface="ＭＳ Ｐゴシック" pitchFamily="-107" charset="-128"/>
                <a:cs typeface="ＭＳ Ｐゴシック" pitchFamily="-107" charset="-128"/>
              </a:rPr>
              <a:t>	d u n t i l t</a:t>
            </a:r>
          </a:p>
          <a:p>
            <a:r>
              <a:rPr lang="en-US" sz="1200" kern="1200" baseline="0" dirty="0">
                <a:solidFill>
                  <a:schemeClr val="tx1"/>
                </a:solidFill>
                <a:latin typeface="Arial" charset="0"/>
                <a:ea typeface="ＭＳ Ｐゴシック" pitchFamily="-107" charset="-128"/>
                <a:cs typeface="ＭＳ Ｐゴシック" pitchFamily="-107" charset="-128"/>
              </a:rPr>
              <a:t>	w o a m x y z</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Ciphertext:	 TTNAAPTMTSUOAODWCOIXKNLYPETZ</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Thus, in this example, the key is 4312567. To encrypt, start with the column</a:t>
            </a:r>
          </a:p>
          <a:p>
            <a:r>
              <a:rPr lang="en-US" sz="1200" kern="1200" baseline="0" dirty="0">
                <a:solidFill>
                  <a:schemeClr val="tx1"/>
                </a:solidFill>
                <a:latin typeface="Arial" charset="0"/>
                <a:ea typeface="ＭＳ Ｐゴシック" pitchFamily="-107" charset="-128"/>
                <a:cs typeface="ＭＳ Ｐゴシック" pitchFamily="-107" charset="-128"/>
              </a:rPr>
              <a:t>that is labeled 1, in this case column 3. Write down all the letters in that column.</a:t>
            </a:r>
          </a:p>
          <a:p>
            <a:r>
              <a:rPr lang="en-US" sz="1200" kern="1200" baseline="0" dirty="0">
                <a:solidFill>
                  <a:schemeClr val="tx1"/>
                </a:solidFill>
                <a:latin typeface="Arial" charset="0"/>
                <a:ea typeface="ＭＳ Ｐゴシック" pitchFamily="-107" charset="-128"/>
                <a:cs typeface="ＭＳ Ｐゴシック" pitchFamily="-107" charset="-128"/>
              </a:rPr>
              <a:t>Proceed to column 4, which is labeled 2, then column 2, then column 1, then</a:t>
            </a:r>
          </a:p>
          <a:p>
            <a:r>
              <a:rPr lang="en-US" sz="1200" kern="1200" baseline="0" dirty="0">
                <a:solidFill>
                  <a:schemeClr val="tx1"/>
                </a:solidFill>
                <a:latin typeface="Arial" charset="0"/>
                <a:ea typeface="ＭＳ Ｐゴシック" pitchFamily="-107" charset="-128"/>
                <a:cs typeface="ＭＳ Ｐゴシック" pitchFamily="-107" charset="-128"/>
              </a:rPr>
              <a:t>columns 5, 6, and 7.</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A pure transposition cipher is easily recognized because it has the same letter</a:t>
            </a:r>
          </a:p>
          <a:p>
            <a:r>
              <a:rPr lang="en-US" sz="1200" kern="1200" baseline="0" dirty="0">
                <a:solidFill>
                  <a:schemeClr val="tx1"/>
                </a:solidFill>
                <a:latin typeface="Arial" charset="0"/>
                <a:ea typeface="ＭＳ Ｐゴシック" pitchFamily="-107" charset="-128"/>
                <a:cs typeface="ＭＳ Ｐゴシック" pitchFamily="-107" charset="-128"/>
              </a:rPr>
              <a:t>frequencies as the original plaintext. For the type of columnar transposition just</a:t>
            </a:r>
          </a:p>
          <a:p>
            <a:r>
              <a:rPr lang="en-US" sz="1200" kern="1200" baseline="0" dirty="0">
                <a:solidFill>
                  <a:schemeClr val="tx1"/>
                </a:solidFill>
                <a:latin typeface="Arial" charset="0"/>
                <a:ea typeface="ＭＳ Ｐゴシック" pitchFamily="-107" charset="-128"/>
                <a:cs typeface="ＭＳ Ｐゴシック" pitchFamily="-107" charset="-128"/>
              </a:rPr>
              <a:t>shown, cryptanalysis is fairly straightforward and involves laying out the ciphertext</a:t>
            </a:r>
          </a:p>
          <a:p>
            <a:r>
              <a:rPr lang="en-US" sz="1200" kern="1200" baseline="0" dirty="0">
                <a:solidFill>
                  <a:schemeClr val="tx1"/>
                </a:solidFill>
                <a:latin typeface="Arial" charset="0"/>
                <a:ea typeface="ＭＳ Ｐゴシック" pitchFamily="-107" charset="-128"/>
                <a:cs typeface="ＭＳ Ｐゴシック" pitchFamily="-107" charset="-128"/>
              </a:rPr>
              <a:t>in a matrix and playing around with column positions. Digram and trigram</a:t>
            </a:r>
          </a:p>
          <a:p>
            <a:r>
              <a:rPr lang="en-US" sz="1200" kern="1200" baseline="0" dirty="0">
                <a:solidFill>
                  <a:schemeClr val="tx1"/>
                </a:solidFill>
                <a:latin typeface="Arial" charset="0"/>
                <a:ea typeface="ＭＳ Ｐゴシック" pitchFamily="-107" charset="-128"/>
                <a:cs typeface="ＭＳ Ｐゴシック" pitchFamily="-107" charset="-128"/>
              </a:rPr>
              <a:t>frequency tables can be useful.</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The transposition cipher can be made significantly more secure by performing</a:t>
            </a:r>
          </a:p>
          <a:p>
            <a:r>
              <a:rPr lang="en-US" sz="1200" kern="1200" baseline="0" dirty="0">
                <a:solidFill>
                  <a:schemeClr val="tx1"/>
                </a:solidFill>
                <a:latin typeface="Arial" charset="0"/>
                <a:ea typeface="ＭＳ Ｐゴシック" pitchFamily="-107" charset="-128"/>
                <a:cs typeface="ＭＳ Ｐゴシック" pitchFamily="-107" charset="-128"/>
              </a:rPr>
              <a:t>more than one stage of transposition. The result is a more complex permutation</a:t>
            </a:r>
          </a:p>
          <a:p>
            <a:r>
              <a:rPr lang="en-US" sz="1200" kern="1200" baseline="0" dirty="0">
                <a:solidFill>
                  <a:schemeClr val="tx1"/>
                </a:solidFill>
                <a:latin typeface="Arial" charset="0"/>
                <a:ea typeface="ＭＳ Ｐゴシック" pitchFamily="-107" charset="-128"/>
                <a:cs typeface="ＭＳ Ｐゴシック" pitchFamily="-107" charset="-128"/>
              </a:rPr>
              <a:t>that is not easily reconstructed.</a:t>
            </a:r>
            <a:endParaRPr lang="en-US" dirty="0">
              <a:latin typeface="Arial" pitchFamily="-1" charset="0"/>
              <a:ea typeface="Arial" pitchFamily="-1" charset="0"/>
              <a:cs typeface="Arial" pitchFamily="-1"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86F1F88A-0B06-E849-82C6-CDBEA2A640FA}" type="slidenum">
              <a:rPr lang="en-AU">
                <a:latin typeface="Arial" pitchFamily="-1" charset="0"/>
              </a:rPr>
              <a:pPr/>
              <a:t>13</a:t>
            </a:fld>
            <a:endParaRPr lang="en-AU" dirty="0">
              <a:latin typeface="Arial" pitchFamily="-1" charset="0"/>
            </a:endParaRPr>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pPr algn="l"/>
            <a:r>
              <a:rPr lang="en-US" sz="1800" b="0" i="0" u="none" strike="noStrike" baseline="0" dirty="0">
                <a:latin typeface="TimesTenLTStd-Roman"/>
              </a:rPr>
              <a:t>To visualize the result of this double transposition, designate the letters in the original plaintext message by the numbers designating their position. Thus, with 28</a:t>
            </a:r>
          </a:p>
          <a:p>
            <a:pPr algn="l"/>
            <a:r>
              <a:rPr lang="en-US" sz="1800" b="0" i="0" u="none" strike="noStrike" baseline="0" dirty="0">
                <a:latin typeface="TimesTenLTStd-Roman"/>
              </a:rPr>
              <a:t>letters in the message, the original sequence of letters is</a:t>
            </a:r>
          </a:p>
          <a:p>
            <a:pPr algn="l"/>
            <a:endParaRPr lang="en-US" sz="1800" b="0" i="0" u="none" strike="noStrike" baseline="0" dirty="0">
              <a:latin typeface="TimesTenLTStd-Roman"/>
              <a:ea typeface="Arial" pitchFamily="-1" charset="0"/>
              <a:cs typeface="Arial" pitchFamily="-1" charset="0"/>
            </a:endParaRPr>
          </a:p>
          <a:p>
            <a:pPr algn="l"/>
            <a:r>
              <a:rPr lang="en-US" sz="1800" b="0" i="0" u="none" strike="noStrike" baseline="0" dirty="0">
                <a:latin typeface="TimesTenLTStd-Roman"/>
              </a:rPr>
              <a:t>This is a much less structured permutation and is much more difficult to cryptanalyze.</a:t>
            </a:r>
            <a:endParaRPr lang="en-US" dirty="0">
              <a:latin typeface="Arial" pitchFamily="-1" charset="0"/>
              <a:ea typeface="Arial" pitchFamily="-1" charset="0"/>
              <a:cs typeface="Arial" pitchFamily="-1" charset="0"/>
            </a:endParaRPr>
          </a:p>
        </p:txBody>
      </p:sp>
    </p:spTree>
    <p:extLst>
      <p:ext uri="{BB962C8B-B14F-4D97-AF65-F5344CB8AC3E}">
        <p14:creationId xmlns:p14="http://schemas.microsoft.com/office/powerpoint/2010/main" val="33577846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C28EB122-19E2-A447-BA31-3487E3FA5C6E}" type="slidenum">
              <a:rPr lang="en-AU">
                <a:latin typeface="Arial" pitchFamily="-1" charset="0"/>
              </a:rPr>
              <a:pPr/>
              <a:t>14</a:t>
            </a:fld>
            <a:endParaRPr lang="en-AU" dirty="0">
              <a:latin typeface="Arial" pitchFamily="-1"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The example just given suggests that multiple stages of encryption can produce an</a:t>
            </a:r>
          </a:p>
          <a:p>
            <a:r>
              <a:rPr lang="en-US" sz="1200" kern="1200" baseline="0" dirty="0">
                <a:solidFill>
                  <a:schemeClr val="tx1"/>
                </a:solidFill>
                <a:latin typeface="Arial" charset="0"/>
                <a:ea typeface="ＭＳ Ｐゴシック" pitchFamily="-107" charset="-128"/>
                <a:cs typeface="ＭＳ Ｐゴシック" pitchFamily="-107" charset="-128"/>
              </a:rPr>
              <a:t>algorithm that is significantly more difficult to cryptanalyze. This is as true of substitution</a:t>
            </a:r>
          </a:p>
          <a:p>
            <a:r>
              <a:rPr lang="en-US" sz="1200" kern="1200" baseline="0" dirty="0">
                <a:solidFill>
                  <a:schemeClr val="tx1"/>
                </a:solidFill>
                <a:latin typeface="Arial" charset="0"/>
                <a:ea typeface="ＭＳ Ｐゴシック" pitchFamily="-107" charset="-128"/>
                <a:cs typeface="ＭＳ Ｐゴシック" pitchFamily="-107" charset="-128"/>
              </a:rPr>
              <a:t>ciphers as it is of transposition ciphers. Before the introduction of DES, the</a:t>
            </a:r>
          </a:p>
          <a:p>
            <a:r>
              <a:rPr lang="en-US" sz="1200" kern="1200" baseline="0" dirty="0">
                <a:solidFill>
                  <a:schemeClr val="tx1"/>
                </a:solidFill>
                <a:latin typeface="Arial" charset="0"/>
                <a:ea typeface="ＭＳ Ｐゴシック" pitchFamily="-107" charset="-128"/>
                <a:cs typeface="ＭＳ Ｐゴシック" pitchFamily="-107" charset="-128"/>
              </a:rPr>
              <a:t>most important application of the principle of multiple stages of encryption was a</a:t>
            </a:r>
          </a:p>
          <a:p>
            <a:r>
              <a:rPr lang="en-US" sz="1200" kern="1200" baseline="0" dirty="0">
                <a:solidFill>
                  <a:schemeClr val="tx1"/>
                </a:solidFill>
                <a:latin typeface="Arial" charset="0"/>
                <a:ea typeface="ＭＳ Ｐゴシック" pitchFamily="-107" charset="-128"/>
                <a:cs typeface="ＭＳ Ｐゴシック" pitchFamily="-107" charset="-128"/>
              </a:rPr>
              <a:t>class of systems known as rotor machines.</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The basic principle of the rotor machine is illustrated in Figure 3.8. The machine</a:t>
            </a:r>
          </a:p>
          <a:p>
            <a:r>
              <a:rPr lang="en-US" sz="1200" kern="1200" baseline="0" dirty="0">
                <a:solidFill>
                  <a:schemeClr val="tx1"/>
                </a:solidFill>
                <a:latin typeface="Arial" charset="0"/>
                <a:ea typeface="ＭＳ Ｐゴシック" pitchFamily="-107" charset="-128"/>
                <a:cs typeface="ＭＳ Ｐゴシック" pitchFamily="-107" charset="-128"/>
              </a:rPr>
              <a:t>consists of a set of independently rotating cylinders through which electrical</a:t>
            </a:r>
          </a:p>
          <a:p>
            <a:r>
              <a:rPr lang="en-US" sz="1200" kern="1200" baseline="0" dirty="0">
                <a:solidFill>
                  <a:schemeClr val="tx1"/>
                </a:solidFill>
                <a:latin typeface="Arial" charset="0"/>
                <a:ea typeface="ＭＳ Ｐゴシック" pitchFamily="-107" charset="-128"/>
                <a:cs typeface="ＭＳ Ｐゴシック" pitchFamily="-107" charset="-128"/>
              </a:rPr>
              <a:t>pulses can flow. Each cylinder has 26 input pins and 26 output pins, with internal</a:t>
            </a:r>
          </a:p>
          <a:p>
            <a:r>
              <a:rPr lang="en-US" sz="1200" kern="1200" baseline="0" dirty="0">
                <a:solidFill>
                  <a:schemeClr val="tx1"/>
                </a:solidFill>
                <a:latin typeface="Arial" charset="0"/>
                <a:ea typeface="ＭＳ Ｐゴシック" pitchFamily="-107" charset="-128"/>
                <a:cs typeface="ＭＳ Ｐゴシック" pitchFamily="-107" charset="-128"/>
              </a:rPr>
              <a:t>wiring that connects each input pin to a unique output pin. For simplicity, only three</a:t>
            </a:r>
          </a:p>
          <a:p>
            <a:r>
              <a:rPr lang="en-US" sz="1200" kern="1200" baseline="0" dirty="0">
                <a:solidFill>
                  <a:schemeClr val="tx1"/>
                </a:solidFill>
                <a:latin typeface="Arial" charset="0"/>
                <a:ea typeface="ＭＳ Ｐゴシック" pitchFamily="-107" charset="-128"/>
                <a:cs typeface="ＭＳ Ｐゴシック" pitchFamily="-107" charset="-128"/>
              </a:rPr>
              <a:t>of the internal connections in each cylinder are shown.</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If we associate each input and output pin with a letter of the alphabet, then a</a:t>
            </a:r>
          </a:p>
          <a:p>
            <a:r>
              <a:rPr lang="en-US" sz="1200" kern="1200" baseline="0" dirty="0">
                <a:solidFill>
                  <a:schemeClr val="tx1"/>
                </a:solidFill>
                <a:latin typeface="Arial" charset="0"/>
                <a:ea typeface="ＭＳ Ｐゴシック" pitchFamily="-107" charset="-128"/>
                <a:cs typeface="ＭＳ Ｐゴシック" pitchFamily="-107" charset="-128"/>
              </a:rPr>
              <a:t>single cylinder defines a monoalphabetic substitution. For example, in Figure 3.8,</a:t>
            </a:r>
          </a:p>
          <a:p>
            <a:r>
              <a:rPr lang="en-US" sz="1200" kern="1200" baseline="0" dirty="0">
                <a:solidFill>
                  <a:schemeClr val="tx1"/>
                </a:solidFill>
                <a:latin typeface="Arial" charset="0"/>
                <a:ea typeface="ＭＳ Ｐゴシック" pitchFamily="-107" charset="-128"/>
                <a:cs typeface="ＭＳ Ｐゴシック" pitchFamily="-107" charset="-128"/>
              </a:rPr>
              <a:t>if an operator depresses the key for the letter A, an electric signal is applied to</a:t>
            </a:r>
          </a:p>
          <a:p>
            <a:r>
              <a:rPr lang="en-US" sz="1200" kern="1200" baseline="0" dirty="0">
                <a:solidFill>
                  <a:schemeClr val="tx1"/>
                </a:solidFill>
                <a:latin typeface="Arial" charset="0"/>
                <a:ea typeface="ＭＳ Ｐゴシック" pitchFamily="-107" charset="-128"/>
                <a:cs typeface="ＭＳ Ｐゴシック" pitchFamily="-107" charset="-128"/>
              </a:rPr>
              <a:t> the first pin of the first cylinder and flows through the internal connection to the</a:t>
            </a:r>
          </a:p>
          <a:p>
            <a:r>
              <a:rPr lang="en-US" sz="1200" kern="1200" baseline="0" dirty="0">
                <a:solidFill>
                  <a:schemeClr val="tx1"/>
                </a:solidFill>
                <a:latin typeface="Arial" charset="0"/>
                <a:ea typeface="ＭＳ Ｐゴシック" pitchFamily="-107" charset="-128"/>
                <a:cs typeface="ＭＳ Ｐゴシック" pitchFamily="-107" charset="-128"/>
              </a:rPr>
              <a:t>twenty-fifth output pin.</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Consider a machine with a single cylinder. After each input key is depressed,</a:t>
            </a:r>
          </a:p>
          <a:p>
            <a:r>
              <a:rPr lang="en-US" sz="1200" kern="1200" baseline="0" dirty="0">
                <a:solidFill>
                  <a:schemeClr val="tx1"/>
                </a:solidFill>
                <a:latin typeface="Arial" charset="0"/>
                <a:ea typeface="ＭＳ Ｐゴシック" pitchFamily="-107" charset="-128"/>
                <a:cs typeface="ＭＳ Ｐゴシック" pitchFamily="-107" charset="-128"/>
              </a:rPr>
              <a:t>the cylinder rotates one position, so that the internal connections are shifted</a:t>
            </a:r>
          </a:p>
          <a:p>
            <a:r>
              <a:rPr lang="en-US" sz="1200" kern="1200" baseline="0" dirty="0">
                <a:solidFill>
                  <a:schemeClr val="tx1"/>
                </a:solidFill>
                <a:latin typeface="Arial" charset="0"/>
                <a:ea typeface="ＭＳ Ｐゴシック" pitchFamily="-107" charset="-128"/>
                <a:cs typeface="ＭＳ Ｐゴシック" pitchFamily="-107" charset="-128"/>
              </a:rPr>
              <a:t>accordingly. Thus, a different monoalphabetic substitution cipher is defined. After</a:t>
            </a:r>
          </a:p>
          <a:p>
            <a:r>
              <a:rPr lang="en-US" sz="1200" kern="1200" baseline="0" dirty="0">
                <a:solidFill>
                  <a:schemeClr val="tx1"/>
                </a:solidFill>
                <a:latin typeface="Arial" charset="0"/>
                <a:ea typeface="ＭＳ Ｐゴシック" pitchFamily="-107" charset="-128"/>
                <a:cs typeface="ＭＳ Ｐゴシック" pitchFamily="-107" charset="-128"/>
              </a:rPr>
              <a:t>26 letters of plaintext, the cylinder would be back to the initial position. Thus, we</a:t>
            </a:r>
          </a:p>
          <a:p>
            <a:r>
              <a:rPr lang="en-US" sz="1200" kern="1200" baseline="0" dirty="0">
                <a:solidFill>
                  <a:schemeClr val="tx1"/>
                </a:solidFill>
                <a:latin typeface="Arial" charset="0"/>
                <a:ea typeface="ＭＳ Ｐゴシック" pitchFamily="-107" charset="-128"/>
                <a:cs typeface="ＭＳ Ｐゴシック" pitchFamily="-107" charset="-128"/>
              </a:rPr>
              <a:t>have a polyalphabetic substitution algorithm with a period of 26.</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A single-cylinder system is trivial and does not present a formidable cryptanalytic</a:t>
            </a:r>
          </a:p>
          <a:p>
            <a:r>
              <a:rPr lang="en-US" sz="1200" kern="1200" baseline="0" dirty="0">
                <a:solidFill>
                  <a:schemeClr val="tx1"/>
                </a:solidFill>
                <a:latin typeface="Arial" charset="0"/>
                <a:ea typeface="ＭＳ Ｐゴシック" pitchFamily="-107" charset="-128"/>
                <a:cs typeface="ＭＳ Ｐゴシック" pitchFamily="-107" charset="-128"/>
              </a:rPr>
              <a:t>task. The power of the rotor machine is in the use of multiple cylinders, in</a:t>
            </a:r>
          </a:p>
          <a:p>
            <a:r>
              <a:rPr lang="en-US" sz="1200" kern="1200" baseline="0" dirty="0">
                <a:solidFill>
                  <a:schemeClr val="tx1"/>
                </a:solidFill>
                <a:latin typeface="Arial" charset="0"/>
                <a:ea typeface="ＭＳ Ｐゴシック" pitchFamily="-107" charset="-128"/>
                <a:cs typeface="ＭＳ Ｐゴシック" pitchFamily="-107" charset="-128"/>
              </a:rPr>
              <a:t>which the output pins of one cylinder are connected to the input pins of the next.</a:t>
            </a:r>
          </a:p>
          <a:p>
            <a:r>
              <a:rPr lang="en-US" sz="1200" kern="1200" baseline="0" dirty="0">
                <a:solidFill>
                  <a:schemeClr val="tx1"/>
                </a:solidFill>
                <a:latin typeface="Arial" charset="0"/>
                <a:ea typeface="ＭＳ Ｐゴシック" pitchFamily="-107" charset="-128"/>
                <a:cs typeface="ＭＳ Ｐゴシック" pitchFamily="-107" charset="-128"/>
              </a:rPr>
              <a:t>Figure 3.8 shows a three-cylinder system. The left half of the figure shows a position</a:t>
            </a:r>
          </a:p>
          <a:p>
            <a:r>
              <a:rPr lang="en-US" sz="1200" kern="1200" baseline="0" dirty="0">
                <a:solidFill>
                  <a:schemeClr val="tx1"/>
                </a:solidFill>
                <a:latin typeface="Arial" charset="0"/>
                <a:ea typeface="ＭＳ Ｐゴシック" pitchFamily="-107" charset="-128"/>
                <a:cs typeface="ＭＳ Ｐゴシック" pitchFamily="-107" charset="-128"/>
              </a:rPr>
              <a:t>in which the input from the operator to the first pin (plaintext letter a) is routed</a:t>
            </a:r>
          </a:p>
          <a:p>
            <a:r>
              <a:rPr lang="en-US" sz="1200" kern="1200" baseline="0" dirty="0">
                <a:solidFill>
                  <a:schemeClr val="tx1"/>
                </a:solidFill>
                <a:latin typeface="Arial" charset="0"/>
                <a:ea typeface="ＭＳ Ｐゴシック" pitchFamily="-107" charset="-128"/>
                <a:cs typeface="ＭＳ Ｐゴシック" pitchFamily="-107" charset="-128"/>
              </a:rPr>
              <a:t>through the three cylinders to appear at the output of the second pin (ciphertext</a:t>
            </a:r>
          </a:p>
          <a:p>
            <a:r>
              <a:rPr lang="en-US" sz="1200" kern="1200" baseline="0" dirty="0">
                <a:solidFill>
                  <a:schemeClr val="tx1"/>
                </a:solidFill>
                <a:latin typeface="Arial" charset="0"/>
                <a:ea typeface="ＭＳ Ｐゴシック" pitchFamily="-107" charset="-128"/>
                <a:cs typeface="ＭＳ Ｐゴシック" pitchFamily="-107" charset="-128"/>
              </a:rPr>
              <a:t>letter B).</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With multiple cylinders, the one closest to the operator input rotates one</a:t>
            </a:r>
          </a:p>
          <a:p>
            <a:r>
              <a:rPr lang="en-US" sz="1200" kern="1200" baseline="0" dirty="0">
                <a:solidFill>
                  <a:schemeClr val="tx1"/>
                </a:solidFill>
                <a:latin typeface="Arial" charset="0"/>
                <a:ea typeface="ＭＳ Ｐゴシック" pitchFamily="-107" charset="-128"/>
                <a:cs typeface="ＭＳ Ｐゴシック" pitchFamily="-107" charset="-128"/>
              </a:rPr>
              <a:t>pin position with each keystroke. The right half of Figure .8 shows the system’s</a:t>
            </a:r>
          </a:p>
          <a:p>
            <a:r>
              <a:rPr lang="en-US" sz="1200" kern="1200" baseline="0" dirty="0">
                <a:solidFill>
                  <a:schemeClr val="tx1"/>
                </a:solidFill>
                <a:latin typeface="Arial" charset="0"/>
                <a:ea typeface="ＭＳ Ｐゴシック" pitchFamily="-107" charset="-128"/>
                <a:cs typeface="ＭＳ Ｐゴシック" pitchFamily="-107" charset="-128"/>
              </a:rPr>
              <a:t>configuration after a single keystroke. For every complete rotation of the inner</a:t>
            </a:r>
          </a:p>
          <a:p>
            <a:r>
              <a:rPr lang="en-US" sz="1200" kern="1200" baseline="0" dirty="0">
                <a:solidFill>
                  <a:schemeClr val="tx1"/>
                </a:solidFill>
                <a:latin typeface="Arial" charset="0"/>
                <a:ea typeface="ＭＳ Ｐゴシック" pitchFamily="-107" charset="-128"/>
                <a:cs typeface="ＭＳ Ｐゴシック" pitchFamily="-107" charset="-128"/>
              </a:rPr>
              <a:t>cylinder, the middle cylinder rotates one pin position. Finally, for every complete</a:t>
            </a:r>
          </a:p>
          <a:p>
            <a:r>
              <a:rPr lang="en-US" sz="1200" kern="1200" baseline="0" dirty="0">
                <a:solidFill>
                  <a:schemeClr val="tx1"/>
                </a:solidFill>
                <a:latin typeface="Arial" charset="0"/>
                <a:ea typeface="ＭＳ Ｐゴシック" pitchFamily="-107" charset="-128"/>
                <a:cs typeface="ＭＳ Ｐゴシック" pitchFamily="-107" charset="-128"/>
              </a:rPr>
              <a:t>rotation of the middle cylinder, the outer cylinder rotates one pin position. This</a:t>
            </a:r>
          </a:p>
          <a:p>
            <a:r>
              <a:rPr lang="en-US" sz="1200" kern="1200" baseline="0" dirty="0">
                <a:solidFill>
                  <a:schemeClr val="tx1"/>
                </a:solidFill>
                <a:latin typeface="Arial" charset="0"/>
                <a:ea typeface="ＭＳ Ｐゴシック" pitchFamily="-107" charset="-128"/>
                <a:cs typeface="ＭＳ Ｐゴシック" pitchFamily="-107" charset="-128"/>
              </a:rPr>
              <a:t>is the same type of operation seen with an odometer. The result is that there are</a:t>
            </a:r>
          </a:p>
          <a:p>
            <a:r>
              <a:rPr lang="en-US" sz="1200" kern="1200" baseline="0" dirty="0">
                <a:solidFill>
                  <a:schemeClr val="tx1"/>
                </a:solidFill>
                <a:latin typeface="Arial" charset="0"/>
                <a:ea typeface="ＭＳ Ｐゴシック" pitchFamily="-107" charset="-128"/>
                <a:cs typeface="ＭＳ Ｐゴシック" pitchFamily="-107" charset="-128"/>
              </a:rPr>
              <a:t>26 *  26 *  26 =  17,576 different substitution alphabets used before the system</a:t>
            </a:r>
          </a:p>
          <a:p>
            <a:r>
              <a:rPr lang="en-US" sz="1200" kern="1200" baseline="0" dirty="0">
                <a:solidFill>
                  <a:schemeClr val="tx1"/>
                </a:solidFill>
                <a:latin typeface="Arial" charset="0"/>
                <a:ea typeface="ＭＳ Ｐゴシック" pitchFamily="-107" charset="-128"/>
                <a:cs typeface="ＭＳ Ｐゴシック" pitchFamily="-107" charset="-128"/>
              </a:rPr>
              <a:t>repeats. The addition of fourth and fifth rotors results in periods of 456,976 and</a:t>
            </a:r>
          </a:p>
          <a:p>
            <a:r>
              <a:rPr lang="en-US" sz="1200" kern="1200" baseline="0" dirty="0">
                <a:solidFill>
                  <a:schemeClr val="tx1"/>
                </a:solidFill>
                <a:latin typeface="Arial" charset="0"/>
                <a:ea typeface="ＭＳ Ｐゴシック" pitchFamily="-107" charset="-128"/>
                <a:cs typeface="ＭＳ Ｐゴシック" pitchFamily="-107" charset="-128"/>
              </a:rPr>
              <a:t>11,881,376 letters, respectively.</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The significance of the rotor machine today is that it points the way to the</a:t>
            </a:r>
          </a:p>
          <a:p>
            <a:r>
              <a:rPr lang="en-US" sz="1200" kern="1200" baseline="0" dirty="0">
                <a:solidFill>
                  <a:schemeClr val="tx1"/>
                </a:solidFill>
                <a:latin typeface="Arial" charset="0"/>
                <a:ea typeface="ＭＳ Ｐゴシック" pitchFamily="-107" charset="-128"/>
                <a:cs typeface="ＭＳ Ｐゴシック" pitchFamily="-107" charset="-128"/>
              </a:rPr>
              <a:t>most widely used cipher ever: the Data Encryption Standard (DES), which is introduced</a:t>
            </a:r>
          </a:p>
          <a:p>
            <a:r>
              <a:rPr lang="en-US" sz="1200" kern="1200" baseline="0" dirty="0">
                <a:solidFill>
                  <a:schemeClr val="tx1"/>
                </a:solidFill>
                <a:latin typeface="Arial" charset="0"/>
                <a:ea typeface="ＭＳ Ｐゴシック" pitchFamily="-107" charset="-128"/>
                <a:cs typeface="ＭＳ Ｐゴシック" pitchFamily="-107" charset="-128"/>
              </a:rPr>
              <a:t>in Chapter 3.</a:t>
            </a:r>
            <a:endParaRPr lang="en-US" dirty="0">
              <a:solidFill>
                <a:srgbClr val="000000"/>
              </a:solidFill>
              <a:latin typeface="Arial" pitchFamily="-1" charset="0"/>
              <a:ea typeface="Arial" pitchFamily="-1" charset="0"/>
              <a:cs typeface="Arial" pitchFamily="-1"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p>
            <a:fld id="{54289542-9EBD-7441-AA65-EC7E3741B064}" type="slidenum">
              <a:rPr lang="en-AU">
                <a:latin typeface="Arial" pitchFamily="-1" charset="0"/>
              </a:rPr>
              <a:pPr/>
              <a:t>15</a:t>
            </a:fld>
            <a:endParaRPr lang="en-AU" dirty="0">
              <a:latin typeface="Arial" pitchFamily="-1" charset="0"/>
            </a:endParaRPr>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 We conclude with a discussion of a technique that (strictly speaking), is not encryption,</a:t>
            </a:r>
          </a:p>
          <a:p>
            <a:r>
              <a:rPr lang="en-US" sz="1200" kern="1200" baseline="0" dirty="0">
                <a:solidFill>
                  <a:schemeClr val="tx1"/>
                </a:solidFill>
                <a:latin typeface="Arial" charset="0"/>
                <a:ea typeface="ＭＳ Ｐゴシック" pitchFamily="-107" charset="-128"/>
                <a:cs typeface="ＭＳ Ｐゴシック" pitchFamily="-107" charset="-128"/>
              </a:rPr>
              <a:t>namely, steganography .</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A plaintext message may be hidden in one of two ways. The methods of</a:t>
            </a:r>
          </a:p>
          <a:p>
            <a:r>
              <a:rPr lang="en-US" sz="1200" kern="1200" baseline="0" dirty="0">
                <a:solidFill>
                  <a:schemeClr val="tx1"/>
                </a:solidFill>
                <a:latin typeface="Arial" charset="0"/>
                <a:ea typeface="ＭＳ Ｐゴシック" pitchFamily="-107" charset="-128"/>
                <a:cs typeface="ＭＳ Ｐゴシック" pitchFamily="-107" charset="-128"/>
              </a:rPr>
              <a:t>steganography  conceal the existence of the message, whereas the methods of</a:t>
            </a:r>
          </a:p>
          <a:p>
            <a:r>
              <a:rPr lang="en-US" sz="1200" kern="1200" baseline="0" dirty="0">
                <a:solidFill>
                  <a:schemeClr val="tx1"/>
                </a:solidFill>
                <a:latin typeface="Arial" charset="0"/>
                <a:ea typeface="ＭＳ Ｐゴシック" pitchFamily="-107" charset="-128"/>
                <a:cs typeface="ＭＳ Ｐゴシック" pitchFamily="-107" charset="-128"/>
              </a:rPr>
              <a:t> cryptography render the message unintelligible to outsiders by various transformations</a:t>
            </a:r>
          </a:p>
          <a:p>
            <a:r>
              <a:rPr lang="en-US" sz="1200" kern="1200" baseline="0" dirty="0">
                <a:solidFill>
                  <a:schemeClr val="tx1"/>
                </a:solidFill>
                <a:latin typeface="Arial" charset="0"/>
                <a:ea typeface="ＭＳ Ｐゴシック" pitchFamily="-107" charset="-128"/>
                <a:cs typeface="ＭＳ Ｐゴシック" pitchFamily="-107" charset="-128"/>
              </a:rPr>
              <a:t>of the text.</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A simple form of steganography, but one that is time-consuming to construct,</a:t>
            </a:r>
          </a:p>
          <a:p>
            <a:r>
              <a:rPr lang="en-US" sz="1200" kern="1200" baseline="0" dirty="0">
                <a:solidFill>
                  <a:schemeClr val="tx1"/>
                </a:solidFill>
                <a:latin typeface="Arial" charset="0"/>
                <a:ea typeface="ＭＳ Ｐゴシック" pitchFamily="-107" charset="-128"/>
                <a:cs typeface="ＭＳ Ｐゴシック" pitchFamily="-107" charset="-128"/>
              </a:rPr>
              <a:t>is one in which an arrangement of words or letters within an apparently innocuous</a:t>
            </a:r>
          </a:p>
          <a:p>
            <a:r>
              <a:rPr lang="en-US" sz="1200" kern="1200" baseline="0" dirty="0">
                <a:solidFill>
                  <a:schemeClr val="tx1"/>
                </a:solidFill>
                <a:latin typeface="Arial" charset="0"/>
                <a:ea typeface="ＭＳ Ｐゴシック" pitchFamily="-107" charset="-128"/>
                <a:cs typeface="ＭＳ Ｐゴシック" pitchFamily="-107" charset="-128"/>
              </a:rPr>
              <a:t>text spells out the real message. For example, the sequence of first letters of each</a:t>
            </a:r>
          </a:p>
          <a:p>
            <a:r>
              <a:rPr lang="en-US" sz="1200" kern="1200" baseline="0" dirty="0">
                <a:solidFill>
                  <a:schemeClr val="tx1"/>
                </a:solidFill>
                <a:latin typeface="Arial" charset="0"/>
                <a:ea typeface="ＭＳ Ｐゴシック" pitchFamily="-107" charset="-128"/>
                <a:cs typeface="ＭＳ Ｐゴシック" pitchFamily="-107" charset="-128"/>
              </a:rPr>
              <a:t>word of the overall message spells out the hidden message. Figure 3.9 shows an</a:t>
            </a:r>
          </a:p>
          <a:p>
            <a:r>
              <a:rPr lang="en-US" sz="1200" kern="1200" baseline="0" dirty="0">
                <a:solidFill>
                  <a:schemeClr val="tx1"/>
                </a:solidFill>
                <a:latin typeface="Arial" charset="0"/>
                <a:ea typeface="ＭＳ Ｐゴシック" pitchFamily="-107" charset="-128"/>
                <a:cs typeface="ＭＳ Ｐゴシック" pitchFamily="-107" charset="-128"/>
              </a:rPr>
              <a:t>example in which a subset of the words of the overall message is used to convey the</a:t>
            </a:r>
          </a:p>
          <a:p>
            <a:r>
              <a:rPr lang="en-US" sz="1200" kern="1200" baseline="0" dirty="0">
                <a:solidFill>
                  <a:schemeClr val="tx1"/>
                </a:solidFill>
                <a:latin typeface="Arial" charset="0"/>
                <a:ea typeface="ＭＳ Ｐゴシック" pitchFamily="-107" charset="-128"/>
                <a:cs typeface="ＭＳ Ｐゴシック" pitchFamily="-107" charset="-128"/>
              </a:rPr>
              <a:t>hidden message. See if you can decipher this; it’s not too hard.</a:t>
            </a:r>
            <a:endParaRPr lang="en-US" dirty="0">
              <a:latin typeface="Arial" pitchFamily="-1" charset="0"/>
              <a:ea typeface="Arial" pitchFamily="-1" charset="0"/>
              <a:cs typeface="Arial" pitchFamily="-1"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p>
            <a:fld id="{54289542-9EBD-7441-AA65-EC7E3741B064}" type="slidenum">
              <a:rPr lang="en-AU">
                <a:latin typeface="Arial" pitchFamily="-1" charset="0"/>
              </a:rPr>
              <a:pPr/>
              <a:t>16</a:t>
            </a:fld>
            <a:endParaRPr lang="en-AU" dirty="0">
              <a:latin typeface="Arial" pitchFamily="-1" charset="0"/>
            </a:endParaRPr>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Various other techniques have been used historically; some examples are the</a:t>
            </a:r>
          </a:p>
          <a:p>
            <a:r>
              <a:rPr lang="en-US" sz="1200" kern="1200" baseline="0" dirty="0">
                <a:solidFill>
                  <a:schemeClr val="tx1"/>
                </a:solidFill>
                <a:latin typeface="Arial" charset="0"/>
                <a:ea typeface="ＭＳ Ｐゴシック" pitchFamily="-107" charset="-128"/>
                <a:cs typeface="ＭＳ Ｐゴシック" pitchFamily="-107" charset="-128"/>
              </a:rPr>
              <a:t>following [MYER91]:</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Character marking:  Selected letters of printed or typewritten text are overwritten</a:t>
            </a:r>
          </a:p>
          <a:p>
            <a:r>
              <a:rPr lang="en-US" sz="1200" kern="1200" baseline="0" dirty="0">
                <a:solidFill>
                  <a:schemeClr val="tx1"/>
                </a:solidFill>
                <a:latin typeface="Arial" charset="0"/>
                <a:ea typeface="ＭＳ Ｐゴシック" pitchFamily="-107" charset="-128"/>
                <a:cs typeface="ＭＳ Ｐゴシック" pitchFamily="-107" charset="-128"/>
              </a:rPr>
              <a:t>in pencil. The marks are ordinarily not visible unless the paper is held</a:t>
            </a:r>
          </a:p>
          <a:p>
            <a:r>
              <a:rPr lang="en-US" sz="1200" kern="1200" baseline="0" dirty="0">
                <a:solidFill>
                  <a:schemeClr val="tx1"/>
                </a:solidFill>
                <a:latin typeface="Arial" charset="0"/>
                <a:ea typeface="ＭＳ Ｐゴシック" pitchFamily="-107" charset="-128"/>
                <a:cs typeface="ＭＳ Ｐゴシック" pitchFamily="-107" charset="-128"/>
              </a:rPr>
              <a:t>at an angle to bright light.</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Invisible ink:  A number of substances can be used for writing but leave no</a:t>
            </a:r>
          </a:p>
          <a:p>
            <a:r>
              <a:rPr lang="en-US" sz="1200" kern="1200" baseline="0" dirty="0">
                <a:solidFill>
                  <a:schemeClr val="tx1"/>
                </a:solidFill>
                <a:latin typeface="Arial" charset="0"/>
                <a:ea typeface="ＭＳ Ｐゴシック" pitchFamily="-107" charset="-128"/>
                <a:cs typeface="ＭＳ Ｐゴシック" pitchFamily="-107" charset="-128"/>
              </a:rPr>
              <a:t>visible trace until heat or some chemical is applied to the paper.</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Pin punctures:  Small pin punctures on selected letters are ordinarily not</a:t>
            </a:r>
          </a:p>
          <a:p>
            <a:r>
              <a:rPr lang="en-US" sz="1200" kern="1200" baseline="0" dirty="0">
                <a:solidFill>
                  <a:schemeClr val="tx1"/>
                </a:solidFill>
                <a:latin typeface="Arial" charset="0"/>
                <a:ea typeface="ＭＳ Ｐゴシック" pitchFamily="-107" charset="-128"/>
                <a:cs typeface="ＭＳ Ｐゴシック" pitchFamily="-107" charset="-128"/>
              </a:rPr>
              <a:t>visible unless the paper is held up in front of a light.</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Typewriter correction ribbon:  Used between lines typed with a black</a:t>
            </a:r>
          </a:p>
          <a:p>
            <a:r>
              <a:rPr lang="en-US" sz="1200" kern="1200" baseline="0" dirty="0">
                <a:solidFill>
                  <a:schemeClr val="tx1"/>
                </a:solidFill>
                <a:latin typeface="Arial" charset="0"/>
                <a:ea typeface="ＭＳ Ｐゴシック" pitchFamily="-107" charset="-128"/>
                <a:cs typeface="ＭＳ Ｐゴシック" pitchFamily="-107" charset="-128"/>
              </a:rPr>
              <a:t>ribbon, the results of typing with the correction tape are visible only under</a:t>
            </a:r>
          </a:p>
          <a:p>
            <a:r>
              <a:rPr lang="en-US" sz="1200" kern="1200" baseline="0" dirty="0">
                <a:solidFill>
                  <a:schemeClr val="tx1"/>
                </a:solidFill>
                <a:latin typeface="Arial" charset="0"/>
                <a:ea typeface="ＭＳ Ｐゴシック" pitchFamily="-107" charset="-128"/>
                <a:cs typeface="ＭＳ Ｐゴシック" pitchFamily="-107" charset="-128"/>
              </a:rPr>
              <a:t>a strong light.</a:t>
            </a:r>
          </a:p>
          <a:p>
            <a:endParaRPr lang="en-US" sz="1200" kern="1200" baseline="0" dirty="0">
              <a:solidFill>
                <a:schemeClr val="tx1"/>
              </a:solidFill>
              <a:latin typeface="Arial" charset="0"/>
              <a:ea typeface="ＭＳ Ｐゴシック" pitchFamily="-107" charset="-128"/>
              <a:cs typeface="ＭＳ Ｐゴシック" pitchFamily="-107" charset="-128"/>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kern="1200" baseline="0" dirty="0">
                <a:solidFill>
                  <a:schemeClr val="tx1"/>
                </a:solidFill>
                <a:latin typeface="Arial" charset="0"/>
                <a:ea typeface="ＭＳ Ｐゴシック" pitchFamily="-107" charset="-128"/>
                <a:cs typeface="ＭＳ Ｐゴシック" pitchFamily="-107" charset="-128"/>
              </a:rPr>
              <a:t> Although these techniques may seem archaic, they have contemporary equivalents.</a:t>
            </a:r>
          </a:p>
          <a:p>
            <a:r>
              <a:rPr lang="en-US" sz="1200" kern="1200" baseline="0" dirty="0">
                <a:solidFill>
                  <a:schemeClr val="tx1"/>
                </a:solidFill>
                <a:latin typeface="Arial" charset="0"/>
                <a:ea typeface="ＭＳ Ｐゴシック" pitchFamily="-107" charset="-128"/>
                <a:cs typeface="ＭＳ Ｐゴシック" pitchFamily="-107" charset="-128"/>
              </a:rPr>
              <a:t>[WAYN09] proposes hiding a message by using the least significant bits of</a:t>
            </a:r>
          </a:p>
          <a:p>
            <a:r>
              <a:rPr lang="en-US" sz="1200" kern="1200" baseline="0" dirty="0">
                <a:solidFill>
                  <a:schemeClr val="tx1"/>
                </a:solidFill>
                <a:latin typeface="Arial" charset="0"/>
                <a:ea typeface="ＭＳ Ｐゴシック" pitchFamily="-107" charset="-128"/>
                <a:cs typeface="ＭＳ Ｐゴシック" pitchFamily="-107" charset="-128"/>
              </a:rPr>
              <a:t>frames on a CD. For example, the Kodak Photo CD format’s maximum resolution</a:t>
            </a:r>
          </a:p>
          <a:p>
            <a:r>
              <a:rPr lang="en-US" sz="1200" kern="1200" baseline="0" dirty="0">
                <a:solidFill>
                  <a:schemeClr val="tx1"/>
                </a:solidFill>
                <a:latin typeface="Arial" charset="0"/>
                <a:ea typeface="ＭＳ Ｐゴシック" pitchFamily="-107" charset="-128"/>
                <a:cs typeface="ＭＳ Ｐゴシック" pitchFamily="-107" charset="-128"/>
              </a:rPr>
              <a:t>is 3096 *  6144 pixels, with each pixel containing 24 bits of RGB color information.</a:t>
            </a:r>
          </a:p>
          <a:p>
            <a:r>
              <a:rPr lang="en-US" sz="1200" kern="1200" baseline="0" dirty="0">
                <a:solidFill>
                  <a:schemeClr val="tx1"/>
                </a:solidFill>
                <a:latin typeface="Arial" charset="0"/>
                <a:ea typeface="ＭＳ Ｐゴシック" pitchFamily="-107" charset="-128"/>
                <a:cs typeface="ＭＳ Ｐゴシック" pitchFamily="-107" charset="-128"/>
              </a:rPr>
              <a:t>The least significant bit of each 24-bit pixel can be changed without greatly affecting</a:t>
            </a:r>
          </a:p>
          <a:p>
            <a:r>
              <a:rPr lang="en-US" sz="1200" kern="1200" baseline="0" dirty="0">
                <a:solidFill>
                  <a:schemeClr val="tx1"/>
                </a:solidFill>
                <a:latin typeface="Arial" charset="0"/>
                <a:ea typeface="ＭＳ Ｐゴシック" pitchFamily="-107" charset="-128"/>
                <a:cs typeface="ＭＳ Ｐゴシック" pitchFamily="-107" charset="-128"/>
              </a:rPr>
              <a:t>the quality of the image. The result is that you can hide a 130-kB message in a single</a:t>
            </a:r>
          </a:p>
          <a:p>
            <a:r>
              <a:rPr lang="en-US" sz="1200" kern="1200" baseline="0" dirty="0">
                <a:solidFill>
                  <a:schemeClr val="tx1"/>
                </a:solidFill>
                <a:latin typeface="Arial" charset="0"/>
                <a:ea typeface="ＭＳ Ｐゴシック" pitchFamily="-107" charset="-128"/>
                <a:cs typeface="ＭＳ Ｐゴシック" pitchFamily="-107" charset="-128"/>
              </a:rPr>
              <a:t>digital snapshot. There are now a number of software packages available that take</a:t>
            </a:r>
          </a:p>
          <a:p>
            <a:r>
              <a:rPr lang="en-US" sz="1200" kern="1200" baseline="0" dirty="0">
                <a:solidFill>
                  <a:schemeClr val="tx1"/>
                </a:solidFill>
                <a:latin typeface="Arial" charset="0"/>
                <a:ea typeface="ＭＳ Ｐゴシック" pitchFamily="-107" charset="-128"/>
                <a:cs typeface="ＭＳ Ｐゴシック" pitchFamily="-107" charset="-128"/>
              </a:rPr>
              <a:t>this type of approach to steganography.</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Steganography has a number of drawbacks when compared to encryption.</a:t>
            </a:r>
          </a:p>
          <a:p>
            <a:r>
              <a:rPr lang="en-US" sz="1200" kern="1200" baseline="0" dirty="0">
                <a:solidFill>
                  <a:schemeClr val="tx1"/>
                </a:solidFill>
                <a:latin typeface="Arial" charset="0"/>
                <a:ea typeface="ＭＳ Ｐゴシック" pitchFamily="-107" charset="-128"/>
                <a:cs typeface="ＭＳ Ｐゴシック" pitchFamily="-107" charset="-128"/>
              </a:rPr>
              <a:t>It requires a lot of overhead to hide a relatively few bits of information, although</a:t>
            </a:r>
          </a:p>
          <a:p>
            <a:r>
              <a:rPr lang="en-US" sz="1200" kern="1200" baseline="0" dirty="0">
                <a:solidFill>
                  <a:schemeClr val="tx1"/>
                </a:solidFill>
                <a:latin typeface="Arial" charset="0"/>
                <a:ea typeface="ＭＳ Ｐゴシック" pitchFamily="-107" charset="-128"/>
                <a:cs typeface="ＭＳ Ｐゴシック" pitchFamily="-107" charset="-128"/>
              </a:rPr>
              <a:t>using a scheme like that proposed in the preceding paragraph may make it more</a:t>
            </a:r>
          </a:p>
          <a:p>
            <a:r>
              <a:rPr lang="en-US" sz="1200" kern="1200" baseline="0" dirty="0">
                <a:solidFill>
                  <a:schemeClr val="tx1"/>
                </a:solidFill>
                <a:latin typeface="Arial" charset="0"/>
                <a:ea typeface="ＭＳ Ｐゴシック" pitchFamily="-107" charset="-128"/>
                <a:cs typeface="ＭＳ Ｐゴシック" pitchFamily="-107" charset="-128"/>
              </a:rPr>
              <a:t>effective. Also, once the system is discovered, it becomes virtually worthless. This</a:t>
            </a:r>
          </a:p>
          <a:p>
            <a:r>
              <a:rPr lang="en-US" sz="1200" kern="1200" baseline="0" dirty="0">
                <a:solidFill>
                  <a:schemeClr val="tx1"/>
                </a:solidFill>
                <a:latin typeface="Arial" charset="0"/>
                <a:ea typeface="ＭＳ Ｐゴシック" pitchFamily="-107" charset="-128"/>
                <a:cs typeface="ＭＳ Ｐゴシック" pitchFamily="-107" charset="-128"/>
              </a:rPr>
              <a:t>problem, too, can be overcome if the insertion method depends on some sort of key</a:t>
            </a:r>
          </a:p>
          <a:p>
            <a:r>
              <a:rPr lang="en-US" sz="1200" kern="1200" baseline="0" dirty="0">
                <a:solidFill>
                  <a:schemeClr val="tx1"/>
                </a:solidFill>
                <a:latin typeface="Arial" charset="0"/>
                <a:ea typeface="ＭＳ Ｐゴシック" pitchFamily="-107" charset="-128"/>
                <a:cs typeface="ＭＳ Ｐゴシック" pitchFamily="-107" charset="-128"/>
              </a:rPr>
              <a:t>(e.g., see Problem 3.22). Alternatively, a message can be first encrypted and then</a:t>
            </a:r>
          </a:p>
          <a:p>
            <a:r>
              <a:rPr lang="en-US" sz="1200" kern="1200" baseline="0" dirty="0">
                <a:solidFill>
                  <a:schemeClr val="tx1"/>
                </a:solidFill>
                <a:latin typeface="Arial" charset="0"/>
                <a:ea typeface="ＭＳ Ｐゴシック" pitchFamily="-107" charset="-128"/>
                <a:cs typeface="ＭＳ Ｐゴシック" pitchFamily="-107" charset="-128"/>
              </a:rPr>
              <a:t>hidden using steganography.</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The advantage of steganography is that it can be employed by parties who</a:t>
            </a:r>
          </a:p>
          <a:p>
            <a:r>
              <a:rPr lang="en-US" sz="1200" kern="1200" baseline="0" dirty="0">
                <a:solidFill>
                  <a:schemeClr val="tx1"/>
                </a:solidFill>
                <a:latin typeface="Arial" charset="0"/>
                <a:ea typeface="ＭＳ Ｐゴシック" pitchFamily="-107" charset="-128"/>
                <a:cs typeface="ＭＳ Ｐゴシック" pitchFamily="-107" charset="-128"/>
              </a:rPr>
              <a:t>have something to lose should the fact of their secret communication (not necessarily</a:t>
            </a:r>
          </a:p>
          <a:p>
            <a:r>
              <a:rPr lang="en-US" sz="1200" kern="1200" baseline="0" dirty="0">
                <a:solidFill>
                  <a:schemeClr val="tx1"/>
                </a:solidFill>
                <a:latin typeface="Arial" charset="0"/>
                <a:ea typeface="ＭＳ Ｐゴシック" pitchFamily="-107" charset="-128"/>
                <a:cs typeface="ＭＳ Ｐゴシック" pitchFamily="-107" charset="-128"/>
              </a:rPr>
              <a:t>the content) be discovered. Encryption flags traffic as important or secret or may</a:t>
            </a:r>
          </a:p>
          <a:p>
            <a:r>
              <a:rPr lang="en-US" sz="1200" kern="1200" baseline="0" dirty="0">
                <a:solidFill>
                  <a:schemeClr val="tx1"/>
                </a:solidFill>
                <a:latin typeface="Arial" charset="0"/>
                <a:ea typeface="ＭＳ Ｐゴシック" pitchFamily="-107" charset="-128"/>
                <a:cs typeface="ＭＳ Ｐゴシック" pitchFamily="-107" charset="-128"/>
              </a:rPr>
              <a:t>identify the sender or receiver as someone with something to hide.</a:t>
            </a:r>
            <a:endParaRPr lang="en-US" dirty="0">
              <a:latin typeface="Arial" pitchFamily="-1" charset="0"/>
              <a:ea typeface="Arial" pitchFamily="-1" charset="0"/>
              <a:cs typeface="Arial" pitchFamily="-1" charset="0"/>
            </a:endParaRPr>
          </a:p>
          <a:p>
            <a:endParaRPr lang="en-US" dirty="0"/>
          </a:p>
        </p:txBody>
      </p:sp>
      <p:sp>
        <p:nvSpPr>
          <p:cNvPr id="4" name="Slide Number Placeholder 3"/>
          <p:cNvSpPr>
            <a:spLocks noGrp="1"/>
          </p:cNvSpPr>
          <p:nvPr>
            <p:ph type="sldNum" sz="quarter" idx="10"/>
          </p:nvPr>
        </p:nvSpPr>
        <p:spPr/>
        <p:txBody>
          <a:bodyPr/>
          <a:lstStyle/>
          <a:p>
            <a:pPr>
              <a:defRPr/>
            </a:pPr>
            <a:fld id="{4DDA18FF-09AB-534E-BCD5-8E9C52E261E8}" type="slidenum">
              <a:rPr lang="en-AU" smtClean="0"/>
              <a:pPr>
                <a:defRPr/>
              </a:pPr>
              <a:t>17</a:t>
            </a:fld>
            <a:endParaRPr lang="en-AU"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1031"/>
          <p:cNvSpPr>
            <a:spLocks noGrp="1" noChangeArrowheads="1"/>
          </p:cNvSpPr>
          <p:nvPr>
            <p:ph type="sldNum" sz="quarter" idx="5"/>
          </p:nvPr>
        </p:nvSpPr>
        <p:spPr>
          <a:noFill/>
        </p:spPr>
        <p:txBody>
          <a:bodyPr/>
          <a:lstStyle/>
          <a:p>
            <a:fld id="{5B9666B2-AE50-E640-B626-F604AED7D98F}" type="slidenum">
              <a:rPr lang="en-AU">
                <a:latin typeface="Arial" pitchFamily="-1" charset="0"/>
              </a:rPr>
              <a:pPr/>
              <a:t>18</a:t>
            </a:fld>
            <a:endParaRPr lang="en-AU" dirty="0">
              <a:latin typeface="Arial" pitchFamily="-1" charset="0"/>
            </a:endParaRPr>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pPr eaLnBrk="1" hangingPunct="1"/>
            <a:r>
              <a:rPr lang="en-US" dirty="0">
                <a:latin typeface="Arial" pitchFamily="-1" charset="0"/>
                <a:ea typeface="ＭＳ Ｐゴシック" pitchFamily="-1" charset="-128"/>
                <a:cs typeface="ＭＳ Ｐゴシック" pitchFamily="-1" charset="-128"/>
              </a:rPr>
              <a:t>Chapter 3 summary.</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5A8A2807-5DAE-3149-A639-5FF06E7535C5}" type="slidenum">
              <a:rPr lang="en-AU">
                <a:latin typeface="Arial" pitchFamily="-1" charset="0"/>
              </a:rPr>
              <a:pPr/>
              <a:t>2</a:t>
            </a:fld>
            <a:endParaRPr lang="en-AU" dirty="0">
              <a:latin typeface="Arial" pitchFamily="-1" charset="0"/>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 </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Another way to improve on the simple monoalphabetic technique is to use different</a:t>
            </a:r>
          </a:p>
          <a:p>
            <a:r>
              <a:rPr lang="en-US" sz="1200" kern="1200" baseline="0" dirty="0">
                <a:solidFill>
                  <a:schemeClr val="tx1"/>
                </a:solidFill>
                <a:latin typeface="Arial" charset="0"/>
                <a:ea typeface="ＭＳ Ｐゴシック" pitchFamily="-107" charset="-128"/>
                <a:cs typeface="ＭＳ Ｐゴシック" pitchFamily="-107" charset="-128"/>
              </a:rPr>
              <a:t>monoalphabetic substitutions as one proceeds through the plaintext message.</a:t>
            </a:r>
          </a:p>
          <a:p>
            <a:r>
              <a:rPr lang="en-US" sz="1200" kern="1200" baseline="0" dirty="0">
                <a:solidFill>
                  <a:schemeClr val="tx1"/>
                </a:solidFill>
                <a:latin typeface="Arial" charset="0"/>
                <a:ea typeface="ＭＳ Ｐゴシック" pitchFamily="-107" charset="-128"/>
                <a:cs typeface="ＭＳ Ｐゴシック" pitchFamily="-107" charset="-128"/>
              </a:rPr>
              <a:t>The general name for this approach is polyalphabetic substitution cipher . All these</a:t>
            </a:r>
          </a:p>
          <a:p>
            <a:r>
              <a:rPr lang="en-US" sz="1200" kern="1200" baseline="0" dirty="0">
                <a:solidFill>
                  <a:schemeClr val="tx1"/>
                </a:solidFill>
                <a:latin typeface="Arial" charset="0"/>
                <a:ea typeface="ＭＳ Ｐゴシック" pitchFamily="-107" charset="-128"/>
                <a:cs typeface="ＭＳ Ｐゴシック" pitchFamily="-107" charset="-128"/>
              </a:rPr>
              <a:t>techniques have the following features in common:</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1.  A set of related monoalphabetic substitution rules is used.</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2.  A key determines which particular rule is chosen for a given transformation.</a:t>
            </a:r>
            <a:endParaRPr lang="en-AU" dirty="0">
              <a:latin typeface="Arial" pitchFamily="-1" charset="0"/>
              <a:ea typeface="Arial" pitchFamily="-1" charset="0"/>
              <a:cs typeface="Arial" pitchFamily="-1"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FA90381F-9F59-7C47-AF34-604EC30E9B9F}" type="slidenum">
              <a:rPr lang="en-AU">
                <a:latin typeface="Arial" pitchFamily="-1" charset="0"/>
              </a:rPr>
              <a:pPr/>
              <a:t>3</a:t>
            </a:fld>
            <a:endParaRPr lang="en-AU" dirty="0">
              <a:latin typeface="Arial" pitchFamily="-1" charset="0"/>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 The best known, and one of the simplest, polyalphabetic ciphers</a:t>
            </a:r>
          </a:p>
          <a:p>
            <a:r>
              <a:rPr lang="en-US" sz="1200" kern="1200" baseline="0" dirty="0">
                <a:solidFill>
                  <a:schemeClr val="tx1"/>
                </a:solidFill>
                <a:latin typeface="Arial" charset="0"/>
                <a:ea typeface="ＭＳ Ｐゴシック" pitchFamily="-107" charset="-128"/>
                <a:cs typeface="ＭＳ Ｐゴシック" pitchFamily="-107" charset="-128"/>
              </a:rPr>
              <a:t>is the Vigenère cipher. In this scheme, the set of related monoalphabetic substitution</a:t>
            </a:r>
          </a:p>
          <a:p>
            <a:r>
              <a:rPr lang="en-US" sz="1200" kern="1200" baseline="0" dirty="0">
                <a:solidFill>
                  <a:schemeClr val="tx1"/>
                </a:solidFill>
                <a:latin typeface="Arial" charset="0"/>
                <a:ea typeface="ＭＳ Ｐゴシック" pitchFamily="-107" charset="-128"/>
                <a:cs typeface="ＭＳ Ｐゴシック" pitchFamily="-107" charset="-128"/>
              </a:rPr>
              <a:t>rules consists of the 26 Caesar ciphers with shifts of 0 through 25. Each cipher is</a:t>
            </a:r>
          </a:p>
          <a:p>
            <a:r>
              <a:rPr lang="en-US" sz="1200" kern="1200" baseline="0" dirty="0">
                <a:solidFill>
                  <a:schemeClr val="tx1"/>
                </a:solidFill>
                <a:latin typeface="Arial" charset="0"/>
                <a:ea typeface="ＭＳ Ｐゴシック" pitchFamily="-107" charset="-128"/>
                <a:cs typeface="ＭＳ Ｐゴシック" pitchFamily="-107" charset="-128"/>
              </a:rPr>
              <a:t>denoted by a key letter, which is the ciphertext letter that substitutes for the plaintext</a:t>
            </a:r>
          </a:p>
          <a:p>
            <a:r>
              <a:rPr lang="en-US" sz="1200" kern="1200" baseline="0" dirty="0">
                <a:solidFill>
                  <a:schemeClr val="tx1"/>
                </a:solidFill>
                <a:latin typeface="Arial" charset="0"/>
                <a:ea typeface="ＭＳ Ｐゴシック" pitchFamily="-107" charset="-128"/>
                <a:cs typeface="ＭＳ Ｐゴシック" pitchFamily="-107" charset="-128"/>
              </a:rPr>
              <a:t>letter a. Thus, a Caesar cipher with a shift of 3 is denoted by the key value 3.</a:t>
            </a:r>
          </a:p>
          <a:p>
            <a:endParaRPr lang="en-US" sz="1200" kern="1200" baseline="0" dirty="0">
              <a:solidFill>
                <a:schemeClr val="tx1"/>
              </a:solidFill>
              <a:latin typeface="Arial" charset="0"/>
              <a:ea typeface="ＭＳ Ｐゴシック" pitchFamily="-107" charset="-128"/>
              <a:cs typeface="ＭＳ Ｐゴシック" pitchFamily="-107"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FFFF8669-BCAD-DB40-8B65-094392C88ED0}" type="slidenum">
              <a:rPr lang="en-AU">
                <a:latin typeface="Arial" pitchFamily="-1" charset="0"/>
              </a:rPr>
              <a:pPr/>
              <a:t>4</a:t>
            </a:fld>
            <a:endParaRPr lang="en-AU" dirty="0">
              <a:latin typeface="Arial" pitchFamily="-1" charset="0"/>
            </a:endParaRP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 To encrypt a message, a key is needed that is as long as the message. Usually,</a:t>
            </a:r>
          </a:p>
          <a:p>
            <a:r>
              <a:rPr lang="en-US" sz="1200" kern="1200" baseline="0" dirty="0">
                <a:solidFill>
                  <a:schemeClr val="tx1"/>
                </a:solidFill>
                <a:latin typeface="Arial" charset="0"/>
                <a:ea typeface="ＭＳ Ｐゴシック" pitchFamily="-107" charset="-128"/>
                <a:cs typeface="ＭＳ Ｐゴシック" pitchFamily="-107" charset="-128"/>
              </a:rPr>
              <a:t>the key is a repeating keyword. For example, if the keyword is deceptive , the</a:t>
            </a:r>
          </a:p>
          <a:p>
            <a:r>
              <a:rPr lang="en-US" sz="1200" kern="1200" baseline="0" dirty="0">
                <a:solidFill>
                  <a:schemeClr val="tx1"/>
                </a:solidFill>
                <a:latin typeface="Arial" charset="0"/>
                <a:ea typeface="ＭＳ Ｐゴシック" pitchFamily="-107" charset="-128"/>
                <a:cs typeface="ＭＳ Ｐゴシック" pitchFamily="-107" charset="-128"/>
              </a:rPr>
              <a:t>message “we are discovered save yourself” is encrypted as</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key: deceptivedeceptivedeceptive</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plaintext: wearediscoveredsaveyourself</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ciphertext: ZICVTWQNGRZGVTWAVZHCQYGLMGJ</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The strength of this cipher is that there are multiple ciphertext letters for</a:t>
            </a:r>
          </a:p>
          <a:p>
            <a:r>
              <a:rPr lang="en-US" sz="1200" kern="1200" baseline="0" dirty="0">
                <a:solidFill>
                  <a:schemeClr val="tx1"/>
                </a:solidFill>
                <a:latin typeface="Arial" charset="0"/>
                <a:ea typeface="ＭＳ Ｐゴシック" pitchFamily="-107" charset="-128"/>
                <a:cs typeface="ＭＳ Ｐゴシック" pitchFamily="-107" charset="-128"/>
              </a:rPr>
              <a:t>each plaintext letter, one for each unique letter of the keyword. Thus, the letter</a:t>
            </a:r>
          </a:p>
          <a:p>
            <a:r>
              <a:rPr lang="en-US" sz="1200" kern="1200" baseline="0" dirty="0">
                <a:solidFill>
                  <a:schemeClr val="tx1"/>
                </a:solidFill>
                <a:latin typeface="Arial" charset="0"/>
                <a:ea typeface="ＭＳ Ｐゴシック" pitchFamily="-107" charset="-128"/>
                <a:cs typeface="ＭＳ Ｐゴシック" pitchFamily="-107" charset="-128"/>
              </a:rPr>
              <a:t>frequency information is obscured. However, not all knowledge of the plaintext</a:t>
            </a:r>
          </a:p>
          <a:p>
            <a:r>
              <a:rPr lang="en-US" sz="1200" kern="1200" baseline="0" dirty="0">
                <a:solidFill>
                  <a:schemeClr val="tx1"/>
                </a:solidFill>
                <a:latin typeface="Arial" charset="0"/>
                <a:ea typeface="ＭＳ Ｐゴシック" pitchFamily="-107" charset="-128"/>
                <a:cs typeface="ＭＳ Ｐゴシック" pitchFamily="-107" charset="-128"/>
              </a:rPr>
              <a:t>structure is lost. For example, Figure 3.6 shows the frequency distribution for a</a:t>
            </a:r>
          </a:p>
          <a:p>
            <a:r>
              <a:rPr lang="en-US" sz="1200" kern="1200" baseline="0" dirty="0">
                <a:solidFill>
                  <a:schemeClr val="tx1"/>
                </a:solidFill>
                <a:latin typeface="Arial" charset="0"/>
                <a:ea typeface="ＭＳ Ｐゴシック" pitchFamily="-107" charset="-128"/>
                <a:cs typeface="ＭＳ Ｐゴシック" pitchFamily="-107" charset="-128"/>
              </a:rPr>
              <a:t>Vigenère cipher with a keyword of length 9. An improvement is achieved over the</a:t>
            </a:r>
          </a:p>
          <a:p>
            <a:r>
              <a:rPr lang="en-US" sz="1200" kern="1200" baseline="0" dirty="0">
                <a:solidFill>
                  <a:schemeClr val="tx1"/>
                </a:solidFill>
                <a:latin typeface="Arial" charset="0"/>
                <a:ea typeface="ＭＳ Ｐゴシック" pitchFamily="-107" charset="-128"/>
                <a:cs typeface="ＭＳ Ｐゴシック" pitchFamily="-107" charset="-128"/>
              </a:rPr>
              <a:t>Playfair cipher, but considerable frequency information remains.</a:t>
            </a:r>
          </a:p>
          <a:p>
            <a:endParaRPr lang="en-US" sz="1200" kern="1200" baseline="0" dirty="0">
              <a:solidFill>
                <a:schemeClr val="tx1"/>
              </a:solidFill>
              <a:latin typeface="Arial" charset="0"/>
              <a:ea typeface="ＭＳ Ｐゴシック" pitchFamily="-107" charset="-128"/>
              <a:cs typeface="ＭＳ Ｐゴシック" pitchFamily="-107"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TimesTenLTStd-Roman"/>
              </a:rPr>
              <a:t>The attacker assume either monoalphabetic or </a:t>
            </a:r>
            <a:r>
              <a:rPr lang="en-US" sz="1800" b="0" i="0" u="none" strike="noStrike" baseline="0" dirty="0" err="1">
                <a:latin typeface="TimesTenLTStd-Roman"/>
              </a:rPr>
              <a:t>Vigenere</a:t>
            </a:r>
            <a:endParaRPr lang="en-US" sz="1800" b="0" i="0" u="none" strike="noStrike" baseline="0" dirty="0">
              <a:latin typeface="TimesTenLTStd-Roman"/>
            </a:endParaRPr>
          </a:p>
          <a:p>
            <a:pPr algn="l"/>
            <a:endParaRPr lang="en-US" sz="1800" b="0" i="0" u="none" strike="noStrike" baseline="0" dirty="0">
              <a:latin typeface="TimesTenLTStd-Roman"/>
            </a:endParaRPr>
          </a:p>
          <a:p>
            <a:pPr algn="l"/>
            <a:r>
              <a:rPr lang="en-US" sz="1800" b="0" i="0" u="none" strike="noStrike" baseline="0" dirty="0">
                <a:latin typeface="TimesTenLTStd-Roman"/>
              </a:rPr>
              <a:t>For monoalphabetic, the statistical characteristic can be used</a:t>
            </a:r>
          </a:p>
          <a:p>
            <a:pPr algn="l"/>
            <a:endParaRPr lang="en-US" sz="1800" b="0" i="0" u="none" strike="noStrike" baseline="0" dirty="0">
              <a:latin typeface="TimesTenLTStd-Roman"/>
            </a:endParaRPr>
          </a:p>
          <a:p>
            <a:pPr algn="l"/>
            <a:r>
              <a:rPr lang="en-US" sz="1800" b="0" i="0" u="none" strike="noStrike" baseline="0" dirty="0">
                <a:latin typeface="TimesTenLTStd-Roman"/>
              </a:rPr>
              <a:t>If, on the other hand, a Vigenère cipher is suspected, then progress depends on determining the length of the keyword, THEN: how this can be done. </a:t>
            </a:r>
          </a:p>
          <a:p>
            <a:pPr algn="l"/>
            <a:endParaRPr lang="en-US" sz="1800" b="0" i="0" u="none" strike="noStrike" baseline="0" dirty="0">
              <a:latin typeface="TimesTenLTStd-Roman"/>
            </a:endParaRPr>
          </a:p>
          <a:p>
            <a:pPr algn="l"/>
            <a:r>
              <a:rPr lang="en-US" sz="1800" b="0" i="0" u="none" strike="noStrike" baseline="0" dirty="0">
                <a:latin typeface="TimesTenLTStd-Roman"/>
              </a:rPr>
              <a:t>The important note here is that : If two identical sequences of plaintext letters happen at a distance that is an integer multiple of the keyword length, they will produce the same ciphertext sequences. </a:t>
            </a:r>
          </a:p>
          <a:p>
            <a:pPr algn="l"/>
            <a:endParaRPr lang="en-US" sz="1800" b="0" i="0" u="none" strike="noStrike" baseline="0" dirty="0">
              <a:latin typeface="TimesTenLTStd-Roman"/>
            </a:endParaRPr>
          </a:p>
          <a:p>
            <a:pPr algn="l"/>
            <a:r>
              <a:rPr lang="en-US" sz="1800" b="0" i="0" u="none" strike="noStrike" baseline="0" dirty="0">
                <a:latin typeface="TimesTenLTStd-Roman"/>
              </a:rPr>
              <a:t>As we can see here in this  example, two instances of the sequence “red” are separated by nine character positions. Based on this , in both cases, r is encrypted using key letter </a:t>
            </a:r>
            <a:r>
              <a:rPr lang="en-US" sz="1800" b="0" i="1" u="none" strike="noStrike" baseline="0" dirty="0">
                <a:latin typeface="TimesTenLTStd-Italic"/>
              </a:rPr>
              <a:t>e</a:t>
            </a:r>
            <a:r>
              <a:rPr lang="en-US" sz="1800" b="0" i="0" u="none" strike="noStrike" baseline="0" dirty="0">
                <a:latin typeface="TimesTenLTStd-Roman"/>
              </a:rPr>
              <a:t>, e is encrypted using key letter </a:t>
            </a:r>
            <a:r>
              <a:rPr lang="en-US" sz="1800" b="0" i="1" u="none" strike="noStrike" baseline="0" dirty="0">
                <a:latin typeface="TimesTenLTStd-Italic"/>
              </a:rPr>
              <a:t>p</a:t>
            </a:r>
            <a:r>
              <a:rPr lang="en-US" sz="1800" b="0" i="0" u="none" strike="noStrike" baseline="0" dirty="0">
                <a:latin typeface="TimesTenLTStd-Roman"/>
              </a:rPr>
              <a:t>, and d</a:t>
            </a:r>
          </a:p>
          <a:p>
            <a:pPr algn="l"/>
            <a:r>
              <a:rPr lang="en-US" sz="1800" b="0" i="0" u="none" strike="noStrike" baseline="0" dirty="0">
                <a:latin typeface="TimesTenLTStd-Roman"/>
              </a:rPr>
              <a:t>is encrypted using key letter </a:t>
            </a:r>
            <a:r>
              <a:rPr lang="en-US" sz="1800" b="0" i="1" u="none" strike="noStrike" baseline="0" dirty="0">
                <a:latin typeface="TimesTenLTStd-Italic"/>
              </a:rPr>
              <a:t>t</a:t>
            </a:r>
            <a:r>
              <a:rPr lang="en-US" sz="1800" b="0" i="0" u="none" strike="noStrike" baseline="0" dirty="0">
                <a:latin typeface="TimesTenLTStd-Roman"/>
              </a:rPr>
              <a:t>. Thus, in both cases, the ciphertext sequence is VTW. We indicate this above by underlining the relevant ciphertext letters and shading the relevant ciphertext numbers.</a:t>
            </a:r>
          </a:p>
          <a:p>
            <a:pPr algn="l"/>
            <a:endParaRPr lang="en-US" sz="1800" b="0" i="0" u="none" strike="noStrike" baseline="0" dirty="0">
              <a:latin typeface="TimesTenLTStd-Roman"/>
            </a:endParaRPr>
          </a:p>
          <a:p>
            <a:pPr algn="l"/>
            <a:r>
              <a:rPr lang="en-US" sz="1800" b="0" i="0" u="none" strike="noStrike" baseline="0" dirty="0">
                <a:latin typeface="TimesTenLTStd-Roman"/>
              </a:rPr>
              <a:t>An analyst looking at only the ciphertext would detect the repeated sequences VTW at a displacement of 9 and make the assumption that the keyword is either three or nine letters in length.</a:t>
            </a:r>
          </a:p>
          <a:p>
            <a:pPr algn="l"/>
            <a:endParaRPr lang="en-US" sz="1800" b="0" i="0" u="none" strike="noStrike" baseline="0" dirty="0">
              <a:latin typeface="TimesTenLTStd-Roman"/>
            </a:endParaRPr>
          </a:p>
          <a:p>
            <a:pPr algn="l"/>
            <a:r>
              <a:rPr lang="en-US" sz="1800" b="0" i="0" u="none" strike="noStrike" baseline="0" dirty="0">
                <a:latin typeface="TimesTenLTStd-Roman"/>
              </a:rPr>
              <a:t>Solution of the cipher now depends on an important insight. If the keyword length is </a:t>
            </a:r>
            <a:r>
              <a:rPr lang="en-US" sz="1800" b="0" i="1" u="none" strike="noStrike" baseline="0" dirty="0">
                <a:latin typeface="TimesTenLTStd-Italic"/>
              </a:rPr>
              <a:t>m</a:t>
            </a:r>
            <a:r>
              <a:rPr lang="en-US" sz="1800" b="0" i="0" u="none" strike="noStrike" baseline="0" dirty="0">
                <a:latin typeface="TimesTenLTStd-Roman"/>
              </a:rPr>
              <a:t>, then the cipher, in effect, consists of </a:t>
            </a:r>
            <a:r>
              <a:rPr lang="en-US" sz="1800" b="0" i="1" u="none" strike="noStrike" baseline="0" dirty="0">
                <a:latin typeface="TimesTenLTStd-Italic"/>
              </a:rPr>
              <a:t>m </a:t>
            </a:r>
            <a:r>
              <a:rPr lang="en-US" sz="1800" b="0" i="0" u="none" strike="noStrike" baseline="0" dirty="0">
                <a:latin typeface="TimesTenLTStd-Roman"/>
              </a:rPr>
              <a:t>monoalphabetic substitution ciphers. For example, with the keyword DECEPTIVE, the letters in positions 1, 10,</a:t>
            </a:r>
          </a:p>
          <a:p>
            <a:pPr algn="l"/>
            <a:r>
              <a:rPr lang="en-US" sz="1800" b="0" i="0" u="none" strike="noStrike" baseline="0" dirty="0">
                <a:latin typeface="TimesTenLTStd-Roman"/>
              </a:rPr>
              <a:t>19, and so on are all encrypted with the same monoalphabetic cipher. Thus, we can use the known frequency characteristics of the plaintext language to attack each of the monoalphabetic ciphers separately</a:t>
            </a:r>
            <a:endParaRPr lang="en-US" dirty="0"/>
          </a:p>
        </p:txBody>
      </p:sp>
      <p:sp>
        <p:nvSpPr>
          <p:cNvPr id="4" name="Slide Number Placeholder 3"/>
          <p:cNvSpPr>
            <a:spLocks noGrp="1"/>
          </p:cNvSpPr>
          <p:nvPr>
            <p:ph type="sldNum" sz="quarter" idx="5"/>
          </p:nvPr>
        </p:nvSpPr>
        <p:spPr/>
        <p:txBody>
          <a:bodyPr/>
          <a:lstStyle/>
          <a:p>
            <a:pPr>
              <a:defRPr/>
            </a:pPr>
            <a:fld id="{4DDA18FF-09AB-534E-BCD5-8E9C52E261E8}" type="slidenum">
              <a:rPr lang="en-AU" smtClean="0"/>
              <a:pPr>
                <a:defRPr/>
              </a:pPr>
              <a:t>5</a:t>
            </a:fld>
            <a:endParaRPr lang="en-AU" dirty="0"/>
          </a:p>
        </p:txBody>
      </p:sp>
    </p:spTree>
    <p:extLst>
      <p:ext uri="{BB962C8B-B14F-4D97-AF65-F5344CB8AC3E}">
        <p14:creationId xmlns:p14="http://schemas.microsoft.com/office/powerpoint/2010/main" val="1595896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baseline="0" dirty="0">
                <a:solidFill>
                  <a:schemeClr val="tx1"/>
                </a:solidFill>
                <a:latin typeface="Arial" charset="0"/>
                <a:ea typeface="ＭＳ Ｐゴシック" pitchFamily="-107" charset="-128"/>
                <a:cs typeface="ＭＳ Ｐゴシック" pitchFamily="-107" charset="-128"/>
              </a:rPr>
              <a:t>The periodic nature of the keyword can be eliminated by using a nonrepeating</a:t>
            </a:r>
          </a:p>
          <a:p>
            <a:r>
              <a:rPr lang="en-US" sz="1200" kern="1200" baseline="0" dirty="0">
                <a:solidFill>
                  <a:schemeClr val="tx1"/>
                </a:solidFill>
                <a:latin typeface="Arial" charset="0"/>
                <a:ea typeface="ＭＳ Ｐゴシック" pitchFamily="-107" charset="-128"/>
                <a:cs typeface="ＭＳ Ｐゴシック" pitchFamily="-107" charset="-128"/>
              </a:rPr>
              <a:t>keyword that is as long as the message itself. Vigenère proposed what is referred to</a:t>
            </a:r>
          </a:p>
          <a:p>
            <a:r>
              <a:rPr lang="en-US" sz="1200" kern="1200" baseline="0" dirty="0">
                <a:solidFill>
                  <a:schemeClr val="tx1"/>
                </a:solidFill>
                <a:latin typeface="Arial" charset="0"/>
                <a:ea typeface="ＭＳ Ｐゴシック" pitchFamily="-107" charset="-128"/>
                <a:cs typeface="ＭＳ Ｐゴシック" pitchFamily="-107" charset="-128"/>
              </a:rPr>
              <a:t>as an autokey system , in which a keyword is concatenated with the plaintext itself to</a:t>
            </a:r>
          </a:p>
          <a:p>
            <a:r>
              <a:rPr lang="en-US" sz="1200" kern="1200" baseline="0" dirty="0">
                <a:solidFill>
                  <a:schemeClr val="tx1"/>
                </a:solidFill>
                <a:latin typeface="Arial" charset="0"/>
                <a:ea typeface="ＭＳ Ｐゴシック" pitchFamily="-107" charset="-128"/>
                <a:cs typeface="ＭＳ Ｐゴシック" pitchFamily="-107" charset="-128"/>
              </a:rPr>
              <a:t>provide a running key. For our example,</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key: 	deceptivewearediscoveredsav</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plaintext: 	wearediscoveredsaveyourself</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ciphertext: </a:t>
            </a:r>
            <a:r>
              <a:rPr lang="en-US" sz="600" kern="1200" baseline="0" dirty="0">
                <a:solidFill>
                  <a:schemeClr val="tx1"/>
                </a:solidFill>
                <a:latin typeface="Arial" charset="0"/>
                <a:ea typeface="ＭＳ Ｐゴシック" pitchFamily="-107" charset="-128"/>
                <a:cs typeface="ＭＳ Ｐゴシック" pitchFamily="-107" charset="-128"/>
              </a:rPr>
              <a:t>ZICVTWQNGKZEIIGASXSTSLVVWLA</a:t>
            </a:r>
            <a:endParaRPr lang="en-US" sz="1000" kern="1200" baseline="0" dirty="0">
              <a:solidFill>
                <a:schemeClr val="tx1"/>
              </a:solidFill>
              <a:latin typeface="Arial" charset="0"/>
              <a:ea typeface="ＭＳ Ｐゴシック" pitchFamily="-107" charset="-128"/>
              <a:cs typeface="ＭＳ Ｐゴシック" pitchFamily="-107" charset="-128"/>
            </a:endParaRP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Even this scheme is vulnerable to cryptanalysis. Because the key and the</a:t>
            </a:r>
          </a:p>
          <a:p>
            <a:r>
              <a:rPr lang="en-US" sz="1200" kern="1200" baseline="0" dirty="0">
                <a:solidFill>
                  <a:schemeClr val="tx1"/>
                </a:solidFill>
                <a:latin typeface="Arial" charset="0"/>
                <a:ea typeface="ＭＳ Ｐゴシック" pitchFamily="-107" charset="-128"/>
                <a:cs typeface="ＭＳ Ｐゴシック" pitchFamily="-107" charset="-128"/>
              </a:rPr>
              <a:t>plaintext share the same frequency distribution of letters, a statistical technique</a:t>
            </a:r>
          </a:p>
          <a:p>
            <a:r>
              <a:rPr lang="en-US" sz="1200" kern="1200" baseline="0" dirty="0">
                <a:solidFill>
                  <a:schemeClr val="tx1"/>
                </a:solidFill>
                <a:latin typeface="Arial" charset="0"/>
                <a:ea typeface="ＭＳ Ｐゴシック" pitchFamily="-107" charset="-128"/>
                <a:cs typeface="ＭＳ Ｐゴシック" pitchFamily="-107" charset="-128"/>
              </a:rPr>
              <a:t>can be applied. For example, e enciphered </a:t>
            </a:r>
            <a:r>
              <a:rPr lang="en-US" sz="1200" b="0" kern="1200" baseline="0" dirty="0">
                <a:solidFill>
                  <a:schemeClr val="tx1"/>
                </a:solidFill>
                <a:latin typeface="Arial" charset="0"/>
                <a:ea typeface="ＭＳ Ｐゴシック" pitchFamily="-107" charset="-128"/>
                <a:cs typeface="ＭＳ Ｐゴシック" pitchFamily="-107" charset="-128"/>
              </a:rPr>
              <a:t>by </a:t>
            </a:r>
            <a:r>
              <a:rPr lang="en-US" sz="1200" b="0" i="1" kern="1200" baseline="0" dirty="0">
                <a:solidFill>
                  <a:schemeClr val="tx1"/>
                </a:solidFill>
                <a:latin typeface="Arial" charset="0"/>
                <a:ea typeface="ＭＳ Ｐゴシック" pitchFamily="-107" charset="-128"/>
                <a:cs typeface="ＭＳ Ｐゴシック" pitchFamily="-107" charset="-128"/>
              </a:rPr>
              <a:t>e</a:t>
            </a:r>
            <a:r>
              <a:rPr lang="en-US" sz="1200" b="0" kern="1200" baseline="0" dirty="0">
                <a:solidFill>
                  <a:schemeClr val="tx1"/>
                </a:solidFill>
                <a:latin typeface="Arial" charset="0"/>
                <a:ea typeface="ＭＳ Ｐゴシック" pitchFamily="-107" charset="-128"/>
                <a:cs typeface="ＭＳ Ｐゴシック" pitchFamily="-107" charset="-128"/>
              </a:rPr>
              <a:t> , by Figure 3.5, can be expected to</a:t>
            </a:r>
          </a:p>
          <a:p>
            <a:r>
              <a:rPr lang="en-US" sz="1200" b="0" kern="1200" baseline="0" dirty="0">
                <a:solidFill>
                  <a:schemeClr val="tx1"/>
                </a:solidFill>
                <a:latin typeface="Arial" charset="0"/>
                <a:ea typeface="ＭＳ Ｐゴシック" pitchFamily="-107" charset="-128"/>
                <a:cs typeface="ＭＳ Ｐゴシック" pitchFamily="-107" charset="-128"/>
              </a:rPr>
              <a:t>occur with a frequency of (0.127</a:t>
            </a:r>
            <a:r>
              <a:rPr lang="en-US" sz="1200" b="0" kern="1200" baseline="30000" dirty="0">
                <a:solidFill>
                  <a:schemeClr val="tx1"/>
                </a:solidFill>
                <a:latin typeface="Arial" charset="0"/>
                <a:ea typeface="ＭＳ Ｐゴシック" pitchFamily="-107" charset="-128"/>
                <a:cs typeface="ＭＳ Ｐゴシック" pitchFamily="-107" charset="-128"/>
              </a:rPr>
              <a:t>)2</a:t>
            </a:r>
            <a:r>
              <a:rPr lang="en-US" sz="1200" b="0" kern="1200" baseline="0" dirty="0">
                <a:solidFill>
                  <a:schemeClr val="tx1"/>
                </a:solidFill>
                <a:latin typeface="Arial" charset="0"/>
                <a:ea typeface="ＭＳ Ｐゴシック" pitchFamily="-107" charset="-128"/>
                <a:cs typeface="ＭＳ Ｐゴシック" pitchFamily="-107" charset="-128"/>
              </a:rPr>
              <a:t> =  0.016, whereas</a:t>
            </a:r>
            <a:r>
              <a:rPr lang="en-US" sz="1200" b="0" i="1" kern="1200" baseline="0" dirty="0">
                <a:solidFill>
                  <a:schemeClr val="tx1"/>
                </a:solidFill>
                <a:latin typeface="Arial" charset="0"/>
                <a:ea typeface="ＭＳ Ｐゴシック" pitchFamily="-107" charset="-128"/>
                <a:cs typeface="ＭＳ Ｐゴシック" pitchFamily="-107" charset="-128"/>
              </a:rPr>
              <a:t> t </a:t>
            </a:r>
            <a:r>
              <a:rPr lang="en-US" sz="1200" b="0" kern="1200" baseline="0" dirty="0">
                <a:solidFill>
                  <a:schemeClr val="tx1"/>
                </a:solidFill>
                <a:latin typeface="Arial" charset="0"/>
                <a:ea typeface="ＭＳ Ｐゴシック" pitchFamily="-107" charset="-128"/>
                <a:cs typeface="ＭＳ Ｐゴシック" pitchFamily="-107" charset="-128"/>
              </a:rPr>
              <a:t>enciphered by </a:t>
            </a:r>
            <a:r>
              <a:rPr lang="en-US" sz="1200" b="0" i="1" kern="1200" baseline="0" dirty="0">
                <a:solidFill>
                  <a:schemeClr val="tx1"/>
                </a:solidFill>
                <a:latin typeface="Arial" charset="0"/>
                <a:ea typeface="ＭＳ Ｐゴシック" pitchFamily="-107" charset="-128"/>
                <a:cs typeface="ＭＳ Ｐゴシック" pitchFamily="-107" charset="-128"/>
              </a:rPr>
              <a:t>t</a:t>
            </a:r>
            <a:r>
              <a:rPr lang="en-US" sz="1200" b="0" kern="1200" baseline="0" dirty="0">
                <a:solidFill>
                  <a:schemeClr val="tx1"/>
                </a:solidFill>
                <a:latin typeface="Arial" charset="0"/>
                <a:ea typeface="ＭＳ Ｐゴシック" pitchFamily="-107" charset="-128"/>
                <a:cs typeface="ＭＳ Ｐゴシック" pitchFamily="-107" charset="-128"/>
              </a:rPr>
              <a:t>  would occur</a:t>
            </a:r>
          </a:p>
          <a:p>
            <a:r>
              <a:rPr lang="en-US" sz="1200" kern="1200" baseline="0" dirty="0">
                <a:solidFill>
                  <a:schemeClr val="tx1"/>
                </a:solidFill>
                <a:latin typeface="Arial" charset="0"/>
                <a:ea typeface="ＭＳ Ｐゴシック" pitchFamily="-107" charset="-128"/>
                <a:cs typeface="ＭＳ Ｐゴシック" pitchFamily="-107" charset="-128"/>
              </a:rPr>
              <a:t>only about half as often. These regularities can be exploited to achieve successful</a:t>
            </a:r>
          </a:p>
          <a:p>
            <a:r>
              <a:rPr lang="en-US" sz="1200" kern="1200" baseline="0" dirty="0">
                <a:solidFill>
                  <a:schemeClr val="tx1"/>
                </a:solidFill>
                <a:latin typeface="Arial" charset="0"/>
                <a:ea typeface="ＭＳ Ｐゴシック" pitchFamily="-107" charset="-128"/>
                <a:cs typeface="ＭＳ Ｐゴシック" pitchFamily="-107" charset="-128"/>
              </a:rPr>
              <a:t>cryptanalysis.</a:t>
            </a:r>
            <a:endParaRPr lang="en-US" dirty="0"/>
          </a:p>
        </p:txBody>
      </p:sp>
      <p:sp>
        <p:nvSpPr>
          <p:cNvPr id="4" name="Slide Number Placeholder 3"/>
          <p:cNvSpPr>
            <a:spLocks noGrp="1"/>
          </p:cNvSpPr>
          <p:nvPr>
            <p:ph type="sldNum" sz="quarter" idx="10"/>
          </p:nvPr>
        </p:nvSpPr>
        <p:spPr/>
        <p:txBody>
          <a:bodyPr/>
          <a:lstStyle/>
          <a:p>
            <a:pPr>
              <a:defRPr/>
            </a:pPr>
            <a:fld id="{4DDA18FF-09AB-534E-BCD5-8E9C52E261E8}" type="slidenum">
              <a:rPr lang="en-AU" smtClean="0"/>
              <a:pPr>
                <a:defRPr/>
              </a:pPr>
              <a:t>6</a:t>
            </a:fld>
            <a:endParaRPr lang="en-AU"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p:cNvSpPr>
          <p:nvPr>
            <p:ph type="sldImg"/>
          </p:nvPr>
        </p:nvSpPr>
        <p:spPr>
          <a:ln/>
        </p:spPr>
      </p:sp>
      <p:sp>
        <p:nvSpPr>
          <p:cNvPr id="80899" name="Notes Placeholder 2"/>
          <p:cNvSpPr>
            <a:spLocks noGrp="1"/>
          </p:cNvSpPr>
          <p:nvPr>
            <p:ph type="body" idx="1"/>
          </p:nvPr>
        </p:nvSpPr>
        <p:spPr>
          <a:noFill/>
          <a:ln/>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 The ultimate defense against such a cryptanalysis is to choose a</a:t>
            </a:r>
          </a:p>
          <a:p>
            <a:r>
              <a:rPr lang="en-US" sz="1200" kern="1200" baseline="0" dirty="0">
                <a:solidFill>
                  <a:schemeClr val="tx1"/>
                </a:solidFill>
                <a:latin typeface="Arial" charset="0"/>
                <a:ea typeface="ＭＳ Ｐゴシック" pitchFamily="-107" charset="-128"/>
                <a:cs typeface="ＭＳ Ｐゴシック" pitchFamily="-107" charset="-128"/>
              </a:rPr>
              <a:t>keyword that is as long as the plaintext and has no statistical relationship to it. Such</a:t>
            </a:r>
          </a:p>
          <a:p>
            <a:r>
              <a:rPr lang="en-US" sz="1200" kern="1200" baseline="0" dirty="0">
                <a:solidFill>
                  <a:schemeClr val="tx1"/>
                </a:solidFill>
                <a:latin typeface="Arial" charset="0"/>
                <a:ea typeface="ＭＳ Ｐゴシック" pitchFamily="-107" charset="-128"/>
                <a:cs typeface="ＭＳ Ｐゴシック" pitchFamily="-107" charset="-128"/>
              </a:rPr>
              <a:t>a system was introduced by an AT&amp;T engineer named Gilbert Vernam in 1918.</a:t>
            </a:r>
          </a:p>
          <a:p>
            <a:r>
              <a:rPr lang="en-US" sz="1200" kern="1200" baseline="0" dirty="0">
                <a:solidFill>
                  <a:schemeClr val="tx1"/>
                </a:solidFill>
                <a:latin typeface="Arial" charset="0"/>
                <a:ea typeface="ＭＳ Ｐゴシック" pitchFamily="-107" charset="-128"/>
                <a:cs typeface="ＭＳ Ｐゴシック" pitchFamily="-107" charset="-128"/>
              </a:rPr>
              <a:t> His system works on binary data (bits) rather than letters.</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The essence of this technique is the means of construction of the key. Vernam</a:t>
            </a:r>
          </a:p>
          <a:p>
            <a:r>
              <a:rPr lang="en-US" sz="1200" kern="1200" baseline="0" dirty="0">
                <a:solidFill>
                  <a:schemeClr val="tx1"/>
                </a:solidFill>
                <a:latin typeface="Arial" charset="0"/>
                <a:ea typeface="ＭＳ Ｐゴシック" pitchFamily="-107" charset="-128"/>
                <a:cs typeface="ＭＳ Ｐゴシック" pitchFamily="-107" charset="-128"/>
              </a:rPr>
              <a:t>proposed the use of a running loop of tape that eventually repeated the key, so</a:t>
            </a:r>
          </a:p>
          <a:p>
            <a:r>
              <a:rPr lang="en-US" sz="1200" kern="1200" baseline="0" dirty="0">
                <a:solidFill>
                  <a:schemeClr val="tx1"/>
                </a:solidFill>
                <a:latin typeface="Arial" charset="0"/>
                <a:ea typeface="ＭＳ Ｐゴシック" pitchFamily="-107" charset="-128"/>
                <a:cs typeface="ＭＳ Ｐゴシック" pitchFamily="-107" charset="-128"/>
              </a:rPr>
              <a:t>that in fact the system worked with a very long but repeating keyword. Although</a:t>
            </a:r>
          </a:p>
          <a:p>
            <a:r>
              <a:rPr lang="en-US" sz="1200" kern="1200" baseline="0" dirty="0">
                <a:solidFill>
                  <a:schemeClr val="tx1"/>
                </a:solidFill>
                <a:latin typeface="Arial" charset="0"/>
                <a:ea typeface="ＭＳ Ｐゴシック" pitchFamily="-107" charset="-128"/>
                <a:cs typeface="ＭＳ Ｐゴシック" pitchFamily="-107" charset="-128"/>
              </a:rPr>
              <a:t>such a scheme, with a long key, presents formidable cryptanalytic difficulties, it</a:t>
            </a:r>
          </a:p>
          <a:p>
            <a:r>
              <a:rPr lang="en-US" sz="1200" kern="1200" baseline="0" dirty="0">
                <a:solidFill>
                  <a:schemeClr val="tx1"/>
                </a:solidFill>
                <a:latin typeface="Arial" charset="0"/>
                <a:ea typeface="ＭＳ Ｐゴシック" pitchFamily="-107" charset="-128"/>
                <a:cs typeface="ＭＳ Ｐゴシック" pitchFamily="-107" charset="-128"/>
              </a:rPr>
              <a:t>can be broken with sufficient ciphertext, the use of known or probable plaintext</a:t>
            </a:r>
          </a:p>
          <a:p>
            <a:r>
              <a:rPr lang="en-US" sz="1200" kern="1200" baseline="0" dirty="0">
                <a:solidFill>
                  <a:schemeClr val="tx1"/>
                </a:solidFill>
                <a:latin typeface="Arial" charset="0"/>
                <a:ea typeface="ＭＳ Ｐゴシック" pitchFamily="-107" charset="-128"/>
                <a:cs typeface="ＭＳ Ｐゴシック" pitchFamily="-107" charset="-128"/>
              </a:rPr>
              <a:t>sequences, or both.</a:t>
            </a:r>
          </a:p>
          <a:p>
            <a:endParaRPr lang="en-US" dirty="0">
              <a:latin typeface="Arial" pitchFamily="-1" charset="0"/>
              <a:ea typeface="ＭＳ Ｐゴシック" pitchFamily="-1" charset="-128"/>
              <a:cs typeface="ＭＳ Ｐゴシック" pitchFamily="-1" charset="-128"/>
            </a:endParaRPr>
          </a:p>
        </p:txBody>
      </p:sp>
      <p:sp>
        <p:nvSpPr>
          <p:cNvPr id="80900" name="Slide Number Placeholder 3"/>
          <p:cNvSpPr>
            <a:spLocks noGrp="1"/>
          </p:cNvSpPr>
          <p:nvPr>
            <p:ph type="sldNum" sz="quarter" idx="5"/>
          </p:nvPr>
        </p:nvSpPr>
        <p:spPr>
          <a:noFill/>
        </p:spPr>
        <p:txBody>
          <a:bodyPr/>
          <a:lstStyle/>
          <a:p>
            <a:fld id="{A942826E-0559-C440-8C80-9C4C8D85073A}" type="slidenum">
              <a:rPr lang="en-AU" smtClean="0">
                <a:latin typeface="Arial" pitchFamily="-1" charset="0"/>
              </a:rPr>
              <a:pPr/>
              <a:t>7</a:t>
            </a:fld>
            <a:endParaRPr lang="en-AU" dirty="0">
              <a:latin typeface="Arial" pitchFamily="-1"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4DDA18FF-09AB-534E-BCD5-8E9C52E261E8}" type="slidenum">
              <a:rPr lang="en-AU" smtClean="0"/>
              <a:pPr>
                <a:defRPr/>
              </a:pPr>
              <a:t>8</a:t>
            </a:fld>
            <a:endParaRPr lang="en-AU" dirty="0"/>
          </a:p>
        </p:txBody>
      </p:sp>
    </p:spTree>
    <p:extLst>
      <p:ext uri="{BB962C8B-B14F-4D97-AF65-F5344CB8AC3E}">
        <p14:creationId xmlns:p14="http://schemas.microsoft.com/office/powerpoint/2010/main" val="23699086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8658335B-A0CF-614A-BF87-2F6B17A04B22}" type="slidenum">
              <a:rPr lang="en-AU">
                <a:latin typeface="Arial" pitchFamily="-1" charset="0"/>
              </a:rPr>
              <a:pPr/>
              <a:t>9</a:t>
            </a:fld>
            <a:endParaRPr lang="en-AU" dirty="0">
              <a:latin typeface="Arial" pitchFamily="-1" charset="0"/>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 An Army Signal Corp officer, Joseph Mauborgne, proposed an improvement to the</a:t>
            </a:r>
          </a:p>
          <a:p>
            <a:r>
              <a:rPr lang="en-US" sz="1200" kern="1200" baseline="0" dirty="0">
                <a:solidFill>
                  <a:schemeClr val="tx1"/>
                </a:solidFill>
                <a:latin typeface="Arial" charset="0"/>
                <a:ea typeface="ＭＳ Ｐゴシック" pitchFamily="-107" charset="-128"/>
                <a:cs typeface="ＭＳ Ｐゴシック" pitchFamily="-107" charset="-128"/>
              </a:rPr>
              <a:t>Vernam cipher that yields the ultimate in security. Mauborgne suggested using a</a:t>
            </a:r>
          </a:p>
          <a:p>
            <a:r>
              <a:rPr lang="en-US" sz="1200" kern="1200" baseline="0" dirty="0">
                <a:solidFill>
                  <a:schemeClr val="tx1"/>
                </a:solidFill>
                <a:latin typeface="Arial" charset="0"/>
                <a:ea typeface="ＭＳ Ｐゴシック" pitchFamily="-107" charset="-128"/>
                <a:cs typeface="ＭＳ Ｐゴシック" pitchFamily="-107" charset="-128"/>
              </a:rPr>
              <a:t>random key that is as long as the message, so that the key need not be repeated. In</a:t>
            </a:r>
          </a:p>
          <a:p>
            <a:r>
              <a:rPr lang="en-US" sz="1200" kern="1200" baseline="0" dirty="0">
                <a:solidFill>
                  <a:schemeClr val="tx1"/>
                </a:solidFill>
                <a:latin typeface="Arial" charset="0"/>
                <a:ea typeface="ＭＳ Ｐゴシック" pitchFamily="-107" charset="-128"/>
                <a:cs typeface="ＭＳ Ｐゴシック" pitchFamily="-107" charset="-128"/>
              </a:rPr>
              <a:t>addition, the key is to be used to encrypt and decrypt a single message, and then is</a:t>
            </a:r>
          </a:p>
          <a:p>
            <a:r>
              <a:rPr lang="en-US" sz="1200" kern="1200" baseline="0" dirty="0">
                <a:solidFill>
                  <a:schemeClr val="tx1"/>
                </a:solidFill>
                <a:latin typeface="Arial" charset="0"/>
                <a:ea typeface="ＭＳ Ｐゴシック" pitchFamily="-107" charset="-128"/>
                <a:cs typeface="ＭＳ Ｐゴシック" pitchFamily="-107" charset="-128"/>
              </a:rPr>
              <a:t>discarded. Each new message requires a new key of the same length as the new message.</a:t>
            </a:r>
          </a:p>
          <a:p>
            <a:r>
              <a:rPr lang="en-US" sz="1200" kern="1200" baseline="0" dirty="0">
                <a:solidFill>
                  <a:schemeClr val="tx1"/>
                </a:solidFill>
                <a:latin typeface="Arial" charset="0"/>
                <a:ea typeface="ＭＳ Ｐゴシック" pitchFamily="-107" charset="-128"/>
                <a:cs typeface="ＭＳ Ｐゴシック" pitchFamily="-107" charset="-128"/>
              </a:rPr>
              <a:t>Such a scheme, known as a one-time pad , is unbreakable. It produces random</a:t>
            </a:r>
          </a:p>
          <a:p>
            <a:r>
              <a:rPr lang="en-US" sz="1200" kern="1200" baseline="0" dirty="0">
                <a:solidFill>
                  <a:schemeClr val="tx1"/>
                </a:solidFill>
                <a:latin typeface="Arial" charset="0"/>
                <a:ea typeface="ＭＳ Ｐゴシック" pitchFamily="-107" charset="-128"/>
                <a:cs typeface="ＭＳ Ｐゴシック" pitchFamily="-107" charset="-128"/>
              </a:rPr>
              <a:t>output that bears no statistical relationship to the plaintext. Because the ciphertext</a:t>
            </a:r>
          </a:p>
          <a:p>
            <a:r>
              <a:rPr lang="en-US" sz="1200" kern="1200" baseline="0" dirty="0">
                <a:solidFill>
                  <a:schemeClr val="tx1"/>
                </a:solidFill>
                <a:latin typeface="Arial" charset="0"/>
                <a:ea typeface="ＭＳ Ｐゴシック" pitchFamily="-107" charset="-128"/>
                <a:cs typeface="ＭＳ Ｐゴシック" pitchFamily="-107" charset="-128"/>
              </a:rPr>
              <a:t>contains no information whatsoever about the plaintext, there is simply no way to</a:t>
            </a:r>
          </a:p>
          <a:p>
            <a:r>
              <a:rPr lang="en-US" sz="1200" kern="1200" baseline="0" dirty="0">
                <a:solidFill>
                  <a:schemeClr val="tx1"/>
                </a:solidFill>
                <a:latin typeface="Arial" charset="0"/>
                <a:ea typeface="ＭＳ Ｐゴシック" pitchFamily="-107" charset="-128"/>
                <a:cs typeface="ＭＳ Ｐゴシック" pitchFamily="-107" charset="-128"/>
              </a:rPr>
              <a:t>break the code.</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In fact, given any plaintext of equal length to the ciphertext, there is a key that</a:t>
            </a:r>
          </a:p>
          <a:p>
            <a:r>
              <a:rPr lang="en-US" sz="1200" kern="1200" baseline="0" dirty="0">
                <a:solidFill>
                  <a:schemeClr val="tx1"/>
                </a:solidFill>
                <a:latin typeface="Arial" charset="0"/>
                <a:ea typeface="ＭＳ Ｐゴシック" pitchFamily="-107" charset="-128"/>
                <a:cs typeface="ＭＳ Ｐゴシック" pitchFamily="-107" charset="-128"/>
              </a:rPr>
              <a:t>produces that plaintext. Therefore, if you did an exhaustive search of all possible</a:t>
            </a:r>
          </a:p>
          <a:p>
            <a:r>
              <a:rPr lang="en-US" sz="1200" kern="1200" baseline="0" dirty="0">
                <a:solidFill>
                  <a:schemeClr val="tx1"/>
                </a:solidFill>
                <a:latin typeface="Arial" charset="0"/>
                <a:ea typeface="ＭＳ Ｐゴシック" pitchFamily="-107" charset="-128"/>
                <a:cs typeface="ＭＳ Ｐゴシック" pitchFamily="-107" charset="-128"/>
              </a:rPr>
              <a:t>keys, you would end up with many legible plaintexts, with no way of knowing which</a:t>
            </a:r>
          </a:p>
          <a:p>
            <a:r>
              <a:rPr lang="en-US" sz="1200" kern="1200" baseline="0" dirty="0">
                <a:solidFill>
                  <a:schemeClr val="tx1"/>
                </a:solidFill>
                <a:latin typeface="Arial" charset="0"/>
                <a:ea typeface="ＭＳ Ｐゴシック" pitchFamily="-107" charset="-128"/>
                <a:cs typeface="ＭＳ Ｐゴシック" pitchFamily="-107" charset="-128"/>
              </a:rPr>
              <a:t>was the intended plaintext. Therefore, the code is unbreakable.</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The security of the one-time pad is entirely due to the randomness of</a:t>
            </a:r>
          </a:p>
          <a:p>
            <a:r>
              <a:rPr lang="en-US" sz="1200" kern="1200" baseline="0" dirty="0">
                <a:solidFill>
                  <a:schemeClr val="tx1"/>
                </a:solidFill>
                <a:latin typeface="Arial" charset="0"/>
                <a:ea typeface="ＭＳ Ｐゴシック" pitchFamily="-107" charset="-128"/>
                <a:cs typeface="ＭＳ Ｐゴシック" pitchFamily="-107" charset="-128"/>
              </a:rPr>
              <a:t>the key. If the stream of characters that constitute the key is truly random, then the</a:t>
            </a:r>
          </a:p>
          <a:p>
            <a:r>
              <a:rPr lang="en-US" sz="1200" kern="1200" baseline="0" dirty="0">
                <a:solidFill>
                  <a:schemeClr val="tx1"/>
                </a:solidFill>
                <a:latin typeface="Arial" charset="0"/>
                <a:ea typeface="ＭＳ Ｐゴシック" pitchFamily="-107" charset="-128"/>
                <a:cs typeface="ＭＳ Ｐゴシック" pitchFamily="-107" charset="-128"/>
              </a:rPr>
              <a:t>stream of characters that constitute the ciphertext will be truly random. Thus, there</a:t>
            </a:r>
          </a:p>
          <a:p>
            <a:r>
              <a:rPr lang="en-US" sz="1200" kern="1200" baseline="0" dirty="0">
                <a:solidFill>
                  <a:schemeClr val="tx1"/>
                </a:solidFill>
                <a:latin typeface="Arial" charset="0"/>
                <a:ea typeface="ＭＳ Ｐゴシック" pitchFamily="-107" charset="-128"/>
                <a:cs typeface="ＭＳ Ｐゴシック" pitchFamily="-107" charset="-128"/>
              </a:rPr>
              <a:t>are no patterns or regularities that a cryptanalyst can use to attack the ciphertext.</a:t>
            </a:r>
            <a:endParaRPr lang="en-AU" dirty="0">
              <a:latin typeface="Arial" pitchFamily="-1" charset="0"/>
              <a:ea typeface="Arial" pitchFamily="-1" charset="0"/>
              <a:cs typeface="Arial" pitchFamily="-1"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grpSp>
        <p:nvGrpSpPr>
          <p:cNvPr id="4" name="Group 15"/>
          <p:cNvGrpSpPr>
            <a:grpSpLocks/>
          </p:cNvGrpSpPr>
          <p:nvPr/>
        </p:nvGrpSpPr>
        <p:grpSpPr bwMode="auto">
          <a:xfrm>
            <a:off x="0" y="0"/>
            <a:ext cx="1581150" cy="6858000"/>
            <a:chOff x="134471" y="0"/>
            <a:chExt cx="1581220" cy="6858000"/>
          </a:xfrm>
        </p:grpSpPr>
        <p:pic>
          <p:nvPicPr>
            <p:cNvPr id="5" name="Picture 7" descr="Overlay-Blank.jpg"/>
            <p:cNvPicPr>
              <a:picLocks noChangeAspect="1"/>
            </p:cNvPicPr>
            <p:nvPr userDrawn="1"/>
          </p:nvPicPr>
          <p:blipFill>
            <a:blip r:embed="rId2"/>
            <a:srcRect l="1471" r="83676"/>
            <a:stretch>
              <a:fillRect/>
            </a:stretch>
          </p:blipFill>
          <p:spPr bwMode="auto">
            <a:xfrm>
              <a:off x="134471" y="0"/>
              <a:ext cx="1358153" cy="6858000"/>
            </a:xfrm>
            <a:prstGeom prst="rect">
              <a:avLst/>
            </a:prstGeom>
            <a:noFill/>
            <a:ln w="9525">
              <a:noFill/>
              <a:miter lim="800000"/>
              <a:headEnd/>
              <a:tailEnd/>
            </a:ln>
          </p:spPr>
        </p:pic>
        <p:pic>
          <p:nvPicPr>
            <p:cNvPr id="6" name="Picture 8" descr="Overlay-VerticalBridge.jpg"/>
            <p:cNvPicPr>
              <a:picLocks noChangeAspect="1"/>
            </p:cNvPicPr>
            <p:nvPr userDrawn="1"/>
          </p:nvPicPr>
          <p:blipFill>
            <a:blip r:embed="rId3"/>
            <a:srcRect/>
            <a:stretch>
              <a:fillRect/>
            </a:stretch>
          </p:blipFill>
          <p:spPr bwMode="auto">
            <a:xfrm>
              <a:off x="1447800" y="0"/>
              <a:ext cx="267891" cy="6858000"/>
            </a:xfrm>
            <a:prstGeom prst="rect">
              <a:avLst/>
            </a:prstGeom>
            <a:noFill/>
            <a:ln w="9525">
              <a:noFill/>
              <a:miter lim="800000"/>
              <a:headEnd/>
              <a:tailEnd/>
            </a:ln>
          </p:spPr>
        </p:pic>
      </p:grpSp>
      <p:grpSp>
        <p:nvGrpSpPr>
          <p:cNvPr id="7" name="Group 16"/>
          <p:cNvGrpSpPr>
            <a:grpSpLocks/>
          </p:cNvGrpSpPr>
          <p:nvPr/>
        </p:nvGrpSpPr>
        <p:grpSpPr bwMode="auto">
          <a:xfrm>
            <a:off x="7546975" y="0"/>
            <a:ext cx="1597025" cy="6858000"/>
            <a:chOff x="7413812" y="0"/>
            <a:chExt cx="1597734" cy="6858000"/>
          </a:xfrm>
        </p:grpSpPr>
        <p:pic>
          <p:nvPicPr>
            <p:cNvPr id="8" name="Picture 10" descr="Overlay-Blank.jpg"/>
            <p:cNvPicPr>
              <a:picLocks noChangeAspect="1"/>
            </p:cNvPicPr>
            <p:nvPr userDrawn="1"/>
          </p:nvPicPr>
          <p:blipFill>
            <a:blip r:embed="rId2"/>
            <a:srcRect r="85126"/>
            <a:stretch>
              <a:fillRect/>
            </a:stretch>
          </p:blipFill>
          <p:spPr bwMode="auto">
            <a:xfrm>
              <a:off x="7651376" y="0"/>
              <a:ext cx="1360170" cy="6858000"/>
            </a:xfrm>
            <a:prstGeom prst="rect">
              <a:avLst/>
            </a:prstGeom>
            <a:noFill/>
            <a:ln w="9525">
              <a:noFill/>
              <a:miter lim="800000"/>
              <a:headEnd/>
              <a:tailEnd/>
            </a:ln>
          </p:spPr>
        </p:pic>
        <p:pic>
          <p:nvPicPr>
            <p:cNvPr id="9" name="Picture 11" descr="Overlay-VerticalBridge.jpg"/>
            <p:cNvPicPr>
              <a:picLocks noChangeAspect="1"/>
            </p:cNvPicPr>
            <p:nvPr userDrawn="1"/>
          </p:nvPicPr>
          <p:blipFill>
            <a:blip r:embed="rId3"/>
            <a:srcRect/>
            <a:stretch>
              <a:fillRect/>
            </a:stretch>
          </p:blipFill>
          <p:spPr bwMode="auto">
            <a:xfrm flipH="1">
              <a:off x="7413812" y="0"/>
              <a:ext cx="267891" cy="6858000"/>
            </a:xfrm>
            <a:prstGeom prst="rect">
              <a:avLst/>
            </a:prstGeom>
            <a:noFill/>
            <a:ln w="9525">
              <a:noFill/>
              <a:miter lim="800000"/>
              <a:headEnd/>
              <a:tailEnd/>
            </a:ln>
          </p:spPr>
        </p:pic>
      </p:grpSp>
      <p:pic>
        <p:nvPicPr>
          <p:cNvPr id="10" name="Picture 12" descr="HR-Color.png"/>
          <p:cNvPicPr>
            <a:picLocks noChangeAspect="1"/>
          </p:cNvPicPr>
          <p:nvPr/>
        </p:nvPicPr>
        <p:blipFill>
          <a:blip r:embed="rId4"/>
          <a:srcRect/>
          <a:stretch>
            <a:fillRect/>
          </a:stretch>
        </p:blipFill>
        <p:spPr bwMode="auto">
          <a:xfrm>
            <a:off x="1554163" y="4841875"/>
            <a:ext cx="6035675" cy="339725"/>
          </a:xfrm>
          <a:prstGeom prst="rect">
            <a:avLst/>
          </a:prstGeom>
          <a:noFill/>
          <a:ln w="9525">
            <a:noFill/>
            <a:miter lim="800000"/>
            <a:headEnd/>
            <a:tailEnd/>
          </a:ln>
        </p:spPr>
      </p:pic>
      <p:sp>
        <p:nvSpPr>
          <p:cNvPr id="2" name="Title 1"/>
          <p:cNvSpPr>
            <a:spLocks noGrp="1"/>
          </p:cNvSpPr>
          <p:nvPr>
            <p:ph type="ctrTitle"/>
          </p:nvPr>
        </p:nvSpPr>
        <p:spPr>
          <a:xfrm>
            <a:off x="1854200" y="3693645"/>
            <a:ext cx="5446713" cy="1470025"/>
          </a:xfrm>
        </p:spPr>
        <p:txBody>
          <a:bodyPr anchor="b"/>
          <a:lstStyle>
            <a:lvl1pPr>
              <a:lnSpc>
                <a:spcPts val="6800"/>
              </a:lnSpc>
              <a:defRPr sz="6500">
                <a:latin typeface="+mj-lt"/>
              </a:defRPr>
            </a:lvl1pPr>
          </a:lstStyle>
          <a:p>
            <a:r>
              <a:rPr lang="en-US"/>
              <a:t>Click to edit Master title style</a:t>
            </a:r>
            <a:endParaRPr/>
          </a:p>
        </p:txBody>
      </p:sp>
      <p:sp>
        <p:nvSpPr>
          <p:cNvPr id="3" name="Subtitle 2"/>
          <p:cNvSpPr>
            <a:spLocks noGrp="1"/>
          </p:cNvSpPr>
          <p:nvPr>
            <p:ph type="subTitle" idx="1"/>
          </p:nvPr>
        </p:nvSpPr>
        <p:spPr>
          <a:xfrm>
            <a:off x="1854200" y="5204011"/>
            <a:ext cx="5446713" cy="851647"/>
          </a:xfrm>
        </p:spPr>
        <p:txBody>
          <a:bodyPr>
            <a:normAutofit/>
          </a:bodyPr>
          <a:lstStyle>
            <a:lvl1pPr marL="0" indent="0" algn="ctr">
              <a:spcBef>
                <a:spcPts val="300"/>
              </a:spcBef>
              <a:buNone/>
              <a:defRPr sz="1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11" name="Date Placeholder 3"/>
          <p:cNvSpPr>
            <a:spLocks noGrp="1"/>
          </p:cNvSpPr>
          <p:nvPr>
            <p:ph type="dt" sz="half" idx="10"/>
          </p:nvPr>
        </p:nvSpPr>
        <p:spPr>
          <a:xfrm>
            <a:off x="5257800" y="6356350"/>
            <a:ext cx="2133600" cy="365125"/>
          </a:xfrm>
        </p:spPr>
        <p:txBody>
          <a:bodyPr/>
          <a:lstStyle>
            <a:lvl1pPr>
              <a:defRPr>
                <a:solidFill>
                  <a:schemeClr val="tx2"/>
                </a:solidFill>
              </a:defRPr>
            </a:lvl1pPr>
          </a:lstStyle>
          <a:p>
            <a:pPr>
              <a:defRPr/>
            </a:pPr>
            <a:endParaRPr lang="en-US" dirty="0"/>
          </a:p>
        </p:txBody>
      </p:sp>
      <p:sp>
        <p:nvSpPr>
          <p:cNvPr id="12" name="Footer Placeholder 4"/>
          <p:cNvSpPr>
            <a:spLocks noGrp="1"/>
          </p:cNvSpPr>
          <p:nvPr>
            <p:ph type="ftr" sz="quarter" idx="11"/>
          </p:nvPr>
        </p:nvSpPr>
        <p:spPr>
          <a:xfrm>
            <a:off x="1752600" y="6356350"/>
            <a:ext cx="2895600" cy="365125"/>
          </a:xfrm>
        </p:spPr>
        <p:txBody>
          <a:bodyPr/>
          <a:lstStyle>
            <a:lvl1pPr>
              <a:defRPr dirty="0">
                <a:solidFill>
                  <a:schemeClr val="tx2"/>
                </a:solidFill>
              </a:defRPr>
            </a:lvl1pPr>
          </a:lstStyle>
          <a:p>
            <a:pPr>
              <a:defRPr/>
            </a:pPr>
            <a:r>
              <a:rPr lang="en-US" dirty="0"/>
              <a:t>© 2017 Pearson Education, Ltd., All rights reserved. </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5" name="Picture 6" descr="Overlay-Blank.jpg"/>
          <p:cNvPicPr>
            <a:picLocks noChangeAspect="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itle 1"/>
          <p:cNvSpPr>
            <a:spLocks noGrp="1"/>
          </p:cNvSpPr>
          <p:nvPr>
            <p:ph type="title"/>
          </p:nvPr>
        </p:nvSpPr>
        <p:spPr>
          <a:xfrm>
            <a:off x="381000" y="609600"/>
            <a:ext cx="3612822" cy="1536192"/>
          </a:xfrm>
        </p:spPr>
        <p:txBody>
          <a:bodyPr rtlCol="0" anchor="b">
            <a:noAutofit/>
          </a:bodyPr>
          <a:lstStyle>
            <a:lvl1pPr algn="ctr" defTabSz="914400" rtl="0" eaLnBrk="1" latinLnBrk="0" hangingPunct="1">
              <a:lnSpc>
                <a:spcPct val="100000"/>
              </a:lnSpc>
              <a:spcBef>
                <a:spcPct val="0"/>
              </a:spcBef>
              <a:buNone/>
              <a:defRPr sz="3600" b="0" kern="1200">
                <a:solidFill>
                  <a:schemeClr val="tx2"/>
                </a:solidFill>
                <a:latin typeface="+mn-lt"/>
                <a:ea typeface="+mj-ea"/>
                <a:cs typeface="+mj-cs"/>
              </a:defRPr>
            </a:lvl1pPr>
          </a:lstStyle>
          <a:p>
            <a:r>
              <a:rPr lang="en-US"/>
              <a:t>Click to edit Master title style</a:t>
            </a:r>
            <a:endParaRPr/>
          </a:p>
        </p:txBody>
      </p:sp>
      <p:sp>
        <p:nvSpPr>
          <p:cNvPr id="3" name="Picture Placeholder 2"/>
          <p:cNvSpPr>
            <a:spLocks noGrp="1"/>
          </p:cNvSpPr>
          <p:nvPr>
            <p:ph type="pic" idx="1"/>
          </p:nvPr>
        </p:nvSpPr>
        <p:spPr>
          <a:xfrm>
            <a:off x="4873625" y="381000"/>
            <a:ext cx="3813175" cy="5697538"/>
          </a:xfrm>
          <a:solidFill>
            <a:schemeClr val="bg1">
              <a:lumMod val="85000"/>
            </a:schemeClr>
          </a:solidFill>
          <a:ln w="101600">
            <a:solidFill>
              <a:schemeClr val="accent1">
                <a:lumMod val="40000"/>
                <a:lumOff val="60000"/>
                <a:alpha val="40000"/>
              </a:schemeClr>
            </a:solidFill>
            <a:miter lim="800000"/>
          </a:ln>
          <a:effectLst>
            <a:innerShdw blurRad="457200">
              <a:schemeClr val="accent1">
                <a:alpha val="80000"/>
              </a:schemeClr>
            </a:innerShdw>
            <a:softEdge rad="31750"/>
          </a:effectLst>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endParaRPr noProof="0" dirty="0"/>
          </a:p>
        </p:txBody>
      </p:sp>
      <p:sp>
        <p:nvSpPr>
          <p:cNvPr id="4" name="Text Placeholder 3"/>
          <p:cNvSpPr>
            <a:spLocks noGrp="1"/>
          </p:cNvSpPr>
          <p:nvPr>
            <p:ph type="body" sz="half" idx="2"/>
          </p:nvPr>
        </p:nvSpPr>
        <p:spPr>
          <a:xfrm>
            <a:off x="379984" y="2209799"/>
            <a:ext cx="3613792" cy="3222625"/>
          </a:xfrm>
        </p:spPr>
        <p:txBody>
          <a:bodyPr rtlCol="0">
            <a:normAutofit/>
          </a:bodyPr>
          <a:lstStyle>
            <a:lvl1pPr marL="0" indent="0" algn="ctr">
              <a:buNone/>
              <a:defRPr sz="1800" b="0" kern="1200">
                <a:solidFill>
                  <a:schemeClr val="tx2"/>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Date Placeholder 4"/>
          <p:cNvSpPr>
            <a:spLocks noGrp="1"/>
          </p:cNvSpPr>
          <p:nvPr>
            <p:ph type="dt" sz="half" idx="10"/>
          </p:nvPr>
        </p:nvSpPr>
        <p:spPr/>
        <p:txBody>
          <a:bodyPr/>
          <a:lstStyle>
            <a:lvl1pPr>
              <a:defRPr dirty="0"/>
            </a:lvl1pPr>
          </a:lstStyle>
          <a:p>
            <a:pPr>
              <a:defRPr/>
            </a:pPr>
            <a:endParaRPr lang="en-US" dirty="0"/>
          </a:p>
        </p:txBody>
      </p:sp>
      <p:sp>
        <p:nvSpPr>
          <p:cNvPr id="7" name="Footer Placeholder 5"/>
          <p:cNvSpPr>
            <a:spLocks noGrp="1"/>
          </p:cNvSpPr>
          <p:nvPr>
            <p:ph type="ftr" sz="quarter" idx="11"/>
          </p:nvPr>
        </p:nvSpPr>
        <p:spPr/>
        <p:txBody>
          <a:bodyPr/>
          <a:lstStyle>
            <a:lvl1pPr>
              <a:defRPr dirty="0"/>
            </a:lvl1pPr>
          </a:lstStyle>
          <a:p>
            <a:pPr>
              <a:defRPr/>
            </a:pPr>
            <a:r>
              <a:rPr lang="en-US" dirty="0"/>
              <a:t>© 2017 Pearson Education, Ltd., All rights reserved. </a:t>
            </a:r>
          </a:p>
        </p:txBody>
      </p:sp>
      <p:sp>
        <p:nvSpPr>
          <p:cNvPr id="8" name="Slide Number Placeholder 6"/>
          <p:cNvSpPr>
            <a:spLocks noGrp="1"/>
          </p:cNvSpPr>
          <p:nvPr>
            <p:ph type="sldNum" sz="quarter" idx="12"/>
          </p:nvPr>
        </p:nvSpPr>
        <p:spPr/>
        <p:txBody>
          <a:bodyPr/>
          <a:lstStyle>
            <a:lvl1pPr>
              <a:defRPr/>
            </a:lvl1pPr>
          </a:lstStyle>
          <a:p>
            <a:pPr>
              <a:defRPr/>
            </a:pPr>
            <a:fld id="{D88F6A25-87B4-714F-A465-0F8A51BF0F85}"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5" name="Group 8"/>
          <p:cNvGrpSpPr>
            <a:grpSpLocks/>
          </p:cNvGrpSpPr>
          <p:nvPr/>
        </p:nvGrpSpPr>
        <p:grpSpPr bwMode="auto">
          <a:xfrm>
            <a:off x="4267200" y="0"/>
            <a:ext cx="4876800" cy="6858000"/>
            <a:chOff x="4267200" y="0"/>
            <a:chExt cx="4876800" cy="6858000"/>
          </a:xfrm>
        </p:grpSpPr>
        <p:pic>
          <p:nvPicPr>
            <p:cNvPr id="6" name="Picture 7" descr="Overlay-Blank.jpg"/>
            <p:cNvPicPr>
              <a:picLocks noChangeAspect="1"/>
            </p:cNvPicPr>
            <p:nvPr userDrawn="1"/>
          </p:nvPicPr>
          <p:blipFill>
            <a:blip r:embed="rId2"/>
            <a:srcRect l="4301" r="46875"/>
            <a:stretch>
              <a:fillRect/>
            </a:stretch>
          </p:blipFill>
          <p:spPr bwMode="auto">
            <a:xfrm>
              <a:off x="4495800" y="0"/>
              <a:ext cx="4648200" cy="6858000"/>
            </a:xfrm>
            <a:prstGeom prst="rect">
              <a:avLst/>
            </a:prstGeom>
            <a:noFill/>
            <a:ln w="9525">
              <a:noFill/>
              <a:miter lim="800000"/>
              <a:headEnd/>
              <a:tailEnd/>
            </a:ln>
          </p:spPr>
        </p:pic>
        <p:pic>
          <p:nvPicPr>
            <p:cNvPr id="7" name="Picture 8" descr="Overlay-VerticalBridge.jpg"/>
            <p:cNvPicPr>
              <a:picLocks noChangeAspect="1"/>
            </p:cNvPicPr>
            <p:nvPr userDrawn="1"/>
          </p:nvPicPr>
          <p:blipFill>
            <a:blip r:embed="rId3"/>
            <a:srcRect/>
            <a:stretch>
              <a:fillRect/>
            </a:stretch>
          </p:blipFill>
          <p:spPr bwMode="auto">
            <a:xfrm flipH="1">
              <a:off x="4267200" y="0"/>
              <a:ext cx="267891" cy="6858000"/>
            </a:xfrm>
            <a:prstGeom prst="rect">
              <a:avLst/>
            </a:prstGeom>
            <a:noFill/>
            <a:ln w="9525">
              <a:noFill/>
              <a:miter lim="800000"/>
              <a:headEnd/>
              <a:tailEnd/>
            </a:ln>
          </p:spPr>
        </p:pic>
      </p:grpSp>
      <p:sp>
        <p:nvSpPr>
          <p:cNvPr id="2" name="Title 1"/>
          <p:cNvSpPr>
            <a:spLocks noGrp="1"/>
          </p:cNvSpPr>
          <p:nvPr>
            <p:ph type="title"/>
          </p:nvPr>
        </p:nvSpPr>
        <p:spPr>
          <a:xfrm>
            <a:off x="381000" y="609600"/>
            <a:ext cx="3612822" cy="1536192"/>
          </a:xfrm>
        </p:spPr>
        <p:txBody>
          <a:bodyPr rtlCol="0" anchor="b">
            <a:noAutofit/>
          </a:bodyPr>
          <a:lstStyle>
            <a:lvl1pPr algn="ctr" defTabSz="914400" rtl="0" eaLnBrk="1" latinLnBrk="0" hangingPunct="1">
              <a:lnSpc>
                <a:spcPct val="100000"/>
              </a:lnSpc>
              <a:spcBef>
                <a:spcPct val="0"/>
              </a:spcBef>
              <a:buNone/>
              <a:defRPr sz="3600" b="0" kern="1200">
                <a:solidFill>
                  <a:schemeClr val="tx2"/>
                </a:solidFill>
                <a:latin typeface="+mn-lt"/>
                <a:ea typeface="+mj-ea"/>
                <a:cs typeface="+mj-cs"/>
              </a:defRPr>
            </a:lvl1pPr>
          </a:lstStyle>
          <a:p>
            <a:r>
              <a:rPr lang="en-US"/>
              <a:t>Click to edit Master title style</a:t>
            </a:r>
            <a:endParaRPr/>
          </a:p>
        </p:txBody>
      </p:sp>
      <p:sp>
        <p:nvSpPr>
          <p:cNvPr id="3" name="Picture Placeholder 2"/>
          <p:cNvSpPr>
            <a:spLocks noGrp="1"/>
          </p:cNvSpPr>
          <p:nvPr>
            <p:ph type="pic" idx="1"/>
          </p:nvPr>
        </p:nvSpPr>
        <p:spPr>
          <a:xfrm>
            <a:off x="4873625" y="381000"/>
            <a:ext cx="3813175" cy="5697538"/>
          </a:xfrm>
          <a:solidFill>
            <a:schemeClr val="bg1">
              <a:lumMod val="85000"/>
            </a:schemeClr>
          </a:solidFill>
          <a:ln w="101600">
            <a:noFill/>
            <a:miter lim="800000"/>
          </a:ln>
          <a:effectLst>
            <a:innerShdw blurRad="457200">
              <a:schemeClr val="tx1">
                <a:lumMod val="50000"/>
                <a:lumOff val="50000"/>
                <a:alpha val="80000"/>
              </a:schemeClr>
            </a:innerShdw>
            <a:softEdge rad="127000"/>
          </a:effectLst>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endParaRPr noProof="0" dirty="0"/>
          </a:p>
        </p:txBody>
      </p:sp>
      <p:sp>
        <p:nvSpPr>
          <p:cNvPr id="4" name="Text Placeholder 3"/>
          <p:cNvSpPr>
            <a:spLocks noGrp="1"/>
          </p:cNvSpPr>
          <p:nvPr>
            <p:ph type="body" sz="half" idx="2"/>
          </p:nvPr>
        </p:nvSpPr>
        <p:spPr>
          <a:xfrm>
            <a:off x="379984" y="2209799"/>
            <a:ext cx="3613792" cy="3222625"/>
          </a:xfrm>
        </p:spPr>
        <p:txBody>
          <a:bodyPr rtlCol="0">
            <a:normAutofit/>
          </a:bodyPr>
          <a:lstStyle>
            <a:lvl1pPr marL="0" indent="0" algn="ctr">
              <a:buNone/>
              <a:defRPr sz="1800" b="0" kern="1200">
                <a:solidFill>
                  <a:schemeClr val="tx2"/>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4"/>
          <p:cNvSpPr>
            <a:spLocks noGrp="1"/>
          </p:cNvSpPr>
          <p:nvPr>
            <p:ph type="dt" sz="half" idx="10"/>
          </p:nvPr>
        </p:nvSpPr>
        <p:spPr/>
        <p:txBody>
          <a:bodyPr/>
          <a:lstStyle>
            <a:lvl1pPr>
              <a:defRPr dirty="0"/>
            </a:lvl1pPr>
          </a:lstStyle>
          <a:p>
            <a:pPr>
              <a:defRPr/>
            </a:pPr>
            <a:endParaRPr lang="en-US" dirty="0"/>
          </a:p>
        </p:txBody>
      </p:sp>
      <p:sp>
        <p:nvSpPr>
          <p:cNvPr id="9" name="Footer Placeholder 5"/>
          <p:cNvSpPr>
            <a:spLocks noGrp="1"/>
          </p:cNvSpPr>
          <p:nvPr>
            <p:ph type="ftr" sz="quarter" idx="11"/>
          </p:nvPr>
        </p:nvSpPr>
        <p:spPr/>
        <p:txBody>
          <a:bodyPr/>
          <a:lstStyle>
            <a:lvl1pPr>
              <a:defRPr dirty="0"/>
            </a:lvl1pPr>
          </a:lstStyle>
          <a:p>
            <a:pPr>
              <a:defRPr/>
            </a:pPr>
            <a:r>
              <a:rPr lang="en-US" dirty="0"/>
              <a:t>© 2017 Pearson Education, Ltd., All rights reserved. </a:t>
            </a:r>
          </a:p>
        </p:txBody>
      </p:sp>
      <p:sp>
        <p:nvSpPr>
          <p:cNvPr id="10" name="Slide Number Placeholder 6"/>
          <p:cNvSpPr>
            <a:spLocks noGrp="1"/>
          </p:cNvSpPr>
          <p:nvPr>
            <p:ph type="sldNum" sz="quarter" idx="12"/>
          </p:nvPr>
        </p:nvSpPr>
        <p:spPr/>
        <p:txBody>
          <a:bodyPr/>
          <a:lstStyle>
            <a:lvl1pPr>
              <a:defRPr/>
            </a:lvl1pPr>
          </a:lstStyle>
          <a:p>
            <a:pPr>
              <a:defRPr/>
            </a:pPr>
            <a:fld id="{01CBA271-37AA-1A4B-93BB-23FD1460592A}" type="slidenum">
              <a:rPr lang="en-US"/>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4" name="Group 6"/>
          <p:cNvGrpSpPr>
            <a:grpSpLocks/>
          </p:cNvGrpSpPr>
          <p:nvPr/>
        </p:nvGrpSpPr>
        <p:grpSpPr bwMode="auto">
          <a:xfrm>
            <a:off x="0" y="1373188"/>
            <a:ext cx="9144000" cy="5484812"/>
            <a:chOff x="0" y="1372650"/>
            <a:chExt cx="9144000" cy="5485350"/>
          </a:xfrm>
        </p:grpSpPr>
        <p:pic>
          <p:nvPicPr>
            <p:cNvPr id="5"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6"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3"/>
          <p:cNvSpPr>
            <a:spLocks noGrp="1"/>
          </p:cNvSpPr>
          <p:nvPr>
            <p:ph type="dt" sz="half" idx="10"/>
          </p:nvPr>
        </p:nvSpPr>
        <p:spPr/>
        <p:txBody>
          <a:bodyPr/>
          <a:lstStyle>
            <a:lvl1pPr>
              <a:defRPr dirty="0"/>
            </a:lvl1pPr>
          </a:lstStyle>
          <a:p>
            <a:pPr>
              <a:defRPr/>
            </a:pPr>
            <a:endParaRPr lang="en-US" dirty="0"/>
          </a:p>
        </p:txBody>
      </p:sp>
      <p:sp>
        <p:nvSpPr>
          <p:cNvPr id="8" name="Footer Placeholder 4"/>
          <p:cNvSpPr>
            <a:spLocks noGrp="1"/>
          </p:cNvSpPr>
          <p:nvPr>
            <p:ph type="ftr" sz="quarter" idx="11"/>
          </p:nvPr>
        </p:nvSpPr>
        <p:spPr/>
        <p:txBody>
          <a:bodyPr/>
          <a:lstStyle>
            <a:lvl1pPr>
              <a:defRPr dirty="0"/>
            </a:lvl1pPr>
          </a:lstStyle>
          <a:p>
            <a:pPr>
              <a:defRPr/>
            </a:pPr>
            <a:r>
              <a:rPr lang="en-US" dirty="0"/>
              <a:t>© 2017 Pearson Education, Ltd., All rights reserved. </a:t>
            </a:r>
          </a:p>
        </p:txBody>
      </p:sp>
      <p:sp>
        <p:nvSpPr>
          <p:cNvPr id="9" name="Slide Number Placeholder 5"/>
          <p:cNvSpPr>
            <a:spLocks noGrp="1"/>
          </p:cNvSpPr>
          <p:nvPr>
            <p:ph type="sldNum" sz="quarter" idx="12"/>
          </p:nvPr>
        </p:nvSpPr>
        <p:spPr/>
        <p:txBody>
          <a:bodyPr/>
          <a:lstStyle>
            <a:lvl1pPr>
              <a:defRPr/>
            </a:lvl1pPr>
          </a:lstStyle>
          <a:p>
            <a:pPr>
              <a:defRPr/>
            </a:pPr>
            <a:fld id="{A723CE70-09B5-AA4F-97D6-E97562FB12FC}" type="slidenum">
              <a:rPr lang="en-US"/>
              <a:pPr>
                <a:defRPr/>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4" name="Group 10"/>
          <p:cNvGrpSpPr>
            <a:grpSpLocks/>
          </p:cNvGrpSpPr>
          <p:nvPr/>
        </p:nvGrpSpPr>
        <p:grpSpPr bwMode="auto">
          <a:xfrm>
            <a:off x="0" y="0"/>
            <a:ext cx="7696200" cy="6858000"/>
            <a:chOff x="0" y="0"/>
            <a:chExt cx="7696200" cy="6858000"/>
          </a:xfrm>
        </p:grpSpPr>
        <p:pic>
          <p:nvPicPr>
            <p:cNvPr id="5" name="Picture 7" descr="Overlay-Blank.jpg"/>
            <p:cNvPicPr>
              <a:picLocks noChangeAspect="1"/>
            </p:cNvPicPr>
            <p:nvPr userDrawn="1"/>
          </p:nvPicPr>
          <p:blipFill>
            <a:blip r:embed="rId2"/>
            <a:srcRect l="1471" r="16862"/>
            <a:stretch>
              <a:fillRect/>
            </a:stretch>
          </p:blipFill>
          <p:spPr bwMode="auto">
            <a:xfrm>
              <a:off x="0" y="0"/>
              <a:ext cx="7467600" cy="6858000"/>
            </a:xfrm>
            <a:prstGeom prst="rect">
              <a:avLst/>
            </a:prstGeom>
            <a:noFill/>
            <a:ln w="9525">
              <a:noFill/>
              <a:miter lim="800000"/>
              <a:headEnd/>
              <a:tailEnd/>
            </a:ln>
          </p:spPr>
        </p:pic>
        <p:pic>
          <p:nvPicPr>
            <p:cNvPr id="6" name="Picture 8" descr="Overlay-VerticalBridge.jpg"/>
            <p:cNvPicPr>
              <a:picLocks noChangeAspect="1"/>
            </p:cNvPicPr>
            <p:nvPr userDrawn="1"/>
          </p:nvPicPr>
          <p:blipFill>
            <a:blip r:embed="rId3"/>
            <a:srcRect/>
            <a:stretch>
              <a:fillRect/>
            </a:stretch>
          </p:blipFill>
          <p:spPr bwMode="auto">
            <a:xfrm>
              <a:off x="7428309" y="0"/>
              <a:ext cx="267891" cy="6858000"/>
            </a:xfrm>
            <a:prstGeom prst="rect">
              <a:avLst/>
            </a:prstGeom>
            <a:noFill/>
            <a:ln w="9525">
              <a:noFill/>
              <a:miter lim="800000"/>
              <a:headEnd/>
              <a:tailEnd/>
            </a:ln>
          </p:spPr>
        </p:pic>
      </p:grpSp>
      <p:sp>
        <p:nvSpPr>
          <p:cNvPr id="2" name="Vertical Title 1"/>
          <p:cNvSpPr>
            <a:spLocks noGrp="1"/>
          </p:cNvSpPr>
          <p:nvPr>
            <p:ph type="title" orient="vert"/>
          </p:nvPr>
        </p:nvSpPr>
        <p:spPr>
          <a:xfrm>
            <a:off x="7620000" y="381001"/>
            <a:ext cx="1447800" cy="5697538"/>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381000" y="381001"/>
            <a:ext cx="6705600" cy="56975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3"/>
          <p:cNvSpPr>
            <a:spLocks noGrp="1"/>
          </p:cNvSpPr>
          <p:nvPr>
            <p:ph type="dt" sz="half" idx="10"/>
          </p:nvPr>
        </p:nvSpPr>
        <p:spPr/>
        <p:txBody>
          <a:bodyPr/>
          <a:lstStyle>
            <a:lvl1pPr>
              <a:defRPr dirty="0"/>
            </a:lvl1pPr>
          </a:lstStyle>
          <a:p>
            <a:pPr>
              <a:defRPr/>
            </a:pPr>
            <a:endParaRPr lang="en-US" dirty="0"/>
          </a:p>
        </p:txBody>
      </p:sp>
      <p:sp>
        <p:nvSpPr>
          <p:cNvPr id="8" name="Footer Placeholder 4"/>
          <p:cNvSpPr>
            <a:spLocks noGrp="1"/>
          </p:cNvSpPr>
          <p:nvPr>
            <p:ph type="ftr" sz="quarter" idx="11"/>
          </p:nvPr>
        </p:nvSpPr>
        <p:spPr/>
        <p:txBody>
          <a:bodyPr/>
          <a:lstStyle>
            <a:lvl1pPr>
              <a:defRPr dirty="0"/>
            </a:lvl1pPr>
          </a:lstStyle>
          <a:p>
            <a:pPr>
              <a:defRPr/>
            </a:pPr>
            <a:r>
              <a:rPr lang="en-US" dirty="0"/>
              <a:t>© 2017 Pearson Education, Ltd., All rights reserved. </a:t>
            </a:r>
          </a:p>
        </p:txBody>
      </p:sp>
      <p:sp>
        <p:nvSpPr>
          <p:cNvPr id="9" name="Slide Number Placeholder 5"/>
          <p:cNvSpPr>
            <a:spLocks noGrp="1"/>
          </p:cNvSpPr>
          <p:nvPr>
            <p:ph type="sldNum" sz="quarter" idx="12"/>
          </p:nvPr>
        </p:nvSpPr>
        <p:spPr/>
        <p:txBody>
          <a:bodyPr/>
          <a:lstStyle>
            <a:lvl1pPr>
              <a:defRPr/>
            </a:lvl1pPr>
          </a:lstStyle>
          <a:p>
            <a:pPr>
              <a:defRPr/>
            </a:pPr>
            <a:fld id="{EDBE6252-CF9A-1F42-9564-151AE148B485}" type="slidenum">
              <a:rPr lang="en-US"/>
              <a:pPr>
                <a:defRPr/>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grpSp>
        <p:nvGrpSpPr>
          <p:cNvPr id="6" name="Group 15"/>
          <p:cNvGrpSpPr/>
          <p:nvPr/>
        </p:nvGrpSpPr>
        <p:grpSpPr>
          <a:xfrm>
            <a:off x="0" y="0"/>
            <a:ext cx="1581220" cy="6858000"/>
            <a:chOff x="134471" y="0"/>
            <a:chExt cx="1581220" cy="6858000"/>
          </a:xfrm>
        </p:grpSpPr>
        <p:pic>
          <p:nvPicPr>
            <p:cNvPr id="7" name="Picture 6" descr="Overlay-Blank.jpg"/>
            <p:cNvPicPr>
              <a:picLocks noChangeAspect="1"/>
            </p:cNvPicPr>
            <p:nvPr userDrawn="1"/>
          </p:nvPicPr>
          <p:blipFill>
            <a:blip r:embed="rId2"/>
            <a:srcRect l="1471" r="83676"/>
            <a:stretch>
              <a:fillRect/>
            </a:stretch>
          </p:blipFill>
          <p:spPr>
            <a:xfrm>
              <a:off x="134471" y="0"/>
              <a:ext cx="1358153" cy="6858000"/>
            </a:xfrm>
            <a:prstGeom prst="rect">
              <a:avLst/>
            </a:prstGeom>
          </p:spPr>
        </p:pic>
        <p:pic>
          <p:nvPicPr>
            <p:cNvPr id="9" name="Picture 8" descr="Overlay-VerticalBridge.jpg"/>
            <p:cNvPicPr>
              <a:picLocks noChangeAspect="1"/>
            </p:cNvPicPr>
            <p:nvPr userDrawn="1"/>
          </p:nvPicPr>
          <p:blipFill>
            <a:blip r:embed="rId3"/>
            <a:stretch>
              <a:fillRect/>
            </a:stretch>
          </p:blipFill>
          <p:spPr>
            <a:xfrm>
              <a:off x="1447800" y="0"/>
              <a:ext cx="267891" cy="6858000"/>
            </a:xfrm>
            <a:prstGeom prst="rect">
              <a:avLst/>
            </a:prstGeom>
          </p:spPr>
        </p:pic>
      </p:grpSp>
      <p:grpSp>
        <p:nvGrpSpPr>
          <p:cNvPr id="11" name="Group 16"/>
          <p:cNvGrpSpPr/>
          <p:nvPr/>
        </p:nvGrpSpPr>
        <p:grpSpPr>
          <a:xfrm>
            <a:off x="7546266" y="0"/>
            <a:ext cx="1597734" cy="6858000"/>
            <a:chOff x="7413812" y="0"/>
            <a:chExt cx="1597734" cy="6858000"/>
          </a:xfrm>
        </p:grpSpPr>
        <p:pic>
          <p:nvPicPr>
            <p:cNvPr id="8" name="Picture 7" descr="Overlay-Blank.jpg"/>
            <p:cNvPicPr>
              <a:picLocks noChangeAspect="1"/>
            </p:cNvPicPr>
            <p:nvPr userDrawn="1"/>
          </p:nvPicPr>
          <p:blipFill>
            <a:blip r:embed="rId2"/>
            <a:srcRect r="85125"/>
            <a:stretch>
              <a:fillRect/>
            </a:stretch>
          </p:blipFill>
          <p:spPr>
            <a:xfrm>
              <a:off x="7651376" y="0"/>
              <a:ext cx="1360170" cy="6858000"/>
            </a:xfrm>
            <a:prstGeom prst="rect">
              <a:avLst/>
            </a:prstGeom>
          </p:spPr>
        </p:pic>
        <p:pic>
          <p:nvPicPr>
            <p:cNvPr id="10" name="Picture 9" descr="Overlay-VerticalBridge.jpg"/>
            <p:cNvPicPr>
              <a:picLocks noChangeAspect="1"/>
            </p:cNvPicPr>
            <p:nvPr userDrawn="1"/>
          </p:nvPicPr>
          <p:blipFill>
            <a:blip r:embed="rId3"/>
            <a:stretch>
              <a:fillRect/>
            </a:stretch>
          </p:blipFill>
          <p:spPr>
            <a:xfrm flipH="1">
              <a:off x="7413812" y="0"/>
              <a:ext cx="267891" cy="6858000"/>
            </a:xfrm>
            <a:prstGeom prst="rect">
              <a:avLst/>
            </a:prstGeom>
          </p:spPr>
        </p:pic>
      </p:grpSp>
      <p:sp>
        <p:nvSpPr>
          <p:cNvPr id="2" name="Title 1"/>
          <p:cNvSpPr>
            <a:spLocks noGrp="1"/>
          </p:cNvSpPr>
          <p:nvPr>
            <p:ph type="ctrTitle"/>
          </p:nvPr>
        </p:nvSpPr>
        <p:spPr>
          <a:xfrm>
            <a:off x="1854200" y="3693645"/>
            <a:ext cx="5446713" cy="1470025"/>
          </a:xfrm>
        </p:spPr>
        <p:txBody>
          <a:bodyPr anchor="b" anchorCtr="0"/>
          <a:lstStyle>
            <a:lvl1pPr>
              <a:lnSpc>
                <a:spcPts val="6800"/>
              </a:lnSpc>
              <a:defRPr sz="6500">
                <a:latin typeface="+mj-lt"/>
              </a:defRPr>
            </a:lvl1pPr>
          </a:lstStyle>
          <a:p>
            <a:r>
              <a:rPr lang="en-US"/>
              <a:t>Click to edit Master title style</a:t>
            </a:r>
            <a:endParaRPr/>
          </a:p>
        </p:txBody>
      </p:sp>
      <p:sp>
        <p:nvSpPr>
          <p:cNvPr id="3" name="Subtitle 2"/>
          <p:cNvSpPr>
            <a:spLocks noGrp="1"/>
          </p:cNvSpPr>
          <p:nvPr>
            <p:ph type="subTitle" idx="1"/>
          </p:nvPr>
        </p:nvSpPr>
        <p:spPr>
          <a:xfrm>
            <a:off x="1854200" y="5204011"/>
            <a:ext cx="5446713" cy="851647"/>
          </a:xfrm>
        </p:spPr>
        <p:txBody>
          <a:bodyPr>
            <a:normAutofit/>
          </a:bodyPr>
          <a:lstStyle>
            <a:lvl1pPr marL="0" indent="0" algn="ctr">
              <a:spcBef>
                <a:spcPts val="300"/>
              </a:spcBef>
              <a:buNone/>
              <a:defRPr sz="1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a:xfrm>
            <a:off x="5257800" y="6356350"/>
            <a:ext cx="2133600" cy="365125"/>
          </a:xfrm>
        </p:spPr>
        <p:txBody>
          <a:bodyPr/>
          <a:lstStyle>
            <a:lvl1pPr>
              <a:defRPr>
                <a:solidFill>
                  <a:schemeClr val="tx2"/>
                </a:solidFill>
              </a:defRPr>
            </a:lvl1pPr>
          </a:lstStyle>
          <a:p>
            <a:pPr>
              <a:defRPr/>
            </a:pPr>
            <a:endParaRPr lang="en-US" dirty="0"/>
          </a:p>
        </p:txBody>
      </p:sp>
      <p:sp>
        <p:nvSpPr>
          <p:cNvPr id="5" name="Footer Placeholder 4"/>
          <p:cNvSpPr>
            <a:spLocks noGrp="1"/>
          </p:cNvSpPr>
          <p:nvPr>
            <p:ph type="ftr" sz="quarter" idx="11"/>
          </p:nvPr>
        </p:nvSpPr>
        <p:spPr>
          <a:xfrm>
            <a:off x="1752600" y="6356350"/>
            <a:ext cx="2895600" cy="365125"/>
          </a:xfrm>
        </p:spPr>
        <p:txBody>
          <a:bodyPr/>
          <a:lstStyle>
            <a:lvl1pPr>
              <a:defRPr>
                <a:solidFill>
                  <a:schemeClr val="tx2"/>
                </a:solidFill>
              </a:defRPr>
            </a:lvl1pPr>
          </a:lstStyle>
          <a:p>
            <a:pPr>
              <a:defRPr/>
            </a:pPr>
            <a:r>
              <a:rPr lang="en-US" dirty="0"/>
              <a:t>© 2017 Pearson Education, Ltd., All rights reserved. </a:t>
            </a:r>
          </a:p>
        </p:txBody>
      </p:sp>
      <p:pic>
        <p:nvPicPr>
          <p:cNvPr id="15" name="Picture 14" descr="HR-Color.png"/>
          <p:cNvPicPr>
            <a:picLocks noChangeAspect="1"/>
          </p:cNvPicPr>
          <p:nvPr/>
        </p:nvPicPr>
        <p:blipFill>
          <a:blip r:embed="rId4"/>
          <a:stretch>
            <a:fillRect/>
          </a:stretch>
        </p:blipFill>
        <p:spPr>
          <a:xfrm>
            <a:off x="1554480" y="4841209"/>
            <a:ext cx="6035040" cy="340391"/>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7" name="Group 6"/>
          <p:cNvGrpSpPr/>
          <p:nvPr/>
        </p:nvGrpSpPr>
        <p:grpSpPr>
          <a:xfrm>
            <a:off x="0" y="1372650"/>
            <a:ext cx="9144000" cy="5485350"/>
            <a:chOff x="0" y="1372650"/>
            <a:chExt cx="9144000" cy="5485350"/>
          </a:xfrm>
        </p:grpSpPr>
        <p:pic>
          <p:nvPicPr>
            <p:cNvPr id="8" name="Picture 7" descr="Overlay-Blank.jpg"/>
            <p:cNvPicPr>
              <a:picLocks noChangeAspect="1"/>
            </p:cNvPicPr>
            <p:nvPr userDrawn="1"/>
          </p:nvPicPr>
          <p:blipFill>
            <a:blip r:embed="rId2"/>
            <a:srcRect t="23333"/>
            <a:stretch>
              <a:fillRect/>
            </a:stretch>
          </p:blipFill>
          <p:spPr>
            <a:xfrm>
              <a:off x="0" y="1600200"/>
              <a:ext cx="9144000" cy="5257800"/>
            </a:xfrm>
            <a:prstGeom prst="rect">
              <a:avLst/>
            </a:prstGeom>
          </p:spPr>
        </p:pic>
        <p:pic>
          <p:nvPicPr>
            <p:cNvPr id="9" name="Picture 8" descr="Overlay-HorizontalBridge.jpg"/>
            <p:cNvPicPr>
              <a:picLocks noChangeAspect="1"/>
            </p:cNvPicPr>
            <p:nvPr userDrawn="1"/>
          </p:nvPicPr>
          <p:blipFill>
            <a:blip r:embed="rId3"/>
            <a:stretch>
              <a:fillRect/>
            </a:stretch>
          </p:blipFill>
          <p:spPr>
            <a:xfrm>
              <a:off x="0" y="1372650"/>
              <a:ext cx="9144000" cy="267891"/>
            </a:xfrm>
            <a:prstGeom prst="rect">
              <a:avLst/>
            </a:prstGeom>
          </p:spPr>
        </p:pic>
      </p:gr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r>
              <a:rPr lang="en-US" dirty="0"/>
              <a:t>© 2017 Pearson Education, Ltd., All rights reserved. </a:t>
            </a:r>
          </a:p>
        </p:txBody>
      </p:sp>
      <p:sp>
        <p:nvSpPr>
          <p:cNvPr id="6" name="Slide Number Placeholder 5"/>
          <p:cNvSpPr>
            <a:spLocks noGrp="1"/>
          </p:cNvSpPr>
          <p:nvPr>
            <p:ph type="sldNum" sz="quarter" idx="12"/>
          </p:nvPr>
        </p:nvSpPr>
        <p:spPr/>
        <p:txBody>
          <a:bodyPr/>
          <a:lstStyle/>
          <a:p>
            <a:pPr>
              <a:defRPr/>
            </a:pPr>
            <a:fld id="{08EB2D05-ED9B-D64F-84F9-1CBF245170BF}" type="slidenum">
              <a:rPr lang="en-US" smtClean="0"/>
              <a:pPr>
                <a:defRPr/>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Slide with Picture">
    <p:bg>
      <p:bgRef idx="1002">
        <a:schemeClr val="bg2"/>
      </p:bgRef>
    </p:bg>
    <p:spTree>
      <p:nvGrpSpPr>
        <p:cNvPr id="1" name=""/>
        <p:cNvGrpSpPr/>
        <p:nvPr/>
      </p:nvGrpSpPr>
      <p:grpSpPr>
        <a:xfrm>
          <a:off x="0" y="0"/>
          <a:ext cx="0" cy="0"/>
          <a:chOff x="0" y="0"/>
          <a:chExt cx="0" cy="0"/>
        </a:xfrm>
      </p:grpSpPr>
      <p:grpSp>
        <p:nvGrpSpPr>
          <p:cNvPr id="6" name="Group 15"/>
          <p:cNvGrpSpPr/>
          <p:nvPr/>
        </p:nvGrpSpPr>
        <p:grpSpPr>
          <a:xfrm>
            <a:off x="0" y="0"/>
            <a:ext cx="1581220" cy="6858000"/>
            <a:chOff x="134471" y="0"/>
            <a:chExt cx="1581220" cy="6858000"/>
          </a:xfrm>
        </p:grpSpPr>
        <p:pic>
          <p:nvPicPr>
            <p:cNvPr id="7" name="Picture 6" descr="Overlay-Blank.jpg"/>
            <p:cNvPicPr>
              <a:picLocks noChangeAspect="1"/>
            </p:cNvPicPr>
            <p:nvPr userDrawn="1"/>
          </p:nvPicPr>
          <p:blipFill>
            <a:blip r:embed="rId2"/>
            <a:srcRect l="1471" r="83676"/>
            <a:stretch>
              <a:fillRect/>
            </a:stretch>
          </p:blipFill>
          <p:spPr>
            <a:xfrm>
              <a:off x="134471" y="0"/>
              <a:ext cx="1358153" cy="6858000"/>
            </a:xfrm>
            <a:prstGeom prst="rect">
              <a:avLst/>
            </a:prstGeom>
          </p:spPr>
        </p:pic>
        <p:pic>
          <p:nvPicPr>
            <p:cNvPr id="9" name="Picture 8" descr="Overlay-VerticalBridge.jpg"/>
            <p:cNvPicPr>
              <a:picLocks noChangeAspect="1"/>
            </p:cNvPicPr>
            <p:nvPr userDrawn="1"/>
          </p:nvPicPr>
          <p:blipFill>
            <a:blip r:embed="rId3"/>
            <a:stretch>
              <a:fillRect/>
            </a:stretch>
          </p:blipFill>
          <p:spPr>
            <a:xfrm>
              <a:off x="1447800" y="0"/>
              <a:ext cx="267891" cy="6858000"/>
            </a:xfrm>
            <a:prstGeom prst="rect">
              <a:avLst/>
            </a:prstGeom>
          </p:spPr>
        </p:pic>
      </p:grpSp>
      <p:grpSp>
        <p:nvGrpSpPr>
          <p:cNvPr id="11" name="Group 16"/>
          <p:cNvGrpSpPr/>
          <p:nvPr/>
        </p:nvGrpSpPr>
        <p:grpSpPr>
          <a:xfrm>
            <a:off x="7546266" y="0"/>
            <a:ext cx="1597734" cy="6858000"/>
            <a:chOff x="7413812" y="0"/>
            <a:chExt cx="1597734" cy="6858000"/>
          </a:xfrm>
        </p:grpSpPr>
        <p:pic>
          <p:nvPicPr>
            <p:cNvPr id="8" name="Picture 7" descr="Overlay-Blank.jpg"/>
            <p:cNvPicPr>
              <a:picLocks noChangeAspect="1"/>
            </p:cNvPicPr>
            <p:nvPr userDrawn="1"/>
          </p:nvPicPr>
          <p:blipFill>
            <a:blip r:embed="rId2"/>
            <a:srcRect r="85125"/>
            <a:stretch>
              <a:fillRect/>
            </a:stretch>
          </p:blipFill>
          <p:spPr>
            <a:xfrm>
              <a:off x="7651376" y="0"/>
              <a:ext cx="1360170" cy="6858000"/>
            </a:xfrm>
            <a:prstGeom prst="rect">
              <a:avLst/>
            </a:prstGeom>
          </p:spPr>
        </p:pic>
        <p:pic>
          <p:nvPicPr>
            <p:cNvPr id="10" name="Picture 9" descr="Overlay-VerticalBridge.jpg"/>
            <p:cNvPicPr>
              <a:picLocks noChangeAspect="1"/>
            </p:cNvPicPr>
            <p:nvPr userDrawn="1"/>
          </p:nvPicPr>
          <p:blipFill>
            <a:blip r:embed="rId3"/>
            <a:stretch>
              <a:fillRect/>
            </a:stretch>
          </p:blipFill>
          <p:spPr>
            <a:xfrm flipH="1">
              <a:off x="7413812" y="0"/>
              <a:ext cx="267891" cy="6858000"/>
            </a:xfrm>
            <a:prstGeom prst="rect">
              <a:avLst/>
            </a:prstGeom>
          </p:spPr>
        </p:pic>
      </p:grpSp>
      <p:sp>
        <p:nvSpPr>
          <p:cNvPr id="2" name="Title 1"/>
          <p:cNvSpPr>
            <a:spLocks noGrp="1"/>
          </p:cNvSpPr>
          <p:nvPr>
            <p:ph type="ctrTitle"/>
          </p:nvPr>
        </p:nvSpPr>
        <p:spPr>
          <a:xfrm>
            <a:off x="1854200" y="3693645"/>
            <a:ext cx="5446713" cy="1470025"/>
          </a:xfrm>
        </p:spPr>
        <p:txBody>
          <a:bodyPr anchor="b" anchorCtr="0"/>
          <a:lstStyle>
            <a:lvl1pPr>
              <a:lnSpc>
                <a:spcPts val="6800"/>
              </a:lnSpc>
              <a:defRPr sz="6500">
                <a:latin typeface="+mj-lt"/>
              </a:defRPr>
            </a:lvl1pPr>
          </a:lstStyle>
          <a:p>
            <a:r>
              <a:rPr lang="en-US"/>
              <a:t>Click to edit Master title style</a:t>
            </a:r>
            <a:endParaRPr/>
          </a:p>
        </p:txBody>
      </p:sp>
      <p:sp>
        <p:nvSpPr>
          <p:cNvPr id="3" name="Subtitle 2"/>
          <p:cNvSpPr>
            <a:spLocks noGrp="1"/>
          </p:cNvSpPr>
          <p:nvPr>
            <p:ph type="subTitle" idx="1"/>
          </p:nvPr>
        </p:nvSpPr>
        <p:spPr>
          <a:xfrm>
            <a:off x="1854200" y="5204011"/>
            <a:ext cx="5446713" cy="851647"/>
          </a:xfrm>
        </p:spPr>
        <p:txBody>
          <a:bodyPr>
            <a:normAutofit/>
          </a:bodyPr>
          <a:lstStyle>
            <a:lvl1pPr marL="0" indent="0" algn="ctr">
              <a:spcBef>
                <a:spcPts val="300"/>
              </a:spcBef>
              <a:buNone/>
              <a:defRPr sz="1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a:xfrm>
            <a:off x="5257800" y="6356350"/>
            <a:ext cx="2133600" cy="365125"/>
          </a:xfrm>
        </p:spPr>
        <p:txBody>
          <a:bodyPr/>
          <a:lstStyle>
            <a:lvl1pPr>
              <a:defRPr>
                <a:solidFill>
                  <a:schemeClr val="tx2"/>
                </a:solidFill>
              </a:defRPr>
            </a:lvl1pPr>
          </a:lstStyle>
          <a:p>
            <a:pPr>
              <a:defRPr/>
            </a:pPr>
            <a:endParaRPr lang="en-US" dirty="0"/>
          </a:p>
        </p:txBody>
      </p:sp>
      <p:sp>
        <p:nvSpPr>
          <p:cNvPr id="5" name="Footer Placeholder 4"/>
          <p:cNvSpPr>
            <a:spLocks noGrp="1"/>
          </p:cNvSpPr>
          <p:nvPr>
            <p:ph type="ftr" sz="quarter" idx="11"/>
          </p:nvPr>
        </p:nvSpPr>
        <p:spPr>
          <a:xfrm>
            <a:off x="1752600" y="6356350"/>
            <a:ext cx="2895600" cy="365125"/>
          </a:xfrm>
        </p:spPr>
        <p:txBody>
          <a:bodyPr/>
          <a:lstStyle>
            <a:lvl1pPr>
              <a:defRPr>
                <a:solidFill>
                  <a:schemeClr val="tx2"/>
                </a:solidFill>
              </a:defRPr>
            </a:lvl1pPr>
          </a:lstStyle>
          <a:p>
            <a:pPr>
              <a:defRPr/>
            </a:pPr>
            <a:r>
              <a:rPr lang="en-US" dirty="0"/>
              <a:t>© 2017 Pearson Education, Ltd., All rights reserved. </a:t>
            </a:r>
          </a:p>
        </p:txBody>
      </p:sp>
      <p:pic>
        <p:nvPicPr>
          <p:cNvPr id="15" name="Picture 14" descr="HR-Color.png"/>
          <p:cNvPicPr>
            <a:picLocks noChangeAspect="1"/>
          </p:cNvPicPr>
          <p:nvPr/>
        </p:nvPicPr>
        <p:blipFill>
          <a:blip r:embed="rId4"/>
          <a:stretch>
            <a:fillRect/>
          </a:stretch>
        </p:blipFill>
        <p:spPr>
          <a:xfrm>
            <a:off x="1554480" y="4841209"/>
            <a:ext cx="6035040" cy="340391"/>
          </a:xfrm>
          <a:prstGeom prst="rect">
            <a:avLst/>
          </a:prstGeom>
        </p:spPr>
      </p:pic>
      <p:sp>
        <p:nvSpPr>
          <p:cNvPr id="14" name="Picture Placeholder 13"/>
          <p:cNvSpPr>
            <a:spLocks noGrp="1"/>
          </p:cNvSpPr>
          <p:nvPr>
            <p:ph type="pic" sz="quarter" idx="12"/>
          </p:nvPr>
        </p:nvSpPr>
        <p:spPr>
          <a:xfrm>
            <a:off x="3307977" y="950260"/>
            <a:ext cx="2528046" cy="2528046"/>
          </a:xfrm>
          <a:prstGeom prst="ellipse">
            <a:avLst/>
          </a:prstGeom>
          <a:solidFill>
            <a:schemeClr val="bg1">
              <a:lumMod val="85000"/>
            </a:schemeClr>
          </a:solidFill>
          <a:ln w="101600">
            <a:noFill/>
            <a:miter lim="800000"/>
          </a:ln>
          <a:effectLst>
            <a:innerShdw blurRad="762000">
              <a:schemeClr val="accent1">
                <a:alpha val="80000"/>
              </a:schemeClr>
            </a:innerShdw>
            <a:softEdge rad="317500"/>
          </a:effectLst>
        </p:spPr>
        <p:txBody>
          <a:bodyPr vert="horz" lIns="91440" tIns="45720" rIns="91440" bIns="45720" rtlCol="0">
            <a:normAutofit/>
          </a:bodyPr>
          <a:lstStyle>
            <a:lvl1pPr marL="0" indent="0" algn="ctr" defTabSz="914400" rtl="0" eaLnBrk="1" latinLnBrk="0" hangingPunct="1">
              <a:spcBef>
                <a:spcPts val="2400"/>
              </a:spcBef>
              <a:buClr>
                <a:schemeClr val="accent1">
                  <a:lumMod val="60000"/>
                  <a:lumOff val="40000"/>
                </a:schemeClr>
              </a:buClr>
              <a:buFont typeface="Candara" pitchFamily="34" charset="0"/>
              <a:buNone/>
              <a:defRPr sz="2400" kern="1200">
                <a:solidFill>
                  <a:schemeClr val="tx2"/>
                </a:solidFill>
                <a:latin typeface="+mn-lt"/>
                <a:ea typeface="+mn-ea"/>
                <a:cs typeface="+mn-cs"/>
              </a:defRPr>
            </a:lvl1pPr>
          </a:lstStyle>
          <a:p>
            <a:r>
              <a:rPr lang="en-US" dirty="0"/>
              <a:t>Click icon to add picture</a:t>
            </a:r>
            <a:endParaRPr dirty="0"/>
          </a:p>
        </p:txBody>
      </p:sp>
    </p:spTree>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854200" y="1851212"/>
            <a:ext cx="5446714" cy="1730375"/>
          </a:xfrm>
        </p:spPr>
        <p:txBody>
          <a:bodyPr anchor="b" anchorCtr="0"/>
          <a:lstStyle>
            <a:lvl1pPr algn="ctr">
              <a:lnSpc>
                <a:spcPts val="6800"/>
              </a:lnSpc>
              <a:defRPr sz="6500" b="0" cap="none" baseline="0">
                <a:latin typeface="+mj-lt"/>
              </a:defRPr>
            </a:lvl1pPr>
          </a:lstStyle>
          <a:p>
            <a:r>
              <a:rPr lang="en-US"/>
              <a:t>Click to edit Master title style</a:t>
            </a:r>
            <a:endParaRPr/>
          </a:p>
        </p:txBody>
      </p:sp>
      <p:sp>
        <p:nvSpPr>
          <p:cNvPr id="3" name="Text Placeholder 2"/>
          <p:cNvSpPr>
            <a:spLocks noGrp="1"/>
          </p:cNvSpPr>
          <p:nvPr>
            <p:ph type="body" idx="1"/>
          </p:nvPr>
        </p:nvSpPr>
        <p:spPr>
          <a:xfrm>
            <a:off x="1854200" y="3576918"/>
            <a:ext cx="5446714" cy="829982"/>
          </a:xfrm>
        </p:spPr>
        <p:txBody>
          <a:bodyPr anchor="t" anchorCtr="0">
            <a:normAutofit/>
          </a:bodyPr>
          <a:lstStyle>
            <a:lvl1pPr marL="0" indent="0" algn="ctr">
              <a:spcBef>
                <a:spcPts val="300"/>
              </a:spcBef>
              <a:buNone/>
              <a:defRPr sz="1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r>
              <a:rPr lang="en-US" dirty="0"/>
              <a:t>© 2017 Pearson Education, Ltd., All rights reserved. </a:t>
            </a:r>
          </a:p>
        </p:txBody>
      </p:sp>
      <p:sp>
        <p:nvSpPr>
          <p:cNvPr id="6" name="Slide Number Placeholder 5"/>
          <p:cNvSpPr>
            <a:spLocks noGrp="1"/>
          </p:cNvSpPr>
          <p:nvPr>
            <p:ph type="sldNum" sz="quarter" idx="12"/>
          </p:nvPr>
        </p:nvSpPr>
        <p:spPr/>
        <p:txBody>
          <a:bodyPr/>
          <a:lstStyle/>
          <a:p>
            <a:pPr>
              <a:defRPr/>
            </a:pPr>
            <a:fld id="{B5AEB69B-5E69-824A-A98D-11886E137B42}" type="slidenum">
              <a:rPr lang="en-US" smtClean="0"/>
              <a:pPr>
                <a:defRPr/>
              </a:pPr>
              <a:t>‹#›</a:t>
            </a:fld>
            <a:endParaRPr lang="en-US" dirty="0"/>
          </a:p>
        </p:txBody>
      </p:sp>
      <p:grpSp>
        <p:nvGrpSpPr>
          <p:cNvPr id="7" name="Group 9"/>
          <p:cNvGrpSpPr/>
          <p:nvPr/>
        </p:nvGrpSpPr>
        <p:grpSpPr>
          <a:xfrm>
            <a:off x="0" y="0"/>
            <a:ext cx="9144000" cy="1191256"/>
            <a:chOff x="0" y="0"/>
            <a:chExt cx="9144000" cy="1191256"/>
          </a:xfrm>
        </p:grpSpPr>
        <p:pic>
          <p:nvPicPr>
            <p:cNvPr id="8" name="Picture 7" descr="Overlay-Blank.jpg"/>
            <p:cNvPicPr>
              <a:picLocks noChangeAspect="1"/>
            </p:cNvPicPr>
            <p:nvPr userDrawn="1"/>
          </p:nvPicPr>
          <p:blipFill>
            <a:blip r:embed="rId2"/>
            <a:srcRect b="85555"/>
            <a:stretch>
              <a:fillRect/>
            </a:stretch>
          </p:blipFill>
          <p:spPr>
            <a:xfrm>
              <a:off x="0" y="0"/>
              <a:ext cx="9144000" cy="990600"/>
            </a:xfrm>
            <a:prstGeom prst="rect">
              <a:avLst/>
            </a:prstGeom>
          </p:spPr>
        </p:pic>
        <p:pic>
          <p:nvPicPr>
            <p:cNvPr id="9" name="Picture 8" descr="Overlay-HorizontalBridge.jpg"/>
            <p:cNvPicPr>
              <a:picLocks noChangeAspect="1"/>
            </p:cNvPicPr>
            <p:nvPr userDrawn="1"/>
          </p:nvPicPr>
          <p:blipFill>
            <a:blip r:embed="rId3"/>
            <a:stretch>
              <a:fillRect/>
            </a:stretch>
          </p:blipFill>
          <p:spPr>
            <a:xfrm flipV="1">
              <a:off x="0" y="923365"/>
              <a:ext cx="9144000" cy="267891"/>
            </a:xfrm>
            <a:prstGeom prst="rect">
              <a:avLst/>
            </a:prstGeom>
          </p:spPr>
        </p:pic>
      </p:grpSp>
      <p:grpSp>
        <p:nvGrpSpPr>
          <p:cNvPr id="10" name="Group 10"/>
          <p:cNvGrpSpPr/>
          <p:nvPr/>
        </p:nvGrpSpPr>
        <p:grpSpPr>
          <a:xfrm flipV="1">
            <a:off x="0" y="5666744"/>
            <a:ext cx="9144000" cy="1191256"/>
            <a:chOff x="0" y="0"/>
            <a:chExt cx="9144000" cy="1191256"/>
          </a:xfrm>
        </p:grpSpPr>
        <p:pic>
          <p:nvPicPr>
            <p:cNvPr id="12" name="Picture 11" descr="Overlay-Blank.jpg"/>
            <p:cNvPicPr>
              <a:picLocks noChangeAspect="1"/>
            </p:cNvPicPr>
            <p:nvPr userDrawn="1"/>
          </p:nvPicPr>
          <p:blipFill>
            <a:blip r:embed="rId2"/>
            <a:srcRect b="85555"/>
            <a:stretch>
              <a:fillRect/>
            </a:stretch>
          </p:blipFill>
          <p:spPr>
            <a:xfrm>
              <a:off x="0" y="0"/>
              <a:ext cx="9144000" cy="990600"/>
            </a:xfrm>
            <a:prstGeom prst="rect">
              <a:avLst/>
            </a:prstGeom>
          </p:spPr>
        </p:pic>
        <p:pic>
          <p:nvPicPr>
            <p:cNvPr id="13" name="Picture 12" descr="Overlay-HorizontalBridge.jpg"/>
            <p:cNvPicPr>
              <a:picLocks noChangeAspect="1"/>
            </p:cNvPicPr>
            <p:nvPr userDrawn="1"/>
          </p:nvPicPr>
          <p:blipFill>
            <a:blip r:embed="rId3"/>
            <a:stretch>
              <a:fillRect/>
            </a:stretch>
          </p:blipFill>
          <p:spPr>
            <a:xfrm flipV="1">
              <a:off x="0" y="923365"/>
              <a:ext cx="9144000" cy="267891"/>
            </a:xfrm>
            <a:prstGeom prst="rect">
              <a:avLst/>
            </a:prstGeom>
          </p:spPr>
        </p:pic>
      </p:grpSp>
      <p:pic>
        <p:nvPicPr>
          <p:cNvPr id="14" name="Picture 13" descr="HR-Color.png"/>
          <p:cNvPicPr>
            <a:picLocks noChangeAspect="1"/>
          </p:cNvPicPr>
          <p:nvPr/>
        </p:nvPicPr>
        <p:blipFill>
          <a:blip r:embed="rId4"/>
          <a:stretch>
            <a:fillRect/>
          </a:stretch>
        </p:blipFill>
        <p:spPr>
          <a:xfrm>
            <a:off x="1554480" y="3258805"/>
            <a:ext cx="6035040" cy="340391"/>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8" name="Group 7"/>
          <p:cNvGrpSpPr/>
          <p:nvPr/>
        </p:nvGrpSpPr>
        <p:grpSpPr>
          <a:xfrm>
            <a:off x="0" y="1372650"/>
            <a:ext cx="9144000" cy="5485350"/>
            <a:chOff x="0" y="1372650"/>
            <a:chExt cx="9144000" cy="5485350"/>
          </a:xfrm>
        </p:grpSpPr>
        <p:pic>
          <p:nvPicPr>
            <p:cNvPr id="9" name="Picture 8" descr="Overlay-Blank.jpg"/>
            <p:cNvPicPr>
              <a:picLocks noChangeAspect="1"/>
            </p:cNvPicPr>
            <p:nvPr userDrawn="1"/>
          </p:nvPicPr>
          <p:blipFill>
            <a:blip r:embed="rId2"/>
            <a:srcRect t="23333"/>
            <a:stretch>
              <a:fillRect/>
            </a:stretch>
          </p:blipFill>
          <p:spPr>
            <a:xfrm>
              <a:off x="0" y="1600200"/>
              <a:ext cx="9144000" cy="5257800"/>
            </a:xfrm>
            <a:prstGeom prst="rect">
              <a:avLst/>
            </a:prstGeom>
          </p:spPr>
        </p:pic>
        <p:pic>
          <p:nvPicPr>
            <p:cNvPr id="10" name="Picture 9" descr="Overlay-HorizontalBridge.jpg"/>
            <p:cNvPicPr>
              <a:picLocks noChangeAspect="1"/>
            </p:cNvPicPr>
            <p:nvPr userDrawn="1"/>
          </p:nvPicPr>
          <p:blipFill>
            <a:blip r:embed="rId3"/>
            <a:stretch>
              <a:fillRect/>
            </a:stretch>
          </p:blipFill>
          <p:spPr>
            <a:xfrm>
              <a:off x="0" y="1372650"/>
              <a:ext cx="9144000" cy="267891"/>
            </a:xfrm>
            <a:prstGeom prst="rect">
              <a:avLst/>
            </a:prstGeom>
          </p:spPr>
        </p:pic>
      </p:gr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792162" y="1774825"/>
            <a:ext cx="3566160" cy="4303713"/>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4766534" y="1774825"/>
            <a:ext cx="3566160" cy="4303713"/>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pPr>
              <a:defRPr/>
            </a:pPr>
            <a:endParaRPr lang="en-US" dirty="0"/>
          </a:p>
        </p:txBody>
      </p:sp>
      <p:sp>
        <p:nvSpPr>
          <p:cNvPr id="6" name="Footer Placeholder 5"/>
          <p:cNvSpPr>
            <a:spLocks noGrp="1"/>
          </p:cNvSpPr>
          <p:nvPr>
            <p:ph type="ftr" sz="quarter" idx="11"/>
          </p:nvPr>
        </p:nvSpPr>
        <p:spPr/>
        <p:txBody>
          <a:bodyPr/>
          <a:lstStyle/>
          <a:p>
            <a:pPr>
              <a:defRPr/>
            </a:pPr>
            <a:r>
              <a:rPr lang="en-US" dirty="0"/>
              <a:t>© 2017 Pearson Education, Ltd., All rights reserved. </a:t>
            </a:r>
          </a:p>
        </p:txBody>
      </p:sp>
      <p:sp>
        <p:nvSpPr>
          <p:cNvPr id="7" name="Slide Number Placeholder 6"/>
          <p:cNvSpPr>
            <a:spLocks noGrp="1"/>
          </p:cNvSpPr>
          <p:nvPr>
            <p:ph type="sldNum" sz="quarter" idx="12"/>
          </p:nvPr>
        </p:nvSpPr>
        <p:spPr/>
        <p:txBody>
          <a:bodyPr/>
          <a:lstStyle/>
          <a:p>
            <a:pPr>
              <a:defRPr/>
            </a:pPr>
            <a:fld id="{BD3CBCFE-40EB-F940-80F7-007DE9F574D6}" type="slidenum">
              <a:rPr lang="en-US" smtClean="0"/>
              <a:pPr>
                <a:defRPr/>
              </a:pPr>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0" name="Group 9"/>
          <p:cNvGrpSpPr/>
          <p:nvPr/>
        </p:nvGrpSpPr>
        <p:grpSpPr>
          <a:xfrm>
            <a:off x="0" y="1372650"/>
            <a:ext cx="9144000" cy="5485350"/>
            <a:chOff x="0" y="1372650"/>
            <a:chExt cx="9144000" cy="5485350"/>
          </a:xfrm>
        </p:grpSpPr>
        <p:pic>
          <p:nvPicPr>
            <p:cNvPr id="11" name="Picture 10" descr="Overlay-Blank.jpg"/>
            <p:cNvPicPr>
              <a:picLocks noChangeAspect="1"/>
            </p:cNvPicPr>
            <p:nvPr userDrawn="1"/>
          </p:nvPicPr>
          <p:blipFill>
            <a:blip r:embed="rId2"/>
            <a:srcRect t="23333"/>
            <a:stretch>
              <a:fillRect/>
            </a:stretch>
          </p:blipFill>
          <p:spPr>
            <a:xfrm>
              <a:off x="0" y="1600200"/>
              <a:ext cx="9144000" cy="5257800"/>
            </a:xfrm>
            <a:prstGeom prst="rect">
              <a:avLst/>
            </a:prstGeom>
          </p:spPr>
        </p:pic>
        <p:pic>
          <p:nvPicPr>
            <p:cNvPr id="12" name="Picture 11" descr="Overlay-HorizontalBridge.jpg"/>
            <p:cNvPicPr>
              <a:picLocks noChangeAspect="1"/>
            </p:cNvPicPr>
            <p:nvPr userDrawn="1"/>
          </p:nvPicPr>
          <p:blipFill>
            <a:blip r:embed="rId3"/>
            <a:stretch>
              <a:fillRect/>
            </a:stretch>
          </p:blipFill>
          <p:spPr>
            <a:xfrm>
              <a:off x="0" y="1372650"/>
              <a:ext cx="9144000" cy="267891"/>
            </a:xfrm>
            <a:prstGeom prst="rect">
              <a:avLst/>
            </a:prstGeom>
          </p:spPr>
        </p:pic>
      </p:grpSp>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777240" y="1879320"/>
            <a:ext cx="3566160" cy="639762"/>
          </a:xfrm>
        </p:spPr>
        <p:txBody>
          <a:bodyPr anchor="b" anchorCtr="0">
            <a:noAutofit/>
          </a:bodyPr>
          <a:lstStyle>
            <a:lvl1pPr marL="0" indent="0" algn="ctr">
              <a:spcBef>
                <a:spcPts val="0"/>
              </a:spcBef>
              <a:buNone/>
              <a:defRPr sz="2800" b="0">
                <a:solidFill>
                  <a:schemeClr val="tx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77240" y="2590799"/>
            <a:ext cx="3566160" cy="3487739"/>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4766048" y="1879320"/>
            <a:ext cx="3566160" cy="639762"/>
          </a:xfrm>
        </p:spPr>
        <p:txBody>
          <a:bodyPr anchor="b" anchorCtr="0">
            <a:noAutofit/>
          </a:bodyPr>
          <a:lstStyle>
            <a:lvl1pPr marL="0" indent="0" algn="ctr">
              <a:spcBef>
                <a:spcPts val="0"/>
              </a:spcBef>
              <a:buNone/>
              <a:defRPr sz="2800" b="0">
                <a:solidFill>
                  <a:schemeClr val="tx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66048" y="2590799"/>
            <a:ext cx="3566160" cy="3487739"/>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pPr>
              <a:defRPr/>
            </a:pPr>
            <a:endParaRPr lang="en-US" dirty="0"/>
          </a:p>
        </p:txBody>
      </p:sp>
      <p:sp>
        <p:nvSpPr>
          <p:cNvPr id="8" name="Footer Placeholder 7"/>
          <p:cNvSpPr>
            <a:spLocks noGrp="1"/>
          </p:cNvSpPr>
          <p:nvPr>
            <p:ph type="ftr" sz="quarter" idx="11"/>
          </p:nvPr>
        </p:nvSpPr>
        <p:spPr/>
        <p:txBody>
          <a:bodyPr/>
          <a:lstStyle/>
          <a:p>
            <a:pPr>
              <a:defRPr/>
            </a:pPr>
            <a:r>
              <a:rPr lang="en-US" dirty="0"/>
              <a:t>© 2017 Pearson Education, Ltd., All rights reserved. </a:t>
            </a:r>
          </a:p>
        </p:txBody>
      </p:sp>
      <p:sp>
        <p:nvSpPr>
          <p:cNvPr id="9" name="Slide Number Placeholder 8"/>
          <p:cNvSpPr>
            <a:spLocks noGrp="1"/>
          </p:cNvSpPr>
          <p:nvPr>
            <p:ph type="sldNum" sz="quarter" idx="12"/>
          </p:nvPr>
        </p:nvSpPr>
        <p:spPr/>
        <p:txBody>
          <a:bodyPr/>
          <a:lstStyle/>
          <a:p>
            <a:pPr>
              <a:defRPr/>
            </a:pPr>
            <a:fld id="{DEB5EF6F-FFFF-2347-9244-08C2C6A20C11}" type="slidenum">
              <a:rPr lang="en-US" smtClean="0"/>
              <a:pPr>
                <a:defRPr/>
              </a:pPr>
              <a:t>‹#›</a:t>
            </a:fld>
            <a:endParaRPr lang="en-US" dirty="0"/>
          </a:p>
        </p:txBody>
      </p:sp>
      <p:pic>
        <p:nvPicPr>
          <p:cNvPr id="14" name="Picture 13" descr="Overlay-HorizontalBridge.jpg"/>
          <p:cNvPicPr>
            <a:picLocks noChangeAspect="1"/>
          </p:cNvPicPr>
          <p:nvPr/>
        </p:nvPicPr>
        <p:blipFill>
          <a:blip r:embed="rId3"/>
          <a:srcRect t="23425" r="61031" b="39764"/>
          <a:stretch>
            <a:fillRect/>
          </a:stretch>
        </p:blipFill>
        <p:spPr>
          <a:xfrm>
            <a:off x="4766048" y="2460812"/>
            <a:ext cx="3563348" cy="98613"/>
          </a:xfrm>
          <a:prstGeom prst="rect">
            <a:avLst/>
          </a:prstGeom>
          <a:solidFill>
            <a:schemeClr val="bg2">
              <a:lumMod val="40000"/>
              <a:lumOff val="60000"/>
            </a:schemeClr>
          </a:solidFill>
        </p:spPr>
      </p:pic>
      <p:pic>
        <p:nvPicPr>
          <p:cNvPr id="15" name="Picture 14" descr="Overlay-HorizontalBridge.jpg"/>
          <p:cNvPicPr>
            <a:picLocks noChangeAspect="1"/>
          </p:cNvPicPr>
          <p:nvPr/>
        </p:nvPicPr>
        <p:blipFill>
          <a:blip r:embed="rId3"/>
          <a:srcRect t="23425" r="61031" b="39764"/>
          <a:stretch>
            <a:fillRect/>
          </a:stretch>
        </p:blipFill>
        <p:spPr>
          <a:xfrm>
            <a:off x="780052" y="2460812"/>
            <a:ext cx="3563348" cy="98613"/>
          </a:xfrm>
          <a:prstGeom prst="rect">
            <a:avLst/>
          </a:prstGeom>
          <a:solidFill>
            <a:schemeClr val="bg2">
              <a:lumMod val="40000"/>
              <a:lumOff val="60000"/>
            </a:schemeClr>
          </a:solidFill>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4" name="Group 6"/>
          <p:cNvGrpSpPr>
            <a:grpSpLocks/>
          </p:cNvGrpSpPr>
          <p:nvPr/>
        </p:nvGrpSpPr>
        <p:grpSpPr bwMode="auto">
          <a:xfrm>
            <a:off x="0" y="1373188"/>
            <a:ext cx="9144000" cy="5484812"/>
            <a:chOff x="0" y="1372650"/>
            <a:chExt cx="9144000" cy="5485350"/>
          </a:xfrm>
        </p:grpSpPr>
        <p:pic>
          <p:nvPicPr>
            <p:cNvPr id="5"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6"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3"/>
          <p:cNvSpPr>
            <a:spLocks noGrp="1"/>
          </p:cNvSpPr>
          <p:nvPr>
            <p:ph type="dt" sz="half" idx="10"/>
          </p:nvPr>
        </p:nvSpPr>
        <p:spPr/>
        <p:txBody>
          <a:bodyPr/>
          <a:lstStyle>
            <a:lvl1pPr>
              <a:defRPr dirty="0"/>
            </a:lvl1pPr>
          </a:lstStyle>
          <a:p>
            <a:pPr>
              <a:defRPr/>
            </a:pPr>
            <a:endParaRPr lang="en-US" dirty="0"/>
          </a:p>
        </p:txBody>
      </p:sp>
      <p:sp>
        <p:nvSpPr>
          <p:cNvPr id="8" name="Footer Placeholder 4"/>
          <p:cNvSpPr>
            <a:spLocks noGrp="1"/>
          </p:cNvSpPr>
          <p:nvPr>
            <p:ph type="ftr" sz="quarter" idx="11"/>
          </p:nvPr>
        </p:nvSpPr>
        <p:spPr/>
        <p:txBody>
          <a:bodyPr/>
          <a:lstStyle>
            <a:lvl1pPr>
              <a:defRPr dirty="0"/>
            </a:lvl1pPr>
          </a:lstStyle>
          <a:p>
            <a:pPr>
              <a:defRPr/>
            </a:pPr>
            <a:r>
              <a:rPr lang="en-US" dirty="0"/>
              <a:t>© 2017 Pearson Education, Ltd., All rights reserved. </a:t>
            </a:r>
          </a:p>
        </p:txBody>
      </p:sp>
      <p:sp>
        <p:nvSpPr>
          <p:cNvPr id="9" name="Slide Number Placeholder 5"/>
          <p:cNvSpPr>
            <a:spLocks noGrp="1"/>
          </p:cNvSpPr>
          <p:nvPr>
            <p:ph type="sldNum" sz="quarter" idx="12"/>
          </p:nvPr>
        </p:nvSpPr>
        <p:spPr/>
        <p:txBody>
          <a:bodyPr/>
          <a:lstStyle>
            <a:lvl1pPr>
              <a:defRPr/>
            </a:lvl1pPr>
          </a:lstStyle>
          <a:p>
            <a:pPr>
              <a:defRPr/>
            </a:pPr>
            <a:fld id="{3686DFBD-27E2-E046-A517-7C0202BD7FAE}" type="slidenum">
              <a:rPr lang="en-US"/>
              <a:pPr>
                <a:defRPr/>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6" name="Group 5"/>
          <p:cNvGrpSpPr/>
          <p:nvPr/>
        </p:nvGrpSpPr>
        <p:grpSpPr>
          <a:xfrm>
            <a:off x="0" y="1372650"/>
            <a:ext cx="9144000" cy="5485350"/>
            <a:chOff x="0" y="1372650"/>
            <a:chExt cx="9144000" cy="5485350"/>
          </a:xfrm>
        </p:grpSpPr>
        <p:pic>
          <p:nvPicPr>
            <p:cNvPr id="7" name="Picture 6" descr="Overlay-Blank.jpg"/>
            <p:cNvPicPr>
              <a:picLocks noChangeAspect="1"/>
            </p:cNvPicPr>
            <p:nvPr userDrawn="1"/>
          </p:nvPicPr>
          <p:blipFill>
            <a:blip r:embed="rId2"/>
            <a:srcRect t="23333"/>
            <a:stretch>
              <a:fillRect/>
            </a:stretch>
          </p:blipFill>
          <p:spPr>
            <a:xfrm>
              <a:off x="0" y="1600200"/>
              <a:ext cx="9144000" cy="5257800"/>
            </a:xfrm>
            <a:prstGeom prst="rect">
              <a:avLst/>
            </a:prstGeom>
          </p:spPr>
        </p:pic>
        <p:pic>
          <p:nvPicPr>
            <p:cNvPr id="8" name="Picture 7" descr="Overlay-HorizontalBridge.jpg"/>
            <p:cNvPicPr>
              <a:picLocks noChangeAspect="1"/>
            </p:cNvPicPr>
            <p:nvPr userDrawn="1"/>
          </p:nvPicPr>
          <p:blipFill>
            <a:blip r:embed="rId3"/>
            <a:stretch>
              <a:fillRect/>
            </a:stretch>
          </p:blipFill>
          <p:spPr>
            <a:xfrm>
              <a:off x="0" y="1372650"/>
              <a:ext cx="9144000" cy="267891"/>
            </a:xfrm>
            <a:prstGeom prst="rect">
              <a:avLst/>
            </a:prstGeom>
          </p:spPr>
        </p:pic>
      </p:grpSp>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pPr>
              <a:defRPr/>
            </a:pPr>
            <a:endParaRPr lang="en-US" dirty="0"/>
          </a:p>
        </p:txBody>
      </p:sp>
      <p:sp>
        <p:nvSpPr>
          <p:cNvPr id="4" name="Footer Placeholder 3"/>
          <p:cNvSpPr>
            <a:spLocks noGrp="1"/>
          </p:cNvSpPr>
          <p:nvPr>
            <p:ph type="ftr" sz="quarter" idx="11"/>
          </p:nvPr>
        </p:nvSpPr>
        <p:spPr/>
        <p:txBody>
          <a:bodyPr/>
          <a:lstStyle/>
          <a:p>
            <a:pPr>
              <a:defRPr/>
            </a:pPr>
            <a:r>
              <a:rPr lang="en-US" dirty="0"/>
              <a:t>© 2017 Pearson Education, Ltd., All rights reserved. </a:t>
            </a:r>
          </a:p>
        </p:txBody>
      </p:sp>
      <p:sp>
        <p:nvSpPr>
          <p:cNvPr id="5" name="Slide Number Placeholder 4"/>
          <p:cNvSpPr>
            <a:spLocks noGrp="1"/>
          </p:cNvSpPr>
          <p:nvPr>
            <p:ph type="sldNum" sz="quarter" idx="12"/>
          </p:nvPr>
        </p:nvSpPr>
        <p:spPr/>
        <p:txBody>
          <a:bodyPr/>
          <a:lstStyle/>
          <a:p>
            <a:pPr>
              <a:defRPr/>
            </a:pPr>
            <a:fld id="{9E675B3F-6561-B24D-8031-C57239C6AA25}" type="slidenum">
              <a:rPr lang="en-US" smtClean="0"/>
              <a:pPr>
                <a:defRPr/>
              </a:pPr>
              <a:t>‹#›</a:t>
            </a:fld>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Overlay-Blank.jpg"/>
          <p:cNvPicPr>
            <a:picLocks noChangeAspect="1"/>
          </p:cNvPicPr>
          <p:nvPr/>
        </p:nvPicPr>
        <p:blipFill>
          <a:blip r:embed="rId2"/>
          <a:stretch>
            <a:fillRect/>
          </a:stretch>
        </p:blipFill>
        <p:spPr>
          <a:xfrm>
            <a:off x="0" y="0"/>
            <a:ext cx="9144000" cy="6858000"/>
          </a:xfrm>
          <a:prstGeom prst="rect">
            <a:avLst/>
          </a:prstGeom>
        </p:spPr>
      </p:pic>
      <p:sp>
        <p:nvSpPr>
          <p:cNvPr id="2" name="Date Placeholder 1"/>
          <p:cNvSpPr>
            <a:spLocks noGrp="1"/>
          </p:cNvSpPr>
          <p:nvPr>
            <p:ph type="dt" sz="half" idx="10"/>
          </p:nvPr>
        </p:nvSpPr>
        <p:spPr/>
        <p:txBody>
          <a:bodyPr/>
          <a:lstStyle/>
          <a:p>
            <a:pPr>
              <a:defRPr/>
            </a:pPr>
            <a:endParaRPr lang="en-US" dirty="0"/>
          </a:p>
        </p:txBody>
      </p:sp>
      <p:sp>
        <p:nvSpPr>
          <p:cNvPr id="3" name="Footer Placeholder 2"/>
          <p:cNvSpPr>
            <a:spLocks noGrp="1"/>
          </p:cNvSpPr>
          <p:nvPr>
            <p:ph type="ftr" sz="quarter" idx="11"/>
          </p:nvPr>
        </p:nvSpPr>
        <p:spPr/>
        <p:txBody>
          <a:bodyPr/>
          <a:lstStyle/>
          <a:p>
            <a:pPr>
              <a:defRPr/>
            </a:pPr>
            <a:r>
              <a:rPr lang="en-US" dirty="0"/>
              <a:t>© 2017 Pearson Education, Ltd., All rights reserved. </a:t>
            </a:r>
          </a:p>
        </p:txBody>
      </p:sp>
      <p:sp>
        <p:nvSpPr>
          <p:cNvPr id="4" name="Slide Number Placeholder 3"/>
          <p:cNvSpPr>
            <a:spLocks noGrp="1"/>
          </p:cNvSpPr>
          <p:nvPr>
            <p:ph type="sldNum" sz="quarter" idx="12"/>
          </p:nvPr>
        </p:nvSpPr>
        <p:spPr/>
        <p:txBody>
          <a:bodyPr/>
          <a:lstStyle/>
          <a:p>
            <a:pPr>
              <a:defRPr/>
            </a:pPr>
            <a:fld id="{FDC14EC7-977D-1E4F-8051-25C0EB4A0039}" type="slidenum">
              <a:rPr lang="en-US" smtClean="0"/>
              <a:pPr>
                <a:defRPr/>
              </a:pPr>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11"/>
          <p:cNvGrpSpPr/>
          <p:nvPr/>
        </p:nvGrpSpPr>
        <p:grpSpPr>
          <a:xfrm>
            <a:off x="4267200" y="0"/>
            <a:ext cx="4876800" cy="6858000"/>
            <a:chOff x="4267200" y="0"/>
            <a:chExt cx="4876800" cy="6858000"/>
          </a:xfrm>
        </p:grpSpPr>
        <p:pic>
          <p:nvPicPr>
            <p:cNvPr id="9" name="Picture 8" descr="Overlay-Blank.jpg"/>
            <p:cNvPicPr>
              <a:picLocks noChangeAspect="1"/>
            </p:cNvPicPr>
            <p:nvPr userDrawn="1"/>
          </p:nvPicPr>
          <p:blipFill>
            <a:blip r:embed="rId2"/>
            <a:srcRect l="4302" r="46875"/>
            <a:stretch>
              <a:fillRect/>
            </a:stretch>
          </p:blipFill>
          <p:spPr>
            <a:xfrm>
              <a:off x="4495800" y="0"/>
              <a:ext cx="4648200" cy="6858000"/>
            </a:xfrm>
            <a:prstGeom prst="rect">
              <a:avLst/>
            </a:prstGeom>
          </p:spPr>
        </p:pic>
        <p:pic>
          <p:nvPicPr>
            <p:cNvPr id="10" name="Picture 9" descr="Overlay-VerticalBridge.jpg"/>
            <p:cNvPicPr>
              <a:picLocks noChangeAspect="1"/>
            </p:cNvPicPr>
            <p:nvPr userDrawn="1"/>
          </p:nvPicPr>
          <p:blipFill>
            <a:blip r:embed="rId3"/>
            <a:stretch>
              <a:fillRect/>
            </a:stretch>
          </p:blipFill>
          <p:spPr>
            <a:xfrm flipH="1">
              <a:off x="4267200" y="0"/>
              <a:ext cx="267891" cy="6858000"/>
            </a:xfrm>
            <a:prstGeom prst="rect">
              <a:avLst/>
            </a:prstGeom>
          </p:spPr>
        </p:pic>
      </p:grpSp>
      <p:sp>
        <p:nvSpPr>
          <p:cNvPr id="2" name="Title 1"/>
          <p:cNvSpPr>
            <a:spLocks noGrp="1"/>
          </p:cNvSpPr>
          <p:nvPr>
            <p:ph type="title"/>
          </p:nvPr>
        </p:nvSpPr>
        <p:spPr>
          <a:xfrm>
            <a:off x="381000" y="609600"/>
            <a:ext cx="3612776" cy="1537447"/>
          </a:xfrm>
        </p:spPr>
        <p:txBody>
          <a:bodyPr anchor="b"/>
          <a:lstStyle>
            <a:lvl1pPr algn="ctr">
              <a:lnSpc>
                <a:spcPct val="100000"/>
              </a:lnSpc>
              <a:defRPr sz="3600" b="0"/>
            </a:lvl1pPr>
          </a:lstStyle>
          <a:p>
            <a:r>
              <a:rPr lang="en-US"/>
              <a:t>Click to edit Master title style</a:t>
            </a:r>
            <a:endParaRPr/>
          </a:p>
        </p:txBody>
      </p:sp>
      <p:sp>
        <p:nvSpPr>
          <p:cNvPr id="3" name="Content Placeholder 2"/>
          <p:cNvSpPr>
            <a:spLocks noGrp="1"/>
          </p:cNvSpPr>
          <p:nvPr>
            <p:ph idx="1"/>
          </p:nvPr>
        </p:nvSpPr>
        <p:spPr>
          <a:xfrm>
            <a:off x="4885859" y="381001"/>
            <a:ext cx="3813174" cy="5697537"/>
          </a:xfrm>
        </p:spPr>
        <p:txBody>
          <a:bodyPr>
            <a:normAutofit/>
          </a:bodyPr>
          <a:lstStyle>
            <a:lvl1pPr>
              <a:defRPr sz="2400" b="0"/>
            </a:lvl1pPr>
            <a:lvl2pPr>
              <a:defRPr sz="2200" b="0"/>
            </a:lvl2pPr>
            <a:lvl3pPr>
              <a:defRPr sz="2000" b="0"/>
            </a:lvl3pPr>
            <a:lvl4pPr>
              <a:defRPr sz="1800" b="0"/>
            </a:lvl4pPr>
            <a:lvl5pPr>
              <a:defRPr sz="1800" b="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381000" y="2209801"/>
            <a:ext cx="3612776" cy="3200400"/>
          </a:xfrm>
        </p:spPr>
        <p:txBody>
          <a:bodyPr>
            <a:normAutofit/>
          </a:bodyPr>
          <a:lstStyle>
            <a:lvl1pPr marL="0" indent="0" algn="ctr">
              <a:buNone/>
              <a:defRPr sz="1800" b="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dirty="0"/>
          </a:p>
        </p:txBody>
      </p:sp>
      <p:sp>
        <p:nvSpPr>
          <p:cNvPr id="6" name="Footer Placeholder 5"/>
          <p:cNvSpPr>
            <a:spLocks noGrp="1"/>
          </p:cNvSpPr>
          <p:nvPr>
            <p:ph type="ftr" sz="quarter" idx="11"/>
          </p:nvPr>
        </p:nvSpPr>
        <p:spPr/>
        <p:txBody>
          <a:bodyPr/>
          <a:lstStyle>
            <a:lvl1pPr>
              <a:defRPr>
                <a:solidFill>
                  <a:schemeClr val="tx2"/>
                </a:solidFill>
              </a:defRPr>
            </a:lvl1pPr>
          </a:lstStyle>
          <a:p>
            <a:pPr>
              <a:defRPr/>
            </a:pPr>
            <a:r>
              <a:rPr lang="en-US" dirty="0"/>
              <a:t>© 2017 Pearson Education, Ltd., All rights reserved. </a:t>
            </a:r>
          </a:p>
        </p:txBody>
      </p:sp>
      <p:sp>
        <p:nvSpPr>
          <p:cNvPr id="7" name="Slide Number Placeholder 6"/>
          <p:cNvSpPr>
            <a:spLocks noGrp="1"/>
          </p:cNvSpPr>
          <p:nvPr>
            <p:ph type="sldNum" sz="quarter" idx="12"/>
          </p:nvPr>
        </p:nvSpPr>
        <p:spPr>
          <a:xfrm>
            <a:off x="4267200" y="6356350"/>
            <a:ext cx="609600" cy="365125"/>
          </a:xfrm>
        </p:spPr>
        <p:txBody>
          <a:bodyPr/>
          <a:lstStyle>
            <a:lvl1pPr algn="ctr">
              <a:defRPr>
                <a:solidFill>
                  <a:schemeClr val="tx2">
                    <a:lumMod val="40000"/>
                    <a:lumOff val="60000"/>
                  </a:schemeClr>
                </a:solidFill>
              </a:defRPr>
            </a:lvl1pPr>
          </a:lstStyle>
          <a:p>
            <a:pPr>
              <a:defRPr/>
            </a:pPr>
            <a:fld id="{FCEF7E2B-CF74-4842-A0EA-70EF99A89E06}" type="slidenum">
              <a:rPr lang="en-US" smtClean="0"/>
              <a:pPr>
                <a:defRPr/>
              </a:pPr>
              <a:t>‹#›</a:t>
            </a:fld>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Overlay-Blank.jpg"/>
          <p:cNvPicPr>
            <a:picLocks noChangeAspect="1"/>
          </p:cNvPicPr>
          <p:nvPr/>
        </p:nvPicPr>
        <p:blipFill>
          <a:blip r:embed="rId2"/>
          <a:stretch>
            <a:fillRect/>
          </a:stretch>
        </p:blipFill>
        <p:spPr>
          <a:xfrm>
            <a:off x="0" y="0"/>
            <a:ext cx="9144000" cy="6858000"/>
          </a:xfrm>
          <a:prstGeom prst="rect">
            <a:avLst/>
          </a:prstGeom>
        </p:spPr>
      </p:pic>
      <p:sp>
        <p:nvSpPr>
          <p:cNvPr id="2" name="Title 1"/>
          <p:cNvSpPr>
            <a:spLocks noGrp="1"/>
          </p:cNvSpPr>
          <p:nvPr>
            <p:ph type="title"/>
          </p:nvPr>
        </p:nvSpPr>
        <p:spPr>
          <a:xfrm>
            <a:off x="381000" y="609600"/>
            <a:ext cx="3612822" cy="1536192"/>
          </a:xfrm>
        </p:spPr>
        <p:txBody>
          <a:bodyPr vert="horz" lIns="91440" tIns="45720" rIns="91440" bIns="45720" rtlCol="0" anchor="b">
            <a:noAutofit/>
          </a:bodyPr>
          <a:lstStyle>
            <a:lvl1pPr algn="ctr" defTabSz="914400" rtl="0" eaLnBrk="1" latinLnBrk="0" hangingPunct="1">
              <a:lnSpc>
                <a:spcPct val="100000"/>
              </a:lnSpc>
              <a:spcBef>
                <a:spcPct val="0"/>
              </a:spcBef>
              <a:buNone/>
              <a:defRPr sz="3600" b="0" kern="1200">
                <a:solidFill>
                  <a:schemeClr val="tx2"/>
                </a:solidFill>
                <a:latin typeface="+mn-lt"/>
                <a:ea typeface="+mj-ea"/>
                <a:cs typeface="+mj-cs"/>
              </a:defRPr>
            </a:lvl1pPr>
          </a:lstStyle>
          <a:p>
            <a:r>
              <a:rPr lang="en-US"/>
              <a:t>Click to edit Master title style</a:t>
            </a:r>
            <a:endParaRPr/>
          </a:p>
        </p:txBody>
      </p:sp>
      <p:sp>
        <p:nvSpPr>
          <p:cNvPr id="3" name="Picture Placeholder 2"/>
          <p:cNvSpPr>
            <a:spLocks noGrp="1"/>
          </p:cNvSpPr>
          <p:nvPr>
            <p:ph type="pic" idx="1"/>
          </p:nvPr>
        </p:nvSpPr>
        <p:spPr>
          <a:xfrm>
            <a:off x="4873625" y="381000"/>
            <a:ext cx="3813175" cy="5697538"/>
          </a:xfrm>
          <a:solidFill>
            <a:schemeClr val="bg1">
              <a:lumMod val="85000"/>
            </a:schemeClr>
          </a:solidFill>
          <a:ln w="101600">
            <a:solidFill>
              <a:schemeClr val="accent1">
                <a:lumMod val="40000"/>
                <a:lumOff val="60000"/>
                <a:alpha val="40000"/>
              </a:schemeClr>
            </a:solidFill>
            <a:miter lim="800000"/>
          </a:ln>
          <a:effectLst>
            <a:innerShdw blurRad="457200">
              <a:schemeClr val="accent1">
                <a:alpha val="80000"/>
              </a:schemeClr>
            </a:innerShdw>
            <a:softEdge rad="3175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4" name="Text Placeholder 3"/>
          <p:cNvSpPr>
            <a:spLocks noGrp="1"/>
          </p:cNvSpPr>
          <p:nvPr>
            <p:ph type="body" sz="half" idx="2"/>
          </p:nvPr>
        </p:nvSpPr>
        <p:spPr>
          <a:xfrm>
            <a:off x="379984" y="2209799"/>
            <a:ext cx="3613792" cy="3222625"/>
          </a:xfrm>
        </p:spPr>
        <p:txBody>
          <a:bodyPr vert="horz" lIns="91440" tIns="45720" rIns="91440" bIns="45720" rtlCol="0">
            <a:normAutofit/>
          </a:bodyPr>
          <a:lstStyle>
            <a:lvl1pPr marL="0" indent="0" algn="ctr">
              <a:buNone/>
              <a:defRPr sz="1800" b="0" kern="1200">
                <a:solidFill>
                  <a:schemeClr val="tx2"/>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spcBef>
                <a:spcPts val="2400"/>
              </a:spcBef>
              <a:buClr>
                <a:schemeClr val="accent1">
                  <a:lumMod val="60000"/>
                  <a:lumOff val="40000"/>
                </a:schemeClr>
              </a:buClr>
              <a:buFont typeface="Candara" pitchFamily="34" charset="0"/>
              <a:buNone/>
            </a:pPr>
            <a:r>
              <a:rPr lang="en-US"/>
              <a:t>Click to edit Master text styles</a:t>
            </a:r>
          </a:p>
        </p:txBody>
      </p:sp>
      <p:sp>
        <p:nvSpPr>
          <p:cNvPr id="5" name="Date Placeholder 4"/>
          <p:cNvSpPr>
            <a:spLocks noGrp="1"/>
          </p:cNvSpPr>
          <p:nvPr>
            <p:ph type="dt" sz="half" idx="10"/>
          </p:nvPr>
        </p:nvSpPr>
        <p:spPr/>
        <p:txBody>
          <a:bodyPr/>
          <a:lstStyle/>
          <a:p>
            <a:pPr>
              <a:defRPr/>
            </a:pPr>
            <a:endParaRPr lang="en-US" dirty="0"/>
          </a:p>
        </p:txBody>
      </p:sp>
      <p:sp>
        <p:nvSpPr>
          <p:cNvPr id="6" name="Footer Placeholder 5"/>
          <p:cNvSpPr>
            <a:spLocks noGrp="1"/>
          </p:cNvSpPr>
          <p:nvPr>
            <p:ph type="ftr" sz="quarter" idx="11"/>
          </p:nvPr>
        </p:nvSpPr>
        <p:spPr/>
        <p:txBody>
          <a:bodyPr/>
          <a:lstStyle/>
          <a:p>
            <a:pPr>
              <a:defRPr/>
            </a:pPr>
            <a:r>
              <a:rPr lang="en-US" dirty="0"/>
              <a:t>© 2017 Pearson Education, Ltd., All rights reserved. </a:t>
            </a:r>
          </a:p>
        </p:txBody>
      </p:sp>
      <p:sp>
        <p:nvSpPr>
          <p:cNvPr id="7" name="Slide Number Placeholder 6"/>
          <p:cNvSpPr>
            <a:spLocks noGrp="1"/>
          </p:cNvSpPr>
          <p:nvPr>
            <p:ph type="sldNum" sz="quarter" idx="12"/>
          </p:nvPr>
        </p:nvSpPr>
        <p:spPr/>
        <p:txBody>
          <a:bodyPr/>
          <a:lstStyle/>
          <a:p>
            <a:pPr>
              <a:defRPr/>
            </a:pPr>
            <a:fld id="{E24AB6FF-5496-1E43-9590-2F72A5D955AD}" type="slidenum">
              <a:rPr lang="en-US" smtClean="0"/>
              <a:pPr>
                <a:defRPr/>
              </a:pPr>
              <a:t>‹#›</a:t>
            </a:fld>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4267200" y="0"/>
            <a:ext cx="4876800" cy="6858000"/>
            <a:chOff x="4267200" y="0"/>
            <a:chExt cx="4876800" cy="6858000"/>
          </a:xfrm>
        </p:grpSpPr>
        <p:pic>
          <p:nvPicPr>
            <p:cNvPr id="10" name="Picture 9" descr="Overlay-Blank.jpg"/>
            <p:cNvPicPr>
              <a:picLocks noChangeAspect="1"/>
            </p:cNvPicPr>
            <p:nvPr userDrawn="1"/>
          </p:nvPicPr>
          <p:blipFill>
            <a:blip r:embed="rId2"/>
            <a:srcRect l="4302" r="46875"/>
            <a:stretch>
              <a:fillRect/>
            </a:stretch>
          </p:blipFill>
          <p:spPr>
            <a:xfrm>
              <a:off x="4495800" y="0"/>
              <a:ext cx="4648200" cy="6858000"/>
            </a:xfrm>
            <a:prstGeom prst="rect">
              <a:avLst/>
            </a:prstGeom>
          </p:spPr>
        </p:pic>
        <p:pic>
          <p:nvPicPr>
            <p:cNvPr id="11" name="Picture 10" descr="Overlay-VerticalBridge.jpg"/>
            <p:cNvPicPr>
              <a:picLocks noChangeAspect="1"/>
            </p:cNvPicPr>
            <p:nvPr userDrawn="1"/>
          </p:nvPicPr>
          <p:blipFill>
            <a:blip r:embed="rId3"/>
            <a:stretch>
              <a:fillRect/>
            </a:stretch>
          </p:blipFill>
          <p:spPr>
            <a:xfrm flipH="1">
              <a:off x="4267200" y="0"/>
              <a:ext cx="267891" cy="6858000"/>
            </a:xfrm>
            <a:prstGeom prst="rect">
              <a:avLst/>
            </a:prstGeom>
          </p:spPr>
        </p:pic>
      </p:grpSp>
      <p:sp>
        <p:nvSpPr>
          <p:cNvPr id="2" name="Title 1"/>
          <p:cNvSpPr>
            <a:spLocks noGrp="1"/>
          </p:cNvSpPr>
          <p:nvPr>
            <p:ph type="title"/>
          </p:nvPr>
        </p:nvSpPr>
        <p:spPr>
          <a:xfrm>
            <a:off x="381000" y="609600"/>
            <a:ext cx="3612822" cy="1536192"/>
          </a:xfrm>
        </p:spPr>
        <p:txBody>
          <a:bodyPr vert="horz" lIns="91440" tIns="45720" rIns="91440" bIns="45720" rtlCol="0" anchor="b">
            <a:noAutofit/>
          </a:bodyPr>
          <a:lstStyle>
            <a:lvl1pPr algn="ctr" defTabSz="914400" rtl="0" eaLnBrk="1" latinLnBrk="0" hangingPunct="1">
              <a:lnSpc>
                <a:spcPct val="100000"/>
              </a:lnSpc>
              <a:spcBef>
                <a:spcPct val="0"/>
              </a:spcBef>
              <a:buNone/>
              <a:defRPr sz="3600" b="0" kern="1200">
                <a:solidFill>
                  <a:schemeClr val="tx2"/>
                </a:solidFill>
                <a:latin typeface="+mn-lt"/>
                <a:ea typeface="+mj-ea"/>
                <a:cs typeface="+mj-cs"/>
              </a:defRPr>
            </a:lvl1pPr>
          </a:lstStyle>
          <a:p>
            <a:r>
              <a:rPr lang="en-US"/>
              <a:t>Click to edit Master title style</a:t>
            </a:r>
            <a:endParaRPr/>
          </a:p>
        </p:txBody>
      </p:sp>
      <p:sp>
        <p:nvSpPr>
          <p:cNvPr id="3" name="Picture Placeholder 2"/>
          <p:cNvSpPr>
            <a:spLocks noGrp="1"/>
          </p:cNvSpPr>
          <p:nvPr>
            <p:ph type="pic" idx="1"/>
          </p:nvPr>
        </p:nvSpPr>
        <p:spPr>
          <a:xfrm>
            <a:off x="4873625" y="381000"/>
            <a:ext cx="3813175" cy="5697538"/>
          </a:xfrm>
          <a:solidFill>
            <a:schemeClr val="bg1">
              <a:lumMod val="85000"/>
            </a:schemeClr>
          </a:solidFill>
          <a:ln w="101600">
            <a:noFill/>
            <a:miter lim="800000"/>
          </a:ln>
          <a:effectLst>
            <a:innerShdw blurRad="457200">
              <a:schemeClr val="tx1">
                <a:lumMod val="50000"/>
                <a:lumOff val="50000"/>
                <a:alpha val="80000"/>
              </a:schemeClr>
            </a:innerShdw>
            <a:softEdge rad="12700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4" name="Text Placeholder 3"/>
          <p:cNvSpPr>
            <a:spLocks noGrp="1"/>
          </p:cNvSpPr>
          <p:nvPr>
            <p:ph type="body" sz="half" idx="2"/>
          </p:nvPr>
        </p:nvSpPr>
        <p:spPr>
          <a:xfrm>
            <a:off x="379984" y="2209799"/>
            <a:ext cx="3613792" cy="3222625"/>
          </a:xfrm>
        </p:spPr>
        <p:txBody>
          <a:bodyPr vert="horz" lIns="91440" tIns="45720" rIns="91440" bIns="45720" rtlCol="0">
            <a:normAutofit/>
          </a:bodyPr>
          <a:lstStyle>
            <a:lvl1pPr marL="0" indent="0" algn="ctr">
              <a:buNone/>
              <a:defRPr sz="1800" b="0" kern="1200">
                <a:solidFill>
                  <a:schemeClr val="tx2"/>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spcBef>
                <a:spcPts val="2400"/>
              </a:spcBef>
              <a:buClr>
                <a:schemeClr val="accent1">
                  <a:lumMod val="60000"/>
                  <a:lumOff val="40000"/>
                </a:schemeClr>
              </a:buClr>
              <a:buFont typeface="Candara" pitchFamily="34" charset="0"/>
              <a:buNone/>
            </a:pPr>
            <a:r>
              <a:rPr lang="en-US"/>
              <a:t>Click to edit Master text styles</a:t>
            </a:r>
          </a:p>
        </p:txBody>
      </p:sp>
      <p:sp>
        <p:nvSpPr>
          <p:cNvPr id="5" name="Date Placeholder 4"/>
          <p:cNvSpPr>
            <a:spLocks noGrp="1"/>
          </p:cNvSpPr>
          <p:nvPr>
            <p:ph type="dt" sz="half" idx="10"/>
          </p:nvPr>
        </p:nvSpPr>
        <p:spPr/>
        <p:txBody>
          <a:bodyPr/>
          <a:lstStyle/>
          <a:p>
            <a:pPr>
              <a:defRPr/>
            </a:pPr>
            <a:endParaRPr lang="en-US" dirty="0"/>
          </a:p>
        </p:txBody>
      </p:sp>
      <p:sp>
        <p:nvSpPr>
          <p:cNvPr id="6" name="Footer Placeholder 5"/>
          <p:cNvSpPr>
            <a:spLocks noGrp="1"/>
          </p:cNvSpPr>
          <p:nvPr>
            <p:ph type="ftr" sz="quarter" idx="11"/>
          </p:nvPr>
        </p:nvSpPr>
        <p:spPr/>
        <p:txBody>
          <a:bodyPr/>
          <a:lstStyle/>
          <a:p>
            <a:pPr>
              <a:defRPr/>
            </a:pPr>
            <a:r>
              <a:rPr lang="en-US" dirty="0"/>
              <a:t>© 2017 Pearson Education, Ltd., All rights reserved. </a:t>
            </a:r>
          </a:p>
        </p:txBody>
      </p:sp>
      <p:sp>
        <p:nvSpPr>
          <p:cNvPr id="7" name="Slide Number Placeholder 6"/>
          <p:cNvSpPr>
            <a:spLocks noGrp="1"/>
          </p:cNvSpPr>
          <p:nvPr>
            <p:ph type="sldNum" sz="quarter" idx="12"/>
          </p:nvPr>
        </p:nvSpPr>
        <p:spPr/>
        <p:txBody>
          <a:bodyPr/>
          <a:lstStyle/>
          <a:p>
            <a:pPr>
              <a:defRPr/>
            </a:pPr>
            <a:fld id="{7663788D-3F12-1344-95FC-E1DB5EA6A64F}" type="slidenum">
              <a:rPr lang="en-US" smtClean="0"/>
              <a:pPr>
                <a:defRPr/>
              </a:pPr>
              <a:t>‹#›</a:t>
            </a:fld>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 name="Group 6"/>
          <p:cNvGrpSpPr/>
          <p:nvPr/>
        </p:nvGrpSpPr>
        <p:grpSpPr>
          <a:xfrm>
            <a:off x="0" y="1372650"/>
            <a:ext cx="9144000" cy="5485350"/>
            <a:chOff x="0" y="1372650"/>
            <a:chExt cx="9144000" cy="5485350"/>
          </a:xfrm>
        </p:grpSpPr>
        <p:pic>
          <p:nvPicPr>
            <p:cNvPr id="8" name="Picture 7" descr="Overlay-Blank.jpg"/>
            <p:cNvPicPr>
              <a:picLocks noChangeAspect="1"/>
            </p:cNvPicPr>
            <p:nvPr userDrawn="1"/>
          </p:nvPicPr>
          <p:blipFill>
            <a:blip r:embed="rId2"/>
            <a:srcRect t="23333"/>
            <a:stretch>
              <a:fillRect/>
            </a:stretch>
          </p:blipFill>
          <p:spPr>
            <a:xfrm>
              <a:off x="0" y="1600200"/>
              <a:ext cx="9144000" cy="5257800"/>
            </a:xfrm>
            <a:prstGeom prst="rect">
              <a:avLst/>
            </a:prstGeom>
          </p:spPr>
        </p:pic>
        <p:pic>
          <p:nvPicPr>
            <p:cNvPr id="9" name="Picture 8" descr="Overlay-HorizontalBridge.jpg"/>
            <p:cNvPicPr>
              <a:picLocks noChangeAspect="1"/>
            </p:cNvPicPr>
            <p:nvPr userDrawn="1"/>
          </p:nvPicPr>
          <p:blipFill>
            <a:blip r:embed="rId3"/>
            <a:stretch>
              <a:fillRect/>
            </a:stretch>
          </p:blipFill>
          <p:spPr>
            <a:xfrm>
              <a:off x="0" y="1372650"/>
              <a:ext cx="9144000" cy="267891"/>
            </a:xfrm>
            <a:prstGeom prst="rect">
              <a:avLst/>
            </a:prstGeom>
          </p:spPr>
        </p:pic>
      </p:grpSp>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r>
              <a:rPr lang="en-US" dirty="0"/>
              <a:t>© 2017 Pearson Education, Ltd., All rights reserved. </a:t>
            </a:r>
          </a:p>
        </p:txBody>
      </p:sp>
      <p:sp>
        <p:nvSpPr>
          <p:cNvPr id="6" name="Slide Number Placeholder 5"/>
          <p:cNvSpPr>
            <a:spLocks noGrp="1"/>
          </p:cNvSpPr>
          <p:nvPr>
            <p:ph type="sldNum" sz="quarter" idx="12"/>
          </p:nvPr>
        </p:nvSpPr>
        <p:spPr/>
        <p:txBody>
          <a:bodyPr/>
          <a:lstStyle/>
          <a:p>
            <a:pPr>
              <a:defRPr/>
            </a:pPr>
            <a:fld id="{D08AD938-33E9-BF4D-94C2-FA36CE6F25C5}" type="slidenum">
              <a:rPr lang="en-US" smtClean="0"/>
              <a:pPr>
                <a:defRPr/>
              </a:pPr>
              <a:t>‹#›</a:t>
            </a:fld>
            <a:endParaRPr 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 name="Group 10"/>
          <p:cNvGrpSpPr/>
          <p:nvPr/>
        </p:nvGrpSpPr>
        <p:grpSpPr>
          <a:xfrm>
            <a:off x="0" y="0"/>
            <a:ext cx="7696200" cy="6858000"/>
            <a:chOff x="0" y="0"/>
            <a:chExt cx="7696200" cy="6858000"/>
          </a:xfrm>
        </p:grpSpPr>
        <p:pic>
          <p:nvPicPr>
            <p:cNvPr id="8" name="Picture 7" descr="Overlay-Blank.jpg"/>
            <p:cNvPicPr>
              <a:picLocks noChangeAspect="1"/>
            </p:cNvPicPr>
            <p:nvPr userDrawn="1"/>
          </p:nvPicPr>
          <p:blipFill>
            <a:blip r:embed="rId2"/>
            <a:srcRect l="1471" r="16862"/>
            <a:stretch>
              <a:fillRect/>
            </a:stretch>
          </p:blipFill>
          <p:spPr>
            <a:xfrm>
              <a:off x="0" y="0"/>
              <a:ext cx="7467600" cy="6858000"/>
            </a:xfrm>
            <a:prstGeom prst="rect">
              <a:avLst/>
            </a:prstGeom>
          </p:spPr>
        </p:pic>
        <p:pic>
          <p:nvPicPr>
            <p:cNvPr id="9" name="Picture 8" descr="Overlay-VerticalBridge.jpg"/>
            <p:cNvPicPr>
              <a:picLocks noChangeAspect="1"/>
            </p:cNvPicPr>
            <p:nvPr userDrawn="1"/>
          </p:nvPicPr>
          <p:blipFill>
            <a:blip r:embed="rId3"/>
            <a:stretch>
              <a:fillRect/>
            </a:stretch>
          </p:blipFill>
          <p:spPr>
            <a:xfrm>
              <a:off x="7428309" y="0"/>
              <a:ext cx="267891" cy="6858000"/>
            </a:xfrm>
            <a:prstGeom prst="rect">
              <a:avLst/>
            </a:prstGeom>
          </p:spPr>
        </p:pic>
      </p:grpSp>
      <p:sp>
        <p:nvSpPr>
          <p:cNvPr id="2" name="Vertical Title 1"/>
          <p:cNvSpPr>
            <a:spLocks noGrp="1"/>
          </p:cNvSpPr>
          <p:nvPr>
            <p:ph type="title" orient="vert"/>
          </p:nvPr>
        </p:nvSpPr>
        <p:spPr>
          <a:xfrm>
            <a:off x="7620000" y="381001"/>
            <a:ext cx="1447800" cy="5697538"/>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381000" y="381001"/>
            <a:ext cx="6705600" cy="56975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r>
              <a:rPr lang="en-US" dirty="0"/>
              <a:t>© 2017 Pearson Education, Ltd., All rights reserved. </a:t>
            </a:r>
          </a:p>
        </p:txBody>
      </p:sp>
      <p:sp>
        <p:nvSpPr>
          <p:cNvPr id="6" name="Slide Number Placeholder 5"/>
          <p:cNvSpPr>
            <a:spLocks noGrp="1"/>
          </p:cNvSpPr>
          <p:nvPr>
            <p:ph type="sldNum" sz="quarter" idx="12"/>
          </p:nvPr>
        </p:nvSpPr>
        <p:spPr/>
        <p:txBody>
          <a:bodyPr/>
          <a:lstStyle/>
          <a:p>
            <a:pPr>
              <a:defRPr/>
            </a:pPr>
            <a:fld id="{2BA53D34-9388-2A4D-8E3D-61FEBA664D04}" type="slidenum">
              <a:rPr lang="en-US" smtClean="0"/>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bg>
      <p:bgRef idx="1002">
        <a:schemeClr val="bg2"/>
      </p:bgRef>
    </p:bg>
    <p:spTree>
      <p:nvGrpSpPr>
        <p:cNvPr id="1" name=""/>
        <p:cNvGrpSpPr/>
        <p:nvPr/>
      </p:nvGrpSpPr>
      <p:grpSpPr>
        <a:xfrm>
          <a:off x="0" y="0"/>
          <a:ext cx="0" cy="0"/>
          <a:chOff x="0" y="0"/>
          <a:chExt cx="0" cy="0"/>
        </a:xfrm>
      </p:grpSpPr>
      <p:grpSp>
        <p:nvGrpSpPr>
          <p:cNvPr id="4" name="Group 15"/>
          <p:cNvGrpSpPr>
            <a:grpSpLocks/>
          </p:cNvGrpSpPr>
          <p:nvPr/>
        </p:nvGrpSpPr>
        <p:grpSpPr bwMode="auto">
          <a:xfrm>
            <a:off x="0" y="0"/>
            <a:ext cx="1581150" cy="6858000"/>
            <a:chOff x="134471" y="0"/>
            <a:chExt cx="1581220" cy="6858000"/>
          </a:xfrm>
        </p:grpSpPr>
        <p:pic>
          <p:nvPicPr>
            <p:cNvPr id="6" name="Picture 7" descr="Overlay-Blank.jpg"/>
            <p:cNvPicPr>
              <a:picLocks noChangeAspect="1"/>
            </p:cNvPicPr>
            <p:nvPr userDrawn="1"/>
          </p:nvPicPr>
          <p:blipFill>
            <a:blip r:embed="rId2"/>
            <a:srcRect l="1471" r="83676"/>
            <a:stretch>
              <a:fillRect/>
            </a:stretch>
          </p:blipFill>
          <p:spPr bwMode="auto">
            <a:xfrm>
              <a:off x="134471" y="0"/>
              <a:ext cx="1358153" cy="6858000"/>
            </a:xfrm>
            <a:prstGeom prst="rect">
              <a:avLst/>
            </a:prstGeom>
            <a:noFill/>
            <a:ln w="9525">
              <a:noFill/>
              <a:miter lim="800000"/>
              <a:headEnd/>
              <a:tailEnd/>
            </a:ln>
          </p:spPr>
        </p:pic>
        <p:pic>
          <p:nvPicPr>
            <p:cNvPr id="7" name="Picture 8" descr="Overlay-VerticalBridge.jpg"/>
            <p:cNvPicPr>
              <a:picLocks noChangeAspect="1"/>
            </p:cNvPicPr>
            <p:nvPr userDrawn="1"/>
          </p:nvPicPr>
          <p:blipFill>
            <a:blip r:embed="rId3"/>
            <a:srcRect/>
            <a:stretch>
              <a:fillRect/>
            </a:stretch>
          </p:blipFill>
          <p:spPr bwMode="auto">
            <a:xfrm>
              <a:off x="1447800" y="0"/>
              <a:ext cx="267891" cy="6858000"/>
            </a:xfrm>
            <a:prstGeom prst="rect">
              <a:avLst/>
            </a:prstGeom>
            <a:noFill/>
            <a:ln w="9525">
              <a:noFill/>
              <a:miter lim="800000"/>
              <a:headEnd/>
              <a:tailEnd/>
            </a:ln>
          </p:spPr>
        </p:pic>
      </p:grpSp>
      <p:grpSp>
        <p:nvGrpSpPr>
          <p:cNvPr id="5" name="Group 16"/>
          <p:cNvGrpSpPr>
            <a:grpSpLocks/>
          </p:cNvGrpSpPr>
          <p:nvPr/>
        </p:nvGrpSpPr>
        <p:grpSpPr bwMode="auto">
          <a:xfrm>
            <a:off x="7546975" y="0"/>
            <a:ext cx="1597025" cy="6858000"/>
            <a:chOff x="7413812" y="0"/>
            <a:chExt cx="1597734" cy="6858000"/>
          </a:xfrm>
        </p:grpSpPr>
        <p:pic>
          <p:nvPicPr>
            <p:cNvPr id="9" name="Picture 10" descr="Overlay-Blank.jpg"/>
            <p:cNvPicPr>
              <a:picLocks noChangeAspect="1"/>
            </p:cNvPicPr>
            <p:nvPr userDrawn="1"/>
          </p:nvPicPr>
          <p:blipFill>
            <a:blip r:embed="rId2"/>
            <a:srcRect r="85126"/>
            <a:stretch>
              <a:fillRect/>
            </a:stretch>
          </p:blipFill>
          <p:spPr bwMode="auto">
            <a:xfrm>
              <a:off x="7651376" y="0"/>
              <a:ext cx="1360170" cy="6858000"/>
            </a:xfrm>
            <a:prstGeom prst="rect">
              <a:avLst/>
            </a:prstGeom>
            <a:noFill/>
            <a:ln w="9525">
              <a:noFill/>
              <a:miter lim="800000"/>
              <a:headEnd/>
              <a:tailEnd/>
            </a:ln>
          </p:spPr>
        </p:pic>
        <p:pic>
          <p:nvPicPr>
            <p:cNvPr id="10" name="Picture 11" descr="Overlay-VerticalBridge.jpg"/>
            <p:cNvPicPr>
              <a:picLocks noChangeAspect="1"/>
            </p:cNvPicPr>
            <p:nvPr userDrawn="1"/>
          </p:nvPicPr>
          <p:blipFill>
            <a:blip r:embed="rId3"/>
            <a:srcRect/>
            <a:stretch>
              <a:fillRect/>
            </a:stretch>
          </p:blipFill>
          <p:spPr bwMode="auto">
            <a:xfrm flipH="1">
              <a:off x="7413812" y="0"/>
              <a:ext cx="267891" cy="6858000"/>
            </a:xfrm>
            <a:prstGeom prst="rect">
              <a:avLst/>
            </a:prstGeom>
            <a:noFill/>
            <a:ln w="9525">
              <a:noFill/>
              <a:miter lim="800000"/>
              <a:headEnd/>
              <a:tailEnd/>
            </a:ln>
          </p:spPr>
        </p:pic>
      </p:grpSp>
      <p:pic>
        <p:nvPicPr>
          <p:cNvPr id="11" name="Picture 12" descr="HR-Color.png"/>
          <p:cNvPicPr>
            <a:picLocks noChangeAspect="1"/>
          </p:cNvPicPr>
          <p:nvPr/>
        </p:nvPicPr>
        <p:blipFill>
          <a:blip r:embed="rId4"/>
          <a:srcRect/>
          <a:stretch>
            <a:fillRect/>
          </a:stretch>
        </p:blipFill>
        <p:spPr bwMode="auto">
          <a:xfrm>
            <a:off x="1554163" y="4841875"/>
            <a:ext cx="6035675" cy="339725"/>
          </a:xfrm>
          <a:prstGeom prst="rect">
            <a:avLst/>
          </a:prstGeom>
          <a:noFill/>
          <a:ln w="9525">
            <a:noFill/>
            <a:miter lim="800000"/>
            <a:headEnd/>
            <a:tailEnd/>
          </a:ln>
        </p:spPr>
      </p:pic>
      <p:sp>
        <p:nvSpPr>
          <p:cNvPr id="2" name="Title 1"/>
          <p:cNvSpPr>
            <a:spLocks noGrp="1"/>
          </p:cNvSpPr>
          <p:nvPr>
            <p:ph type="ctrTitle"/>
          </p:nvPr>
        </p:nvSpPr>
        <p:spPr>
          <a:xfrm>
            <a:off x="1854200" y="3693645"/>
            <a:ext cx="5446713" cy="1470025"/>
          </a:xfrm>
        </p:spPr>
        <p:txBody>
          <a:bodyPr anchor="b"/>
          <a:lstStyle>
            <a:lvl1pPr>
              <a:lnSpc>
                <a:spcPts val="6800"/>
              </a:lnSpc>
              <a:defRPr sz="6500">
                <a:latin typeface="+mj-lt"/>
              </a:defRPr>
            </a:lvl1pPr>
          </a:lstStyle>
          <a:p>
            <a:r>
              <a:rPr lang="en-US"/>
              <a:t>Click to edit Master title style</a:t>
            </a:r>
            <a:endParaRPr/>
          </a:p>
        </p:txBody>
      </p:sp>
      <p:sp>
        <p:nvSpPr>
          <p:cNvPr id="3" name="Subtitle 2"/>
          <p:cNvSpPr>
            <a:spLocks noGrp="1"/>
          </p:cNvSpPr>
          <p:nvPr>
            <p:ph type="subTitle" idx="1"/>
          </p:nvPr>
        </p:nvSpPr>
        <p:spPr>
          <a:xfrm>
            <a:off x="1854200" y="5204011"/>
            <a:ext cx="5446713" cy="851647"/>
          </a:xfrm>
        </p:spPr>
        <p:txBody>
          <a:bodyPr>
            <a:normAutofit/>
          </a:bodyPr>
          <a:lstStyle>
            <a:lvl1pPr marL="0" indent="0" algn="ctr">
              <a:spcBef>
                <a:spcPts val="300"/>
              </a:spcBef>
              <a:buNone/>
              <a:defRPr sz="1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14" name="Picture Placeholder 13"/>
          <p:cNvSpPr>
            <a:spLocks noGrp="1"/>
          </p:cNvSpPr>
          <p:nvPr>
            <p:ph type="pic" sz="quarter" idx="12"/>
          </p:nvPr>
        </p:nvSpPr>
        <p:spPr>
          <a:xfrm>
            <a:off x="3307977" y="950260"/>
            <a:ext cx="2528046" cy="2528046"/>
          </a:xfrm>
          <a:prstGeom prst="ellipse">
            <a:avLst/>
          </a:prstGeom>
          <a:solidFill>
            <a:schemeClr val="bg1">
              <a:lumMod val="85000"/>
            </a:schemeClr>
          </a:solidFill>
          <a:ln w="101600">
            <a:noFill/>
            <a:miter lim="800000"/>
          </a:ln>
          <a:effectLst>
            <a:innerShdw blurRad="762000">
              <a:schemeClr val="accent1">
                <a:alpha val="80000"/>
              </a:schemeClr>
            </a:innerShdw>
            <a:softEdge rad="317500"/>
          </a:effectLst>
        </p:spPr>
        <p:txBody>
          <a:bodyPr rtlCol="0">
            <a:normAutofit/>
          </a:bodyPr>
          <a:lstStyle>
            <a:lvl1pPr marL="0" indent="0" algn="ctr" defTabSz="914400" rtl="0" eaLnBrk="1" latinLnBrk="0" hangingPunct="1">
              <a:spcBef>
                <a:spcPts val="2400"/>
              </a:spcBef>
              <a:buClr>
                <a:schemeClr val="accent1">
                  <a:lumMod val="60000"/>
                  <a:lumOff val="40000"/>
                </a:schemeClr>
              </a:buClr>
              <a:buFont typeface="Candara" pitchFamily="34" charset="0"/>
              <a:buNone/>
              <a:defRPr sz="2400" kern="1200">
                <a:solidFill>
                  <a:schemeClr val="tx2"/>
                </a:solidFill>
                <a:latin typeface="+mn-lt"/>
                <a:ea typeface="+mn-ea"/>
                <a:cs typeface="+mn-cs"/>
              </a:defRPr>
            </a:lvl1pPr>
          </a:lstStyle>
          <a:p>
            <a:pPr lvl="0"/>
            <a:r>
              <a:rPr lang="en-US" noProof="0" dirty="0"/>
              <a:t>Click icon to add picture</a:t>
            </a:r>
            <a:endParaRPr noProof="0" dirty="0"/>
          </a:p>
        </p:txBody>
      </p:sp>
      <p:sp>
        <p:nvSpPr>
          <p:cNvPr id="12" name="Date Placeholder 3"/>
          <p:cNvSpPr>
            <a:spLocks noGrp="1"/>
          </p:cNvSpPr>
          <p:nvPr>
            <p:ph type="dt" sz="half" idx="13"/>
          </p:nvPr>
        </p:nvSpPr>
        <p:spPr>
          <a:xfrm>
            <a:off x="5257800" y="6356350"/>
            <a:ext cx="2133600" cy="365125"/>
          </a:xfrm>
        </p:spPr>
        <p:txBody>
          <a:bodyPr/>
          <a:lstStyle>
            <a:lvl1pPr>
              <a:defRPr dirty="0">
                <a:solidFill>
                  <a:schemeClr val="tx2"/>
                </a:solidFill>
              </a:defRPr>
            </a:lvl1pPr>
          </a:lstStyle>
          <a:p>
            <a:pPr>
              <a:defRPr/>
            </a:pPr>
            <a:endParaRPr lang="en-US" dirty="0"/>
          </a:p>
        </p:txBody>
      </p:sp>
      <p:sp>
        <p:nvSpPr>
          <p:cNvPr id="13" name="Footer Placeholder 4"/>
          <p:cNvSpPr>
            <a:spLocks noGrp="1"/>
          </p:cNvSpPr>
          <p:nvPr>
            <p:ph type="ftr" sz="quarter" idx="14"/>
          </p:nvPr>
        </p:nvSpPr>
        <p:spPr>
          <a:xfrm>
            <a:off x="1752600" y="6356350"/>
            <a:ext cx="2895600" cy="365125"/>
          </a:xfrm>
        </p:spPr>
        <p:txBody>
          <a:bodyPr/>
          <a:lstStyle>
            <a:lvl1pPr>
              <a:defRPr dirty="0">
                <a:solidFill>
                  <a:schemeClr val="tx2"/>
                </a:solidFill>
              </a:defRPr>
            </a:lvl1pPr>
          </a:lstStyle>
          <a:p>
            <a:pPr>
              <a:defRPr/>
            </a:pPr>
            <a:r>
              <a:rPr lang="en-US" dirty="0"/>
              <a:t>© 2017 Pearson Education, Ltd., All rights reserved. </a:t>
            </a: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grpSp>
        <p:nvGrpSpPr>
          <p:cNvPr id="4" name="Group 9"/>
          <p:cNvGrpSpPr>
            <a:grpSpLocks/>
          </p:cNvGrpSpPr>
          <p:nvPr/>
        </p:nvGrpSpPr>
        <p:grpSpPr bwMode="auto">
          <a:xfrm>
            <a:off x="0" y="0"/>
            <a:ext cx="9144000" cy="1190625"/>
            <a:chOff x="0" y="0"/>
            <a:chExt cx="9144000" cy="1191256"/>
          </a:xfrm>
        </p:grpSpPr>
        <p:pic>
          <p:nvPicPr>
            <p:cNvPr id="5" name="Picture 7" descr="Overlay-Blank.jpg"/>
            <p:cNvPicPr>
              <a:picLocks noChangeAspect="1"/>
            </p:cNvPicPr>
            <p:nvPr userDrawn="1"/>
          </p:nvPicPr>
          <p:blipFill>
            <a:blip r:embed="rId2"/>
            <a:srcRect b="85555"/>
            <a:stretch>
              <a:fillRect/>
            </a:stretch>
          </p:blipFill>
          <p:spPr bwMode="auto">
            <a:xfrm>
              <a:off x="0" y="0"/>
              <a:ext cx="9144000" cy="990600"/>
            </a:xfrm>
            <a:prstGeom prst="rect">
              <a:avLst/>
            </a:prstGeom>
            <a:noFill/>
            <a:ln w="9525">
              <a:noFill/>
              <a:miter lim="800000"/>
              <a:headEnd/>
              <a:tailEnd/>
            </a:ln>
          </p:spPr>
        </p:pic>
        <p:pic>
          <p:nvPicPr>
            <p:cNvPr id="6" name="Picture 8" descr="Overlay-HorizontalBridge.jpg"/>
            <p:cNvPicPr>
              <a:picLocks noChangeAspect="1"/>
            </p:cNvPicPr>
            <p:nvPr userDrawn="1"/>
          </p:nvPicPr>
          <p:blipFill>
            <a:blip r:embed="rId3"/>
            <a:srcRect/>
            <a:stretch>
              <a:fillRect/>
            </a:stretch>
          </p:blipFill>
          <p:spPr bwMode="auto">
            <a:xfrm flipV="1">
              <a:off x="0" y="923365"/>
              <a:ext cx="9144000" cy="267891"/>
            </a:xfrm>
            <a:prstGeom prst="rect">
              <a:avLst/>
            </a:prstGeom>
            <a:noFill/>
            <a:ln w="9525">
              <a:noFill/>
              <a:miter lim="800000"/>
              <a:headEnd/>
              <a:tailEnd/>
            </a:ln>
          </p:spPr>
        </p:pic>
      </p:grpSp>
      <p:grpSp>
        <p:nvGrpSpPr>
          <p:cNvPr id="7" name="Group 10"/>
          <p:cNvGrpSpPr>
            <a:grpSpLocks/>
          </p:cNvGrpSpPr>
          <p:nvPr/>
        </p:nvGrpSpPr>
        <p:grpSpPr bwMode="auto">
          <a:xfrm flipV="1">
            <a:off x="0" y="5667375"/>
            <a:ext cx="9144000" cy="1190625"/>
            <a:chOff x="0" y="0"/>
            <a:chExt cx="9144000" cy="1191256"/>
          </a:xfrm>
        </p:grpSpPr>
        <p:pic>
          <p:nvPicPr>
            <p:cNvPr id="8" name="Picture 10" descr="Overlay-Blank.jpg"/>
            <p:cNvPicPr>
              <a:picLocks noChangeAspect="1"/>
            </p:cNvPicPr>
            <p:nvPr userDrawn="1"/>
          </p:nvPicPr>
          <p:blipFill>
            <a:blip r:embed="rId2"/>
            <a:srcRect b="85555"/>
            <a:stretch>
              <a:fillRect/>
            </a:stretch>
          </p:blipFill>
          <p:spPr bwMode="auto">
            <a:xfrm>
              <a:off x="0" y="0"/>
              <a:ext cx="9144000" cy="990600"/>
            </a:xfrm>
            <a:prstGeom prst="rect">
              <a:avLst/>
            </a:prstGeom>
            <a:noFill/>
            <a:ln w="9525">
              <a:noFill/>
              <a:miter lim="800000"/>
              <a:headEnd/>
              <a:tailEnd/>
            </a:ln>
          </p:spPr>
        </p:pic>
        <p:pic>
          <p:nvPicPr>
            <p:cNvPr id="9" name="Picture 11" descr="Overlay-HorizontalBridge.jpg"/>
            <p:cNvPicPr>
              <a:picLocks noChangeAspect="1"/>
            </p:cNvPicPr>
            <p:nvPr userDrawn="1"/>
          </p:nvPicPr>
          <p:blipFill>
            <a:blip r:embed="rId3"/>
            <a:srcRect/>
            <a:stretch>
              <a:fillRect/>
            </a:stretch>
          </p:blipFill>
          <p:spPr bwMode="auto">
            <a:xfrm flipV="1">
              <a:off x="0" y="923365"/>
              <a:ext cx="9144000" cy="267891"/>
            </a:xfrm>
            <a:prstGeom prst="rect">
              <a:avLst/>
            </a:prstGeom>
            <a:noFill/>
            <a:ln w="9525">
              <a:noFill/>
              <a:miter lim="800000"/>
              <a:headEnd/>
              <a:tailEnd/>
            </a:ln>
          </p:spPr>
        </p:pic>
      </p:grpSp>
      <p:pic>
        <p:nvPicPr>
          <p:cNvPr id="10" name="Picture 12" descr="HR-Color.png"/>
          <p:cNvPicPr>
            <a:picLocks noChangeAspect="1"/>
          </p:cNvPicPr>
          <p:nvPr/>
        </p:nvPicPr>
        <p:blipFill>
          <a:blip r:embed="rId4"/>
          <a:srcRect/>
          <a:stretch>
            <a:fillRect/>
          </a:stretch>
        </p:blipFill>
        <p:spPr bwMode="auto">
          <a:xfrm>
            <a:off x="1554163" y="3259138"/>
            <a:ext cx="6035675" cy="339725"/>
          </a:xfrm>
          <a:prstGeom prst="rect">
            <a:avLst/>
          </a:prstGeom>
          <a:noFill/>
          <a:ln w="9525">
            <a:noFill/>
            <a:miter lim="800000"/>
            <a:headEnd/>
            <a:tailEnd/>
          </a:ln>
        </p:spPr>
      </p:pic>
      <p:sp>
        <p:nvSpPr>
          <p:cNvPr id="2" name="Title 1"/>
          <p:cNvSpPr>
            <a:spLocks noGrp="1"/>
          </p:cNvSpPr>
          <p:nvPr>
            <p:ph type="title"/>
          </p:nvPr>
        </p:nvSpPr>
        <p:spPr>
          <a:xfrm>
            <a:off x="1854200" y="1851212"/>
            <a:ext cx="5446714" cy="1730375"/>
          </a:xfrm>
        </p:spPr>
        <p:txBody>
          <a:bodyPr anchor="b"/>
          <a:lstStyle>
            <a:lvl1pPr algn="ctr">
              <a:lnSpc>
                <a:spcPts val="6800"/>
              </a:lnSpc>
              <a:defRPr sz="6500" b="0" cap="none" baseline="0">
                <a:latin typeface="+mj-lt"/>
              </a:defRPr>
            </a:lvl1pPr>
          </a:lstStyle>
          <a:p>
            <a:r>
              <a:rPr lang="en-US"/>
              <a:t>Click to edit Master title style</a:t>
            </a:r>
            <a:endParaRPr/>
          </a:p>
        </p:txBody>
      </p:sp>
      <p:sp>
        <p:nvSpPr>
          <p:cNvPr id="3" name="Text Placeholder 2"/>
          <p:cNvSpPr>
            <a:spLocks noGrp="1"/>
          </p:cNvSpPr>
          <p:nvPr>
            <p:ph type="body" idx="1"/>
          </p:nvPr>
        </p:nvSpPr>
        <p:spPr>
          <a:xfrm>
            <a:off x="1854200" y="3576918"/>
            <a:ext cx="5446714" cy="829982"/>
          </a:xfrm>
        </p:spPr>
        <p:txBody>
          <a:bodyPr>
            <a:normAutofit/>
          </a:bodyPr>
          <a:lstStyle>
            <a:lvl1pPr marL="0" indent="0" algn="ctr">
              <a:spcBef>
                <a:spcPts val="300"/>
              </a:spcBef>
              <a:buNone/>
              <a:defRPr sz="1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1" name="Date Placeholder 3"/>
          <p:cNvSpPr>
            <a:spLocks noGrp="1"/>
          </p:cNvSpPr>
          <p:nvPr>
            <p:ph type="dt" sz="half" idx="10"/>
          </p:nvPr>
        </p:nvSpPr>
        <p:spPr/>
        <p:txBody>
          <a:bodyPr/>
          <a:lstStyle>
            <a:lvl1pPr>
              <a:defRPr/>
            </a:lvl1pPr>
          </a:lstStyle>
          <a:p>
            <a:pPr>
              <a:defRPr/>
            </a:pPr>
            <a:endParaRPr lang="en-US" dirty="0"/>
          </a:p>
        </p:txBody>
      </p:sp>
      <p:sp>
        <p:nvSpPr>
          <p:cNvPr id="12" name="Footer Placeholder 4"/>
          <p:cNvSpPr>
            <a:spLocks noGrp="1"/>
          </p:cNvSpPr>
          <p:nvPr>
            <p:ph type="ftr" sz="quarter" idx="11"/>
          </p:nvPr>
        </p:nvSpPr>
        <p:spPr/>
        <p:txBody>
          <a:bodyPr/>
          <a:lstStyle>
            <a:lvl1pPr>
              <a:defRPr dirty="0"/>
            </a:lvl1pPr>
          </a:lstStyle>
          <a:p>
            <a:pPr>
              <a:defRPr/>
            </a:pPr>
            <a:r>
              <a:rPr lang="en-US" dirty="0"/>
              <a:t>© 2017 Pearson Education, Ltd., All rights reserved. </a:t>
            </a:r>
          </a:p>
        </p:txBody>
      </p:sp>
      <p:sp>
        <p:nvSpPr>
          <p:cNvPr id="13" name="Slide Number Placeholder 5"/>
          <p:cNvSpPr>
            <a:spLocks noGrp="1"/>
          </p:cNvSpPr>
          <p:nvPr>
            <p:ph type="sldNum" sz="quarter" idx="12"/>
          </p:nvPr>
        </p:nvSpPr>
        <p:spPr/>
        <p:txBody>
          <a:bodyPr/>
          <a:lstStyle>
            <a:lvl1pPr>
              <a:defRPr/>
            </a:lvl1pPr>
          </a:lstStyle>
          <a:p>
            <a:pPr>
              <a:defRPr/>
            </a:pPr>
            <a:fld id="{FBFCEC01-5D5A-024B-AFBB-4CAA8FF73F55}" type="slidenum">
              <a:rPr lang="en-US"/>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5" name="Group 6"/>
          <p:cNvGrpSpPr>
            <a:grpSpLocks/>
          </p:cNvGrpSpPr>
          <p:nvPr/>
        </p:nvGrpSpPr>
        <p:grpSpPr bwMode="auto">
          <a:xfrm>
            <a:off x="0" y="1373188"/>
            <a:ext cx="9144000" cy="5484812"/>
            <a:chOff x="0" y="1372650"/>
            <a:chExt cx="9144000" cy="5485350"/>
          </a:xfrm>
        </p:grpSpPr>
        <p:pic>
          <p:nvPicPr>
            <p:cNvPr id="6"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7"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792162" y="1774825"/>
            <a:ext cx="3566160" cy="4303713"/>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4766534" y="1774825"/>
            <a:ext cx="3566160" cy="4303713"/>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Date Placeholder 4"/>
          <p:cNvSpPr>
            <a:spLocks noGrp="1"/>
          </p:cNvSpPr>
          <p:nvPr>
            <p:ph type="dt" sz="half" idx="10"/>
          </p:nvPr>
        </p:nvSpPr>
        <p:spPr/>
        <p:txBody>
          <a:bodyPr/>
          <a:lstStyle>
            <a:lvl1pPr>
              <a:defRPr dirty="0"/>
            </a:lvl1pPr>
          </a:lstStyle>
          <a:p>
            <a:pPr>
              <a:defRPr/>
            </a:pPr>
            <a:endParaRPr lang="en-US" dirty="0"/>
          </a:p>
        </p:txBody>
      </p:sp>
      <p:sp>
        <p:nvSpPr>
          <p:cNvPr id="9" name="Footer Placeholder 5"/>
          <p:cNvSpPr>
            <a:spLocks noGrp="1"/>
          </p:cNvSpPr>
          <p:nvPr>
            <p:ph type="ftr" sz="quarter" idx="11"/>
          </p:nvPr>
        </p:nvSpPr>
        <p:spPr/>
        <p:txBody>
          <a:bodyPr/>
          <a:lstStyle>
            <a:lvl1pPr>
              <a:defRPr dirty="0"/>
            </a:lvl1pPr>
          </a:lstStyle>
          <a:p>
            <a:pPr>
              <a:defRPr/>
            </a:pPr>
            <a:r>
              <a:rPr lang="en-US" dirty="0"/>
              <a:t>© 2017 Pearson Education, Ltd., All rights reserved. </a:t>
            </a:r>
          </a:p>
        </p:txBody>
      </p:sp>
      <p:sp>
        <p:nvSpPr>
          <p:cNvPr id="10" name="Slide Number Placeholder 6"/>
          <p:cNvSpPr>
            <a:spLocks noGrp="1"/>
          </p:cNvSpPr>
          <p:nvPr>
            <p:ph type="sldNum" sz="quarter" idx="12"/>
          </p:nvPr>
        </p:nvSpPr>
        <p:spPr/>
        <p:txBody>
          <a:bodyPr/>
          <a:lstStyle>
            <a:lvl1pPr>
              <a:defRPr/>
            </a:lvl1pPr>
          </a:lstStyle>
          <a:p>
            <a:pPr>
              <a:defRPr/>
            </a:pPr>
            <a:fld id="{793298D1-69AE-D94B-83B4-C1E8F3597BBB}"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7" name="Group 6"/>
          <p:cNvGrpSpPr>
            <a:grpSpLocks/>
          </p:cNvGrpSpPr>
          <p:nvPr/>
        </p:nvGrpSpPr>
        <p:grpSpPr bwMode="auto">
          <a:xfrm>
            <a:off x="0" y="1373188"/>
            <a:ext cx="9144000" cy="5484812"/>
            <a:chOff x="0" y="1372650"/>
            <a:chExt cx="9144000" cy="5485350"/>
          </a:xfrm>
        </p:grpSpPr>
        <p:pic>
          <p:nvPicPr>
            <p:cNvPr id="8"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9"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pic>
        <p:nvPicPr>
          <p:cNvPr id="10" name="Picture 9" descr="Overlay-HorizontalBridge.jpg"/>
          <p:cNvPicPr>
            <a:picLocks noChangeAspect="1"/>
          </p:cNvPicPr>
          <p:nvPr/>
        </p:nvPicPr>
        <p:blipFill>
          <a:blip r:embed="rId3"/>
          <a:srcRect t="23425" r="61031" b="39764"/>
          <a:stretch>
            <a:fillRect/>
          </a:stretch>
        </p:blipFill>
        <p:spPr>
          <a:xfrm>
            <a:off x="4765675" y="2460625"/>
            <a:ext cx="3563938" cy="98425"/>
          </a:xfrm>
          <a:prstGeom prst="rect">
            <a:avLst/>
          </a:prstGeom>
          <a:solidFill>
            <a:schemeClr val="bg2">
              <a:lumMod val="40000"/>
              <a:lumOff val="60000"/>
            </a:schemeClr>
          </a:solidFill>
        </p:spPr>
      </p:pic>
      <p:pic>
        <p:nvPicPr>
          <p:cNvPr id="11" name="Picture 10" descr="Overlay-HorizontalBridge.jpg"/>
          <p:cNvPicPr>
            <a:picLocks noChangeAspect="1"/>
          </p:cNvPicPr>
          <p:nvPr/>
        </p:nvPicPr>
        <p:blipFill>
          <a:blip r:embed="rId3"/>
          <a:srcRect t="23425" r="61031" b="39764"/>
          <a:stretch>
            <a:fillRect/>
          </a:stretch>
        </p:blipFill>
        <p:spPr>
          <a:xfrm>
            <a:off x="779463" y="2460625"/>
            <a:ext cx="3563937" cy="98425"/>
          </a:xfrm>
          <a:prstGeom prst="rect">
            <a:avLst/>
          </a:prstGeom>
          <a:solidFill>
            <a:schemeClr val="bg2">
              <a:lumMod val="40000"/>
              <a:lumOff val="60000"/>
            </a:schemeClr>
          </a:solidFill>
        </p:spPr>
      </p:pic>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777240" y="1879320"/>
            <a:ext cx="3566160" cy="639762"/>
          </a:xfrm>
        </p:spPr>
        <p:txBody>
          <a:bodyPr anchor="b">
            <a:noAutofit/>
          </a:bodyPr>
          <a:lstStyle>
            <a:lvl1pPr marL="0" indent="0" algn="ctr">
              <a:spcBef>
                <a:spcPts val="0"/>
              </a:spcBef>
              <a:buNone/>
              <a:defRPr sz="2800" b="0">
                <a:solidFill>
                  <a:schemeClr val="tx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77240" y="2590799"/>
            <a:ext cx="3566160" cy="3487739"/>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4766048" y="1879320"/>
            <a:ext cx="3566160" cy="639762"/>
          </a:xfrm>
        </p:spPr>
        <p:txBody>
          <a:bodyPr anchor="b">
            <a:noAutofit/>
          </a:bodyPr>
          <a:lstStyle>
            <a:lvl1pPr marL="0" indent="0" algn="ctr">
              <a:spcBef>
                <a:spcPts val="0"/>
              </a:spcBef>
              <a:buNone/>
              <a:defRPr sz="2800" b="0">
                <a:solidFill>
                  <a:schemeClr val="tx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66048" y="2590799"/>
            <a:ext cx="3566160" cy="3487739"/>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2" name="Date Placeholder 6"/>
          <p:cNvSpPr>
            <a:spLocks noGrp="1"/>
          </p:cNvSpPr>
          <p:nvPr>
            <p:ph type="dt" sz="half" idx="10"/>
          </p:nvPr>
        </p:nvSpPr>
        <p:spPr/>
        <p:txBody>
          <a:bodyPr/>
          <a:lstStyle>
            <a:lvl1pPr>
              <a:defRPr dirty="0"/>
            </a:lvl1pPr>
          </a:lstStyle>
          <a:p>
            <a:pPr>
              <a:defRPr/>
            </a:pPr>
            <a:endParaRPr lang="en-US" dirty="0"/>
          </a:p>
        </p:txBody>
      </p:sp>
      <p:sp>
        <p:nvSpPr>
          <p:cNvPr id="13" name="Footer Placeholder 7"/>
          <p:cNvSpPr>
            <a:spLocks noGrp="1"/>
          </p:cNvSpPr>
          <p:nvPr>
            <p:ph type="ftr" sz="quarter" idx="11"/>
          </p:nvPr>
        </p:nvSpPr>
        <p:spPr/>
        <p:txBody>
          <a:bodyPr/>
          <a:lstStyle>
            <a:lvl1pPr>
              <a:defRPr dirty="0"/>
            </a:lvl1pPr>
          </a:lstStyle>
          <a:p>
            <a:pPr>
              <a:defRPr/>
            </a:pPr>
            <a:r>
              <a:rPr lang="en-US" dirty="0"/>
              <a:t>© 2017 Pearson Education, Ltd., All rights reserved. </a:t>
            </a:r>
          </a:p>
        </p:txBody>
      </p:sp>
      <p:sp>
        <p:nvSpPr>
          <p:cNvPr id="14" name="Slide Number Placeholder 8"/>
          <p:cNvSpPr>
            <a:spLocks noGrp="1"/>
          </p:cNvSpPr>
          <p:nvPr>
            <p:ph type="sldNum" sz="quarter" idx="12"/>
          </p:nvPr>
        </p:nvSpPr>
        <p:spPr/>
        <p:txBody>
          <a:bodyPr/>
          <a:lstStyle>
            <a:lvl1pPr>
              <a:defRPr/>
            </a:lvl1pPr>
          </a:lstStyle>
          <a:p>
            <a:pPr>
              <a:defRPr/>
            </a:pPr>
            <a:fld id="{55E9BEDC-36A3-9E40-B9B7-EF42D67A6E46}"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3" name="Group 6"/>
          <p:cNvGrpSpPr>
            <a:grpSpLocks/>
          </p:cNvGrpSpPr>
          <p:nvPr/>
        </p:nvGrpSpPr>
        <p:grpSpPr bwMode="auto">
          <a:xfrm>
            <a:off x="0" y="1373188"/>
            <a:ext cx="9144000" cy="5484812"/>
            <a:chOff x="0" y="1372650"/>
            <a:chExt cx="9144000" cy="5485350"/>
          </a:xfrm>
        </p:grpSpPr>
        <p:pic>
          <p:nvPicPr>
            <p:cNvPr id="4"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5"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sp>
        <p:nvSpPr>
          <p:cNvPr id="2" name="Title 1"/>
          <p:cNvSpPr>
            <a:spLocks noGrp="1"/>
          </p:cNvSpPr>
          <p:nvPr>
            <p:ph type="title"/>
          </p:nvPr>
        </p:nvSpPr>
        <p:spPr/>
        <p:txBody>
          <a:bodyPr/>
          <a:lstStyle/>
          <a:p>
            <a:r>
              <a:rPr lang="en-US"/>
              <a:t>Click to edit Master title style</a:t>
            </a:r>
            <a:endParaRPr/>
          </a:p>
        </p:txBody>
      </p:sp>
      <p:sp>
        <p:nvSpPr>
          <p:cNvPr id="6" name="Date Placeholder 2"/>
          <p:cNvSpPr>
            <a:spLocks noGrp="1"/>
          </p:cNvSpPr>
          <p:nvPr>
            <p:ph type="dt" sz="half" idx="10"/>
          </p:nvPr>
        </p:nvSpPr>
        <p:spPr/>
        <p:txBody>
          <a:bodyPr/>
          <a:lstStyle>
            <a:lvl1pPr>
              <a:defRPr dirty="0"/>
            </a:lvl1pPr>
          </a:lstStyle>
          <a:p>
            <a:pPr>
              <a:defRPr/>
            </a:pPr>
            <a:endParaRPr lang="en-US" dirty="0"/>
          </a:p>
        </p:txBody>
      </p:sp>
      <p:sp>
        <p:nvSpPr>
          <p:cNvPr id="7" name="Footer Placeholder 3"/>
          <p:cNvSpPr>
            <a:spLocks noGrp="1"/>
          </p:cNvSpPr>
          <p:nvPr>
            <p:ph type="ftr" sz="quarter" idx="11"/>
          </p:nvPr>
        </p:nvSpPr>
        <p:spPr/>
        <p:txBody>
          <a:bodyPr/>
          <a:lstStyle>
            <a:lvl1pPr>
              <a:defRPr dirty="0"/>
            </a:lvl1pPr>
          </a:lstStyle>
          <a:p>
            <a:pPr>
              <a:defRPr/>
            </a:pPr>
            <a:r>
              <a:rPr lang="en-US" dirty="0"/>
              <a:t>© 2017 Pearson Education, Ltd., All rights reserved. </a:t>
            </a:r>
          </a:p>
        </p:txBody>
      </p:sp>
      <p:sp>
        <p:nvSpPr>
          <p:cNvPr id="8" name="Slide Number Placeholder 4"/>
          <p:cNvSpPr>
            <a:spLocks noGrp="1"/>
          </p:cNvSpPr>
          <p:nvPr>
            <p:ph type="sldNum" sz="quarter" idx="12"/>
          </p:nvPr>
        </p:nvSpPr>
        <p:spPr/>
        <p:txBody>
          <a:bodyPr/>
          <a:lstStyle>
            <a:lvl1pPr>
              <a:defRPr/>
            </a:lvl1pPr>
          </a:lstStyle>
          <a:p>
            <a:pPr>
              <a:defRPr/>
            </a:pPr>
            <a:fld id="{CD487DAE-8C80-B544-80C4-9497E4FC7967}"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6" descr="Overlay-Blank.jpg"/>
          <p:cNvPicPr>
            <a:picLocks noChangeAspect="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3" name="Date Placeholder 1"/>
          <p:cNvSpPr>
            <a:spLocks noGrp="1"/>
          </p:cNvSpPr>
          <p:nvPr>
            <p:ph type="dt" sz="half" idx="10"/>
          </p:nvPr>
        </p:nvSpPr>
        <p:spPr/>
        <p:txBody>
          <a:bodyPr/>
          <a:lstStyle>
            <a:lvl1pPr>
              <a:defRPr dirty="0"/>
            </a:lvl1pPr>
          </a:lstStyle>
          <a:p>
            <a:pPr>
              <a:defRPr/>
            </a:pPr>
            <a:endParaRPr lang="en-US" dirty="0"/>
          </a:p>
        </p:txBody>
      </p:sp>
      <p:sp>
        <p:nvSpPr>
          <p:cNvPr id="4" name="Footer Placeholder 2"/>
          <p:cNvSpPr>
            <a:spLocks noGrp="1"/>
          </p:cNvSpPr>
          <p:nvPr>
            <p:ph type="ftr" sz="quarter" idx="11"/>
          </p:nvPr>
        </p:nvSpPr>
        <p:spPr/>
        <p:txBody>
          <a:bodyPr/>
          <a:lstStyle>
            <a:lvl1pPr>
              <a:defRPr dirty="0"/>
            </a:lvl1pPr>
          </a:lstStyle>
          <a:p>
            <a:pPr>
              <a:defRPr/>
            </a:pPr>
            <a:r>
              <a:rPr lang="en-US" dirty="0"/>
              <a:t>© 2017 Pearson Education, Ltd., All rights reserved. </a:t>
            </a:r>
          </a:p>
        </p:txBody>
      </p:sp>
      <p:sp>
        <p:nvSpPr>
          <p:cNvPr id="5" name="Slide Number Placeholder 3"/>
          <p:cNvSpPr>
            <a:spLocks noGrp="1"/>
          </p:cNvSpPr>
          <p:nvPr>
            <p:ph type="sldNum" sz="quarter" idx="12"/>
          </p:nvPr>
        </p:nvSpPr>
        <p:spPr/>
        <p:txBody>
          <a:bodyPr/>
          <a:lstStyle>
            <a:lvl1pPr>
              <a:defRPr/>
            </a:lvl1pPr>
          </a:lstStyle>
          <a:p>
            <a:pPr>
              <a:defRPr/>
            </a:pPr>
            <a:fld id="{3BF51CE2-3593-EE4E-B491-85B6833DF5C8}"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5" name="Group 11"/>
          <p:cNvGrpSpPr>
            <a:grpSpLocks/>
          </p:cNvGrpSpPr>
          <p:nvPr/>
        </p:nvGrpSpPr>
        <p:grpSpPr bwMode="auto">
          <a:xfrm>
            <a:off x="4267200" y="0"/>
            <a:ext cx="4876800" cy="6858000"/>
            <a:chOff x="4267200" y="0"/>
            <a:chExt cx="4876800" cy="6858000"/>
          </a:xfrm>
        </p:grpSpPr>
        <p:pic>
          <p:nvPicPr>
            <p:cNvPr id="6" name="Picture 7" descr="Overlay-Blank.jpg"/>
            <p:cNvPicPr>
              <a:picLocks noChangeAspect="1"/>
            </p:cNvPicPr>
            <p:nvPr userDrawn="1"/>
          </p:nvPicPr>
          <p:blipFill>
            <a:blip r:embed="rId2"/>
            <a:srcRect l="4301" r="46875"/>
            <a:stretch>
              <a:fillRect/>
            </a:stretch>
          </p:blipFill>
          <p:spPr bwMode="auto">
            <a:xfrm>
              <a:off x="4495800" y="0"/>
              <a:ext cx="4648200" cy="6858000"/>
            </a:xfrm>
            <a:prstGeom prst="rect">
              <a:avLst/>
            </a:prstGeom>
            <a:noFill/>
            <a:ln w="9525">
              <a:noFill/>
              <a:miter lim="800000"/>
              <a:headEnd/>
              <a:tailEnd/>
            </a:ln>
          </p:spPr>
        </p:pic>
        <p:pic>
          <p:nvPicPr>
            <p:cNvPr id="7" name="Picture 8" descr="Overlay-VerticalBridge.jpg"/>
            <p:cNvPicPr>
              <a:picLocks noChangeAspect="1"/>
            </p:cNvPicPr>
            <p:nvPr userDrawn="1"/>
          </p:nvPicPr>
          <p:blipFill>
            <a:blip r:embed="rId3"/>
            <a:srcRect/>
            <a:stretch>
              <a:fillRect/>
            </a:stretch>
          </p:blipFill>
          <p:spPr bwMode="auto">
            <a:xfrm flipH="1">
              <a:off x="4267200" y="0"/>
              <a:ext cx="267891" cy="6858000"/>
            </a:xfrm>
            <a:prstGeom prst="rect">
              <a:avLst/>
            </a:prstGeom>
            <a:noFill/>
            <a:ln w="9525">
              <a:noFill/>
              <a:miter lim="800000"/>
              <a:headEnd/>
              <a:tailEnd/>
            </a:ln>
          </p:spPr>
        </p:pic>
      </p:grpSp>
      <p:sp>
        <p:nvSpPr>
          <p:cNvPr id="2" name="Title 1"/>
          <p:cNvSpPr>
            <a:spLocks noGrp="1"/>
          </p:cNvSpPr>
          <p:nvPr>
            <p:ph type="title"/>
          </p:nvPr>
        </p:nvSpPr>
        <p:spPr>
          <a:xfrm>
            <a:off x="381000" y="609600"/>
            <a:ext cx="3612776" cy="1537447"/>
          </a:xfrm>
        </p:spPr>
        <p:txBody>
          <a:bodyPr anchor="b"/>
          <a:lstStyle>
            <a:lvl1pPr algn="ctr">
              <a:lnSpc>
                <a:spcPct val="100000"/>
              </a:lnSpc>
              <a:defRPr sz="3600" b="0"/>
            </a:lvl1pPr>
          </a:lstStyle>
          <a:p>
            <a:r>
              <a:rPr lang="en-US"/>
              <a:t>Click to edit Master title style</a:t>
            </a:r>
            <a:endParaRPr/>
          </a:p>
        </p:txBody>
      </p:sp>
      <p:sp>
        <p:nvSpPr>
          <p:cNvPr id="3" name="Content Placeholder 2"/>
          <p:cNvSpPr>
            <a:spLocks noGrp="1"/>
          </p:cNvSpPr>
          <p:nvPr>
            <p:ph idx="1"/>
          </p:nvPr>
        </p:nvSpPr>
        <p:spPr>
          <a:xfrm>
            <a:off x="4885859" y="381001"/>
            <a:ext cx="3813174" cy="5697537"/>
          </a:xfrm>
        </p:spPr>
        <p:txBody>
          <a:bodyPr>
            <a:normAutofit/>
          </a:bodyPr>
          <a:lstStyle>
            <a:lvl1pPr>
              <a:defRPr sz="2400" b="0"/>
            </a:lvl1pPr>
            <a:lvl2pPr>
              <a:defRPr sz="2200" b="0"/>
            </a:lvl2pPr>
            <a:lvl3pPr>
              <a:defRPr sz="2000" b="0"/>
            </a:lvl3pPr>
            <a:lvl4pPr>
              <a:defRPr sz="1800" b="0"/>
            </a:lvl4pPr>
            <a:lvl5pPr>
              <a:defRPr sz="1800" b="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381000" y="2209801"/>
            <a:ext cx="3612776" cy="3200400"/>
          </a:xfrm>
        </p:spPr>
        <p:txBody>
          <a:bodyPr>
            <a:normAutofit/>
          </a:bodyPr>
          <a:lstStyle>
            <a:lvl1pPr marL="0" indent="0" algn="ctr">
              <a:buNone/>
              <a:defRPr sz="1800" b="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4"/>
          <p:cNvSpPr>
            <a:spLocks noGrp="1"/>
          </p:cNvSpPr>
          <p:nvPr>
            <p:ph type="dt" sz="half" idx="10"/>
          </p:nvPr>
        </p:nvSpPr>
        <p:spPr/>
        <p:txBody>
          <a:bodyPr/>
          <a:lstStyle>
            <a:lvl1pPr>
              <a:defRPr dirty="0"/>
            </a:lvl1pPr>
          </a:lstStyle>
          <a:p>
            <a:pPr>
              <a:defRPr/>
            </a:pPr>
            <a:endParaRPr lang="en-US" dirty="0"/>
          </a:p>
        </p:txBody>
      </p:sp>
      <p:sp>
        <p:nvSpPr>
          <p:cNvPr id="9" name="Footer Placeholder 5"/>
          <p:cNvSpPr>
            <a:spLocks noGrp="1"/>
          </p:cNvSpPr>
          <p:nvPr>
            <p:ph type="ftr" sz="quarter" idx="11"/>
          </p:nvPr>
        </p:nvSpPr>
        <p:spPr/>
        <p:txBody>
          <a:bodyPr/>
          <a:lstStyle>
            <a:lvl1pPr>
              <a:defRPr dirty="0">
                <a:solidFill>
                  <a:schemeClr val="tx2"/>
                </a:solidFill>
              </a:defRPr>
            </a:lvl1pPr>
          </a:lstStyle>
          <a:p>
            <a:pPr>
              <a:defRPr/>
            </a:pPr>
            <a:r>
              <a:rPr lang="en-US" dirty="0"/>
              <a:t>© 2017 Pearson Education, Ltd., All rights reserved. </a:t>
            </a:r>
          </a:p>
        </p:txBody>
      </p:sp>
      <p:sp>
        <p:nvSpPr>
          <p:cNvPr id="10" name="Slide Number Placeholder 6"/>
          <p:cNvSpPr>
            <a:spLocks noGrp="1"/>
          </p:cNvSpPr>
          <p:nvPr>
            <p:ph type="sldNum" sz="quarter" idx="12"/>
          </p:nvPr>
        </p:nvSpPr>
        <p:spPr/>
        <p:txBody>
          <a:bodyPr/>
          <a:lstStyle>
            <a:lvl1pPr algn="ctr">
              <a:defRPr>
                <a:solidFill>
                  <a:schemeClr val="tx2">
                    <a:lumMod val="40000"/>
                    <a:lumOff val="60000"/>
                  </a:schemeClr>
                </a:solidFill>
              </a:defRPr>
            </a:lvl1pPr>
          </a:lstStyle>
          <a:p>
            <a:pPr>
              <a:defRPr/>
            </a:pPr>
            <a:fld id="{816E368C-1A76-764C-A4C6-A47FE0348898}"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792163" y="39688"/>
            <a:ext cx="7570787" cy="14128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792163" y="1762125"/>
            <a:ext cx="7570787" cy="42894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651625" y="6356350"/>
            <a:ext cx="2133600" cy="365125"/>
          </a:xfrm>
          <a:prstGeom prst="rect">
            <a:avLst/>
          </a:prstGeom>
        </p:spPr>
        <p:txBody>
          <a:bodyPr vert="horz" lIns="91440" tIns="45720" rIns="91440" bIns="45720" rtlCol="0" anchor="ctr"/>
          <a:lstStyle>
            <a:lvl1pPr algn="r">
              <a:defRPr sz="1200" b="1" dirty="0">
                <a:solidFill>
                  <a:schemeClr val="tx2">
                    <a:lumMod val="40000"/>
                    <a:lumOff val="60000"/>
                  </a:schemeClr>
                </a:solidFill>
              </a:defRPr>
            </a:lvl1pPr>
          </a:lstStyle>
          <a:p>
            <a:pPr>
              <a:defRPr/>
            </a:pPr>
            <a:endParaRPr lang="en-US" dirty="0"/>
          </a:p>
        </p:txBody>
      </p:sp>
      <p:sp>
        <p:nvSpPr>
          <p:cNvPr id="6" name="Slide Number Placeholder 5"/>
          <p:cNvSpPr>
            <a:spLocks noGrp="1"/>
          </p:cNvSpPr>
          <p:nvPr>
            <p:ph type="sldNum" sz="quarter" idx="4"/>
          </p:nvPr>
        </p:nvSpPr>
        <p:spPr>
          <a:xfrm>
            <a:off x="4267200" y="6356350"/>
            <a:ext cx="609600" cy="365125"/>
          </a:xfrm>
          <a:prstGeom prst="rect">
            <a:avLst/>
          </a:prstGeom>
        </p:spPr>
        <p:txBody>
          <a:bodyPr vert="horz" lIns="91440" tIns="45720" rIns="91440" bIns="45720" rtlCol="0" anchor="ctr"/>
          <a:lstStyle>
            <a:lvl1pPr algn="ctr">
              <a:defRPr sz="1200" b="1">
                <a:solidFill>
                  <a:schemeClr val="tx2">
                    <a:lumMod val="40000"/>
                    <a:lumOff val="60000"/>
                  </a:schemeClr>
                </a:solidFill>
              </a:defRPr>
            </a:lvl1pPr>
          </a:lstStyle>
          <a:p>
            <a:pPr>
              <a:defRPr/>
            </a:pPr>
            <a:fld id="{B9F3C192-4994-CF45-A7F4-386AB6D968C5}" type="slidenum">
              <a:rPr lang="en-US"/>
              <a:pPr>
                <a:defRPr/>
              </a:pPr>
              <a:t>‹#›</a:t>
            </a:fld>
            <a:endParaRPr lang="en-US" dirty="0"/>
          </a:p>
        </p:txBody>
      </p:sp>
      <p:sp>
        <p:nvSpPr>
          <p:cNvPr id="5" name="Footer Placeholder 4"/>
          <p:cNvSpPr>
            <a:spLocks noGrp="1"/>
          </p:cNvSpPr>
          <p:nvPr>
            <p:ph type="ftr" sz="quarter" idx="3"/>
          </p:nvPr>
        </p:nvSpPr>
        <p:spPr>
          <a:xfrm>
            <a:off x="371475" y="6356350"/>
            <a:ext cx="2895600" cy="365125"/>
          </a:xfrm>
          <a:prstGeom prst="rect">
            <a:avLst/>
          </a:prstGeom>
        </p:spPr>
        <p:txBody>
          <a:bodyPr vert="horz" lIns="91440" tIns="45720" rIns="91440" bIns="45720" rtlCol="0" anchor="ctr"/>
          <a:lstStyle>
            <a:lvl1pPr algn="l">
              <a:defRPr sz="1200" b="1" dirty="0">
                <a:solidFill>
                  <a:schemeClr val="tx2">
                    <a:lumMod val="40000"/>
                    <a:lumOff val="60000"/>
                  </a:schemeClr>
                </a:solidFill>
              </a:defRPr>
            </a:lvl1pPr>
          </a:lstStyle>
          <a:p>
            <a:pPr>
              <a:defRPr/>
            </a:pPr>
            <a:r>
              <a:rPr lang="en-US" dirty="0"/>
              <a:t>© 2017 Pearson Education, Ltd., All rights reserved. </a:t>
            </a:r>
          </a:p>
        </p:txBody>
      </p:sp>
    </p:spTree>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 id="2147483710" r:id="rId13"/>
  </p:sldLayoutIdLst>
  <p:hf sldNum="0" hdr="0" dt="0"/>
  <p:txStyles>
    <p:titleStyle>
      <a:lvl1pPr algn="ctr" rtl="0" eaLnBrk="0" fontAlgn="base" hangingPunct="0">
        <a:lnSpc>
          <a:spcPts val="6000"/>
        </a:lnSpc>
        <a:spcBef>
          <a:spcPct val="0"/>
        </a:spcBef>
        <a:spcAft>
          <a:spcPct val="0"/>
        </a:spcAft>
        <a:defRPr sz="5400" kern="1200">
          <a:solidFill>
            <a:schemeClr val="tx2"/>
          </a:solidFill>
          <a:latin typeface="+mn-lt"/>
          <a:ea typeface="ＭＳ Ｐゴシック" pitchFamily="-1" charset="-128"/>
          <a:cs typeface="ＭＳ Ｐゴシック" pitchFamily="-1" charset="-128"/>
        </a:defRPr>
      </a:lvl1pPr>
      <a:lvl2pPr algn="ctr" rtl="0" eaLnBrk="0" fontAlgn="base" hangingPunct="0">
        <a:lnSpc>
          <a:spcPts val="6000"/>
        </a:lnSpc>
        <a:spcBef>
          <a:spcPct val="0"/>
        </a:spcBef>
        <a:spcAft>
          <a:spcPct val="0"/>
        </a:spcAft>
        <a:defRPr sz="5400">
          <a:solidFill>
            <a:schemeClr val="tx2"/>
          </a:solidFill>
          <a:latin typeface="Candara" pitchFamily="-1" charset="0"/>
          <a:ea typeface="ＭＳ Ｐゴシック" pitchFamily="-1" charset="-128"/>
          <a:cs typeface="ＭＳ Ｐゴシック" pitchFamily="-1" charset="-128"/>
        </a:defRPr>
      </a:lvl2pPr>
      <a:lvl3pPr algn="ctr" rtl="0" eaLnBrk="0" fontAlgn="base" hangingPunct="0">
        <a:lnSpc>
          <a:spcPts val="6000"/>
        </a:lnSpc>
        <a:spcBef>
          <a:spcPct val="0"/>
        </a:spcBef>
        <a:spcAft>
          <a:spcPct val="0"/>
        </a:spcAft>
        <a:defRPr sz="5400">
          <a:solidFill>
            <a:schemeClr val="tx2"/>
          </a:solidFill>
          <a:latin typeface="Candara" pitchFamily="-1" charset="0"/>
          <a:ea typeface="ＭＳ Ｐゴシック" pitchFamily="-1" charset="-128"/>
          <a:cs typeface="ＭＳ Ｐゴシック" pitchFamily="-1" charset="-128"/>
        </a:defRPr>
      </a:lvl3pPr>
      <a:lvl4pPr algn="ctr" rtl="0" eaLnBrk="0" fontAlgn="base" hangingPunct="0">
        <a:lnSpc>
          <a:spcPts val="6000"/>
        </a:lnSpc>
        <a:spcBef>
          <a:spcPct val="0"/>
        </a:spcBef>
        <a:spcAft>
          <a:spcPct val="0"/>
        </a:spcAft>
        <a:defRPr sz="5400">
          <a:solidFill>
            <a:schemeClr val="tx2"/>
          </a:solidFill>
          <a:latin typeface="Candara" pitchFamily="-1" charset="0"/>
          <a:ea typeface="ＭＳ Ｐゴシック" pitchFamily="-1" charset="-128"/>
          <a:cs typeface="ＭＳ Ｐゴシック" pitchFamily="-1" charset="-128"/>
        </a:defRPr>
      </a:lvl4pPr>
      <a:lvl5pPr algn="ctr" rtl="0" eaLnBrk="0" fontAlgn="base" hangingPunct="0">
        <a:lnSpc>
          <a:spcPts val="6000"/>
        </a:lnSpc>
        <a:spcBef>
          <a:spcPct val="0"/>
        </a:spcBef>
        <a:spcAft>
          <a:spcPct val="0"/>
        </a:spcAft>
        <a:defRPr sz="5400">
          <a:solidFill>
            <a:schemeClr val="tx2"/>
          </a:solidFill>
          <a:latin typeface="Candara" pitchFamily="-1" charset="0"/>
          <a:ea typeface="ＭＳ Ｐゴシック" pitchFamily="-1" charset="-128"/>
          <a:cs typeface="ＭＳ Ｐゴシック" pitchFamily="-1" charset="-128"/>
        </a:defRPr>
      </a:lvl5pPr>
      <a:lvl6pPr marL="457200" algn="ctr" rtl="0" fontAlgn="base">
        <a:lnSpc>
          <a:spcPts val="6000"/>
        </a:lnSpc>
        <a:spcBef>
          <a:spcPct val="0"/>
        </a:spcBef>
        <a:spcAft>
          <a:spcPct val="0"/>
        </a:spcAft>
        <a:defRPr sz="5400">
          <a:solidFill>
            <a:schemeClr val="tx2"/>
          </a:solidFill>
          <a:latin typeface="Candara" pitchFamily="-1" charset="0"/>
          <a:ea typeface="ＭＳ Ｐゴシック" pitchFamily="-1" charset="-128"/>
          <a:cs typeface="ＭＳ Ｐゴシック" pitchFamily="-1" charset="-128"/>
        </a:defRPr>
      </a:lvl6pPr>
      <a:lvl7pPr marL="914400" algn="ctr" rtl="0" fontAlgn="base">
        <a:lnSpc>
          <a:spcPts val="6000"/>
        </a:lnSpc>
        <a:spcBef>
          <a:spcPct val="0"/>
        </a:spcBef>
        <a:spcAft>
          <a:spcPct val="0"/>
        </a:spcAft>
        <a:defRPr sz="5400">
          <a:solidFill>
            <a:schemeClr val="tx2"/>
          </a:solidFill>
          <a:latin typeface="Candara" pitchFamily="-1" charset="0"/>
          <a:ea typeface="ＭＳ Ｐゴシック" pitchFamily="-1" charset="-128"/>
          <a:cs typeface="ＭＳ Ｐゴシック" pitchFamily="-1" charset="-128"/>
        </a:defRPr>
      </a:lvl7pPr>
      <a:lvl8pPr marL="1371600" algn="ctr" rtl="0" fontAlgn="base">
        <a:lnSpc>
          <a:spcPts val="6000"/>
        </a:lnSpc>
        <a:spcBef>
          <a:spcPct val="0"/>
        </a:spcBef>
        <a:spcAft>
          <a:spcPct val="0"/>
        </a:spcAft>
        <a:defRPr sz="5400">
          <a:solidFill>
            <a:schemeClr val="tx2"/>
          </a:solidFill>
          <a:latin typeface="Candara" pitchFamily="-1" charset="0"/>
          <a:ea typeface="ＭＳ Ｐゴシック" pitchFamily="-1" charset="-128"/>
          <a:cs typeface="ＭＳ Ｐゴシック" pitchFamily="-1" charset="-128"/>
        </a:defRPr>
      </a:lvl8pPr>
      <a:lvl9pPr marL="1828800" algn="ctr" rtl="0" fontAlgn="base">
        <a:lnSpc>
          <a:spcPts val="6000"/>
        </a:lnSpc>
        <a:spcBef>
          <a:spcPct val="0"/>
        </a:spcBef>
        <a:spcAft>
          <a:spcPct val="0"/>
        </a:spcAft>
        <a:defRPr sz="5400">
          <a:solidFill>
            <a:schemeClr val="tx2"/>
          </a:solidFill>
          <a:latin typeface="Candara" pitchFamily="-1" charset="0"/>
          <a:ea typeface="ＭＳ Ｐゴシック" pitchFamily="-1" charset="-128"/>
          <a:cs typeface="ＭＳ Ｐゴシック" pitchFamily="-1" charset="-128"/>
        </a:defRPr>
      </a:lvl9pPr>
    </p:titleStyle>
    <p:bodyStyle>
      <a:lvl1pPr marL="342900" indent="-342900" algn="l" rtl="0" eaLnBrk="0" fontAlgn="base" hangingPunct="0">
        <a:spcBef>
          <a:spcPts val="2400"/>
        </a:spcBef>
        <a:spcAft>
          <a:spcPct val="0"/>
        </a:spcAft>
        <a:buClr>
          <a:srgbClr val="BAABE3"/>
        </a:buClr>
        <a:buFont typeface="Candara" pitchFamily="-1" charset="0"/>
        <a:buChar char="•"/>
        <a:defRPr sz="2800" kern="1200">
          <a:solidFill>
            <a:schemeClr val="tx2"/>
          </a:solidFill>
          <a:latin typeface="+mn-lt"/>
          <a:ea typeface="ＭＳ Ｐゴシック" pitchFamily="-1" charset="-128"/>
          <a:cs typeface="ＭＳ Ｐゴシック" pitchFamily="-1" charset="-128"/>
        </a:defRPr>
      </a:lvl1pPr>
      <a:lvl2pPr marL="685800" indent="-336550" algn="l" rtl="0" eaLnBrk="0" fontAlgn="base" hangingPunct="0">
        <a:spcBef>
          <a:spcPts val="600"/>
        </a:spcBef>
        <a:spcAft>
          <a:spcPct val="0"/>
        </a:spcAft>
        <a:buClr>
          <a:schemeClr val="tx2"/>
        </a:buClr>
        <a:buFont typeface="Candara" pitchFamily="-1" charset="0"/>
        <a:buChar char="•"/>
        <a:defRPr sz="2600" kern="1200">
          <a:solidFill>
            <a:schemeClr val="tx2"/>
          </a:solidFill>
          <a:latin typeface="+mn-lt"/>
          <a:ea typeface="ＭＳ Ｐゴシック" pitchFamily="-1" charset="-128"/>
          <a:cs typeface="+mn-cs"/>
        </a:defRPr>
      </a:lvl2pPr>
      <a:lvl3pPr marL="1035050" indent="-349250" algn="l" rtl="0" eaLnBrk="0" fontAlgn="base" hangingPunct="0">
        <a:spcBef>
          <a:spcPts val="600"/>
        </a:spcBef>
        <a:spcAft>
          <a:spcPct val="0"/>
        </a:spcAft>
        <a:buClr>
          <a:srgbClr val="BAABE3"/>
        </a:buClr>
        <a:buFont typeface="Candara" pitchFamily="-1" charset="0"/>
        <a:buChar char="•"/>
        <a:defRPr sz="2400" kern="1200">
          <a:solidFill>
            <a:schemeClr val="tx2"/>
          </a:solidFill>
          <a:latin typeface="+mn-lt"/>
          <a:ea typeface="ＭＳ Ｐゴシック" pitchFamily="-1" charset="-128"/>
          <a:cs typeface="+mn-cs"/>
        </a:defRPr>
      </a:lvl3pPr>
      <a:lvl4pPr marL="1371600" indent="-336550" algn="l" rtl="0" eaLnBrk="0" fontAlgn="base" hangingPunct="0">
        <a:spcBef>
          <a:spcPts val="600"/>
        </a:spcBef>
        <a:spcAft>
          <a:spcPct val="0"/>
        </a:spcAft>
        <a:buClr>
          <a:schemeClr val="tx2"/>
        </a:buClr>
        <a:buFont typeface="Candara" pitchFamily="-1" charset="0"/>
        <a:buChar char="•"/>
        <a:defRPr sz="2200" kern="1200">
          <a:solidFill>
            <a:schemeClr val="tx2"/>
          </a:solidFill>
          <a:latin typeface="+mn-lt"/>
          <a:ea typeface="ＭＳ Ｐゴシック" pitchFamily="-1" charset="-128"/>
          <a:cs typeface="+mn-cs"/>
        </a:defRPr>
      </a:lvl4pPr>
      <a:lvl5pPr marL="1720850" indent="-349250" algn="l" rtl="0" eaLnBrk="0" fontAlgn="base" hangingPunct="0">
        <a:spcBef>
          <a:spcPts val="600"/>
        </a:spcBef>
        <a:spcAft>
          <a:spcPct val="0"/>
        </a:spcAft>
        <a:buClr>
          <a:srgbClr val="BAABE3"/>
        </a:buClr>
        <a:buFont typeface="Candara" pitchFamily="-1" charset="0"/>
        <a:buChar char="•"/>
        <a:defRPr sz="2000" kern="1200">
          <a:solidFill>
            <a:schemeClr val="tx2"/>
          </a:solidFill>
          <a:latin typeface="+mn-lt"/>
          <a:ea typeface="ＭＳ Ｐゴシック" pitchFamily="-1"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92162" y="40341"/>
            <a:ext cx="7570787" cy="1411941"/>
          </a:xfrm>
          <a:prstGeom prst="rect">
            <a:avLst/>
          </a:prstGeom>
        </p:spPr>
        <p:txBody>
          <a:bodyPr vert="horz" lIns="91440" tIns="45720" rIns="91440" bIns="45720" rtlCol="0" anchor="ctr">
            <a:noAutofit/>
          </a:bodyPr>
          <a:lstStyle/>
          <a:p>
            <a:r>
              <a:rPr lang="en-US"/>
              <a:t>Click to edit Master title style</a:t>
            </a:r>
            <a:endParaRPr/>
          </a:p>
        </p:txBody>
      </p:sp>
      <p:sp>
        <p:nvSpPr>
          <p:cNvPr id="3" name="Text Placeholder 2"/>
          <p:cNvSpPr>
            <a:spLocks noGrp="1"/>
          </p:cNvSpPr>
          <p:nvPr>
            <p:ph type="body" idx="1"/>
          </p:nvPr>
        </p:nvSpPr>
        <p:spPr>
          <a:xfrm>
            <a:off x="792162" y="1761565"/>
            <a:ext cx="7570787" cy="428961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6651812" y="6356350"/>
            <a:ext cx="2133600" cy="365125"/>
          </a:xfrm>
          <a:prstGeom prst="rect">
            <a:avLst/>
          </a:prstGeom>
        </p:spPr>
        <p:txBody>
          <a:bodyPr vert="horz" lIns="91440" tIns="45720" rIns="91440" bIns="45720" rtlCol="0" anchor="ctr"/>
          <a:lstStyle>
            <a:lvl1pPr algn="r">
              <a:defRPr sz="1200" b="1">
                <a:solidFill>
                  <a:schemeClr val="tx2">
                    <a:lumMod val="40000"/>
                    <a:lumOff val="60000"/>
                  </a:schemeClr>
                </a:solidFill>
              </a:defRPr>
            </a:lvl1pPr>
          </a:lstStyle>
          <a:p>
            <a:pPr>
              <a:defRPr/>
            </a:pPr>
            <a:endParaRPr lang="en-US" dirty="0"/>
          </a:p>
        </p:txBody>
      </p:sp>
      <p:sp>
        <p:nvSpPr>
          <p:cNvPr id="6" name="Slide Number Placeholder 5"/>
          <p:cNvSpPr>
            <a:spLocks noGrp="1"/>
          </p:cNvSpPr>
          <p:nvPr>
            <p:ph type="sldNum" sz="quarter" idx="4"/>
          </p:nvPr>
        </p:nvSpPr>
        <p:spPr>
          <a:xfrm>
            <a:off x="4267200" y="6356350"/>
            <a:ext cx="609600" cy="365125"/>
          </a:xfrm>
          <a:prstGeom prst="rect">
            <a:avLst/>
          </a:prstGeom>
        </p:spPr>
        <p:txBody>
          <a:bodyPr vert="horz" lIns="91440" tIns="45720" rIns="91440" bIns="45720" rtlCol="0" anchor="ctr"/>
          <a:lstStyle>
            <a:lvl1pPr algn="ctr">
              <a:defRPr sz="1200" b="1">
                <a:solidFill>
                  <a:schemeClr val="tx2">
                    <a:lumMod val="40000"/>
                    <a:lumOff val="60000"/>
                  </a:schemeClr>
                </a:solidFill>
              </a:defRPr>
            </a:lvl1pPr>
          </a:lstStyle>
          <a:p>
            <a:pPr>
              <a:defRPr/>
            </a:pPr>
            <a:fld id="{B9F3C192-4994-CF45-A7F4-386AB6D968C5}" type="slidenum">
              <a:rPr lang="en-US" smtClean="0"/>
              <a:pPr>
                <a:defRPr/>
              </a:pPr>
              <a:t>‹#›</a:t>
            </a:fld>
            <a:endParaRPr lang="en-US" dirty="0"/>
          </a:p>
        </p:txBody>
      </p:sp>
      <p:sp>
        <p:nvSpPr>
          <p:cNvPr id="5" name="Footer Placeholder 4"/>
          <p:cNvSpPr>
            <a:spLocks noGrp="1"/>
          </p:cNvSpPr>
          <p:nvPr>
            <p:ph type="ftr" sz="quarter" idx="3"/>
          </p:nvPr>
        </p:nvSpPr>
        <p:spPr>
          <a:xfrm>
            <a:off x="372035" y="6356350"/>
            <a:ext cx="2895600" cy="365125"/>
          </a:xfrm>
          <a:prstGeom prst="rect">
            <a:avLst/>
          </a:prstGeom>
        </p:spPr>
        <p:txBody>
          <a:bodyPr vert="horz" lIns="91440" tIns="45720" rIns="91440" bIns="45720" rtlCol="0" anchor="ctr"/>
          <a:lstStyle>
            <a:lvl1pPr algn="l">
              <a:defRPr sz="1200" b="1">
                <a:solidFill>
                  <a:schemeClr val="tx2">
                    <a:lumMod val="40000"/>
                    <a:lumOff val="60000"/>
                  </a:schemeClr>
                </a:solidFill>
              </a:defRPr>
            </a:lvl1pPr>
          </a:lstStyle>
          <a:p>
            <a:pPr>
              <a:defRPr/>
            </a:pPr>
            <a:r>
              <a:rPr lang="en-US" dirty="0"/>
              <a:t>© 2017 Pearson Education, Ltd., All rights reserved. </a:t>
            </a:r>
          </a:p>
        </p:txBody>
      </p:sp>
    </p:spTree>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Lst>
  <p:hf sldNum="0" hdr="0" dt="0"/>
  <p:txStyles>
    <p:titleStyle>
      <a:lvl1pPr algn="ctr" defTabSz="914400" rtl="0" eaLnBrk="1" latinLnBrk="0" hangingPunct="1">
        <a:lnSpc>
          <a:spcPts val="6000"/>
        </a:lnSpc>
        <a:spcBef>
          <a:spcPct val="0"/>
        </a:spcBef>
        <a:buNone/>
        <a:defRPr sz="5400" kern="1200">
          <a:solidFill>
            <a:schemeClr val="tx2"/>
          </a:solidFill>
          <a:latin typeface="+mn-lt"/>
          <a:ea typeface="+mj-ea"/>
          <a:cs typeface="+mj-cs"/>
        </a:defRPr>
      </a:lvl1pPr>
    </p:titleStyle>
    <p:bodyStyle>
      <a:lvl1pPr marL="342900" indent="-342900" algn="l" defTabSz="914400" rtl="0" eaLnBrk="1" latinLnBrk="0" hangingPunct="1">
        <a:spcBef>
          <a:spcPts val="2400"/>
        </a:spcBef>
        <a:buClr>
          <a:schemeClr val="accent1">
            <a:lumMod val="60000"/>
            <a:lumOff val="40000"/>
          </a:schemeClr>
        </a:buClr>
        <a:buFont typeface="Candara" pitchFamily="34" charset="0"/>
        <a:buChar char="•"/>
        <a:defRPr sz="2800" kern="1200">
          <a:solidFill>
            <a:schemeClr val="tx2"/>
          </a:solidFill>
          <a:latin typeface="+mn-lt"/>
          <a:ea typeface="+mn-ea"/>
          <a:cs typeface="+mn-cs"/>
        </a:defRPr>
      </a:lvl1pPr>
      <a:lvl2pPr marL="685800" indent="-336550" algn="l" defTabSz="914400" rtl="0" eaLnBrk="1" latinLnBrk="0" hangingPunct="1">
        <a:spcBef>
          <a:spcPts val="600"/>
        </a:spcBef>
        <a:buClr>
          <a:schemeClr val="tx2"/>
        </a:buClr>
        <a:buFont typeface="Candara" pitchFamily="34" charset="0"/>
        <a:buChar char="•"/>
        <a:defRPr sz="2600" kern="1200">
          <a:solidFill>
            <a:schemeClr val="tx2"/>
          </a:solidFill>
          <a:latin typeface="+mn-lt"/>
          <a:ea typeface="+mn-ea"/>
          <a:cs typeface="+mn-cs"/>
        </a:defRPr>
      </a:lvl2pPr>
      <a:lvl3pPr marL="1035050" indent="-349250" algn="l" defTabSz="914400" rtl="0" eaLnBrk="1" latinLnBrk="0" hangingPunct="1">
        <a:spcBef>
          <a:spcPts val="600"/>
        </a:spcBef>
        <a:buClr>
          <a:schemeClr val="accent1">
            <a:lumMod val="60000"/>
            <a:lumOff val="40000"/>
          </a:schemeClr>
        </a:buClr>
        <a:buFont typeface="Candara" pitchFamily="34" charset="0"/>
        <a:buChar char="•"/>
        <a:defRPr sz="2400" kern="1200">
          <a:solidFill>
            <a:schemeClr val="tx2"/>
          </a:solidFill>
          <a:latin typeface="+mn-lt"/>
          <a:ea typeface="+mn-ea"/>
          <a:cs typeface="+mn-cs"/>
        </a:defRPr>
      </a:lvl3pPr>
      <a:lvl4pPr marL="1371600" indent="-336550" algn="l" defTabSz="914400" rtl="0" eaLnBrk="1" latinLnBrk="0" hangingPunct="1">
        <a:spcBef>
          <a:spcPts val="600"/>
        </a:spcBef>
        <a:buClr>
          <a:schemeClr val="tx2"/>
        </a:buClr>
        <a:buFont typeface="Candara" pitchFamily="34" charset="0"/>
        <a:buChar char="•"/>
        <a:defRPr sz="2200" kern="1200">
          <a:solidFill>
            <a:schemeClr val="tx2"/>
          </a:solidFill>
          <a:latin typeface="+mn-lt"/>
          <a:ea typeface="+mn-ea"/>
          <a:cs typeface="+mn-cs"/>
        </a:defRPr>
      </a:lvl4pPr>
      <a:lvl5pPr marL="1720850" indent="-349250" algn="l" defTabSz="914400" rtl="0" eaLnBrk="1" latinLnBrk="0" hangingPunct="1">
        <a:spcBef>
          <a:spcPts val="600"/>
        </a:spcBef>
        <a:buClr>
          <a:schemeClr val="accent1">
            <a:lumMod val="60000"/>
            <a:lumOff val="40000"/>
          </a:schemeClr>
        </a:buClr>
        <a:buFont typeface="Candara" pitchFamily="34" charset="0"/>
        <a:buChar char="•"/>
        <a:defRPr sz="2000" kern="1200">
          <a:solidFill>
            <a:schemeClr val="tx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8.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34.pdf"/><Relationship Id="rId2" Type="http://schemas.openxmlformats.org/officeDocument/2006/relationships/notesSlide" Target="../notesSlides/notesSlide14.xml"/><Relationship Id="rId1" Type="http://schemas.openxmlformats.org/officeDocument/2006/relationships/slideLayout" Target="../slideLayouts/slideLayout8.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0.pdf"/><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ctrTitle"/>
          </p:nvPr>
        </p:nvSpPr>
        <p:spPr>
          <a:xfrm>
            <a:off x="1828800" y="3429000"/>
            <a:ext cx="5446713" cy="1470025"/>
          </a:xfrm>
        </p:spPr>
        <p:txBody>
          <a:bodyPr/>
          <a:lstStyle/>
          <a:p>
            <a:pPr eaLnBrk="1" hangingPunct="1">
              <a:defRPr/>
            </a:pPr>
            <a:r>
              <a:rPr lang="en-US" dirty="0"/>
              <a:t>Chapter 3</a:t>
            </a:r>
          </a:p>
        </p:txBody>
      </p:sp>
      <p:sp>
        <p:nvSpPr>
          <p:cNvPr id="19459" name="Subtitle 13"/>
          <p:cNvSpPr>
            <a:spLocks noGrp="1"/>
          </p:cNvSpPr>
          <p:nvPr>
            <p:ph type="subTitle" idx="1"/>
          </p:nvPr>
        </p:nvSpPr>
        <p:spPr>
          <a:xfrm>
            <a:off x="1524000" y="4953000"/>
            <a:ext cx="6096000" cy="852488"/>
          </a:xfrm>
        </p:spPr>
        <p:txBody>
          <a:bodyPr>
            <a:noAutofit/>
          </a:bodyPr>
          <a:lstStyle/>
          <a:p>
            <a:pPr eaLnBrk="1" hangingPunct="1"/>
            <a:r>
              <a:rPr lang="en-US" sz="3600" dirty="0"/>
              <a:t> Classical Encryption Techniques</a:t>
            </a:r>
          </a:p>
        </p:txBody>
      </p:sp>
      <p:pic>
        <p:nvPicPr>
          <p:cNvPr id="4" name="Picture Placeholder 4" descr="crypto.jpg"/>
          <p:cNvPicPr>
            <a:picLocks noChangeAspect="1"/>
          </p:cNvPicPr>
          <p:nvPr/>
        </p:nvPicPr>
        <p:blipFill>
          <a:blip r:embed="rId3">
            <a:alphaModFix/>
            <a:lum bright="28000"/>
          </a:blip>
          <a:srcRect l="-16674" t="-1111" r="-18211" b="44444"/>
          <a:stretch>
            <a:fillRect/>
          </a:stretch>
        </p:blipFill>
        <p:spPr bwMode="auto">
          <a:xfrm>
            <a:off x="3581400" y="1447800"/>
            <a:ext cx="2109547" cy="1209027"/>
          </a:xfrm>
          <a:prstGeom prst="ellipse">
            <a:avLst/>
          </a:prstGeom>
          <a:solidFill>
            <a:schemeClr val="bg1">
              <a:lumMod val="85000"/>
            </a:schemeClr>
          </a:solidFill>
          <a:ln w="101600">
            <a:noFill/>
            <a:miter lim="800000"/>
            <a:headEnd/>
            <a:tailEnd/>
          </a:ln>
          <a:effectLst>
            <a:innerShdw blurRad="762000">
              <a:schemeClr val="accent1">
                <a:alpha val="80000"/>
              </a:schemeClr>
            </a:innerShdw>
            <a:softEdge rad="76200"/>
          </a:effectLst>
        </p:spPr>
      </p:pic>
      <p:sp>
        <p:nvSpPr>
          <p:cNvPr id="6" name="Footer Placeholder 5"/>
          <p:cNvSpPr>
            <a:spLocks noGrp="1"/>
          </p:cNvSpPr>
          <p:nvPr>
            <p:ph type="ftr" sz="quarter" idx="4294967295"/>
          </p:nvPr>
        </p:nvSpPr>
        <p:spPr>
          <a:xfrm>
            <a:off x="0" y="6492875"/>
            <a:ext cx="4648200" cy="365125"/>
          </a:xfrm>
          <a:prstGeom prst="rect">
            <a:avLst/>
          </a:prstGeom>
        </p:spPr>
        <p:txBody>
          <a:bodyPr/>
          <a:lstStyle/>
          <a:p>
            <a:pPr>
              <a:defRPr/>
            </a:pPr>
            <a:r>
              <a:rPr lang="en-US" sz="1000" dirty="0"/>
              <a:t>© 2017 Pearson Education, Ltd., All rights reserved.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Difficulties</a:t>
            </a:r>
          </a:p>
        </p:txBody>
      </p:sp>
      <p:sp>
        <p:nvSpPr>
          <p:cNvPr id="3" name="Content Placeholder 2"/>
          <p:cNvSpPr>
            <a:spLocks noGrp="1"/>
          </p:cNvSpPr>
          <p:nvPr>
            <p:ph idx="1"/>
          </p:nvPr>
        </p:nvSpPr>
        <p:spPr>
          <a:xfrm>
            <a:off x="533400" y="1600200"/>
            <a:ext cx="8077200" cy="4867275"/>
          </a:xfrm>
        </p:spPr>
        <p:txBody>
          <a:bodyPr>
            <a:normAutofit fontScale="77500" lnSpcReduction="20000"/>
          </a:bodyPr>
          <a:lstStyle/>
          <a:p>
            <a:r>
              <a:rPr lang="en-US" dirty="0"/>
              <a:t>The one-time pad offers complete security but, in practice, has two fundamental difficulties:</a:t>
            </a:r>
          </a:p>
          <a:p>
            <a:pPr lvl="1"/>
            <a:r>
              <a:rPr lang="en-US" dirty="0"/>
              <a:t>There is the practical problem of making large quantities of random keys</a:t>
            </a:r>
          </a:p>
          <a:p>
            <a:pPr lvl="2"/>
            <a:r>
              <a:rPr lang="en-US" dirty="0"/>
              <a:t>Any heavily used system might require millions of random characters on a regular basis</a:t>
            </a:r>
          </a:p>
          <a:p>
            <a:pPr lvl="1"/>
            <a:r>
              <a:rPr lang="en-US" dirty="0"/>
              <a:t>Mammoth key distribution problem</a:t>
            </a:r>
          </a:p>
          <a:p>
            <a:pPr lvl="2"/>
            <a:r>
              <a:rPr lang="en-US" dirty="0"/>
              <a:t>For every message to be sent, a key of equal length is needed by both sender and receiver</a:t>
            </a:r>
          </a:p>
          <a:p>
            <a:r>
              <a:rPr lang="en-US" dirty="0"/>
              <a:t>Because of these difficulties, the one-time pad is of limited utility</a:t>
            </a:r>
          </a:p>
          <a:p>
            <a:pPr lvl="1"/>
            <a:r>
              <a:rPr lang="en-US" dirty="0"/>
              <a:t>Useful primarily for low-bandwidth channels requiring very high security</a:t>
            </a:r>
          </a:p>
          <a:p>
            <a:r>
              <a:rPr lang="en-US" dirty="0"/>
              <a:t>The one-time pad is the only cryptosystem that exhibits </a:t>
            </a:r>
            <a:r>
              <a:rPr lang="en-US" i="1" dirty="0"/>
              <a:t>perfect secrecy </a:t>
            </a:r>
            <a:r>
              <a:rPr lang="en-US" dirty="0"/>
              <a:t>(see Appendix F)</a:t>
            </a:r>
          </a:p>
        </p:txBody>
      </p:sp>
      <p:sp>
        <p:nvSpPr>
          <p:cNvPr id="4" name="Footer Placeholder 3"/>
          <p:cNvSpPr>
            <a:spLocks noGrp="1"/>
          </p:cNvSpPr>
          <p:nvPr>
            <p:ph type="ftr" sz="quarter" idx="11"/>
          </p:nvPr>
        </p:nvSpPr>
        <p:spPr>
          <a:xfrm>
            <a:off x="0" y="6492875"/>
            <a:ext cx="6477000" cy="365125"/>
          </a:xfrm>
        </p:spPr>
        <p:txBody>
          <a:bodyPr/>
          <a:lstStyle/>
          <a:p>
            <a:pPr>
              <a:defRPr/>
            </a:pPr>
            <a:r>
              <a:rPr lang="en-US" sz="1000" dirty="0"/>
              <a:t>© 2017 Pearson Education, Ltd., All rights reserved.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r>
              <a:rPr lang="en-AU" dirty="0"/>
              <a:t>Rail Fence Cipher</a:t>
            </a:r>
          </a:p>
        </p:txBody>
      </p:sp>
      <p:sp>
        <p:nvSpPr>
          <p:cNvPr id="102403" name="Rectangle 3"/>
          <p:cNvSpPr>
            <a:spLocks noGrp="1" noChangeArrowheads="1"/>
          </p:cNvSpPr>
          <p:nvPr>
            <p:ph idx="1"/>
          </p:nvPr>
        </p:nvSpPr>
        <p:spPr>
          <a:xfrm>
            <a:off x="792163" y="1762125"/>
            <a:ext cx="7570787" cy="4714875"/>
          </a:xfrm>
        </p:spPr>
        <p:txBody>
          <a:bodyPr>
            <a:normAutofit fontScale="92500" lnSpcReduction="10000"/>
          </a:bodyPr>
          <a:lstStyle/>
          <a:p>
            <a:r>
              <a:rPr lang="en-AU" dirty="0"/>
              <a:t>Simplest transposition cipher</a:t>
            </a:r>
          </a:p>
          <a:p>
            <a:r>
              <a:rPr lang="en-AU" dirty="0"/>
              <a:t>Plaintext is written down as a sequence of diagonals and then read off as a sequence of rows</a:t>
            </a:r>
          </a:p>
          <a:p>
            <a:r>
              <a:rPr lang="en-AU" dirty="0"/>
              <a:t>To encipher the message “meet me after the toga party” with a rail fence of depth 2, we would write:</a:t>
            </a:r>
          </a:p>
          <a:p>
            <a:pPr lvl="1">
              <a:buNone/>
            </a:pPr>
            <a:r>
              <a:rPr lang="en-AU" dirty="0"/>
              <a:t>		m e m a t r h t g p r y</a:t>
            </a:r>
          </a:p>
          <a:p>
            <a:pPr lvl="1">
              <a:buNone/>
            </a:pPr>
            <a:r>
              <a:rPr lang="en-AU" dirty="0"/>
              <a:t>		    e t e f e t e o a a t</a:t>
            </a:r>
          </a:p>
          <a:p>
            <a:pPr lvl="1">
              <a:buNone/>
            </a:pPr>
            <a:r>
              <a:rPr lang="en-AU" dirty="0"/>
              <a:t>Encrypted message is:</a:t>
            </a:r>
          </a:p>
          <a:p>
            <a:pPr lvl="1">
              <a:buNone/>
            </a:pPr>
            <a:r>
              <a:rPr lang="en-AU" dirty="0"/>
              <a:t>	MEMATRHTGPRYETEFETEOAAT</a:t>
            </a:r>
          </a:p>
          <a:p>
            <a:pPr lvl="1"/>
            <a:endParaRPr lang="en-AU" dirty="0"/>
          </a:p>
          <a:p>
            <a:pPr lvl="1"/>
            <a:endParaRPr lang="en-AU" dirty="0"/>
          </a:p>
        </p:txBody>
      </p:sp>
      <p:pic>
        <p:nvPicPr>
          <p:cNvPr id="6" name="Picture 5"/>
          <p:cNvPicPr>
            <a:picLocks noChangeAspect="1"/>
          </p:cNvPicPr>
          <p:nvPr/>
        </p:nvPicPr>
        <p:blipFill>
          <a:blip r:embed="rId3"/>
          <a:stretch>
            <a:fillRect/>
          </a:stretch>
        </p:blipFill>
        <p:spPr>
          <a:xfrm>
            <a:off x="7315200" y="4527612"/>
            <a:ext cx="1371600" cy="2330388"/>
          </a:xfrm>
          <a:prstGeom prst="rect">
            <a:avLst/>
          </a:prstGeom>
        </p:spPr>
      </p:pic>
      <p:sp>
        <p:nvSpPr>
          <p:cNvPr id="5" name="Footer Placeholder 4"/>
          <p:cNvSpPr>
            <a:spLocks noGrp="1"/>
          </p:cNvSpPr>
          <p:nvPr>
            <p:ph type="ftr" sz="quarter" idx="11"/>
          </p:nvPr>
        </p:nvSpPr>
        <p:spPr>
          <a:xfrm>
            <a:off x="0" y="6492875"/>
            <a:ext cx="4876800" cy="365125"/>
          </a:xfrm>
        </p:spPr>
        <p:txBody>
          <a:bodyPr/>
          <a:lstStyle/>
          <a:p>
            <a:pPr>
              <a:defRPr/>
            </a:pPr>
            <a:r>
              <a:rPr lang="en-US" sz="1000" dirty="0"/>
              <a:t>© 2017 Pearson Education, Ltd., All rights reserved.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a:xfrm>
            <a:off x="0" y="39688"/>
            <a:ext cx="9143999" cy="1412875"/>
          </a:xfrm>
        </p:spPr>
        <p:txBody>
          <a:bodyPr/>
          <a:lstStyle/>
          <a:p>
            <a:r>
              <a:rPr lang="en-AU" dirty="0"/>
              <a:t>Row Transposition Cipher</a:t>
            </a:r>
          </a:p>
        </p:txBody>
      </p:sp>
      <p:sp>
        <p:nvSpPr>
          <p:cNvPr id="104451" name="Rectangle 3"/>
          <p:cNvSpPr>
            <a:spLocks noGrp="1" noChangeArrowheads="1"/>
          </p:cNvSpPr>
          <p:nvPr>
            <p:ph idx="1"/>
          </p:nvPr>
        </p:nvSpPr>
        <p:spPr>
          <a:xfrm>
            <a:off x="762000" y="1676400"/>
            <a:ext cx="7696200" cy="4714875"/>
          </a:xfrm>
        </p:spPr>
        <p:txBody>
          <a:bodyPr>
            <a:normAutofit fontScale="85000" lnSpcReduction="10000"/>
          </a:bodyPr>
          <a:lstStyle/>
          <a:p>
            <a:r>
              <a:rPr lang="en-US" dirty="0"/>
              <a:t>Is a more complex transposition</a:t>
            </a:r>
            <a:endParaRPr lang="en-AU" dirty="0"/>
          </a:p>
          <a:p>
            <a:r>
              <a:rPr lang="en-AU" dirty="0"/>
              <a:t>Write the message in a rectangle, row by row, and read the message off, column by column, but permute the order of the columns</a:t>
            </a:r>
          </a:p>
          <a:p>
            <a:pPr lvl="1"/>
            <a:r>
              <a:rPr lang="en-AU" dirty="0"/>
              <a:t>The order of the columns then becomes the key to the algorithm</a:t>
            </a:r>
          </a:p>
          <a:p>
            <a:pPr lvl="1">
              <a:buNone/>
            </a:pPr>
            <a:r>
              <a:rPr lang="en-AU" dirty="0"/>
              <a:t>	Key: 		</a:t>
            </a:r>
            <a:r>
              <a:rPr lang="en-US" dirty="0"/>
              <a:t>4 3 1 2  5  6 7</a:t>
            </a:r>
            <a:endParaRPr lang="en-AU" dirty="0"/>
          </a:p>
          <a:p>
            <a:pPr lvl="1">
              <a:buNone/>
            </a:pPr>
            <a:r>
              <a:rPr lang="en-AU" dirty="0"/>
              <a:t>     Plaintext:                 a t t a  c  k p</a:t>
            </a:r>
          </a:p>
          <a:p>
            <a:pPr lvl="1">
              <a:buNone/>
            </a:pPr>
            <a:r>
              <a:rPr lang="en-AU" dirty="0"/>
              <a:t>				 o s t p o n e</a:t>
            </a:r>
          </a:p>
          <a:p>
            <a:pPr lvl="1">
              <a:buNone/>
            </a:pPr>
            <a:r>
              <a:rPr lang="en-AU" dirty="0"/>
              <a:t>				 d u n t  i  l  t</a:t>
            </a:r>
          </a:p>
          <a:p>
            <a:pPr lvl="1">
              <a:buNone/>
            </a:pPr>
            <a:r>
              <a:rPr lang="en-AU" dirty="0"/>
              <a:t>				w o a mx y z</a:t>
            </a:r>
          </a:p>
          <a:p>
            <a:pPr lvl="1">
              <a:buNone/>
            </a:pPr>
            <a:r>
              <a:rPr lang="en-AU" dirty="0"/>
              <a:t>   Ciphertext:               TTNAAPTMTSUOAODWCOIXKNLYPETZ</a:t>
            </a:r>
          </a:p>
        </p:txBody>
      </p:sp>
      <p:sp>
        <p:nvSpPr>
          <p:cNvPr id="4" name="Footer Placeholder 3"/>
          <p:cNvSpPr>
            <a:spLocks noGrp="1"/>
          </p:cNvSpPr>
          <p:nvPr>
            <p:ph type="ftr" sz="quarter" idx="11"/>
          </p:nvPr>
        </p:nvSpPr>
        <p:spPr>
          <a:xfrm>
            <a:off x="0" y="6492875"/>
            <a:ext cx="5562600" cy="365125"/>
          </a:xfrm>
        </p:spPr>
        <p:txBody>
          <a:bodyPr/>
          <a:lstStyle/>
          <a:p>
            <a:pPr>
              <a:defRPr/>
            </a:pPr>
            <a:r>
              <a:rPr lang="en-US" sz="1000" dirty="0"/>
              <a:t>© 2017 Pearson Education, Ltd., All rights reserved.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en-US" sz="1000" dirty="0"/>
              <a:t>© 2017 Pearson Education, Ltd., All rights reserved. </a:t>
            </a:r>
          </a:p>
        </p:txBody>
      </p:sp>
      <p:sp>
        <p:nvSpPr>
          <p:cNvPr id="104450" name="Rectangle 2"/>
          <p:cNvSpPr>
            <a:spLocks noGrp="1" noChangeArrowheads="1"/>
          </p:cNvSpPr>
          <p:nvPr>
            <p:ph type="title" idx="4294967295"/>
          </p:nvPr>
        </p:nvSpPr>
        <p:spPr>
          <a:xfrm>
            <a:off x="0" y="39689"/>
            <a:ext cx="9144000" cy="760412"/>
          </a:xfrm>
        </p:spPr>
        <p:txBody>
          <a:bodyPr/>
          <a:lstStyle/>
          <a:p>
            <a:pPr algn="l"/>
            <a:r>
              <a:rPr lang="en-AU" sz="2500" dirty="0"/>
              <a:t>Row Transposition Cipher</a:t>
            </a:r>
          </a:p>
        </p:txBody>
      </p:sp>
      <p:pic>
        <p:nvPicPr>
          <p:cNvPr id="6" name="Picture 5">
            <a:extLst>
              <a:ext uri="{FF2B5EF4-FFF2-40B4-BE49-F238E27FC236}">
                <a16:creationId xmlns:a16="http://schemas.microsoft.com/office/drawing/2014/main" id="{8804B040-7051-47F5-B977-517B3EE2E24C}"/>
              </a:ext>
            </a:extLst>
          </p:cNvPr>
          <p:cNvPicPr>
            <a:picLocks noChangeAspect="1"/>
          </p:cNvPicPr>
          <p:nvPr/>
        </p:nvPicPr>
        <p:blipFill>
          <a:blip r:embed="rId3"/>
          <a:stretch>
            <a:fillRect/>
          </a:stretch>
        </p:blipFill>
        <p:spPr>
          <a:xfrm>
            <a:off x="371475" y="763588"/>
            <a:ext cx="5553075" cy="1876425"/>
          </a:xfrm>
          <a:prstGeom prst="rect">
            <a:avLst/>
          </a:prstGeom>
        </p:spPr>
      </p:pic>
      <p:pic>
        <p:nvPicPr>
          <p:cNvPr id="8" name="Picture 7">
            <a:extLst>
              <a:ext uri="{FF2B5EF4-FFF2-40B4-BE49-F238E27FC236}">
                <a16:creationId xmlns:a16="http://schemas.microsoft.com/office/drawing/2014/main" id="{E418406F-A778-4DAA-BC5B-3D14E834E7B9}"/>
              </a:ext>
            </a:extLst>
          </p:cNvPr>
          <p:cNvPicPr>
            <a:picLocks noChangeAspect="1"/>
          </p:cNvPicPr>
          <p:nvPr/>
        </p:nvPicPr>
        <p:blipFill>
          <a:blip r:embed="rId4"/>
          <a:stretch>
            <a:fillRect/>
          </a:stretch>
        </p:blipFill>
        <p:spPr>
          <a:xfrm>
            <a:off x="219075" y="2801938"/>
            <a:ext cx="8705850" cy="3429000"/>
          </a:xfrm>
          <a:prstGeom prst="rect">
            <a:avLst/>
          </a:prstGeom>
        </p:spPr>
      </p:pic>
    </p:spTree>
    <p:extLst>
      <p:ext uri="{BB962C8B-B14F-4D97-AF65-F5344CB8AC3E}">
        <p14:creationId xmlns:p14="http://schemas.microsoft.com/office/powerpoint/2010/main" val="4068608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0" y="6492875"/>
            <a:ext cx="5486400" cy="365125"/>
          </a:xfrm>
        </p:spPr>
        <p:txBody>
          <a:bodyPr/>
          <a:lstStyle/>
          <a:p>
            <a:r>
              <a:rPr lang="en-US" sz="1000" dirty="0"/>
              <a:t>© 2017 Pearson Education, Ltd., All rights reserved. </a:t>
            </a:r>
          </a:p>
        </p:txBody>
      </p:sp>
      <p:pic>
        <p:nvPicPr>
          <p:cNvPr id="10" name="Picture 9" descr="f08.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tretch>
                <a:fillRect/>
              </a:stretch>
            </p:blipFill>
          </mc:Choice>
          <mc:Fallback>
            <p:blipFill>
              <a:blip r:embed="rId4"/>
              <a:stretch>
                <a:fillRect/>
              </a:stretch>
            </p:blipFill>
          </mc:Fallback>
        </mc:AlternateContent>
        <p:spPr>
          <a:xfrm>
            <a:off x="0" y="-228601"/>
            <a:ext cx="9305364" cy="7190509"/>
          </a:xfrm>
          <a:prstGeom prst="rect">
            <a:avLst/>
          </a:prstGeom>
        </p:spPr>
      </p:pic>
    </p:spTree>
  </p:cSld>
  <p:clrMapOvr>
    <a:masterClrMapping/>
  </p:clrMapOvr>
  <p:transition spd="med">
    <p:wipe dir="d"/>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0" y="6492875"/>
            <a:ext cx="6791325" cy="365125"/>
          </a:xfrm>
        </p:spPr>
        <p:txBody>
          <a:bodyPr/>
          <a:lstStyle/>
          <a:p>
            <a:pPr>
              <a:defRPr/>
            </a:pPr>
            <a:r>
              <a:rPr lang="en-US" sz="1000" dirty="0"/>
              <a:t>© 2017 Pearson Education, Ltd., All rights reserved. </a:t>
            </a:r>
          </a:p>
        </p:txBody>
      </p:sp>
      <p:sp>
        <p:nvSpPr>
          <p:cNvPr id="107522" name="Rectangle 2"/>
          <p:cNvSpPr>
            <a:spLocks noGrp="1" noChangeArrowheads="1"/>
          </p:cNvSpPr>
          <p:nvPr>
            <p:ph type="title" idx="4294967295"/>
          </p:nvPr>
        </p:nvSpPr>
        <p:spPr>
          <a:xfrm>
            <a:off x="0" y="-152400"/>
            <a:ext cx="7570787" cy="1412875"/>
          </a:xfrm>
        </p:spPr>
        <p:txBody>
          <a:bodyPr/>
          <a:lstStyle/>
          <a:p>
            <a:pPr algn="l" eaLnBrk="1" hangingPunct="1">
              <a:defRPr/>
            </a:pPr>
            <a:r>
              <a:rPr lang="en-AU" dirty="0"/>
              <a:t>   Steganography</a:t>
            </a:r>
          </a:p>
        </p:txBody>
      </p:sp>
      <p:pic>
        <p:nvPicPr>
          <p:cNvPr id="6" name="Picture 5"/>
          <p:cNvPicPr>
            <a:picLocks noChangeAspect="1"/>
          </p:cNvPicPr>
          <p:nvPr/>
        </p:nvPicPr>
        <p:blipFill>
          <a:blip r:embed="rId3"/>
          <a:stretch>
            <a:fillRect/>
          </a:stretch>
        </p:blipFill>
        <p:spPr>
          <a:xfrm>
            <a:off x="1752600" y="1056054"/>
            <a:ext cx="7135790" cy="5290852"/>
          </a:xfrm>
          <a:prstGeom prst="rect">
            <a:avLst/>
          </a:prstGeom>
        </p:spPr>
      </p:pic>
      <p:sp>
        <p:nvSpPr>
          <p:cNvPr id="7" name="TextBox 6"/>
          <p:cNvSpPr txBox="1"/>
          <p:nvPr/>
        </p:nvSpPr>
        <p:spPr>
          <a:xfrm>
            <a:off x="3581400" y="5943600"/>
            <a:ext cx="990600" cy="228600"/>
          </a:xfrm>
          <a:prstGeom prst="rect">
            <a:avLst/>
          </a:prstGeom>
          <a:solidFill>
            <a:schemeClr val="bg1"/>
          </a:solidFill>
        </p:spPr>
        <p:txBody>
          <a:bodyPr wrap="square" rtlCol="0">
            <a:spAutoFit/>
          </a:bodyPr>
          <a:lstStyle/>
          <a:p>
            <a:endParaRPr lang="en-US" dirty="0"/>
          </a:p>
        </p:txBody>
      </p:sp>
    </p:spTree>
  </p:cSld>
  <p:clrMapOvr>
    <a:masterClrMapping/>
  </p:clrMapOvr>
  <p:transition>
    <p:dissolv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a:xfrm>
            <a:off x="381000" y="304800"/>
            <a:ext cx="3612776" cy="2438400"/>
          </a:xfrm>
        </p:spPr>
        <p:txBody>
          <a:bodyPr/>
          <a:lstStyle/>
          <a:p>
            <a:pPr eaLnBrk="1" hangingPunct="1">
              <a:defRPr/>
            </a:pPr>
            <a:r>
              <a:rPr lang="en-AU" dirty="0"/>
              <a:t>Other Steganography Techniques</a:t>
            </a:r>
          </a:p>
        </p:txBody>
      </p:sp>
      <p:pic>
        <p:nvPicPr>
          <p:cNvPr id="9" name="Content Placeholder 8"/>
          <p:cNvPicPr>
            <a:picLocks noGrp="1" noChangeAspect="1"/>
          </p:cNvPicPr>
          <p:nvPr>
            <p:ph idx="1"/>
          </p:nvPr>
        </p:nvPicPr>
        <p:blipFill>
          <a:blip r:embed="rId3"/>
          <a:srcRect t="-15845" b="-15845"/>
          <a:stretch>
            <a:fillRect/>
          </a:stretch>
        </p:blipFill>
        <p:spPr>
          <a:xfrm>
            <a:off x="1066800" y="3048000"/>
            <a:ext cx="2298233" cy="3433955"/>
          </a:xfrm>
          <a:scene3d>
            <a:camera prst="orthographicFront">
              <a:rot lat="0" lon="10799977" rev="0"/>
            </a:camera>
            <a:lightRig rig="threePt" dir="t"/>
          </a:scene3d>
        </p:spPr>
      </p:pic>
      <p:sp>
        <p:nvSpPr>
          <p:cNvPr id="14" name="TextBox 13"/>
          <p:cNvSpPr txBox="1"/>
          <p:nvPr/>
        </p:nvSpPr>
        <p:spPr>
          <a:xfrm>
            <a:off x="4572000" y="228600"/>
            <a:ext cx="4343400" cy="6430683"/>
          </a:xfrm>
          <a:prstGeom prst="rect">
            <a:avLst/>
          </a:prstGeom>
          <a:noFill/>
        </p:spPr>
        <p:txBody>
          <a:bodyPr wrap="square" rtlCol="0">
            <a:spAutoFit/>
          </a:bodyPr>
          <a:lstStyle/>
          <a:p>
            <a:pPr marL="342900" indent="-342900" eaLnBrk="0" hangingPunct="0">
              <a:lnSpc>
                <a:spcPct val="90000"/>
              </a:lnSpc>
              <a:spcBef>
                <a:spcPts val="600"/>
              </a:spcBef>
              <a:buClr>
                <a:srgbClr val="BAABE3"/>
              </a:buClr>
              <a:buFont typeface="Candara" pitchFamily="-1" charset="0"/>
              <a:buChar char="•"/>
            </a:pPr>
            <a:r>
              <a:rPr lang="en-US" sz="2400" dirty="0">
                <a:solidFill>
                  <a:schemeClr val="tx2"/>
                </a:solidFill>
                <a:latin typeface="+mn-lt"/>
                <a:ea typeface="ＭＳ Ｐゴシック" pitchFamily="-1" charset="-128"/>
                <a:cs typeface="ＭＳ Ｐゴシック" pitchFamily="-1" charset="-128"/>
              </a:rPr>
              <a:t>Character marking</a:t>
            </a:r>
          </a:p>
          <a:p>
            <a:pPr marL="685800" lvl="1" indent="-336550" eaLnBrk="0" hangingPunct="0">
              <a:lnSpc>
                <a:spcPct val="88000"/>
              </a:lnSpc>
              <a:spcBef>
                <a:spcPts val="600"/>
              </a:spcBef>
              <a:buClr>
                <a:schemeClr val="tx2"/>
              </a:buClr>
              <a:buFont typeface="Candara" pitchFamily="-1" charset="0"/>
              <a:buChar char="•"/>
            </a:pPr>
            <a:r>
              <a:rPr lang="en-US" dirty="0">
                <a:solidFill>
                  <a:schemeClr val="tx2"/>
                </a:solidFill>
                <a:latin typeface="+mn-lt"/>
                <a:ea typeface="ＭＳ Ｐゴシック" pitchFamily="-1" charset="-128"/>
              </a:rPr>
              <a:t>Selected letters of printed or typewritten text are over-written in pencil</a:t>
            </a:r>
          </a:p>
          <a:p>
            <a:pPr marL="685800" lvl="1" indent="-336550" eaLnBrk="0" hangingPunct="0">
              <a:lnSpc>
                <a:spcPct val="88000"/>
              </a:lnSpc>
              <a:spcBef>
                <a:spcPts val="600"/>
              </a:spcBef>
              <a:buClr>
                <a:schemeClr val="tx2"/>
              </a:buClr>
              <a:buFont typeface="Candara" pitchFamily="-1" charset="0"/>
              <a:buChar char="•"/>
            </a:pPr>
            <a:r>
              <a:rPr lang="en-US" dirty="0">
                <a:solidFill>
                  <a:schemeClr val="tx2"/>
                </a:solidFill>
                <a:latin typeface="+mn-lt"/>
                <a:ea typeface="ＭＳ Ｐゴシック" pitchFamily="-1" charset="-128"/>
              </a:rPr>
              <a:t>The marks are ordinarily not visible unless the paper is held at an angle to bright light</a:t>
            </a:r>
          </a:p>
          <a:p>
            <a:pPr marL="342900" indent="-342900" eaLnBrk="0" hangingPunct="0">
              <a:lnSpc>
                <a:spcPct val="90000"/>
              </a:lnSpc>
              <a:spcBef>
                <a:spcPts val="600"/>
              </a:spcBef>
              <a:buClr>
                <a:srgbClr val="BAABE3"/>
              </a:buClr>
              <a:buFont typeface="Candara" pitchFamily="-1" charset="0"/>
              <a:buChar char="•"/>
            </a:pPr>
            <a:r>
              <a:rPr lang="en-US" sz="2400" dirty="0">
                <a:solidFill>
                  <a:schemeClr val="tx2"/>
                </a:solidFill>
                <a:latin typeface="+mn-lt"/>
                <a:ea typeface="ＭＳ Ｐゴシック" pitchFamily="-1" charset="-128"/>
                <a:cs typeface="ＭＳ Ｐゴシック" pitchFamily="-1" charset="-128"/>
              </a:rPr>
              <a:t>Invisible ink</a:t>
            </a:r>
          </a:p>
          <a:p>
            <a:pPr marL="685800" lvl="1" indent="-336550" eaLnBrk="0" hangingPunct="0">
              <a:lnSpc>
                <a:spcPct val="88000"/>
              </a:lnSpc>
              <a:spcBef>
                <a:spcPts val="600"/>
              </a:spcBef>
              <a:buClr>
                <a:schemeClr val="tx2"/>
              </a:buClr>
              <a:buFont typeface="Candara" pitchFamily="-1" charset="0"/>
              <a:buChar char="•"/>
            </a:pPr>
            <a:r>
              <a:rPr lang="en-US" dirty="0">
                <a:solidFill>
                  <a:schemeClr val="tx2"/>
                </a:solidFill>
                <a:latin typeface="+mn-lt"/>
                <a:ea typeface="ＭＳ Ｐゴシック" pitchFamily="-1" charset="-128"/>
              </a:rPr>
              <a:t>A number of substances can be used for writing but leave no visible trace until heat or some chemical is applied to the paper</a:t>
            </a:r>
          </a:p>
          <a:p>
            <a:pPr marL="342900" indent="-342900" eaLnBrk="0" hangingPunct="0">
              <a:lnSpc>
                <a:spcPct val="90000"/>
              </a:lnSpc>
              <a:spcBef>
                <a:spcPts val="600"/>
              </a:spcBef>
              <a:buClr>
                <a:srgbClr val="BAABE3"/>
              </a:buClr>
              <a:buFont typeface="Candara" pitchFamily="-1" charset="0"/>
              <a:buChar char="•"/>
            </a:pPr>
            <a:r>
              <a:rPr lang="en-US" sz="2400" dirty="0">
                <a:solidFill>
                  <a:schemeClr val="tx2"/>
                </a:solidFill>
                <a:latin typeface="+mn-lt"/>
                <a:ea typeface="ＭＳ Ｐゴシック" pitchFamily="-1" charset="-128"/>
                <a:cs typeface="ＭＳ Ｐゴシック" pitchFamily="-1" charset="-128"/>
              </a:rPr>
              <a:t>Pin punctures</a:t>
            </a:r>
          </a:p>
          <a:p>
            <a:pPr marL="685800" lvl="1" indent="-336550" eaLnBrk="0" hangingPunct="0">
              <a:lnSpc>
                <a:spcPct val="88000"/>
              </a:lnSpc>
              <a:spcBef>
                <a:spcPts val="600"/>
              </a:spcBef>
              <a:buClr>
                <a:schemeClr val="tx2"/>
              </a:buClr>
              <a:buFont typeface="Candara" pitchFamily="-1" charset="0"/>
              <a:buChar char="•"/>
            </a:pPr>
            <a:r>
              <a:rPr lang="en-US" dirty="0">
                <a:solidFill>
                  <a:schemeClr val="tx2"/>
                </a:solidFill>
                <a:latin typeface="+mn-lt"/>
                <a:ea typeface="ＭＳ Ｐゴシック" pitchFamily="-1" charset="-128"/>
              </a:rPr>
              <a:t>Small pin punctures on selected letters are ordinarily not visible unless the paper is held up in front of a light</a:t>
            </a:r>
          </a:p>
          <a:p>
            <a:pPr marL="342900" indent="-342900" eaLnBrk="0" hangingPunct="0">
              <a:lnSpc>
                <a:spcPct val="90000"/>
              </a:lnSpc>
              <a:spcBef>
                <a:spcPts val="600"/>
              </a:spcBef>
              <a:buClr>
                <a:srgbClr val="BAABE3"/>
              </a:buClr>
              <a:buFont typeface="Candara" pitchFamily="-1" charset="0"/>
              <a:buChar char="•"/>
            </a:pPr>
            <a:r>
              <a:rPr lang="en-US" sz="2400" dirty="0">
                <a:solidFill>
                  <a:schemeClr val="tx2"/>
                </a:solidFill>
                <a:latin typeface="+mn-lt"/>
                <a:ea typeface="ＭＳ Ｐゴシック" pitchFamily="-1" charset="-128"/>
                <a:cs typeface="ＭＳ Ｐゴシック" pitchFamily="-1" charset="-128"/>
              </a:rPr>
              <a:t>Typewriter correction ribbon</a:t>
            </a:r>
          </a:p>
          <a:p>
            <a:pPr marL="685800" lvl="1" indent="-336550" eaLnBrk="0" hangingPunct="0">
              <a:lnSpc>
                <a:spcPct val="88000"/>
              </a:lnSpc>
              <a:spcBef>
                <a:spcPts val="600"/>
              </a:spcBef>
              <a:buClr>
                <a:schemeClr val="tx2"/>
              </a:buClr>
              <a:buFont typeface="Candara" pitchFamily="-1" charset="0"/>
              <a:buChar char="•"/>
            </a:pPr>
            <a:r>
              <a:rPr lang="en-US" dirty="0">
                <a:solidFill>
                  <a:schemeClr val="tx2"/>
                </a:solidFill>
                <a:latin typeface="+mn-lt"/>
                <a:ea typeface="ＭＳ Ｐゴシック" pitchFamily="-1" charset="-128"/>
              </a:rPr>
              <a:t>Used between lines typed with a black ribbon, the results of typing with the correction tape are visible only under a strong light</a:t>
            </a:r>
          </a:p>
        </p:txBody>
      </p:sp>
      <p:sp>
        <p:nvSpPr>
          <p:cNvPr id="5" name="Footer Placeholder 4"/>
          <p:cNvSpPr>
            <a:spLocks noGrp="1"/>
          </p:cNvSpPr>
          <p:nvPr>
            <p:ph type="ftr" sz="quarter" idx="11"/>
          </p:nvPr>
        </p:nvSpPr>
        <p:spPr>
          <a:xfrm>
            <a:off x="0" y="6492875"/>
            <a:ext cx="4343400" cy="365125"/>
          </a:xfrm>
        </p:spPr>
        <p:txBody>
          <a:bodyPr/>
          <a:lstStyle/>
          <a:p>
            <a:pPr>
              <a:defRPr/>
            </a:pPr>
            <a:r>
              <a:rPr lang="en-US" sz="1000" dirty="0"/>
              <a:t>© 2017 Pearson Education, Ltd., All rights reserved.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Steganography vs. Encryption</a:t>
            </a:r>
          </a:p>
        </p:txBody>
      </p:sp>
      <p:sp>
        <p:nvSpPr>
          <p:cNvPr id="3" name="Content Placeholder 2"/>
          <p:cNvSpPr>
            <a:spLocks noGrp="1"/>
          </p:cNvSpPr>
          <p:nvPr>
            <p:ph sz="half" idx="1"/>
          </p:nvPr>
        </p:nvSpPr>
        <p:spPr>
          <a:ln w="57150" cmpd="thickThin">
            <a:solidFill>
              <a:schemeClr val="tx2"/>
            </a:solidFill>
          </a:ln>
        </p:spPr>
        <p:txBody>
          <a:bodyPr>
            <a:normAutofit fontScale="92500"/>
          </a:bodyPr>
          <a:lstStyle/>
          <a:p>
            <a:r>
              <a:rPr lang="en-US" dirty="0"/>
              <a:t>Steganography</a:t>
            </a:r>
            <a:br>
              <a:rPr lang="en-US" dirty="0"/>
            </a:br>
            <a:r>
              <a:rPr lang="en-US" dirty="0"/>
              <a:t>has a number of drawbacks when compared to encryption</a:t>
            </a:r>
          </a:p>
          <a:p>
            <a:pPr lvl="1"/>
            <a:r>
              <a:rPr lang="en-US" dirty="0"/>
              <a:t>It requires a lot of overhead to hide a relatively few bits of information</a:t>
            </a:r>
          </a:p>
          <a:p>
            <a:pPr lvl="1"/>
            <a:r>
              <a:rPr lang="en-US" dirty="0"/>
              <a:t>Once the system is discovered, it becomes virtually worthless</a:t>
            </a:r>
          </a:p>
        </p:txBody>
      </p:sp>
      <p:sp>
        <p:nvSpPr>
          <p:cNvPr id="8" name="Content Placeholder 7"/>
          <p:cNvSpPr>
            <a:spLocks noGrp="1"/>
          </p:cNvSpPr>
          <p:nvPr>
            <p:ph sz="half" idx="2"/>
          </p:nvPr>
        </p:nvSpPr>
        <p:spPr>
          <a:xfrm>
            <a:off x="5105400" y="1676400"/>
            <a:ext cx="3566160" cy="4625975"/>
          </a:xfrm>
          <a:solidFill>
            <a:schemeClr val="bg1"/>
          </a:solidFill>
          <a:ln w="57150" cmpd="thickThin">
            <a:solidFill>
              <a:schemeClr val="tx2"/>
            </a:solidFill>
          </a:ln>
        </p:spPr>
        <p:txBody>
          <a:bodyPr>
            <a:normAutofit fontScale="92500"/>
          </a:bodyPr>
          <a:lstStyle/>
          <a:p>
            <a:pPr lvl="1"/>
            <a:r>
              <a:rPr lang="en-US" sz="2378" dirty="0"/>
              <a:t>The advantage of steganography</a:t>
            </a:r>
          </a:p>
          <a:p>
            <a:pPr lvl="2"/>
            <a:r>
              <a:rPr lang="en-US" sz="1800" dirty="0"/>
              <a:t>It can be employed by parties who have something to lose should the fact of their secret communication (not necessarily the content) be discovered</a:t>
            </a:r>
          </a:p>
          <a:p>
            <a:pPr lvl="1"/>
            <a:r>
              <a:rPr lang="en-US" sz="2000" dirty="0"/>
              <a:t>Encryption flags traffic as important or secret or may identify the sender or receiver as someone with something to hide</a:t>
            </a:r>
          </a:p>
        </p:txBody>
      </p:sp>
      <p:sp>
        <p:nvSpPr>
          <p:cNvPr id="5" name="Footer Placeholder 4"/>
          <p:cNvSpPr>
            <a:spLocks noGrp="1"/>
          </p:cNvSpPr>
          <p:nvPr>
            <p:ph type="ftr" sz="quarter" idx="11"/>
          </p:nvPr>
        </p:nvSpPr>
        <p:spPr>
          <a:xfrm>
            <a:off x="0" y="6492875"/>
            <a:ext cx="6248400" cy="365125"/>
          </a:xfrm>
        </p:spPr>
        <p:txBody>
          <a:bodyPr/>
          <a:lstStyle/>
          <a:p>
            <a:pPr>
              <a:defRPr/>
            </a:pPr>
            <a:r>
              <a:rPr lang="en-US" sz="1000" dirty="0"/>
              <a:t>© 2017 Pearson Education, Ltd., All rights reserved.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eaLnBrk="1" hangingPunct="1"/>
            <a:r>
              <a:rPr lang="en-US" dirty="0"/>
              <a:t>Summary</a:t>
            </a:r>
            <a:endParaRPr lang="en-AU" dirty="0"/>
          </a:p>
        </p:txBody>
      </p:sp>
      <p:sp>
        <p:nvSpPr>
          <p:cNvPr id="76803" name="Rectangle 3"/>
          <p:cNvSpPr>
            <a:spLocks noGrp="1" noChangeArrowheads="1"/>
          </p:cNvSpPr>
          <p:nvPr>
            <p:ph sz="half" idx="1"/>
          </p:nvPr>
        </p:nvSpPr>
        <p:spPr>
          <a:xfrm>
            <a:off x="304800" y="1752600"/>
            <a:ext cx="3565525" cy="4778375"/>
          </a:xfrm>
        </p:spPr>
        <p:txBody>
          <a:bodyPr/>
          <a:lstStyle/>
          <a:p>
            <a:pPr eaLnBrk="1" hangingPunct="1"/>
            <a:r>
              <a:rPr lang="en-US" dirty="0"/>
              <a:t>Symmetric Cipher Model</a:t>
            </a:r>
          </a:p>
          <a:p>
            <a:pPr lvl="1" eaLnBrk="1" hangingPunct="1"/>
            <a:r>
              <a:rPr lang="en-US" dirty="0"/>
              <a:t>Cryptography</a:t>
            </a:r>
          </a:p>
          <a:p>
            <a:pPr lvl="1" eaLnBrk="1" hangingPunct="1"/>
            <a:r>
              <a:rPr lang="en-US" dirty="0"/>
              <a:t>Cryptanalysis and Brute-Force Attack</a:t>
            </a:r>
          </a:p>
          <a:p>
            <a:pPr eaLnBrk="1" hangingPunct="1"/>
            <a:r>
              <a:rPr lang="en-US" dirty="0"/>
              <a:t>Transposition techniques</a:t>
            </a:r>
          </a:p>
          <a:p>
            <a:pPr eaLnBrk="1" hangingPunct="1"/>
            <a:r>
              <a:rPr lang="en-US" dirty="0"/>
              <a:t>Rotor machines</a:t>
            </a:r>
            <a:endParaRPr lang="en-AU" dirty="0"/>
          </a:p>
        </p:txBody>
      </p:sp>
      <p:sp>
        <p:nvSpPr>
          <p:cNvPr id="76804" name="Content Placeholder 11"/>
          <p:cNvSpPr>
            <a:spLocks noGrp="1"/>
          </p:cNvSpPr>
          <p:nvPr>
            <p:ph sz="half" idx="2"/>
          </p:nvPr>
        </p:nvSpPr>
        <p:spPr>
          <a:xfrm>
            <a:off x="5257800" y="1752600"/>
            <a:ext cx="3565525" cy="4702175"/>
          </a:xfrm>
        </p:spPr>
        <p:txBody>
          <a:bodyPr/>
          <a:lstStyle/>
          <a:p>
            <a:pPr eaLnBrk="1" hangingPunct="1"/>
            <a:r>
              <a:rPr lang="en-US" dirty="0"/>
              <a:t>Substitution techniques</a:t>
            </a:r>
          </a:p>
          <a:p>
            <a:pPr lvl="1" eaLnBrk="1" hangingPunct="1"/>
            <a:r>
              <a:rPr lang="en-US" dirty="0"/>
              <a:t>Caesar cipher</a:t>
            </a:r>
          </a:p>
          <a:p>
            <a:pPr lvl="1" eaLnBrk="1" hangingPunct="1"/>
            <a:r>
              <a:rPr lang="en-US" dirty="0"/>
              <a:t>Monoalphabetic ciphers</a:t>
            </a:r>
          </a:p>
          <a:p>
            <a:pPr lvl="1" eaLnBrk="1" hangingPunct="1"/>
            <a:r>
              <a:rPr lang="en-US" dirty="0"/>
              <a:t>Playfair cipher</a:t>
            </a:r>
          </a:p>
          <a:p>
            <a:pPr lvl="1" eaLnBrk="1" hangingPunct="1"/>
            <a:r>
              <a:rPr lang="en-US" dirty="0"/>
              <a:t>Hill cipher</a:t>
            </a:r>
          </a:p>
          <a:p>
            <a:pPr lvl="1" eaLnBrk="1" hangingPunct="1"/>
            <a:r>
              <a:rPr lang="en-US" dirty="0"/>
              <a:t>Polyalphabetic ciphers</a:t>
            </a:r>
          </a:p>
          <a:p>
            <a:pPr lvl="1" eaLnBrk="1" hangingPunct="1"/>
            <a:r>
              <a:rPr lang="en-US" dirty="0"/>
              <a:t>One-time pad</a:t>
            </a:r>
          </a:p>
          <a:p>
            <a:pPr eaLnBrk="1" hangingPunct="1"/>
            <a:r>
              <a:rPr lang="en-US" dirty="0"/>
              <a:t>Steganography </a:t>
            </a:r>
          </a:p>
        </p:txBody>
      </p:sp>
      <p:pic>
        <p:nvPicPr>
          <p:cNvPr id="5" name="Picture Placeholder 4" descr="crypto.jpg"/>
          <p:cNvPicPr>
            <a:picLocks noChangeAspect="1"/>
          </p:cNvPicPr>
          <p:nvPr/>
        </p:nvPicPr>
        <p:blipFill>
          <a:blip r:embed="rId3">
            <a:alphaModFix/>
            <a:lum bright="28000"/>
          </a:blip>
          <a:srcRect l="-16674" t="-1111" r="-18211" b="44444"/>
          <a:stretch>
            <a:fillRect/>
          </a:stretch>
        </p:blipFill>
        <p:spPr bwMode="auto">
          <a:xfrm>
            <a:off x="3429000" y="2895600"/>
            <a:ext cx="2109547" cy="1209027"/>
          </a:xfrm>
          <a:prstGeom prst="ellipse">
            <a:avLst/>
          </a:prstGeom>
          <a:solidFill>
            <a:schemeClr val="bg1">
              <a:lumMod val="85000"/>
            </a:schemeClr>
          </a:solidFill>
          <a:ln w="101600">
            <a:noFill/>
            <a:miter lim="800000"/>
            <a:headEnd/>
            <a:tailEnd/>
          </a:ln>
          <a:effectLst>
            <a:innerShdw blurRad="762000">
              <a:schemeClr val="accent1">
                <a:alpha val="80000"/>
              </a:schemeClr>
            </a:innerShdw>
            <a:softEdge rad="76200"/>
          </a:effectLst>
        </p:spPr>
      </p:pic>
      <p:sp>
        <p:nvSpPr>
          <p:cNvPr id="6" name="Footer Placeholder 5"/>
          <p:cNvSpPr>
            <a:spLocks noGrp="1"/>
          </p:cNvSpPr>
          <p:nvPr>
            <p:ph type="ftr" sz="quarter" idx="11"/>
          </p:nvPr>
        </p:nvSpPr>
        <p:spPr>
          <a:xfrm>
            <a:off x="0" y="6492875"/>
            <a:ext cx="5181600" cy="365125"/>
          </a:xfrm>
        </p:spPr>
        <p:txBody>
          <a:bodyPr/>
          <a:lstStyle/>
          <a:p>
            <a:pPr>
              <a:defRPr/>
            </a:pPr>
            <a:r>
              <a:rPr lang="en-US" sz="1000" dirty="0"/>
              <a:t>© 2017 Pearson Education, Ltd., All rights reserved.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pPr eaLnBrk="1" hangingPunct="1">
              <a:defRPr/>
            </a:pPr>
            <a:r>
              <a:rPr lang="en-AU" dirty="0"/>
              <a:t>Polyalphabetic Ciphers</a:t>
            </a:r>
          </a:p>
        </p:txBody>
      </p:sp>
      <p:sp>
        <p:nvSpPr>
          <p:cNvPr id="4" name="Content Placeholder 3"/>
          <p:cNvSpPr>
            <a:spLocks noGrp="1"/>
          </p:cNvSpPr>
          <p:nvPr>
            <p:ph idx="1"/>
          </p:nvPr>
        </p:nvSpPr>
        <p:spPr>
          <a:xfrm>
            <a:off x="609600" y="1600200"/>
            <a:ext cx="8153400" cy="2276475"/>
          </a:xfrm>
        </p:spPr>
        <p:txBody>
          <a:bodyPr>
            <a:normAutofit/>
          </a:bodyPr>
          <a:lstStyle/>
          <a:p>
            <a:r>
              <a:rPr lang="en-US" dirty="0"/>
              <a:t>Polyalphabetic substitution cipher</a:t>
            </a:r>
          </a:p>
          <a:p>
            <a:pPr lvl="1"/>
            <a:r>
              <a:rPr lang="en-US" dirty="0"/>
              <a:t>Improves on the simple monoalphabetic technique by using different monoalphabetic substitutions as one proceeds through the plaintext message</a:t>
            </a:r>
          </a:p>
        </p:txBody>
      </p:sp>
      <p:graphicFrame>
        <p:nvGraphicFramePr>
          <p:cNvPr id="5" name="Diagram 4"/>
          <p:cNvGraphicFramePr/>
          <p:nvPr/>
        </p:nvGraphicFramePr>
        <p:xfrm>
          <a:off x="1676400" y="3657600"/>
          <a:ext cx="6096000" cy="2616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Footer Placeholder 5"/>
          <p:cNvSpPr>
            <a:spLocks noGrp="1"/>
          </p:cNvSpPr>
          <p:nvPr>
            <p:ph type="ftr" sz="quarter" idx="11"/>
          </p:nvPr>
        </p:nvSpPr>
        <p:spPr>
          <a:xfrm>
            <a:off x="0" y="6492875"/>
            <a:ext cx="5257800" cy="365125"/>
          </a:xfrm>
        </p:spPr>
        <p:txBody>
          <a:bodyPr/>
          <a:lstStyle/>
          <a:p>
            <a:pPr>
              <a:defRPr/>
            </a:pPr>
            <a:r>
              <a:rPr lang="en-US" sz="1000" dirty="0"/>
              <a:t>© 2017 Pearson Education, Ltd., All rights reserved.</a:t>
            </a:r>
            <a:r>
              <a:rPr lang="en-US" dirty="0"/>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AU" dirty="0"/>
              <a:t>Vigenère Cipher</a:t>
            </a:r>
          </a:p>
        </p:txBody>
      </p:sp>
      <p:sp>
        <p:nvSpPr>
          <p:cNvPr id="89091" name="Rectangle 3"/>
          <p:cNvSpPr>
            <a:spLocks noGrp="1" noChangeArrowheads="1"/>
          </p:cNvSpPr>
          <p:nvPr>
            <p:ph idx="1"/>
          </p:nvPr>
        </p:nvSpPr>
        <p:spPr>
          <a:xfrm>
            <a:off x="838200" y="1676400"/>
            <a:ext cx="7570787" cy="4289425"/>
          </a:xfrm>
        </p:spPr>
        <p:txBody>
          <a:bodyPr/>
          <a:lstStyle/>
          <a:p>
            <a:r>
              <a:rPr lang="en-AU" dirty="0"/>
              <a:t>Best known and one of the simplest polyalphabetic substitution ciphers</a:t>
            </a:r>
          </a:p>
          <a:p>
            <a:r>
              <a:rPr lang="en-AU" dirty="0"/>
              <a:t>In this scheme the set of related monoalphabetic substitution rules consists of the 26 Caesar ciphers with shifts of 0 through 25</a:t>
            </a:r>
          </a:p>
          <a:p>
            <a:r>
              <a:rPr lang="en-AU" dirty="0"/>
              <a:t>Each cipher is denoted by a key letter which is the ciphertext letter that substitutes for the plaintext letter a</a:t>
            </a:r>
          </a:p>
          <a:p>
            <a:endParaRPr lang="en-AU" dirty="0"/>
          </a:p>
        </p:txBody>
      </p:sp>
      <p:sp>
        <p:nvSpPr>
          <p:cNvPr id="4" name="Footer Placeholder 3"/>
          <p:cNvSpPr>
            <a:spLocks noGrp="1"/>
          </p:cNvSpPr>
          <p:nvPr>
            <p:ph type="ftr" sz="quarter" idx="11"/>
          </p:nvPr>
        </p:nvSpPr>
        <p:spPr>
          <a:xfrm>
            <a:off x="0" y="6492875"/>
            <a:ext cx="5257800" cy="365125"/>
          </a:xfrm>
        </p:spPr>
        <p:txBody>
          <a:bodyPr/>
          <a:lstStyle/>
          <a:p>
            <a:pPr>
              <a:defRPr/>
            </a:pPr>
            <a:r>
              <a:rPr lang="en-US" sz="1000" dirty="0"/>
              <a:t>© 2017 Pearson Education, Ltd., All rights reserved.</a:t>
            </a:r>
            <a:r>
              <a:rPr lang="en-US" dirty="0"/>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a:xfrm>
            <a:off x="0" y="39688"/>
            <a:ext cx="9143999" cy="1412875"/>
          </a:xfrm>
        </p:spPr>
        <p:txBody>
          <a:bodyPr/>
          <a:lstStyle/>
          <a:p>
            <a:r>
              <a:rPr lang="en-US" dirty="0"/>
              <a:t>Example of </a:t>
            </a:r>
            <a:r>
              <a:rPr lang="en-AU" dirty="0"/>
              <a:t>Vigenère Cipher</a:t>
            </a:r>
          </a:p>
        </p:txBody>
      </p:sp>
      <p:sp>
        <p:nvSpPr>
          <p:cNvPr id="91139" name="Rectangle 3"/>
          <p:cNvSpPr>
            <a:spLocks noGrp="1" noChangeArrowheads="1"/>
          </p:cNvSpPr>
          <p:nvPr>
            <p:ph idx="1"/>
          </p:nvPr>
        </p:nvSpPr>
        <p:spPr>
          <a:xfrm>
            <a:off x="533400" y="1600200"/>
            <a:ext cx="8305800" cy="4791075"/>
          </a:xfrm>
        </p:spPr>
        <p:txBody>
          <a:bodyPr>
            <a:normAutofit lnSpcReduction="10000"/>
          </a:bodyPr>
          <a:lstStyle/>
          <a:p>
            <a:r>
              <a:rPr lang="en-US" dirty="0">
                <a:solidFill>
                  <a:schemeClr val="tx1"/>
                </a:solidFill>
                <a:latin typeface="Arial" charset="0"/>
                <a:ea typeface="ＭＳ Ｐゴシック" pitchFamily="-107" charset="-128"/>
                <a:cs typeface="ＭＳ Ｐゴシック" pitchFamily="-107" charset="-128"/>
              </a:rPr>
              <a:t>To encrypt a message, a key is needed that is as long as the message</a:t>
            </a:r>
          </a:p>
          <a:p>
            <a:r>
              <a:rPr lang="en-US" dirty="0">
                <a:solidFill>
                  <a:schemeClr val="tx1"/>
                </a:solidFill>
                <a:latin typeface="Arial" charset="0"/>
                <a:ea typeface="ＭＳ Ｐゴシック" pitchFamily="-107" charset="-128"/>
                <a:cs typeface="ＭＳ Ｐゴシック" pitchFamily="-107" charset="-128"/>
              </a:rPr>
              <a:t> Usually, the key is a repeating keyword </a:t>
            </a:r>
          </a:p>
          <a:p>
            <a:r>
              <a:rPr lang="en-US" dirty="0">
                <a:solidFill>
                  <a:schemeClr val="tx1"/>
                </a:solidFill>
                <a:latin typeface="Arial" charset="0"/>
                <a:ea typeface="ＭＳ Ｐゴシック" pitchFamily="-107" charset="-128"/>
                <a:cs typeface="ＭＳ Ｐゴシック" pitchFamily="-107" charset="-128"/>
              </a:rPr>
              <a:t>For example, if the keyword is </a:t>
            </a:r>
            <a:r>
              <a:rPr lang="en-US" i="1" dirty="0">
                <a:solidFill>
                  <a:schemeClr val="tx1"/>
                </a:solidFill>
                <a:latin typeface="Arial" charset="0"/>
                <a:ea typeface="ＭＳ Ｐゴシック" pitchFamily="-107" charset="-128"/>
                <a:cs typeface="ＭＳ Ｐゴシック" pitchFamily="-107" charset="-128"/>
              </a:rPr>
              <a:t>deceptive</a:t>
            </a:r>
            <a:r>
              <a:rPr lang="en-US" dirty="0">
                <a:solidFill>
                  <a:schemeClr val="tx1"/>
                </a:solidFill>
                <a:latin typeface="Arial" charset="0"/>
                <a:ea typeface="ＭＳ Ｐゴシック" pitchFamily="-107" charset="-128"/>
                <a:cs typeface="ＭＳ Ｐゴシック" pitchFamily="-107" charset="-128"/>
              </a:rPr>
              <a:t>, the message “we are discovered save yourself” is encrypted as:</a:t>
            </a:r>
          </a:p>
          <a:p>
            <a:pPr>
              <a:buNone/>
            </a:pPr>
            <a:r>
              <a:rPr lang="en-US" dirty="0">
                <a:solidFill>
                  <a:schemeClr val="tx1"/>
                </a:solidFill>
                <a:latin typeface="Arial" charset="0"/>
                <a:ea typeface="ＭＳ Ｐゴシック" pitchFamily="-107" charset="-128"/>
                <a:cs typeface="ＭＳ Ｐゴシック" pitchFamily="-107" charset="-128"/>
              </a:rPr>
              <a:t>	</a:t>
            </a:r>
            <a:r>
              <a:rPr lang="en-AU" dirty="0"/>
              <a:t>key:             deceptivedeceptivedeceptive</a:t>
            </a:r>
          </a:p>
          <a:p>
            <a:pPr lvl="1">
              <a:buNone/>
            </a:pPr>
            <a:r>
              <a:rPr lang="en-AU" dirty="0"/>
              <a:t>plaintext:    wearediscoveredsaveyourself</a:t>
            </a:r>
          </a:p>
          <a:p>
            <a:pPr lvl="1">
              <a:buNone/>
            </a:pPr>
            <a:r>
              <a:rPr lang="en-AU" dirty="0"/>
              <a:t>ciphertext:  ZICVTWQNGRZGVTWAVZHCQYGLMGJ</a:t>
            </a:r>
          </a:p>
        </p:txBody>
      </p:sp>
      <p:sp>
        <p:nvSpPr>
          <p:cNvPr id="4" name="Footer Placeholder 3"/>
          <p:cNvSpPr>
            <a:spLocks noGrp="1"/>
          </p:cNvSpPr>
          <p:nvPr>
            <p:ph type="ftr" sz="quarter" idx="11"/>
          </p:nvPr>
        </p:nvSpPr>
        <p:spPr>
          <a:xfrm>
            <a:off x="0" y="6492875"/>
            <a:ext cx="6019800" cy="365125"/>
          </a:xfrm>
        </p:spPr>
        <p:txBody>
          <a:bodyPr/>
          <a:lstStyle/>
          <a:p>
            <a:pPr>
              <a:defRPr/>
            </a:pPr>
            <a:r>
              <a:rPr lang="en-US" sz="1000" dirty="0"/>
              <a:t>© 2017 Pearson Education, Ltd., All rights reserved.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B65B1-4C87-450C-9C08-AD1F215049FA}"/>
              </a:ext>
            </a:extLst>
          </p:cNvPr>
          <p:cNvSpPr>
            <a:spLocks noGrp="1"/>
          </p:cNvSpPr>
          <p:nvPr>
            <p:ph type="title"/>
          </p:nvPr>
        </p:nvSpPr>
        <p:spPr/>
        <p:txBody>
          <a:bodyPr/>
          <a:lstStyle/>
          <a:p>
            <a:r>
              <a:rPr lang="en-AU" dirty="0"/>
              <a:t>Cryptanalysis: Vigenère Cipher</a:t>
            </a:r>
            <a:endParaRPr lang="en-US" dirty="0"/>
          </a:p>
        </p:txBody>
      </p:sp>
      <p:pic>
        <p:nvPicPr>
          <p:cNvPr id="6" name="Content Placeholder 5">
            <a:extLst>
              <a:ext uri="{FF2B5EF4-FFF2-40B4-BE49-F238E27FC236}">
                <a16:creationId xmlns:a16="http://schemas.microsoft.com/office/drawing/2014/main" id="{C60FDB5B-7C3A-46E0-9F9B-9E59CBABA0CC}"/>
              </a:ext>
            </a:extLst>
          </p:cNvPr>
          <p:cNvPicPr>
            <a:picLocks noGrp="1" noChangeAspect="1"/>
          </p:cNvPicPr>
          <p:nvPr>
            <p:ph idx="1"/>
          </p:nvPr>
        </p:nvPicPr>
        <p:blipFill>
          <a:blip r:embed="rId3"/>
          <a:stretch>
            <a:fillRect/>
          </a:stretch>
        </p:blipFill>
        <p:spPr>
          <a:xfrm>
            <a:off x="786606" y="2130485"/>
            <a:ext cx="7570787" cy="1174777"/>
          </a:xfrm>
        </p:spPr>
      </p:pic>
    </p:spTree>
    <p:extLst>
      <p:ext uri="{BB962C8B-B14F-4D97-AF65-F5344CB8AC3E}">
        <p14:creationId xmlns:p14="http://schemas.microsoft.com/office/powerpoint/2010/main" val="28209445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39688"/>
            <a:ext cx="9143999" cy="1412875"/>
          </a:xfrm>
        </p:spPr>
        <p:txBody>
          <a:bodyPr/>
          <a:lstStyle/>
          <a:p>
            <a:r>
              <a:rPr lang="en-AU" dirty="0"/>
              <a:t>Vigenère Autokey System</a:t>
            </a:r>
            <a:endParaRPr lang="en-US" dirty="0"/>
          </a:p>
        </p:txBody>
      </p:sp>
      <p:sp>
        <p:nvSpPr>
          <p:cNvPr id="6" name="Content Placeholder 5"/>
          <p:cNvSpPr>
            <a:spLocks noGrp="1"/>
          </p:cNvSpPr>
          <p:nvPr>
            <p:ph idx="1"/>
          </p:nvPr>
        </p:nvSpPr>
        <p:spPr>
          <a:xfrm>
            <a:off x="792163" y="1762125"/>
            <a:ext cx="7570787" cy="4714875"/>
          </a:xfrm>
        </p:spPr>
        <p:txBody>
          <a:bodyPr>
            <a:normAutofit fontScale="92500" lnSpcReduction="10000"/>
          </a:bodyPr>
          <a:lstStyle/>
          <a:p>
            <a:r>
              <a:rPr lang="en-US" dirty="0"/>
              <a:t>A keyword is concatenated with the plaintext itself to provide a running key</a:t>
            </a:r>
          </a:p>
          <a:p>
            <a:r>
              <a:rPr lang="en-US" dirty="0"/>
              <a:t>Example:</a:t>
            </a:r>
          </a:p>
          <a:p>
            <a:pPr>
              <a:spcBef>
                <a:spcPts val="600"/>
              </a:spcBef>
              <a:buNone/>
            </a:pPr>
            <a:r>
              <a:rPr lang="en-US" dirty="0"/>
              <a:t>	key: 	   deceptivewearediscoveredsav</a:t>
            </a:r>
          </a:p>
          <a:p>
            <a:pPr>
              <a:spcBef>
                <a:spcPts val="600"/>
              </a:spcBef>
              <a:buNone/>
            </a:pPr>
            <a:r>
              <a:rPr lang="en-US" dirty="0"/>
              <a:t>	plaintext:      wearediscoveredsaveyourself</a:t>
            </a:r>
          </a:p>
          <a:p>
            <a:pPr>
              <a:spcBef>
                <a:spcPts val="600"/>
              </a:spcBef>
              <a:buNone/>
            </a:pPr>
            <a:r>
              <a:rPr lang="en-US" dirty="0"/>
              <a:t>	ciphertext:   </a:t>
            </a:r>
            <a:r>
              <a:rPr lang="en-US" sz="2400" dirty="0"/>
              <a:t>ZICVTWQNGKZEIIGASXSTSLVVWLA</a:t>
            </a:r>
          </a:p>
          <a:p>
            <a:r>
              <a:rPr lang="en-US" dirty="0"/>
              <a:t>Even this scheme is vulnerable to cryptanalysis</a:t>
            </a:r>
          </a:p>
          <a:p>
            <a:pPr lvl="1"/>
            <a:r>
              <a:rPr lang="en-US" dirty="0"/>
              <a:t>Because the key and the plaintext share the same frequency distribution of letters, a statistical technique can be applied</a:t>
            </a:r>
          </a:p>
        </p:txBody>
      </p:sp>
      <p:sp>
        <p:nvSpPr>
          <p:cNvPr id="4" name="Footer Placeholder 3"/>
          <p:cNvSpPr>
            <a:spLocks noGrp="1"/>
          </p:cNvSpPr>
          <p:nvPr>
            <p:ph type="ftr" sz="quarter" idx="11"/>
          </p:nvPr>
        </p:nvSpPr>
        <p:spPr>
          <a:xfrm>
            <a:off x="0" y="6492875"/>
            <a:ext cx="7543800" cy="365125"/>
          </a:xfrm>
        </p:spPr>
        <p:txBody>
          <a:bodyPr/>
          <a:lstStyle/>
          <a:p>
            <a:pPr>
              <a:defRPr/>
            </a:pPr>
            <a:r>
              <a:rPr lang="en-US" sz="1000" dirty="0"/>
              <a:t>© 2017 Pearson Education, Ltd., All rights reserved.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Vernam Cipher</a:t>
            </a:r>
          </a:p>
        </p:txBody>
      </p:sp>
      <p:sp>
        <p:nvSpPr>
          <p:cNvPr id="4" name="Footer Placeholder 3"/>
          <p:cNvSpPr>
            <a:spLocks noGrp="1"/>
          </p:cNvSpPr>
          <p:nvPr>
            <p:ph type="ftr" sz="quarter" idx="11"/>
          </p:nvPr>
        </p:nvSpPr>
        <p:spPr>
          <a:xfrm>
            <a:off x="0" y="6492875"/>
            <a:ext cx="8229600" cy="365125"/>
          </a:xfrm>
        </p:spPr>
        <p:txBody>
          <a:bodyPr/>
          <a:lstStyle/>
          <a:p>
            <a:pPr>
              <a:defRPr/>
            </a:pPr>
            <a:r>
              <a:rPr lang="en-US" sz="1000" dirty="0"/>
              <a:t>© 2017 Pearson Education, Ltd., All rights reserved. </a:t>
            </a:r>
          </a:p>
        </p:txBody>
      </p:sp>
      <p:pic>
        <p:nvPicPr>
          <p:cNvPr id="5" name="Picture 4" descr="f07.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t="15455" b="38182"/>
              <a:stretch>
                <a:fillRect/>
              </a:stretch>
            </p:blipFill>
          </mc:Choice>
          <mc:Fallback>
            <p:blipFill>
              <a:blip r:embed="rId4"/>
              <a:srcRect t="15455" b="38182"/>
              <a:stretch>
                <a:fillRect/>
              </a:stretch>
            </p:blipFill>
          </mc:Fallback>
        </mc:AlternateContent>
        <p:spPr>
          <a:xfrm>
            <a:off x="-103992" y="1219200"/>
            <a:ext cx="9247992" cy="5548693"/>
          </a:xfrm>
          <a:prstGeom prst="rect">
            <a:avLst/>
          </a:prstGeom>
        </p:spPr>
      </p:pic>
    </p:spTree>
  </p:cSld>
  <p:clrMapOvr>
    <a:masterClrMapping/>
  </p:clrMapOvr>
  <p:transition spd="med">
    <p:wipe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C7D09-AE66-464C-8EB1-DD2EDD3123DF}"/>
              </a:ext>
            </a:extLst>
          </p:cNvPr>
          <p:cNvSpPr>
            <a:spLocks noGrp="1"/>
          </p:cNvSpPr>
          <p:nvPr>
            <p:ph type="title"/>
          </p:nvPr>
        </p:nvSpPr>
        <p:spPr/>
        <p:txBody>
          <a:bodyPr/>
          <a:lstStyle/>
          <a:p>
            <a:r>
              <a:rPr lang="en-US" dirty="0" err="1"/>
              <a:t>Vernam</a:t>
            </a:r>
            <a:r>
              <a:rPr lang="en-US" dirty="0"/>
              <a:t> Cipher</a:t>
            </a:r>
          </a:p>
        </p:txBody>
      </p:sp>
      <p:sp>
        <p:nvSpPr>
          <p:cNvPr id="3" name="Content Placeholder 2">
            <a:extLst>
              <a:ext uri="{FF2B5EF4-FFF2-40B4-BE49-F238E27FC236}">
                <a16:creationId xmlns:a16="http://schemas.microsoft.com/office/drawing/2014/main" id="{787D0FB0-2467-4E0A-83D9-1345FBD78363}"/>
              </a:ext>
            </a:extLst>
          </p:cNvPr>
          <p:cNvSpPr>
            <a:spLocks noGrp="1"/>
          </p:cNvSpPr>
          <p:nvPr>
            <p:ph idx="1"/>
          </p:nvPr>
        </p:nvSpPr>
        <p:spPr/>
        <p:txBody>
          <a:bodyPr/>
          <a:lstStyle/>
          <a:p>
            <a:pPr>
              <a:spcBef>
                <a:spcPts val="600"/>
              </a:spcBef>
              <a:buNone/>
            </a:pPr>
            <a:r>
              <a:rPr lang="en-US" dirty="0"/>
              <a:t>	key: 	   $e1</a:t>
            </a:r>
          </a:p>
          <a:p>
            <a:pPr>
              <a:spcBef>
                <a:spcPts val="600"/>
              </a:spcBef>
              <a:buNone/>
            </a:pPr>
            <a:r>
              <a:rPr lang="en-US" dirty="0"/>
              <a:t>	plaintext:     </a:t>
            </a:r>
            <a:r>
              <a:rPr lang="en-US" dirty="0" err="1"/>
              <a:t>hhi</a:t>
            </a:r>
            <a:endParaRPr lang="en-US" dirty="0"/>
          </a:p>
          <a:p>
            <a:pPr>
              <a:spcBef>
                <a:spcPts val="600"/>
              </a:spcBef>
              <a:buNone/>
            </a:pPr>
            <a:r>
              <a:rPr lang="en-US" dirty="0"/>
              <a:t>	ciphertext:</a:t>
            </a:r>
          </a:p>
        </p:txBody>
      </p:sp>
    </p:spTree>
    <p:extLst>
      <p:ext uri="{BB962C8B-B14F-4D97-AF65-F5344CB8AC3E}">
        <p14:creationId xmlns:p14="http://schemas.microsoft.com/office/powerpoint/2010/main" val="16144307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r>
              <a:rPr lang="en-US" dirty="0"/>
              <a:t>One-Time Pad</a:t>
            </a:r>
            <a:endParaRPr lang="en-AU" dirty="0"/>
          </a:p>
        </p:txBody>
      </p:sp>
      <p:sp>
        <p:nvSpPr>
          <p:cNvPr id="7" name="Content Placeholder 6"/>
          <p:cNvSpPr>
            <a:spLocks noGrp="1"/>
          </p:cNvSpPr>
          <p:nvPr>
            <p:ph idx="1"/>
          </p:nvPr>
        </p:nvSpPr>
        <p:spPr>
          <a:xfrm>
            <a:off x="228600" y="1828800"/>
            <a:ext cx="8058150" cy="4724399"/>
          </a:xfrm>
        </p:spPr>
        <p:txBody>
          <a:bodyPr>
            <a:normAutofit fontScale="70000" lnSpcReduction="20000"/>
          </a:bodyPr>
          <a:lstStyle/>
          <a:p>
            <a:r>
              <a:rPr lang="en-US" dirty="0"/>
              <a:t>Improvement to Vernam cipher proposed by an Army Signal Corp officer, Joseph Mauborgne</a:t>
            </a:r>
          </a:p>
          <a:p>
            <a:r>
              <a:rPr lang="en-US" dirty="0"/>
              <a:t>Use a random key that is as long as the message so that the key need not be repeated</a:t>
            </a:r>
          </a:p>
          <a:p>
            <a:r>
              <a:rPr lang="en-US" dirty="0"/>
              <a:t>Key is used to encrypt and decrypt a single message and then is discarded</a:t>
            </a:r>
          </a:p>
          <a:p>
            <a:r>
              <a:rPr lang="en-US" dirty="0"/>
              <a:t>Each new message requires a new key of the same length as the new message</a:t>
            </a:r>
          </a:p>
          <a:p>
            <a:r>
              <a:rPr lang="en-US" dirty="0"/>
              <a:t>Scheme is unbreakable</a:t>
            </a:r>
          </a:p>
          <a:p>
            <a:pPr lvl="1"/>
            <a:r>
              <a:rPr lang="en-US" dirty="0"/>
              <a:t>Produces random output that bears no statistical relationship to the plaintext</a:t>
            </a:r>
          </a:p>
          <a:p>
            <a:pPr lvl="1"/>
            <a:r>
              <a:rPr lang="en-US" dirty="0"/>
              <a:t>Because the ciphertext contains no information whatsoever about the plaintext, there is simply no way to break the code</a:t>
            </a:r>
          </a:p>
        </p:txBody>
      </p:sp>
      <p:pic>
        <p:nvPicPr>
          <p:cNvPr id="8" name="Picture 7"/>
          <p:cNvPicPr>
            <a:picLocks noChangeAspect="1"/>
          </p:cNvPicPr>
          <p:nvPr/>
        </p:nvPicPr>
        <p:blipFill>
          <a:blip r:embed="rId3"/>
          <a:stretch>
            <a:fillRect/>
          </a:stretch>
        </p:blipFill>
        <p:spPr>
          <a:xfrm>
            <a:off x="8074176" y="4797745"/>
            <a:ext cx="1069824" cy="2060255"/>
          </a:xfrm>
          <a:prstGeom prst="rect">
            <a:avLst/>
          </a:prstGeom>
        </p:spPr>
      </p:pic>
      <p:sp>
        <p:nvSpPr>
          <p:cNvPr id="5" name="Footer Placeholder 4"/>
          <p:cNvSpPr>
            <a:spLocks noGrp="1"/>
          </p:cNvSpPr>
          <p:nvPr>
            <p:ph type="ftr" sz="quarter" idx="11"/>
          </p:nvPr>
        </p:nvSpPr>
        <p:spPr>
          <a:xfrm>
            <a:off x="0" y="6492875"/>
            <a:ext cx="7086600" cy="365125"/>
          </a:xfrm>
        </p:spPr>
        <p:txBody>
          <a:bodyPr/>
          <a:lstStyle/>
          <a:p>
            <a:pPr>
              <a:defRPr/>
            </a:pPr>
            <a:r>
              <a:rPr lang="en-US" sz="1000" dirty="0"/>
              <a:t>© 2017 Pearson Education, Ltd., All rights reserved. </a:t>
            </a:r>
          </a:p>
        </p:txBody>
      </p:sp>
    </p:spTree>
  </p:cSld>
  <p:clrMapOvr>
    <a:masterClrMapping/>
  </p:clrMapOvr>
</p:sld>
</file>

<file path=ppt/theme/_rels/them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jpeg"/><Relationship Id="rId5" Type="http://schemas.openxmlformats.org/officeDocument/2006/relationships/image" Target="../media/image5.jpeg"/><Relationship Id="rId4" Type="http://schemas.openxmlformats.org/officeDocument/2006/relationships/image" Target="../media/image4.jpeg"/></Relationships>
</file>

<file path=ppt/theme/_rels/them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jpeg"/><Relationship Id="rId5" Type="http://schemas.openxmlformats.org/officeDocument/2006/relationships/image" Target="../media/image5.jpeg"/><Relationship Id="rId4" Type="http://schemas.openxmlformats.org/officeDocument/2006/relationships/image" Target="../media/image4.jpeg"/></Relationships>
</file>

<file path=ppt/theme/theme1.xml><?xml version="1.0" encoding="utf-8"?>
<a:theme xmlns:a="http://schemas.openxmlformats.org/drawingml/2006/main" name="Infusion">
  <a:themeElements>
    <a:clrScheme name="Infusion">
      <a:dk1>
        <a:sysClr val="windowText" lastClr="000000"/>
      </a:dk1>
      <a:lt1>
        <a:sysClr val="window" lastClr="FFFFFF"/>
      </a:lt1>
      <a:dk2>
        <a:srgbClr val="2F1F58"/>
      </a:dk2>
      <a:lt2>
        <a:srgbClr val="B7A9E0"/>
      </a:lt2>
      <a:accent1>
        <a:srgbClr val="8C73D0"/>
      </a:accent1>
      <a:accent2>
        <a:srgbClr val="C2E8C4"/>
      </a:accent2>
      <a:accent3>
        <a:srgbClr val="C5A6E8"/>
      </a:accent3>
      <a:accent4>
        <a:srgbClr val="B45EC7"/>
      </a:accent4>
      <a:accent5>
        <a:srgbClr val="9FDAFB"/>
      </a:accent5>
      <a:accent6>
        <a:srgbClr val="95C5B0"/>
      </a:accent6>
      <a:hlink>
        <a:srgbClr val="744AE0"/>
      </a:hlink>
      <a:folHlink>
        <a:srgbClr val="8D8AD1"/>
      </a:folHlink>
    </a:clrScheme>
    <a:fontScheme name="Infusion">
      <a:majorFont>
        <a:latin typeface="Mistral"/>
        <a:ea typeface=""/>
        <a:cs typeface=""/>
        <a:font script="Jpan" typeface="ＭＳ Ｐ明朝"/>
      </a:majorFont>
      <a:minorFont>
        <a:latin typeface="Candara"/>
        <a:ea typeface=""/>
        <a:cs typeface=""/>
        <a:font script="Jpan" typeface="メイリオ"/>
      </a:minorFont>
    </a:fontScheme>
    <a:fmtScheme name="Infusion">
      <a:fillStyleLst>
        <a:solidFill>
          <a:schemeClr val="phClr"/>
        </a:solidFill>
        <a:blipFill rotWithShape="1">
          <a:blip xmlns:r="http://schemas.openxmlformats.org/officeDocument/2006/relationships" r:embed="rId1">
            <a:duotone>
              <a:schemeClr val="phClr">
                <a:shade val="70000"/>
                <a:satMod val="120000"/>
              </a:schemeClr>
              <a:schemeClr val="phClr">
                <a:tint val="70000"/>
                <a:satMod val="300000"/>
                <a:lumMod val="125000"/>
              </a:schemeClr>
            </a:duotone>
          </a:blip>
          <a:tile tx="0" ty="0" sx="50000" sy="50000" flip="none" algn="tl"/>
        </a:blipFill>
        <a:blipFill rotWithShape="1">
          <a:blip xmlns:r="http://schemas.openxmlformats.org/officeDocument/2006/relationships" r:embed="rId2">
            <a:duotone>
              <a:schemeClr val="phClr">
                <a:shade val="70000"/>
                <a:satMod val="120000"/>
              </a:schemeClr>
              <a:schemeClr val="phClr">
                <a:tint val="70000"/>
                <a:satMod val="135000"/>
              </a:schemeClr>
            </a:duotone>
          </a:blip>
          <a:tile tx="0" ty="0" sx="40000" sy="40000" flip="none" algn="tl"/>
        </a:blipFill>
      </a:fillStyleLst>
      <a:lnStyleLst>
        <a:ln w="38100" cap="flat" cmpd="sng" algn="ctr">
          <a:solidFill>
            <a:schemeClr val="phClr">
              <a:alpha val="70000"/>
              <a:satMod val="105000"/>
            </a:schemeClr>
          </a:solidFill>
          <a:prstDash val="solid"/>
          <a:miter/>
        </a:ln>
        <a:ln w="50800" cap="flat" cmpd="sng" algn="ctr">
          <a:solidFill>
            <a:schemeClr val="phClr">
              <a:alpha val="50000"/>
            </a:schemeClr>
          </a:solidFill>
          <a:prstDash val="solid"/>
          <a:miter/>
        </a:ln>
        <a:ln w="88900" cap="flat" cmpd="sng" algn="ctr">
          <a:solidFill>
            <a:schemeClr val="phClr">
              <a:alpha val="40000"/>
            </a:schemeClr>
          </a:solidFill>
          <a:prstDash val="solid"/>
          <a:miter/>
        </a:ln>
      </a:lnStyleLst>
      <a:effectStyleLst>
        <a:effectStyle>
          <a:effectLst/>
        </a:effectStyle>
        <a:effectStyle>
          <a:effectLst>
            <a:outerShdw blurRad="38100" dist="25400" dir="5400000" rotWithShape="0">
              <a:srgbClr val="000000">
                <a:alpha val="50000"/>
              </a:srgbClr>
            </a:outerShdw>
          </a:effectLst>
        </a:effectStyle>
        <a:effectStyle>
          <a:effectLst>
            <a:innerShdw blurRad="190500" dir="13500000">
              <a:srgbClr val="000000">
                <a:alpha val="50000"/>
              </a:srgbClr>
            </a:innerShdw>
            <a:outerShdw blurRad="38100" dist="25400" dir="5400000" rotWithShape="0">
              <a:srgbClr val="000000">
                <a:alpha val="50000"/>
              </a:srgbClr>
            </a:outerShdw>
          </a:effectLst>
        </a:effectStyle>
      </a:effectStyleLst>
      <a:bgFillStyleLst>
        <a:blipFill rotWithShape="1">
          <a:blip xmlns:r="http://schemas.openxmlformats.org/officeDocument/2006/relationships" r:embed="rId3">
            <a:duotone>
              <a:schemeClr val="phClr">
                <a:shade val="70000"/>
                <a:satMod val="500000"/>
                <a:lumMod val="50000"/>
              </a:schemeClr>
              <a:schemeClr val="phClr">
                <a:satMod val="800000"/>
                <a:lumMod val="250000"/>
              </a:schemeClr>
            </a:duotone>
          </a:blip>
          <a:stretch/>
        </a:blipFill>
        <a:blipFill rotWithShape="1">
          <a:blip xmlns:r="http://schemas.openxmlformats.org/officeDocument/2006/relationships" r:embed="rId4">
            <a:duotone>
              <a:schemeClr val="phClr">
                <a:shade val="70000"/>
                <a:satMod val="500000"/>
                <a:lumMod val="50000"/>
              </a:schemeClr>
              <a:schemeClr val="phClr">
                <a:satMod val="800000"/>
                <a:lumMod val="250000"/>
              </a:schemeClr>
            </a:duotone>
          </a:blip>
          <a:stretch/>
        </a:blipFill>
        <a:blipFill rotWithShape="1">
          <a:blip xmlns:r="http://schemas.openxmlformats.org/officeDocument/2006/relationships" r:embed="rId5">
            <a:duotone>
              <a:schemeClr val="phClr">
                <a:shade val="70000"/>
                <a:satMod val="500000"/>
                <a:lumMod val="50000"/>
              </a:schemeClr>
              <a:schemeClr val="phClr">
                <a:satMod val="800000"/>
                <a:lumMod val="25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Infusion">
  <a:themeElements>
    <a:clrScheme name="Infusion">
      <a:dk1>
        <a:sysClr val="windowText" lastClr="000000"/>
      </a:dk1>
      <a:lt1>
        <a:sysClr val="window" lastClr="FFFFFF"/>
      </a:lt1>
      <a:dk2>
        <a:srgbClr val="2F1F58"/>
      </a:dk2>
      <a:lt2>
        <a:srgbClr val="B7A9E0"/>
      </a:lt2>
      <a:accent1>
        <a:srgbClr val="8C73D0"/>
      </a:accent1>
      <a:accent2>
        <a:srgbClr val="C2E8C4"/>
      </a:accent2>
      <a:accent3>
        <a:srgbClr val="C5A6E8"/>
      </a:accent3>
      <a:accent4>
        <a:srgbClr val="B45EC7"/>
      </a:accent4>
      <a:accent5>
        <a:srgbClr val="9FDAFB"/>
      </a:accent5>
      <a:accent6>
        <a:srgbClr val="95C5B0"/>
      </a:accent6>
      <a:hlink>
        <a:srgbClr val="744AE0"/>
      </a:hlink>
      <a:folHlink>
        <a:srgbClr val="8D8AD1"/>
      </a:folHlink>
    </a:clrScheme>
    <a:fontScheme name="Infusion">
      <a:majorFont>
        <a:latin typeface="Mistral"/>
        <a:ea typeface=""/>
        <a:cs typeface=""/>
        <a:font script="Jpan" typeface="ＭＳ Ｐ明朝"/>
      </a:majorFont>
      <a:minorFont>
        <a:latin typeface="Candara"/>
        <a:ea typeface=""/>
        <a:cs typeface=""/>
        <a:font script="Jpan" typeface="メイリオ"/>
      </a:minorFont>
    </a:fontScheme>
    <a:fmtScheme name="Infusion">
      <a:fillStyleLst>
        <a:solidFill>
          <a:schemeClr val="phClr"/>
        </a:solidFill>
        <a:blipFill rotWithShape="1">
          <a:blip xmlns:r="http://schemas.openxmlformats.org/officeDocument/2006/relationships" r:embed="rId1">
            <a:duotone>
              <a:schemeClr val="phClr">
                <a:shade val="70000"/>
                <a:satMod val="120000"/>
              </a:schemeClr>
              <a:schemeClr val="phClr">
                <a:tint val="70000"/>
                <a:satMod val="300000"/>
                <a:lumMod val="125000"/>
              </a:schemeClr>
            </a:duotone>
          </a:blip>
          <a:tile tx="0" ty="0" sx="50000" sy="50000" flip="none" algn="tl"/>
        </a:blipFill>
        <a:blipFill rotWithShape="1">
          <a:blip xmlns:r="http://schemas.openxmlformats.org/officeDocument/2006/relationships" r:embed="rId2">
            <a:duotone>
              <a:schemeClr val="phClr">
                <a:shade val="70000"/>
                <a:satMod val="120000"/>
              </a:schemeClr>
              <a:schemeClr val="phClr">
                <a:tint val="70000"/>
                <a:satMod val="135000"/>
              </a:schemeClr>
            </a:duotone>
          </a:blip>
          <a:tile tx="0" ty="0" sx="40000" sy="40000" flip="none" algn="tl"/>
        </a:blipFill>
      </a:fillStyleLst>
      <a:lnStyleLst>
        <a:ln w="38100" cap="flat" cmpd="sng" algn="ctr">
          <a:solidFill>
            <a:schemeClr val="phClr">
              <a:alpha val="70000"/>
              <a:satMod val="105000"/>
            </a:schemeClr>
          </a:solidFill>
          <a:prstDash val="solid"/>
          <a:miter/>
        </a:ln>
        <a:ln w="50800" cap="flat" cmpd="sng" algn="ctr">
          <a:solidFill>
            <a:schemeClr val="phClr">
              <a:alpha val="50000"/>
            </a:schemeClr>
          </a:solidFill>
          <a:prstDash val="solid"/>
          <a:miter/>
        </a:ln>
        <a:ln w="88900" cap="flat" cmpd="sng" algn="ctr">
          <a:solidFill>
            <a:schemeClr val="phClr">
              <a:alpha val="40000"/>
            </a:schemeClr>
          </a:solidFill>
          <a:prstDash val="solid"/>
          <a:miter/>
        </a:ln>
      </a:lnStyleLst>
      <a:effectStyleLst>
        <a:effectStyle>
          <a:effectLst/>
        </a:effectStyle>
        <a:effectStyle>
          <a:effectLst>
            <a:outerShdw blurRad="38100" dist="25400" dir="5400000" rotWithShape="0">
              <a:srgbClr val="000000">
                <a:alpha val="50000"/>
              </a:srgbClr>
            </a:outerShdw>
          </a:effectLst>
        </a:effectStyle>
        <a:effectStyle>
          <a:effectLst>
            <a:innerShdw blurRad="190500" dir="13500000">
              <a:srgbClr val="000000">
                <a:alpha val="50000"/>
              </a:srgbClr>
            </a:innerShdw>
            <a:outerShdw blurRad="38100" dist="25400" dir="5400000" rotWithShape="0">
              <a:srgbClr val="000000">
                <a:alpha val="50000"/>
              </a:srgbClr>
            </a:outerShdw>
          </a:effectLst>
        </a:effectStyle>
      </a:effectStyleLst>
      <a:bgFillStyleLst>
        <a:blipFill rotWithShape="1">
          <a:blip xmlns:r="http://schemas.openxmlformats.org/officeDocument/2006/relationships" r:embed="rId3">
            <a:duotone>
              <a:schemeClr val="phClr">
                <a:shade val="70000"/>
                <a:satMod val="500000"/>
                <a:lumMod val="50000"/>
              </a:schemeClr>
              <a:schemeClr val="phClr">
                <a:satMod val="800000"/>
                <a:lumMod val="250000"/>
              </a:schemeClr>
            </a:duotone>
          </a:blip>
          <a:stretch/>
        </a:blipFill>
        <a:blipFill rotWithShape="1">
          <a:blip xmlns:r="http://schemas.openxmlformats.org/officeDocument/2006/relationships" r:embed="rId4">
            <a:duotone>
              <a:schemeClr val="phClr">
                <a:shade val="70000"/>
                <a:satMod val="500000"/>
                <a:lumMod val="50000"/>
              </a:schemeClr>
              <a:schemeClr val="phClr">
                <a:satMod val="800000"/>
                <a:lumMod val="250000"/>
              </a:schemeClr>
            </a:duotone>
          </a:blip>
          <a:stretch/>
        </a:blipFill>
        <a:blipFill rotWithShape="1">
          <a:blip xmlns:r="http://schemas.openxmlformats.org/officeDocument/2006/relationships" r:embed="rId5">
            <a:duotone>
              <a:schemeClr val="phClr">
                <a:shade val="70000"/>
                <a:satMod val="500000"/>
                <a:lumMod val="50000"/>
              </a:schemeClr>
              <a:schemeClr val="phClr">
                <a:satMod val="800000"/>
                <a:lumMod val="25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Mnementh:Users:lpb:admin:consult:Prentice-Hall:Slides:ch01.ppt</Template>
  <TotalTime>10169</TotalTime>
  <Words>4031</Words>
  <Application>Microsoft Office PowerPoint</Application>
  <PresentationFormat>On-screen Show (4:3)</PresentationFormat>
  <Paragraphs>400</Paragraphs>
  <Slides>18</Slides>
  <Notes>18</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18</vt:i4>
      </vt:variant>
    </vt:vector>
  </HeadingPairs>
  <TitlesOfParts>
    <vt:vector size="26" baseType="lpstr">
      <vt:lpstr>ＭＳ Ｐゴシック</vt:lpstr>
      <vt:lpstr>Arial</vt:lpstr>
      <vt:lpstr>Candara</vt:lpstr>
      <vt:lpstr>Mistral</vt:lpstr>
      <vt:lpstr>TimesTenLTStd-Italic</vt:lpstr>
      <vt:lpstr>TimesTenLTStd-Roman</vt:lpstr>
      <vt:lpstr>Infusion</vt:lpstr>
      <vt:lpstr>1_Infusion</vt:lpstr>
      <vt:lpstr>Chapter 3</vt:lpstr>
      <vt:lpstr>Polyalphabetic Ciphers</vt:lpstr>
      <vt:lpstr>Vigenère Cipher</vt:lpstr>
      <vt:lpstr>Example of Vigenère Cipher</vt:lpstr>
      <vt:lpstr>Cryptanalysis: Vigenère Cipher</vt:lpstr>
      <vt:lpstr>Vigenère Autokey System</vt:lpstr>
      <vt:lpstr>Vernam Cipher</vt:lpstr>
      <vt:lpstr>Vernam Cipher</vt:lpstr>
      <vt:lpstr>One-Time Pad</vt:lpstr>
      <vt:lpstr>Difficulties</vt:lpstr>
      <vt:lpstr>Rail Fence Cipher</vt:lpstr>
      <vt:lpstr>Row Transposition Cipher</vt:lpstr>
      <vt:lpstr>Row Transposition Cipher</vt:lpstr>
      <vt:lpstr>PowerPoint Presentation</vt:lpstr>
      <vt:lpstr>   Steganography</vt:lpstr>
      <vt:lpstr>Other Steganography Techniques</vt:lpstr>
      <vt:lpstr>Steganography vs. Encryption</vt:lpstr>
      <vt:lpstr>Summary</vt:lpstr>
    </vt:vector>
  </TitlesOfParts>
  <Manager/>
  <Company>School of Eng &amp; IT, UNSW@ADFA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William Stallings, Cryptography and Network Security 5/e</dc:title>
  <dc:subject>Lecture Overheads - Ch 2</dc:subject>
  <dc:creator>Dr Lawrie Brown</dc:creator>
  <cp:keywords/>
  <dc:description/>
  <cp:lastModifiedBy>Malek Alsmadi</cp:lastModifiedBy>
  <cp:revision>102</cp:revision>
  <cp:lastPrinted>2009-08-04T04:48:40Z</cp:lastPrinted>
  <dcterms:created xsi:type="dcterms:W3CDTF">2016-03-13T02:05:22Z</dcterms:created>
  <dcterms:modified xsi:type="dcterms:W3CDTF">2022-01-19T18:00:19Z</dcterms:modified>
  <cp:category/>
</cp:coreProperties>
</file>