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C849-38C7-EECD-E14B-14CA68651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330EC-99B1-926D-708E-ACC962A45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E59BE-AFC0-74E3-A72C-885D50B1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3E8B-AD81-7025-F148-C40426BF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D169-1E0A-9F95-737C-3606E884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9307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4626-2923-E6B4-7334-8C2A52D2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398C0-7A08-6232-6188-087E3D72E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15550-D6F3-B15F-AB5E-1F456B6A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1FE6F-284A-20B3-B8A0-220E36EF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6349-6DC6-01E5-BEE3-5020C04E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072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79E85-613C-38ED-5644-78B1E69AE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646B6-FE20-1B18-AF0A-AE29C3A88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1A719-AD58-7A05-15AB-F6FCB069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E1BF9-2ED3-2997-DBCA-8CD47A98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F0240-EC10-F352-4A16-F4A8ECDF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2699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6020-7BCB-30A9-B346-115293998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A0A7-7BE3-4177-8566-D3DE2E0F8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675C-F901-E0D4-35D2-9E56B74C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896AA-6AC8-062D-5A25-D439C4EE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C64B3-2E4A-DC8B-8A35-DFA82485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271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5B8D-13AA-51BD-0CB3-3ABB2700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AFDF1-E029-DC83-4C27-F3F324E77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AABE-0900-BBB7-323D-4DAE5146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2C1E-EC83-1B4C-B36D-4E8DB4873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FB871-6F94-DEFA-D7B4-598BCD34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02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AEC35-EE63-2672-0695-882EDCE5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C41D-0AD5-CF31-2A6C-03D703184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C04FE-F2EE-D6E6-1679-FCE457DBE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B4F11-1F34-A695-732B-339A8F9BA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3A61A-9658-C9FF-1F8E-152D7D04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FBE46-E7D8-F7D5-5837-EBA97254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15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E1B1-8320-6C07-C231-1593D0776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F41F3-DDAD-EC1D-8788-3750B30EA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FB9C-D040-E904-945D-53ACA8598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2F1E4-9844-F52C-F3BA-DF000F1A2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6C610-64D4-B10D-23C3-96E4998D3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2798A3-3AE9-A4D2-F139-71B5E0D4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1BA825-977E-B363-2051-B1347277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860D7-3EDE-DB2B-9F84-4A4BC4B2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11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C37A-7C79-2B45-93B4-0CCC9AB2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BCFCF-128E-D811-90C7-C65B78630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82C76-AC97-9CD6-E8B9-22BE27FE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D9F78-F0E1-4A3F-A872-E5E2DCE6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8974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53007C-C5BB-A223-43AA-8DF43CDC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253F9-8B7C-CF91-9DA9-989CD65A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E27FB-63C5-6C08-6382-3781AD6A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5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0995-2D95-3B3A-CBB4-53DFB939D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F3C56-AC61-E3D9-924F-CD2FFF218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056AB-1211-FA81-97DE-02910428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57C5B-92F3-DCCE-BA93-FE0876FE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0B11B-30D1-AF5A-6826-0047F1C7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B103D-F837-61F8-3583-1CDA1A2BF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501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D78C1-2520-6CA8-E716-AB059A84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59296-B584-CDBD-4B75-D8D1DA0AB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AC4581-D9C4-6822-0F86-27254E4D3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7A330-DAF3-B3C8-7AC5-7312FEBB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44F4-EB80-4661-B4DA-9317950D61AC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3E8BC-BCFD-AA88-F169-9D2040F41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6FFD3-8837-4427-E14B-DCBCF564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720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D209F-6677-62FE-0DFC-7B618F81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5202-FD0D-4C9D-89DA-E0B8915B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0787B-F73A-9B2B-845B-7CE7C0CA2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B44F4-EB80-4661-B4DA-9317950D61AC}" type="datetimeFigureOut">
              <a:rPr lang="en-CA" smtClean="0"/>
              <a:t>2023-03-09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497CB-2DFA-8F25-B588-A614F41E2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1BBEB-EE18-9905-116C-D8A10D715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77419-451D-481A-ABF8-B4A071561A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4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729F96-A268-E4FB-9464-A2C3E8750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532" y="0"/>
            <a:ext cx="9144000" cy="816429"/>
          </a:xfrm>
        </p:spPr>
        <p:txBody>
          <a:bodyPr anchor="ctr"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 collapse of the ancient Maya civilization</a:t>
            </a:r>
            <a:endParaRPr lang="en-CA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A picture containing grass, rock, building, outdoor&#10;&#10;Description automatically generated">
            <a:extLst>
              <a:ext uri="{FF2B5EF4-FFF2-40B4-BE49-F238E27FC236}">
                <a16:creationId xmlns:a16="http://schemas.microsoft.com/office/drawing/2014/main" id="{9009B968-D377-726F-7249-F127F0F1C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016" y="816429"/>
            <a:ext cx="8043031" cy="603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5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BB16-499C-1AE7-D396-5CE4B4DF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03339"/>
          </a:xfrm>
        </p:spPr>
        <p:txBody>
          <a:bodyPr>
            <a:noAutofit/>
          </a:bodyPr>
          <a:lstStyle/>
          <a:p>
            <a:pPr algn="ctr"/>
            <a:endParaRPr lang="en-CA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D93C-4EFC-6AB0-FCB9-F76054827F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678AB-B2F3-074B-5291-E72657E585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2479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collapse of the ancient Maya civilization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Graham</dc:creator>
  <cp:lastModifiedBy>Jacob Graham</cp:lastModifiedBy>
  <cp:revision>4</cp:revision>
  <dcterms:created xsi:type="dcterms:W3CDTF">2023-03-03T00:15:57Z</dcterms:created>
  <dcterms:modified xsi:type="dcterms:W3CDTF">2023-03-09T17:57:11Z</dcterms:modified>
</cp:coreProperties>
</file>