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7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15:07:43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29658 18433 1839 0,'0'0'160'0,"0"0"-160"16,0 0 0-16,0 0 0 0,11-4 1808 0,-2 0 336 15,-9 4 64-15,10-7 16 0,-1 2-816 0,1 0-176 16,-3 0-16-16,1-2-16 0,-1-1 112 0,-1 2 32 0,-1 0 0 0,2 3 0 16,-1-5-64-16,0 4-16 0,-6 4 0 0,7-5 0 15,-7 5-304-15,8-6-64 0,-8 6-16 0,9-4 0 16,-9 4-512-16,0 0-112 0,11-3 0 0,-11 3-16 16,8-3-240-16,-8 3 0 0,0 0 0 0,0 0 0 15,10-3 0-15,-10 3 0 0,0 0 0 0,0 0 0 16,0 0 0-16,0 0 0 0,9 7 0 0,-9-7-160 15,0 0 16-15,0 0 0 0,0 0 0 0,0 0 0 16,0 0 144-16,0 0 0 0,0 0 0 16,0 0 0-16,0 0 0 0,0 0 0 0,0 0 0 0,0 0 128 15,0 0-128-15,0 0 0 0,0 0 0 0,0 0 0 16,0 0-304-16,0 0-80 0,0 0 0 0,0 0-11232 16</inkml:trace>
  <inkml:trace contextRef="#ctx0" brushRef="#br1" timeOffset="7483.39">30867 17388 12895 0,'0'0'1152'0,"0"0"-928"0,-7-5-224 0,7 5 0 15,-8-4 2112-15,8 4 384 0,0 0 80 0,0 0 16 0,0 0-1552 0,0 0-304 16,0 0-64-16,0 0-16 0,0 0-480 0,0 0-176 16,0 0 0-16,0 0 144 0,0 0-384 0,0 0-80 15,0 0 0-15,14 11-16 0,0-6 208 0,1 1 128 16,4-3-160-16,0-2 160 0,3 2 0 0,2-3 240 15,-1-4-32-15,5 1 0 0,2 1 48 0,1-1 16 16,0 2 0-16,-1-4 0 0,-1-1-144 0,0 0-128 16,-3-1 192-16,0 1-192 15,-1-6-2128-15,-3 0-544 0</inkml:trace>
  <inkml:trace contextRef="#ctx0" brushRef="#br1" timeOffset="7800.75">31613 17292 16639 0,'0'0'736'0,"11"2"160"0,-11-2-720 0,13-1-176 0,2 0 0 0,-2 1 0 16,-2-4 960-16,1 1 176 0,0-2 16 0,1 0 16 16,-1 0-368-16,-1-1-80 0,0 1-16 0,1 1 0 15,2-6-320-15,-1 1-64 0,-1 0 0 0,-2-1-16 16,1 1-80-16,-2 2-16 0,-3-3 0 0,-6 10 0 15,8-9 144-15,-8 9 32 0,8-9 0 0,-8 9 0 16,0 0-208-16,0 0-48 0,0 0 0 0,0 0 0 16,0-10-448-16,0 10-112 0,0 0-16 0,-7 10 0 15,-3 6-144-15,-3 7-48 0,-4 2 0 16,-3 4 0-16,1 2 384 0,-2 6 64 0,-1 2 0 0,1 2 16 0,0 0 176 16,4-1 0-16,1 2 0 0,2-4 0 0,2-6 0 0,3 1-128 15,4-6 128-15,2-1 0 0,2-2 0 0,5-5 0 16,0-6 0-16,4-5 128 0,3 0-368 15,3-7-64-15,0-5-16 0</inkml:trace>
  <inkml:trace contextRef="#ctx0" brushRef="#br1" timeOffset="7955.12">31970 17455 19343 0,'6'-11'1728'0,"-1"5"-1392"0,3-5-336 0,3 2 0 16,0 0 1824-16,4 1 288 0,3 3 64 0,4-1 16 15,4-2-1840-15,4 3-352 0,4 1 0 0,4 2-192 16,4 2 32-16,1-2 16 0</inkml:trace>
  <inkml:trace contextRef="#ctx0" brushRef="#br1" timeOffset="21392.18">5440 2002 15663 0,'0'0'1392'0,"0"0"-1120"16,0 0-272-16,6-9 0 0,-1-3 2320 0,-1 2 416 15,0 2 80-15,0-4 0 0,-1-1-1104 0,1 1-240 16,0 0-32-16,-1 2-16 0,-2-2-784 0,2 1-176 16,-2 0-16-16,-1 3-16 0,-2 3-192 0,-2 1-48 0,-2 0 0 0,-1 2 0 15,-5 2-192-15,-5-3-208 0,-7 2 32 0,-4 5 16 31,-4 5-464-31,-3 5-80 0,-3 3-32 0,2 3 0 0,-2 2 544 0,2 1 192 0,3 2 0 0,4 0-144 16,3 2 352-16,4-3 80 0,1-4 16 0,4 0 0 16,7-3-32-16,5-4 0 0,2-3 0 0,6 0 0 15,2-1-272-15,4-7-192 0,5-2 16 0,5-2 16 16,4-5-16-16,4-3 0 0,3-2 0 0,6-2 0 0,3-2-16 16,0 2 0-16,0-5 0 0,-3 4 0 0,-4-1 192 0,-4-1-208 15,-3 2 80-15,5-4 128 0,-9 9 0 0,-8 1 0 16,-5 1 0-16,-8 8 0 0,0 0 576 0,0 0 64 15,1 16 32-15,-2-5 0 0,-2 4 48 0,-2 2 16 16,1 0 0-16,0 1 0 0,-1 0-336 0,1 0-64 16,3-1-16-16,1 0 0 0,1 0-176 15,2-2-144-15,1-4 192 0,3-2-192 0,4 0 0 16,3-2-192-16,2 0 0 0,3-2 0 16,2-5-1696-16,4 0-336 0,5-5-64 0,3-2-16 0</inkml:trace>
  <inkml:trace contextRef="#ctx0" brushRef="#br1" timeOffset="21482.26">6049 2019 16575 0,'0'0'1472'0,"-11"6"-1168"0,-1 1-304 0,4-2 0 15,1 3 1344-15,1-2 192 0</inkml:trace>
  <inkml:trace contextRef="#ctx0" brushRef="#br1" timeOffset="22544.04">7354 1854 20031 0,'-15'-10'448'0,"7"6"80"0,-3-2 32 0,-2 0 0 0,-1 6-560 0,-3 0 0 15,-1 0 0-15,-11 6 0 0,0 1 1456 0,1 3 176 0,-2 0 32 0,9 0 16 16,-5 9-1360-16,0 4-320 0,-2-1 0 0,0 6 0 16,3 2 464-16,1-3 112 0,5 3 32 0,3-1 0 15,3-5-144-15,7 0-16 0,4-6-16 0,5-1 0 16,1-3-224-16,6-2-32 0,6-4-16 0,5-1 0 16,4-2-304-16,1-4-64 0,1-5-16 0,3 0 0 0,5-9 0 0,3-1 0 15,4-4 0-15,3-3 0 16,6-1-512-16,1-2-96 0,2 1-32 0,-3-5 0 15,-3 1-256-15,-1-3-48 0,-4-4-16 16,-1-2 0-16,-5-5-128 0,0-3-32 0,-1 1 0 0,-2 1 0 0,-2 3 784 16,-4 2 160-16,-3 4 16 0,0 3 16 0,0 2 752 15,-3 5 160-15,-3 2 32 0,-4 4 0 0,-5 4 832 0,-3 5 160 16,-5 2 32-16,-4-1 16 0,-8 3-272 0,-1 3-48 16,-4 6-16-16,1 2 0 15,-4 7-864-15,-2 4-176 0,-2 7-48 0,-1 4 0 0,-3 2 464 0,1 5 96 16,0 3 16-16,0 1 0 0,2 0-288 0,1 0-48 0,2 2-16 15,3-3 0-15,3-2-416 0,3-3 0 16,4-2 128-16,3-4-128 0,2-2 0 0,5-5-144 0,3-2 144 0,5-2-208 31,2-1-304-31,3-6-64 0,2-2-16 0,3-2 0 16,3-4 112-16,5-4 32 0,5-3 0 0,1-1 0 16,3-1-208-16,2-5-48 0,5 2 0 0,-5-3 0 15,-2 0 112-15,-2-1 16 0,-3-1 0 0,-2-2 0 0,-1 2 160 0,-4-1 32 0,-2 0 16 0,-3 1 0 16,-2 2 368-16,-3 0 240 0,-4 1-48 0,-4 4 0 15,-3-1 672-15,-5 9 128 0,0 0 32 0,-8-7 0 16,-4 2-256-16,-3 5-64 0,-4 7 0 16,-2 5 0-16,-2 3-256 0,-3 3-64 0,-2 3-16 15,1 1 0-15,0-1-32 0,1 1 0 0,4 1 0 0,3-4 0 16,5 1-32-16,2-3-16 0,6-3 0 0,3-1 0 16,3-2-288-16,5-4 0 0,4 0 0 0,4-3-144 31,3-4-272-31,4-2-48 0,-1-1-16 0,1-5 0 0,1-4-96 0,1 0-32 15,1-1 0-15,-1-2 0 0,1 0 96 0,-1 0 32 0,-1 3 0 0,-2 0 0 0,-2 2 208 0,4-1 32 16,-4 5 16-16,-11 3 0 0,-6 3 576 0,0 0 112 16,0 0 32-16,0 0 0 0,0 0-112 0,0 13 0 15,2 4-16-15,-1-1 0 0,0-5-96 0,3 3-16 16,3-1 0-16,1-3 0 0,1-1-464 0,2-1-112 16,1-3 0-16,3-1-16 15,0-3-288-15,3-1-48 0,1-1-16 0,0 1 0 16,1-3-2400-16,-2 0-496 0</inkml:trace>
  <inkml:trace contextRef="#ctx0" brushRef="#br1" timeOffset="22683.75">8633 2042 4607 0,'0'0'400'0,"0"0"-400"15,0 0 0-15,0 0 0 0,0 0 3536 0,-4 4 624 16,4-4 128-16,0 0 32 0,0 0-2704 0,0 0-528 0,0 0-128 0,0 0 0 16,0 0-784-16,0 0-176 0,9 0 0 15,-9 0 0-15,7-2 0 0,1 0 0 0,-2 2 0 0,1-4 0 16,-1 2 0-16,2-1 0 15,0 0 0-15,0 0 0 0</inkml:trace>
  <inkml:trace contextRef="#ctx0" brushRef="#br1" timeOffset="24679.97">8777 2158 2751 0,'0'0'128'0,"0"0"16"0,-11-21-144 0,11 21 0 16,0 0 0-16,0 0 0 0,0 0 3792 0,0 0 736 0,0 0 144 16,0 0 16-16,-6 6-2272 0,6-6-464 0,0 0-96 0,0 0 0 15,0 0-800-15,0 0-160 0,0 0-16 0,0 0-16 16,4-10-208-16,1 1-32 0,1 0-16 16,2-4 0-16,0 1-352 0,1 1-80 15,2-5-16-15,-1 3 0 0,0 0-160 0,-2 5 0 0,0-5 0 0,0 3 0 16,1-3 144-16,0 1-144 0,0-1 160 0,4-5-160 15,-2-1 272-15,-3 5-32 0,-2 1-16 0,-1 1 0 0,0 3-96 0,-2 0-128 16,0 3 176-16,-2-1-176 0,-1-1 0 16,1 2 0-16,1 0 0 0,-2 6 0 0,0 0 0 0,0 0-176 15,2 12 176-15,3 3-160 0,-1 3 160 0,0 3 0 16,-2 1 0-16,0 1 0 0,1 1 128 0,-2 3-128 16,0 3 160-16,2-1-160 0,0 2 0 0,-2-1 0 15,-2-1 0-15,-1-2 0 0,1-1 0 0,-3 0-256 16,-2-5 16-16,-1 1 16 0,-1-5-96 0,-5 11 0 15,1-4-16-15,-1-5 0 0,-1-8 64 16,-2-4 16-16,-1-1 0 0,2-6 0 0,-2-2 256 0,3-7-128 16,0-2 128-16,1-3 0 0,2-3 0 0,0 1 256 15,2-5-32-15,4 7 0 0,0 0 16 0,1-1 0 16,0 4 0-16,3 2 0 0,-1 1-240 0,2 8 0 16,2-5 0-16,-2 5 0 0,0 0 0 0,0 0 0 15,10 0 0-15,2 1 0 0,-1 0 0 0,3 2 128 16,2-3-128-16,3 0 0 0,0 0 128 0,5-3-128 0,1 1 0 0,2-4 144 15,3 0-144-15,1-1 128 16,2-3-128-16,-2 1 128 0,-1-3-128 0,0 0 160 0,-3-1-160 0,-2 1 160 16,-1 1-160-16,-2-2 160 0,-1-2-160 0,-2 2 160 15,-3 4-160-15,6-8 192 0,-2 4-192 0,-5 0 192 16,-3 3-192-16,-3 2 160 0,-1-1-160 0,4-4 160 16,-2 1-160-16,-1 0 0 0,0 1 0 0,-1 1 128 15,0 3-128-15,-4 1 0 0,-2-1 0 0,2-1 0 16,0 3 0-16,-4 5 0 0,0 0 0 0,0 0 0 0,0 0 0 0,0 0 0 15,0 0 0-15,7 3 0 0,-1 4 0 0,1 2 0 16,-1 2 0-16,4 7 0 16,-3 0 0-16,-3-5 0 0,1 3 0 0,1-1 0 15,0 4 0-15,-1-1 0 0,2 0 144 0,-1 0-144 16,1 1 0-16,-2-2 0 0,0-2 0 0,-1-2 128 16,0-2-128-16,-1 2 144 0,-3-13-144 0,-3 8 160 0,1-1-32 15,-2-1-128-15,-3-3 192 0,-5 1-64 0,1-1-128 0,-4-4 0 16,-2-3 0-16,-2-3 0 0,-3 1-192 0,1-5-32 15,1 1 0-15,-1-3 0 0,1 0 80 0,1 1 16 16,2-2 0-16,6 3 0 0,-1 3 128 0,1 3 0 16,11 5 0-16,-7 0 0 0,-1-1-336 0,3 2 16 15,5-1 0-15,-6 8 0 0,4 4 160 0,2-2 160 16,2 1-208-16,4 2 80 0,0-3 128 0,2 2 144 0,1-2-16 16,4 1-128-16,3-5 240 0,-1 1-64 0,2-3-16 0,3-2 0 15,2 0-160-15,11-2 0 16,-1-3 144-16,-8 0-144 0,2-1 128 0,2-1-128 0,2-1 160 15,0-1-160-15,-1-3 128 0,1-1-128 0,-1 0 0 0,-1 0 144 16,-4-2-144-16,7-4 160 16,-5-1-160-16,-11 8 160 0,-2 2-32 0,0-1 0 15,-2 1 0-15,0 0 0 0,-2 1 32 0,-1 2 0 16,-8 5 0-16,0 0 0 0,0 0 64 0,0 0 16 0,0 0 0 0,2 9 0 16,0 0 16-16,-4 3 16 0,0 1 0 15,1-1 0-15,-1 1-96 0,2-1-32 0,0-3 0 0,4 5 0 31,3-5-480-31,0-3-112 0,3-6 0 0,0-4-16 0,3 0-1600 0,1-9-320 0,2-3-64 0</inkml:trace>
  <inkml:trace contextRef="#ctx0" brushRef="#br1" timeOffset="24839.17">9934 1595 25743 0,'0'0'1136'0,"0"0"240"0,0 0-1104 0,0 0-272 16,0 0 0-16,-1 10 0 0,1 3 704 0,0 2 96 15,3 0 16-15,1 2 0 0,-1 6-336 0,3-3-64 16,0 3-16-16,7 13 0 0,3 1-560 0,3-3-112 16,0-2-32-16,-1-8-12784 0</inkml:trace>
  <inkml:trace contextRef="#ctx0" brushRef="#br1" timeOffset="25053.06">10421 1978 30399 0,'0'0'2704'0,"-4"-5"-2160"0,-3-1-544 0,1-1 0 15,-3-3 1312-15,1 3 160 0,-1 5 16 0,-3 2 16 16,-1 5 544-16,-3 5 128 0,-2 2 0 0,-2 6 16 16,-3 3-1360-16,1 5-256 0,0 4-64 0,-6 13-16 15,6-4-496-15,9-5 128 0,6-7-128 0,10-2 0 16,9-4-976-16,13-1-240 0,11-3-64 0,10-12-17680 15</inkml:trace>
  <inkml:trace contextRef="#ctx0" brushRef="#br1" timeOffset="28900.53">10883 2152 15167 0,'0'0'0'0,"0"0"0"0,3-5 0 0,1-6 0 0,0 6 1664 0,0-3 320 0,0-2 80 0,0 2 16 16,-2 1-1392-16,2 1-288 0,1-1-48 0,-1 1-16 15,0-1-336-15,-1 1 0 0,2-2 0 0,-1 3-128 16,-2-2 592-16,1 1 128 15,-2-2 32-15,-1 8 0 0,0 0 112 0,0 0 32 0,-2-5 0 0,-2 2 0 16,-1 3-272-16,-3 1-48 0,0-1-16 0,-1 4 0 0,-3 3-272 0,-1-1-160 16,-1 1 192-16,-1 2-192 15,0 1 0-15,-2 1 0 0,-1 2 0 0,-1 4 0 0,1-2-208 16,1 4 48-16,2-1 16 0,0 0 0 16,2-1 144-16,3-1-208 0,2-1 80 0,3-2 128 15,2-2-176-15,3-1 176 0,0-3-128 0,0-7 128 16,5 6 0-16,3-3 0 0,1-2 0 0,2-1 128 15,0-2-128-15,4-4 0 0,2 0-128 16,1-3 128-16,0-4-224 0,2-2 32 0,-1 1 16 0,1-2 0 16,1-2 176-16,0 0-160 0,-2 2 160 0,-1-1-160 0,-2 4 160 0,-3 0 0 15,-1 3 0-15,-3 3-128 0,-1 1 128 0,-3 0 0 16,-5 6 0-16,0 0-128 0,0 0 128 0,0 0 0 16,-1 8 0-16,-2 4 0 0,-1 4 0 0,2-2 0 15,-2 3 0-15,2 1 0 0,1-1 0 0,2-1 0 16,2-2 0-16,2-1-128 0,2-2 128 0,3-2 0 15,2-4 0-15,3-2 0 0,4-3 192 0,2-2-16 16,1 0-16-16,4-2 0 0,4-7-32 0,1 1-128 16,2-3 192-16,1-3-64 0,-1-2-128 0,3 0 160 0,-2-4-160 0,1-2 160 15,1-2-160-15,16-12 0 0,-6 3 0 16,-3 5 0-16,-5 4 0 0,-4-1 128 0,-4-1-128 0,-11 6 128 16,1-4-128-16,-3-4 0 0,-3-3 0 0,-3-1 0 15,-5 1 0-15,-2 3 0 16,-3 4 144-16,-2 2-144 0,-6 6 240 0,-2 3-32 0,-2 5 0 15,-5 4 0-15,-2 6 48 0,-3 6 0 0,-3 7 0 0,0 5 0 32,-2 10-832-32,-2 6-144 0,0 6-48 0,-1 3 0 15,0 3-256-15,3 1-48 0,1 2-16 0,4-2 0 16,2 4 464-16,3-3 96 0,5-2 16 0,4 1 0 0,4-4 512 0,5-5 128 0,0-3 0 0,7 5 16 16,3-7 240-16,-1-16 64 0,0-3 0 0,11 4 0 15,3-2-256-15,3-7-64 0,2-4 0 0</inkml:trace>
  <inkml:trace contextRef="#ctx0" brushRef="#br1" timeOffset="29043.54">12098 2115 28335 0,'0'0'624'0,"-6"-9"128"0,1 16 16 0,-2-2 32 0,-1 0-640 0,3 0-160 0,1 0 0 0,4-5 0 0,0 0-128 16,0 10-64-16,6-1-16 0,3-5-12192 0</inkml:trace>
  <inkml:trace contextRef="#ctx0" brushRef="#br1" timeOffset="29533.15">13478 1474 24127 0,'0'0'1072'0,"1"-7"208"0,-3-2-1024 0,-2 4-256 16,-2 1 0-16,0 4 0 0,-2 0 320 0,-4 7 0 15,-3 0 0-15,-4 12 0 0,-3 3-112 0,-4 9-16 16,-5 6 0-16,-2 3 0 16,-3 7-640-16,-22 22-128 0,5-4-16 0,3-6-16 0,4-6 288 0,2-2 64 15,3-1 16-15,6-6 0 0,3 0 240 0,8-6 240 16,3-7-48-16,10-14-16 0,2-1 224 0,1 1 48 16,4-5 16-16,4-12 0 0,12 9-464 0,6-10 0 15,5-7-128-15,4-11-7296 16,3-7-1472-16</inkml:trace>
  <inkml:trace contextRef="#ctx0" brushRef="#br1" timeOffset="29866.83">13522 1466 3679 0,'11'-10'320'0,"-11"10"-320"15,-2-7 0-15,2 7 0 0,-6 4 4224 0,-3 8 768 0,-4 2 144 0,-2 11 48 16,-2 9-3888-16,0 3-768 0,0 8-144 0,-1 2-48 16,0 0-976-16,0 0-192 0,-2 0-32 0,2 1-16 15,0-1 448-15,-6 21 96 0,5-14 16 0,8-21 0 16,2-1 528-16,1 0 112 0,3-7 32 0,1-2 0 15,1-2 368-15,2 1 80 0,1-8 16 0,3-2 0 0,1-2-656 0,-4-10-160 16,0 0 0-16,5-11 0 0,-2-6-208 16,-3-3-80-16,-2-2-16 0,0 4 0 15,-2-4-2448-15,-3-12-480 0,-1 2-96 0,1 1-32 16,-5 0 2032-16,1 1 416 0,2 5 80 0,1 0 0 0,2 8 2688 16,2 4 512-16,-1-2 128 0,1 3 0 0,1 3-512 15,-1 5-96-15,4 4-32 0,0 0 0 0,0 0-1312 0,0 0-272 16,0 12-48-16,3-1-16 0,1 1-80 0,2 1 0 15,1-1-128-15,5 0 192 0,1-3-192 0,4 0 128 16,2-1-128-16,2 0 0 0,5-3 192 0,1 0-64 16,2-2-128-16,17-1 192 15,-1 2-560-15,-4-6-112 0,-5-1-32 0,-3-5-9984 0</inkml:trace>
  <inkml:trace contextRef="#ctx0" brushRef="#br1" timeOffset="30019.14">13999 1586 4607 0,'-2'-13'192'0,"2"13"64"0,0 0-256 0,5-1 0 0,1-5 0 0,2 5 0 16,0 1 4096-16,3 0 768 0,0-3 144 0,4 2 48 16,4-1-3296-16,2-1-656 0,1-1-128 0,2 1-16 15,-1-1-656-15,1 2-128 0,-2 1-32 0,0-3 0 16,0 1-144-16,0-1 160 0,-4 3-160 0,10 1 160 16,-2 2-928-1,-8 1-192-15,-7 0-48 0,-11-3 0 0</inkml:trace>
  <inkml:trace contextRef="#ctx0" brushRef="#br1" timeOffset="30267.74">14209 1638 4607 0,'-26'22'400'0,"13"-6"-400"0,-3 6 0 0,-2 5 0 0,-3 6 3584 0,-1 4 640 16,-1-2 128-16,-2 0 32 0,0-1-2480 0,0 1-496 15,3 0-112-15,1-2-16 0,2-3-960 0,2-3-320 16,0-1 160-16,4-2-160 0,2-6 128 0,1-2-128 16,1-5 128-16,0-2-128 0,1-2 368 0,0-3-16 15,2-3 0-15,-1-2 0 0,1-4 96 0,-4-6 0 16,4-7 16-16,2 5 0 0,1-1-224 0,1-5-48 15,1-2-16-15,1 2 0 0,3 1-176 0,3-1 128 16,0 5-128-16,2 4 128 0,1-1-128 0,0 5-272 16,2 2 64-16,0 3 16 15,1 1-256-15,6 3-64 0,-1 1 0 0,-4 0 0 0,4 0 160 0,3 3 32 0,2-5 0 0,3 2 0 16,2 0 320-16,15 3 288 16,-2 0-48-16,-2-3-7952 15,1 0-1584-15</inkml:trace>
  <inkml:trace contextRef="#ctx0" brushRef="#br1" timeOffset="30360.68">14583 2160 24879 0,'0'0'1088'0,"0"0"256"0,0 0-1088 0,-4 6-256 16,4-6 0-16,0 0 0 0,-5 5 208 0,5-5-16 0,0 0 0 0,0 0 0 15,0 0-192-15,0 0 0 16,13-4-192-16,3-5-11088 0</inkml:trace>
  <inkml:trace contextRef="#ctx0" brushRef="#br1" timeOffset="31318.58">15255 1921 4607 0,'9'-8'192'0,"1"-2"64"0,1 1-256 0,-3 2 0 0,2-1 0 0,6-3 0 0,1 0 3264 0,1 1 624 16,0 1 112-16,0-1 32 0,1 1-1856 0,-9 1-352 15,-3-5-80-15,0 3-16 0,1 6-512 0,-8 4-128 16,0 0 0-16,5 9-16 0,-1 4-304 0,-4 4-64 16,-4 7-16-16,-5 3 0 0,-4 6-80 0,-10 19-16 15,-6 1 0-15,8-16 0 0,-2 3-128 0,-3 4-16 16,-2 2-16-16,1 0 0 0,0-2-112 0,-1-1 0 0,1-1-16 15,1-6 0-15,1-6-304 0,4-4 0 16,4-2 0-16,2 3 0 16,8-5-320-16,6-5-112 0,1-9-16 0,0-8-16 15,10-1-320-15,6-10-64 0,-1-3-16 0,2-4 0 16,3-6-480-16,1-4-112 0,1-6-16 0,-1-9 0 0,0-9 64 0,-7 16 0 0,0-3 0 16,2-4 0-16,0 0 608 0,1 2 128 15,0 3 32-15,1 1 0 0,0 1 640 0,3-1 224 0,1 3 0 0,0 3 0 16,2 1 608-16,0 3 128 0,3 1 32 0,-4 3 0 15,-1 3 96-15,-2 3 0 0,-6 2 16 0,-2 6 0 16,2 3-320-16,0 6-64 0,0 0-16 0,-1 6 0 16,-2 5-176-16,1 2-32 0,-2 2-16 0,-2 2 0 15,-1 0-64-15,-2-1-16 0,-1 2 0 0,-3 0 0 0,-3 3 48 0,-1-3 16 16,-2 1 0-16,-3-2 0 0,-4 0-112 16,-3 0-32-16,-4-2 0 0,-3 2 0 0,-1 1-320 15,-2-1 0-15,-2 0 0 0,-10 7 0 16,7-3-320-16,3-4-144 0,1-4-32 0,5-4 0 15,3-3-544-15,6-4-112 0,12-2-32 0,0 0-8208 16,0 0-1632-16</inkml:trace>
  <inkml:trace contextRef="#ctx0" brushRef="#br1" timeOffset="32573.25">15686 2006 1839 0,'0'0'160'0,"0"0"-160"15,0 0 0-15,8-9 0 0,-1-1 4224 0,-1 1 832 16,2 0 144-16,0 0 48 0,0 3-3152 0,2-4-624 0,2 1-128 0,-3 1-32 15,0 1-544-15,1-4-96 16,1 1-32-16,6-3 0 0,-3 4-368 0,-2 0-80 16,0 2 0-16,-6 0-16 0,-1-4 176 0,-1 2 32 15,-1 1 16-15,1 3 0 0,-4 5-16 0,0 0 0 16,0 0 0-16,0 0 0 0,0 0 672 0,0 0 128 16,0 0 32-16,10 6 0 15,1 1-1792-15,-2-1-368 0,1 1-64 0,1-5-16 0,-1 2 832 0,-1-1 192 0,3-1 0 0,0 2 0 16,-1 0 0-16,1 1 0 15,-1 1 144-15,-1-5-144 0,0 4 192 0,0-1-48 0,-10-4-16 0,0 0 0 16,6 5 64-16,-6-5 0 0,0 0 0 0,0 0 0 16,1 8-64-16,-1-8 0 0,-2 9 0 0,-2 2 0 15,-1-4-128-15,-2 1 0 0,-1 1 0 0,1 1 0 0,-4 0 0 16,1-1 0-16,-1 4 0 0,2-2 0 0,0-1 0 0,1 2 0 16,2 2 0-16,0-1 0 0,1-2-128 0,3-1 128 15,-1-1-160-15,4 0 160 0,2 0-256 0,3 3 32 16,2-1 16-16,0-5 0 0,1 1 784 0,4-4 144 15,-1-1 48-15,8-2 0 16,-1-2-1552-16,-6 0-304 0,1-2-64 0,10-1-16 0,-3-2 784 0,0-2 144 16,-2 0 48-16,-1 1 0 0,-2-2 192 0,0 1-144 15,-3-1 144-15,-1 3-128 0,-1-2 128 0,-2 1 0 16,-1 2 0-16,-8 6 0 0,8-5 0 0,-8 5-128 16,0 0 128-16,0 0 0 0,0 0 0 0,0 0 176 15,0 0-16-15,-4 12 0 0,3 5 48 0,-1 2 16 16,1 4 0-16,1-1 0 0,0 0-224 0,3-1 0 15,1-2 0-15,1-2 0 0,1-1 0 0,2-3-192 16,1-1 192-16,3-1-160 0,-1 3 160 0,6-3-160 16,-2-4 160-16,-1-7-160 0,1-5 1104 0,-3-1 208 0,-1 0 64 0,8-10 0 15,-3-1-976-15,0-2-240 0,-2-1 0 0,1-2 0 16,-3-3 0-16,-2 2 0 16,-2-6 0-16,-3 3 0 0,-1-1 0 0,-3 8 0 0,-1 1 0 0,-4-7 0 15,-2 4 0-15,-1 3 0 0,-3 5 128 0,2 3-128 31,-1-1-800-31,-2 3-208 0,0 5-32 0,-1 1-16 0,-1 4 720 0,0 3 144 0,1 1 16 0,-1 2 16 16,0-1-144-16,1-1-16 0,2 6-16 0,3 2 0 16,2 1 128-16,4 0 16 0,1-2 16 0,3-1 0 0,2-3 176 15,3-2 0 1,2-3 0-16,3-2 0 0,3-2-224 0,3-2 32 0,3-4 16 0,15-3 0 16,1-1 0-16,1-2 0 0,3-1 0 0,-2-1 0 0,0-5-176 15,-3 4-32-15,-3-5-16 0,-4 1 0 0,-2-7 160 0,-8 6 48 16,0-5 0-16,2-1 0 0,1 0 192 0,11-13 0 15,-5 9 192-15,-8 8-192 0,-4 5 672 0,-11 10 32 16,-5 2 0-16,-1 5 0 0,0 0 272 0,-6 5 64 16,-3 7 16-16,-3 5 0 0,-1 7-576 0,-4 3-112 15,-3 2-32-15,0 5 0 0,-3 1-192 0,1 3-144 16,0-1 192-16,0 1-192 0,0 0 256 0,0 0-48 16,-1-3-16-16,7-1 0 0,2-4-192 0,4-5 0 15,2-5 0-15,3-3 0 0,2-5 0 0,3-3-288 16,0-9 64-16,8 7 16 0,7-3 208 0,0-6 0 0,2-5 0 15,0-5-144-15,1-5 144 0,2-3 0 0,-1-2 0 0,5-1 0 16,1-1-160-16,-7 11-96 16,4-2-32-16,2 2 0 0,-1-1 48 0,-3 4 16 0,-3 2 0 0,-2 3 0 15,-2 4 224-15,-2 2 256 0,-11-1-48 16,6 10-16-16,-2 5 192 0,-4 0 16 0,-2 1 16 16,-4 1 0-16,-3 4-64 0,-3 0-16 15,-2-2 0-15,-3 0 0 0,-1-1-160 0,-2-1-48 0,-2 0 0 16,1-2 0-16,0 0-128 0,-6 7 0 0,6 3 0 0,3-6 0 15,2-4-480 1,6-6-128-16,2-5-32 0,8-4 0 0,0 0-352 0,-1-15-80 0,3-2-16 0,5 4 0 16,-1 3-576-16,5-2-128 0,1 2-32 0,2 2 0 15,0-3-848-15,2 5-160 0,-2 3-48 0,-3 3 0 0,-2 2 2128 0,0 3 432 16,0-4 64-16,1 2 32 0,1-5 2656 0,2 0 544 16,3-5 96-16,2-3 32 0,1-2-912 0,7-5-176 15,6-1-32-15,3-4-16 0,3 0-752 0,0-2-128 16,1-2-48-16,0 1 0 0,-1 2-624 0,-2-1-128 15,1 0-32-15,-2-1 0 0,-3-3-48 0,0 2-16 16,-4 0 0-16,1 1 0 0,0 2-48 0,-3-3-16 16,-5-7 0-16,-2-2 0 0,-2-3-128 0,-4 3 0 15,-4 3 0-15,-3 3 0 0,-5 5 0 0,-4 5-224 16,-2 1 48-16,-4 6 16 0,-2 4 160 0,-2 9 128 16,-2 8-128-16,-2 7 176 0,-4 8-176 0,-1 6-176 15,0 2 48-15,-2 9 0 0,1 2 0 0,-1 1 0 16,2 4 0-16,3-4 0 0,2-1 128 0,2 1 0 15,5-4-144-15,2 19 144 16,9-7-880-16,2-21-96 0,1-1-32 0,2 0-13376 0</inkml:trace>
  <inkml:trace contextRef="#ctx0" brushRef="#br1" timeOffset="33270.42">17517 2166 24991 0,'0'0'1104'0,"0"0"240"0,0 0-1088 0,8 3-256 0,1-5 0 0,1-2 0 16,1-5 2288-16,2 0 400 0,4-3 64 0,1 2 32 16,5-2-2640-16,2-1-528 0,0 2-96 0,0-3-32 15,-1 0 672-15,-1 0 128 0,-4 1 32 0,-2 1 0 0,-3 0-112 16,-1 3-16-16,-2 4 0 0,-2-3 0 16,-3-1-48-16,0 3-16 0,-6 6 0 0,0 0 0 0,0 0-128 15,0 0-272-15,-9-3 64 0,-3 3 16 16,-5 1-256-16,-1 4-64 0,-1 5 0 0,4 1 0 0,0 6 96 0,4 1 16 15,-1 2 0-15,4 0 0 0,4-1 80 0,4 1 0 16,3-3 16-16,3-3 0 16,3-2-208-16,4-4-32 0,3-2-16 0,2-1 0 0,1-1 192 0,-2-4 48 15,0-2 0-15,-1-2 0 0,1-2 320 0,0 1 0 16,0-1 0-16,0-5 0 0,2 1 0 0,-3 1 0 16,0 0 0-16,0-2 0 0,-1-2-352 0,1 0 0 15,0 0 0-15,-1 3 0 0,0-1 208 0,-1 5 144 16,-1-1-192-16,-3 1 192 0,-3 2 0 0,-7 4 272 15,0 0-16-15,0 0-16 0,0 0 496 0,0 0 96 16,0 0 32-16,-3 10 0 0,1 3-240 0,-1-2-48 0,-1 2-16 0,3-4 0 16,0 1-368-16,1 1-192 15,0-11 192-15,4 9-192 0,-1-1 0 0,-3-8 0 16,7 5 0-16,2-4 0 0,2 2 224 0,0-3-64 16,2-4-16-16,2 1 0 0,0-6-144 0,2 3 192 15,0-1-192-15,0 1 192 0,0-2-192 0,1-1 0 16,1-1 0-16,-2 1 128 0,-3 0-128 0,0-3 0 15,1 3 0-15,-4 3-176 0,-2-1 176 0,-1 5 0 0,-8 2 128 0,0 0-128 16,0 0 448-16,0 0 0 0,0 0 16 0,-2 9 0 16,-2 1 80-16,0 2 16 0,1 0 0 0,2-2 0 15,2-1-560-15,2-1 0 0,-1 1 0 0,4-4 0 0,-1 1 0 0,1-2 0 16,2-2 0-16,1-1 0 0,0-2 128 0,2 0 32 16,-1 0 0-16,1-2 0 0,-1-1-160 0,1 0 160 15,-1 0-160-15,2 0 160 16,-1-2-160-16,1-2 0 0,0 0 144 0,0 2-144 0,1 0 0 0,0 1 144 15,-1-1-144-15,-1 2 0 0,-2 1 0 0,-1 3 0 16,-8 0 0-16,0 0 0 0,0 0 0 0,3 8 240 16,-3 2-32-16,-2 3 0 0,0 0 160 0,-1 1 16 15,1 0 16-15,0 0 0 0,2 1-224 0,4-2-48 16,1-3-128-16,6 0 192 16,3 0-640-16,5-1-144 0,1-3-32 0,5-3-10880 15,1 1-2176-15</inkml:trace>
  <inkml:trace contextRef="#ctx0" brushRef="#br1" timeOffset="33365.46">19093 2226 12895 0,'4'-6'576'0,"-4"6"112"0,0 0-560 0,0 0-128 16,0 0 0-16,0 0 0 0,-5 2 6592 0,-2-2 1280 0,-1 3 256 15,2-3 48-15,1 0-5552 0,5 0-1088 0,0 0-240 0,0 0-14592 16,10 1-2912-16</inkml:trace>
  <inkml:trace contextRef="#ctx0" brushRef="#br1" timeOffset="33877.19">20084 2021 12895 0,'0'0'1152'0,"0"0"-928"0,0 0-224 0,0 0 0 16,0 0 3072-16,0 0 560 0,0 0 112 0,0 0 32 16,0 0-1936-16,0 0-384 0,0 0-80 0,0 0-16 15,0 0-1024-15,15 8-208 0,0-1-128 0,-2-3 160 16,-1-2-288-16,-12-2-64 0,7 3-16 0,-7-3-13680 16</inkml:trace>
  <inkml:trace contextRef="#ctx0" brushRef="#br1" timeOffset="34001.79">20096 2191 19343 0,'0'0'848'0,"-3"14"192"0,-1 3-832 0,1-4-208 0,2-2 0 0,1-11 0 0,3 9 224 0,-3-9 0 15,10 6 0-15,3-4 0 0,3-4-96 0,2-2-128 16,3-5 176-16</inkml:trace>
  <inkml:trace contextRef="#ctx0" brushRef="#br1" timeOffset="34203.69">21530 1450 22111 0,'0'0'1968'0,"0"0"-1584"16,-10 7-384-16,1 7 0 0,-2 11 1104 0,-4 8 144 0,-3 6 32 0,-3 8 0 16,-2 3 128-16,-3 4 16 0,-2-1 16 0,1 5 0 15,-1 2-736-15,1-3-128 0,2-1-48 0,3-4 0 16,4-2-528-16,4-2 0 0,4 2 0 0,0 12 0 31,2-16-992-31,6-15-208 0,0-13-32 0,5-9-8000 0,-3-9-1600 0</inkml:trace>
  <inkml:trace contextRef="#ctx0" brushRef="#br1" timeOffset="34535.69">21511 1462 21535 0,'25'-20'960'0,"-13"14"192"0,2-1-928 0,1 1-224 0,0-4 0 0,1-4 0 0,1-1 1360 0,0 0 240 15,1 6 32-15,2 3 16 0,-1 5-624 0,2 3-112 16,-2 1-16-16,0 6-16 16,-2 3-320-16,-2 3-64 0,-2 4-16 0,-4 0 0 15,-5 5 32-15,-2-1 16 0,-5 3 0 0,-5 4 0 0,-3-3-16 0,-6 2-16 16,-7-2 0-16,-2 3 0 0,-3 3-496 0,-1-3 0 16,0-1 0-16,0-2 0 0,2-3-192 0,3-5 0 15,5-1 16-15,3-2 0 0,6 0-112 0,3 1-32 16,5-3 0-16,5 0 0 15,2 1-160-15,5-5-32 0,2 1-16 0,4-1 0 16,0 2 288-16,2-2 64 0,0 1 16 0,-1 0 0 0,0 1 160 16,-3-2 0-16,-3 0 0 0,-2 0-128 0,-4 0 128 0,-3 1 176 15,-4-2-48-15,-3 3 0 0,-6-2 512 0,-3 3 112 16,-6 0 16-16,-4 0 0 0,-2 2-368 0,-3 0-64 16,-3-3-16-16,3 4 0 15,3 3-688-15,2-2-144 0,4 0-16 0,-4 3-16 16,10-5-2752-16,9-8-544 0</inkml:trace>
  <inkml:trace contextRef="#ctx0" brushRef="#br1" timeOffset="34820.21">22200 1608 29487 0,'0'0'1296'0,"0"0"288"16,0 0-1264-16,-6 12-320 0,1 2 0 0,-1 4 0 15,-2 5 672-15,-3 3 80 0,0 4 16 0,-4 1 0 16,-2 0 320-16,-1 2 80 0,-1 2 16 0,-5 0 0 15,-1-4-480-15,1 5-80 0,-2 0-32 0,1 1 0 0,0-1-592 0,2 1 0 16,0-7 0-16,4-2-128 16,3 0-368-16,3-7-64 0,3-4-16 0,3-3 0 15,2-4 64-15,4-2 0 16,1-8 0-16,0 0 0 0,9 3 272 0,3-3 64 0,2-3 16 0,2 3 0 0,-1 3 160 16,2-1 0-16,0 4 0 0,0 1 0 0,-1 3 0 0,-1 1 176 15,1 0-48-15,1 2 0 0,0 1 0 0,1-1-128 16,2-1 192-16,3 1-64 0,3 4-128 0,-1-7-256 15,0-1 64-15,2-5 16 16,1-4-720-16,2-5-160 0,-3-3-32 0</inkml:trace>
  <inkml:trace contextRef="#ctx0" brushRef="#br1" timeOffset="35126.11">22845 1847 25791 0,'-17'0'1152'0,"8"0"224"0,-5 0-1104 0,-3 2-272 0,-2 10 0 0,-4 5 0 16,-3 4 1680-16,-1 2 288 0,-2 5 48 0,-1 0 16 15,1 2-544-15,2 2-96 16,2 0-32-16,5-2 0 0,5-5-704 0,4 0-144 0,5-6-16 0,3-2-16 16,7-4-208-16,4-2-32 0,4-3-16 0,3-3 0 0,4-8 288 15,1-3 64-15,5-4 16 0,3-1 0 16,0-6-16-16,0 0-16 0,0-1 0 0,1-2 0 15,-2-2-400-15,-2 0-160 0,-5-6 128 0,-3 4-128 0,-4-3 0 16,-3 0 0-16,-2 0-192 0,-3 1 192 0,-1 2-384 0,-3 1 32 16,-1-3 16-16,-1 1 0 15,-3 0-784-15,2 2-160 0,-1 3-16 0,3 3-16 16,-1 4-1520-16,2 1-304 0,3 5-64 0,1 1-16 0</inkml:trace>
  <inkml:trace contextRef="#ctx0" brushRef="#br1" timeOffset="35486.14">23357 1805 23775 0,'0'0'1056'0,"0"0"224"0,0 0-1024 0,-7 3-256 0,-4 3 0 16,-4 4 0-16,-5 6 1408 0,-5 2 224 15,-7 5 48-15,-4 4 16 0,-4 2-528 0,0 2-96 16,-1 4-32-16,5-1 0 0,3 1-288 0,8-5-64 16,6 0-16-16,6-2 0 0,6-4-368 0,7-2-80 15,5-3-16-15,8-4 0 0,7-2-208 0,6-3-160 16,7-4 32-16,3-5 0 0,2-3-48 0,4-5 0 0,-1 1 0 0,5-5 0 31,-2-2-560-31,2-4-112 0,-2-1-32 0,3-3 0 0,1-2-192 16,2-3-32-16,0-3-16 0,-2-2 0 0,-3-2 192 0,-4-3 32 15,-2-9 16-15,1-6 0 0,-1-3 416 0,-2-2 80 0,-3 1 0 0,-3 7 16 16,-2 5 496-16,-4 6 80 0,-6 7 32 0,-6 11 0 16,-2-1 912-16,-6 10 176 0,-5 3 32 0,-7 11 16 15,-4 6-224-15,-8 13-32 0,-7 4-16 0,-4 9 0 16,-5 10-416-16,-4 5-96 0,-4 2-16 0,-3 2 0 0,-1 1 96 0,-1 0 16 15,0 4 0-15,4-1 0 16,3-2-368-16,6-6-80 0,5-1-16 16,7-5 0-16,4-2-992 15,8-4-192-15,4 2-32 0,6-11-16 0,3-9-832 16,6-7-160-16,6-5-48 0,5-4-11696 0</inkml:trace>
  <inkml:trace contextRef="#ctx0" brushRef="#br1" timeOffset="35738.87">24305 1868 28335 0,'0'0'624'0,"0"0"128"0,-5-2 16 0,-2 1 32 0,1-3-640 0,-3 4-160 16,-3 1 0-16,-2 3 0 0,-3 4 752 0,-4 1 112 15,-6 0 32-15,-3 0 0 0,0-1-208 0,-2 3-48 16,0-5 0-16,-2 5 0 0,0 2-640 0,3 0-384 0,2-4 64 0,4 0 0 31,3-4-992-31,5-2-192 0,4-2-32 0,4-1-16 0,2-1 1168 0,7 1 224 16,0 0 160-16,0 0-192 0,0 0 352 0,0 0 64 0,0 0 16 0,0 0 0 15,-5 14 480-15,0 6 112 16,-2 1 0-16,0 3 16 0,-1 4-128 0,0-1-16 16,3 2-16-16,2-6 0 0,3-1-144 0,5-1-32 0,4-1 0 0,6-5 0 15,3 1-512-15,7 1 0 0,6 1 0 0,6-5-15456 16</inkml:trace>
  <inkml:trace contextRef="#ctx0" brushRef="#br1" timeOffset="36356.12">25166 1878 28511 0,'0'0'624'0,"7"6"128"0,10-11 16 0,-9-1 48 0,-4-3-656 0,-3 1-160 0,-2 5 0 0,-7 7 0 16,-3 4 1056-16,-5 4 176 0,-4 3 48 0,-2 6 0 16,-5 3-640-16,-2 6-112 0,-1 2-16 0,2 2-16 15,1 0-336-15,4-3-160 0,1-1 160 0,5-2-160 16,4-5 0-16,0 6 0 0,4-8 0 0,6-7 0 16,3-14 0-16,0 0-288 0,0 0 32 0,12 6 16 15,2 0 240-15,2-9 0 0,1-7-160 0,2-1 160 0,1-6 0 16,1 2 0-16,1-2 0 0,1 2 0 0,-1 2-288 15,1 2 64-15,-4 4 16 0,-4 4 0 16,-15 3-96-16,7 6-16 0,-1 4 0 0,0 11 0 16,-2 0 128-16,-1-6 32 0,-2 4 0 0,3-4 0 15,1 4 160-15,5 5 0 0,4-5 0 0,4-8 128 16,3-7-128-16,5-9 0 0,2-3 0 0,6-6 128 16,5-2 160-16,-11-2 32 0,0-4 16 0,4-4 0 0,2-4-32 0,0-1-16 15,1-1 0-15,-1 0 0 0,0 2 16 0,-4 1 0 16,-2 0 0-16,-3-2 0 0,-2-7 144 0,-3-5 48 15,-4-6 0-15,-2-5 0 0,-2 1-336 0,-3 2-160 16,-3 4 160-16,0 5-160 16,-4 7-576-16,-2 5-192 0,-1 1-64 0,0 8 0 15,-3 8-1088-15,0 4-240 0,0 3-32 0,4 6-10864 16</inkml:trace>
  <inkml:trace contextRef="#ctx0" brushRef="#br1" timeOffset="36628.24">26082 1986 26319 0,'0'0'576'0,"0"0"112"0,0 0 16 0,0 0 64 0,-6-18-624 0,-7 22-144 15,-3 2 0-15,-2 6 0 0,-4 4 784 0,-5 2 128 16,-1 3 32-16,-3 1 0 0,1 0-144 0,2 0-32 0,3 0 0 0,6-3 0 16,4-4-128-16,6 0-48 0,5-2 0 0,6-4 0 15,3-3-400-15,5 0-192 0,3-5 160 0,4-2-160 16,6-3 528-16,0-4 16 0,2-1 0 0,1-4 0 15,1-2-208-15,1 0-32 0,-2-1-16 0,-3-1 0 16,-2-1-96-16,-3 0 0 0,-2-2-16 0,-2 1 0 0,-2-1 144 0,-3 2 48 16,-2-2 0-16,-2-2 0 0,-3-1-592 0,0-2-112 15,-4 1-32-15,2-3 0 16,-1 0-640-16,1-3-128 0,1 0-16 0,2 1-9568 16,2 4-1904-16</inkml:trace>
  <inkml:trace contextRef="#ctx0" brushRef="#br1" timeOffset="37272.65">26587 1574 10127 0,'0'12'896'0,"-2"4"-704"16,0 0-192-16,-3 7 0 0,-2 5 2432 0,-2 6 448 15,-3 5 80-15,-3 6 32 0,-5 2-1056 0,-1 2-208 16,-4-2-32-16,-2 5-16 0,-3 2-624 0,1-5-128 16,1-6-32-16,3-4 0 0,4-3-528 0,3-6-112 15,2-6-32-15,3-3 0 0,3-5 0 0,2 1 0 16,4-2 0-16,1-3 0 0,3-12 144 0,0 0 16 15,7-9 16-15,2-3 0 0,3-9-608 0,3-1-128 0,5-3-32 0,1 1 0 32,1-4-336-32,3-2-64 0,1-1 0 0,0-2-16 0,0-2 400 0,0 0 96 0,0 1 16 0,-5 9 0 15,2 2 144-15,1-1 128 0,1 5-192 0,-2 1 192 16,-1-2 256-16,-2 3 176 0,-3 7 16 0,-2 3 16 16,1 5 256-16,-4 4 48 0,-3 5 16 0,-3 1 0 15,-3 1-272-15,-3 2-64 0,-4 1-16 0,-2 2 0 16,-4 2 80-16,-1-3 0 0,-6 0 16 0,2-2 0 0,0-4 112 0,-3 0 0 15,-2 0 16-15,0-2 0 16,2-1-896 0,0 0-176-16,0 2-32 0,-3-1-16 0,4-3-144 15,4-2-32-15,2-2 0 0,4 1 0 0,7 1 416 0,0 0 80 0,0 0 16 0,0 0 0 16,0 0-272-16,0 0-48 0,3 12-16 0,0 2 0 0,-2 10 208 16,1 2 32-16,-1 4 16 0,0 3 0 0,-2 1 208 0,2 0 256 15,3-4-48-15,3 0-16 0,2-8-192 0,1 2 176 16,3-1-176-16,3-6 160 0,2-2-160 0,4-6-192 15,1-5 32-15,0-4 16 16,3-6-304-16,3-3-48 0,1-6-16 0,1-4 0 16,2-1-416-16,-1-3-96 0,0 1 0 0,-1-4-16 0,-1 0 640 0,0-3 128 15,-2-2 16-15,1-1 16 0,-1-2 368 0,-2 1 64 16,1-1 0-16,-7 7 16 0,-1-2 368 0,-1 0 64 16,-1 1 0-16,-1 2 16 0,-2-2 480 0,-2 7 80 15,-4 6 32-15,-3 6 0 0,-5 2-544 0,0 7-96 16,-6 4-32-16,-5 6 0 0,-3 9-176 0,-3 3-32 15,-4 3-16-15,-1 5 0 0,0 0 32 0,2 4 0 0,3 1 0 16,3-4 0-16,3 2-80 0,4-2-16 0,3-2 0 0,4-3 0 16,2-3-288-16,5-1 160 15,2-5-160-15,3-1 128 0,2-2-128 0,9 1 0 0,4-6 0 16,4-3 0-16,0-3-224 0,4-1-32 0,3 4 0 0,0-6 0 31,-2-6-848-31,1-3-176 0,-2-6-48 0,-2-4-9088 0,-2-3-1808 0</inkml:trace>
  <inkml:trace contextRef="#ctx0" brushRef="#br1" timeOffset="37659.76">27853 1685 25791 0,'0'0'576'0,"0"0"112"0,-4 9 16 0,-5 5 16 0,-4 9-576 0,-4 7-144 0,-3 6 0 0,0-3 0 0,-2 5 1104 0,1 2 192 16,1 2 48-16,-1 2 0 0,0 0-96 0,4-3-16 16,4-2 0-16,4 1 0 0,2-3-736 0,3-6-160 15,2-2-16-15,0-3-16 0,2-8-304 0,2-2 0 16,-1-3 0-16,2 0 0 0,1 0-384 0,-1-3 32 15,3-5 0-15,-6-5 0 0,0 0 32 0,8-9 16 16,-2-2 0-16,1-8 0 0,-1-5 464 16,1-4 96-16,-2-1 0 0,0-2 16 15,0 5-1360-15,0-4-256 0,2 1-64 0,1-1-16 16,0 0 752-16,1 2 160 0,0 2 16 0,0 0 16 0,0 0 480 0,2 2 128 16,-1 5 16-16,-1-1 0 0,0 0 464 0,2 7 96 15,2 6 0-15,0 1 16 0,-2 5-320 0,4 5-64 16,0 1-16-16,2 7 0 0,4 6 16 0,-3 3 0 15,1 1 0-15,-4 2 0 0,-2 3 272 0,-2-1 48 16,-3 3 16-16,-3-1 0 0,-4 1 160 0,-3-3 48 0,-5-1 0 0,-5-2 0 16,-6-2-64-16,-7 0-16 0,1-4 0 0,-6-3 0 15,-4 0-192-15,-3-3-32 0,-3 1-16 0,-2-2 0 16,-1 1-304-16,1-1-64 0,2-4-16 0,-8 0 0 31,6-3-496-31,9 2-80 0,11 5-32 0,10-3 0 16,10-1-3024-16,11-3-624 0</inkml:trace>
  <inkml:trace contextRef="#ctx0" brushRef="#br1" timeOffset="37748.08">28094 2485 13823 0,'2'-6'1216'15,"1"-1"-960"-15,-3 5-256 0,0-1 0 0,0 3 5456 0,0 0 1056 0,0 0 208 0,0 0 32 0,0 0-4432 0,0 0-880 16,4 7-176-16,4-2-19440 16</inkml:trace>
  <inkml:trace contextRef="#ctx0" brushRef="#br1" timeOffset="54712">1769 6230 911 0,'-5'1'0'0,"-3"-1"0"15,0 0 0-15,2 0 0 0,-1 0 4256 0,7 0 768 16,-5-3 160-16,5 3 16 0,-4-2-3152 0,4 2-624 15,3-4-128-15,1-1-16 0,1-2-912 0,1 2-176 16,7 1-48-16,2-1 0 0,-2 1-144 0,4-1 0 0,4 0-160 0,1 1 160 16,4 0 0-16,4 0 0 15,2 2 0-15,4 1 0 0,3-1 176 0,1-1-176 16,1 0 160-16,0 1-160 0,5-2 144 0,5 0-144 0,4-1 128 16,7 3-128-16,8 2 192 0,2 0-32 0,-1-2-16 0,4-1 0 15,5-1-144-15,7 0 192 0,10 3-192 0,2-2 192 16,-2 0-16-16,9-3 0 0,7 2 0 0,6-2 0 15,1 1 64-15,8-1 16 0,7 0 0 0,5-1 0 0,2-4 0 0,9-1 0 16,11 0 0-16,2-1 0 0,-1-2-48 0,7-4 0 16,3 1 0-16,69-7 0 0,-20 3-48 0,-16 1-16 15,-12 0 0-15,-3 2 0 0,-1-3-144 0,0 1 160 16,1 3-160-16,-5-1 160 0,-10-2-160 0,0 6 0 16,1-2 144-16,1 4-144 0,0 2 0 0,-9 2 0 15,-12-2 0-15,0 3 0 16,-1 4 0-16,-5 0 0 0,-7 1 0 0,-3 1 0 15,-3 2 0-15,-6 2 128 0,-6 0-128 0,-2 3 0 0,0-1 0 0,-12 2 0 16,-11 1 0-16,-3 1-192 16,-1 1-1120-16,-1 4-224 0,2 2-64 0</inkml:trace>
  <inkml:trace contextRef="#ctx0" brushRef="#br1" timeOffset="77045.59">3896 3471 19519 0,'0'0'0'0,"0"0"0"0,0 0 0 0,0 0 0 0,0 0 464 0,0 0 112 0,5 7 0 0,6 23 16 0,0 7-288 0,-3 12-64 16,-3 4-16-16,0 16 0 0,0 12-224 0,1 17 0 15,-3 11 0-15,1 15-160 0,-1 12 160 0,0 7 0 16,-2 4 0-16,0-1-128 0,1-2 128 0,0-9 224 16,1-8-48-16,3-11-16 0,3-8 128 0,2-15 32 15,2-12 0-15,-1-12 0 0,1-7-32 0,0-12 0 16,0-12 0-16,-2-6 0 0,0-4 192 0,-1-4 32 16,1-7 16-16,-2-2 0 0,0-10-208 0,-1-4-64 15,0-7 0-15,-1-6-7760 16,-1-6-1568-16</inkml:trace>
  <inkml:trace contextRef="#ctx0" brushRef="#br1" timeOffset="77648.5">4121 3571 16239 0,'8'-10'704'0,"-8"10"176"0,9-8-704 0,1 2-176 0,3-1 0 0,1 1 0 16,0-1 768-16,4-2 128 0,4 1 32 0,2 0 0 0,-1-1-304 0,5 0-64 16,-1-5-16-16,2 2 0 0,1 2-304 0,2-3-64 15,2 0-16-15,3 2 0 0,3-2 160 0,0-1 16 16,2 5 16-16,0-2 0 0,1 5-16 0,0 0 0 15,-1 0 0-15,-3-1 0 0,-3 0-96 0,-2-4-32 0,-1 2 0 16,-5 1 0-16,0-1 112 0,-3 3 0 16,-5-1 16-16,-1 2 0 0,-2 2-80 0,-2 2-32 15,-2 0 0-15,-2 3 0 0,-11-2 112 0,11 11 32 0,0-1 0 0,-3 4 0 16,-2 3-176-16,2 6-48 0,-1 3 0 0,0 8 0 16,0 5-144-16,-2 11-176 0,2 9 48 0,0 10 0 15,1 9-32-15,1 14 0 0,2 7 0 0,1 6 0 16,-1 6 160-16,2 4 0 0,0 2-144 0,0-3 144 15,-2-3 0-15,1-5 0 0,1 0 0 16,-2-11 0-16,0-4 0 0,1-8 160 0,-2-10-160 0,0-6 160 16,2-3-160-16,0 0 0 0,-2-5 0 0,2-4 128 15,-3-3-128-15,-1-8 0 0,-1-2 0 0,-1-6 0 16,-1-6 0-16,0-2 160 0,-1-6-160 0,2-1 160 0,0-6-16 16,-1-2 0-16,1-2 0 0,-1-3 0 15,-5-8-1552-15,0 0-320 0</inkml:trace>
  <inkml:trace contextRef="#ctx0" brushRef="#br1" timeOffset="78473.58">3914 4528 12895 0,'0'0'576'0,"0"0"112"0,0 0-560 0,6-6-128 15,-6 6 0-15,4-9 0 0,-4 9 704 0,0 0 96 16,5-7 32-16,-5 7 0 15,0 0-272-15,0 0-48 0,0 0-16 0,0 0 0 0,11-1-352 0,-11 1-144 16,12-3 128-16,-12 3-128 0,11 3 0 0,1-3-272 16,-2-4 32-16,2 3 16 0,0 2-64 0,1-1-16 15</inkml:trace>
  <inkml:trace contextRef="#ctx0" brushRef="#br1" timeOffset="78912.57">3911 4493 13823 0,'0'0'608'0,"0"0"128"0,0 0-592 0,0 0-144 0,0 0 0 0,0 0 0 16,0 0 1360-16,9-6 240 0,3-3 64 0,6 1 0 0,8 0-720 0,7-5-144 15,2-4-32-15,12 0 0 16,7 3 32-16,8-2 0 0,6 2 0 0,2 3 0 0,3 3-480 0,6 3-80 16,3 1-32-16,-2 0 0 0,-3 0-384 0,-7 2-80 15,-11 1 0-15,-5 1-7360 16,-6 1-1456-16</inkml:trace>
  <inkml:trace contextRef="#ctx0" brushRef="#br1" timeOffset="79393.55">4038 5174 4607 0,'0'0'192'0,"-12"5"64"0,1 0-256 0,11-5 0 0,-11 5 0 0,11-5 0 0,-9 7 2384 0,9-7 432 16,0 0 96-16,0 0 16 0,0 0-1584 0,0 0-320 15,0 0-64-15,1 12-16 0,-1-12-480 0,0 0-80 16,12 7-32-16,3-1 0 0,5-5 32 0,-1-1 0 15,1-1 0-15,6-2 0 0,12-3 576 0,6 2 128 16,7-5 32-16,5-1 0 0,7-1-416 0,6-2-96 16,6-3-16-16,10 2 0 0,8 1-400 0,-3-4-192 15,-4-3 160-15,0 8-160 0,0 7 128 0,0 3-128 16,-3 0 0-16,-8 0 0 0,-14-5-128 0,-8-3-128 16,-8 1-32-16,-18 1-11760 0</inkml:trace>
  <inkml:trace contextRef="#ctx0" brushRef="#br1" timeOffset="80695.67">4893 3787 14735 0,'-7'-4'1312'0,"-3"1"-1056"0,-3 2-256 0,0 1 0 16,-2 1 1600-16,-1 3 256 0,-4 1 48 16,-5 2 16-16,-6-7-944 0,0 6-176 0,3 5-32 0,3 4-16 15,2 5-576-15,1-2-176 16,2 4 0-16,3-5 0 0,3 0 192 0,1 0-64 16,4-1 0-16,2-2-128 0,3-1 256 0,3 0-48 15,1-13-16-15,1 11 0 0,-1-11 0 0,7 9-16 0,1 0 0 0,2 1 0 16,3-6-48-16,3 3-128 0,3-2 192 0,17 3-64 15,4-2-128-15,2 1 0 0,-4-6 0 0,-1 0 128 16,1-3-800-16,0 2-160 0,-5-5-48 0</inkml:trace>
  <inkml:trace contextRef="#ctx0" brushRef="#br1" timeOffset="80980.12">4616 4629 18303 0,'0'0'816'0,"0"0"160"0,3-8-784 0,-3 8-192 16,1-10 0-16,-1 10 0 0,-4-8 1600 0,-1 1 288 15,-5-2 48-15,1 6 16 0,-2 5-1056 0,-2 7-192 16,-1 7-64-16,-3 7 0 0,-3 4-640 0,2 3-176 0,-1 3-16 15,-1 1 0-15,-2 1 192 0,6-1 0 0,3-1 0 0,3-3 0 16,1-6 0-16,5 2 0 16,5 0 160-16,3-2-160 0,0-6 0 0,2-6-240 0,0-7 32 0,1-5 0 31,5-6-752-31,1-5-128 0,0-4-48 0</inkml:trace>
  <inkml:trace contextRef="#ctx0" brushRef="#br1" timeOffset="81158.67">4727 4539 9215 0,'0'0'816'0,"0"0"-656"0,0 0-160 0,0 0 0 16,0 0 2704-16,0 0 512 0,-11 2 112 0,3 8 0 16,3 4-2288-16,1 7-464 0,-2 2-80 0,4 6-32 15,-2 5-272-15,0 1-48 0,-1 2-16 0,2-1 0 0,1-3 96 16,2 1 16-16,0-1 0 0,1 3 0 0,3-1-48 16,0-3-16-16,1 0 0 0,0-6 0 0,0-5-176 0,-1-2-192 15,-1-2 32-15,-3-5 16 16,-3 0-1888-16,3-12-368 0</inkml:trace>
  <inkml:trace contextRef="#ctx0" brushRef="#br1" timeOffset="81305.25">4394 4869 21183 0,'0'0'1888'0,"0"0"-1504"16,0 0-384-16,0 0 0 0,0 0 128 0,0 0-128 15,11-3 128-15,4-2-128 0,3 0 192 0,1-1-48 16,1 0 0-16,6-1 0 0,4 2-144 0,7 0 0 0,2 1 144 0,5-2-9936 15</inkml:trace>
  <inkml:trace contextRef="#ctx0" brushRef="#br1" timeOffset="82813.52">4708 5455 15663 0,'0'0'1392'0,"0"0"-1120"16,0 0-272-16,0 12 0 0,-2-1 1520 0,2-11 240 16,-9 5 48-16,3 1 16 0,-1 3-800 0,2 3-144 15,1 4-48-15,2-2 0 0,-2 2-448 0,0 2-80 16,0 0-32-16,1-2 0 0,1-2-128 0,0 2-16 15,2 0-128-15,2-3 192 0,-2-2-64 0,0-11-128 16,-3 13 176-16,3-13-176 0,-4 9 0 0,4-9 0 0,0 0 0 0,0 0-192 31,0 0-560-31,0 0-96 0,-9 3-32 0,9-3 0 16,0 0-336-16,0 0-64 0,-8-6 0 0,2-5-16 16,0-1 32-16,2-2 16 0,2-2 0 0,2-1 0 0,1-2 832 0,3-2 160 0,3-1 48 0,2-4 0 15,0-4 720-15,1 1 128 0,2 3 48 0,4 3 0 16,5 2 576-16,-1 1 112 0,-1 5 32 0,-4 1 0 15,-2 5-288-15,-4 0-48 0,-3-3-16 16,-1 6 0-16,4 2-128 0,-9 4-32 0,14-3 0 16,-1 6 0-16,-13-3-320 0,13 5-64 0,-13-5 0 15,0 0-16-15,8 12-64 0,-5 0-16 0,-3-12 0 0,-3 18 0 16,-2 0-416-16,-4 0 128 0,-2-1-128 0,-2 2 0 16,-2-2 0-16,0 0 0 0,1-2-192 0,2-2 192 15,3 2-192-15,3 0 192 0,2-4-160 0,1-1 160 0,3-10-208 0,1 11 48 16,3-4 16-16,3 0 0 0,5-1-64 0,-3-3-16 15,-9-3 0-15,10-3 0 0,-1 1 224 0,3 0 0 16,1 2-160-16,3 3 160 0,2 2 0 0,0 6-176 16,2 4 176-16,-3-3-128 0,-6-3-16 0,1-2 0 15,0 1 0-15,-4-1 0 0,-8-7 144 0,8 15-208 16,-3-5 80-16,-3 5 128 0,-4-1 128 0,-5 0 160 16,-3 1 32-16,-2-1 0 0,-1 2 0 0,-4-1 16 15,-2 1 0-15,-5-3 0 0,-3 0-144 0,2-3-16 16,3-2-16-16,4-3 0 0,8-2 32 0,10-3 0 15,-10-9 0-15,6-4-9536 16,8-8-1888-16</inkml:trace>
  <inkml:trace contextRef="#ctx0" brushRef="#br1" timeOffset="84968.2">1596 13688 31391 0,'18'-9'2784'0,"9"3"-2224"0,11-3-560 0,13 1 0 15,10-1-144-15,15-1-144 0,13 3-32 0,6-4 0 16,5-1 80-16,8 5 16 0,10 0 0 0,4-1 0 16,6 2 224-16,10 2-144 0,11 3 144 0,6-2-128 15,3-2 128-15,11 0 0 0,12 1 0 0,12-2-128 0,11 1 128 0,8 1 0 16,7 0-144-16,9 0 144 0,10-2 0 0,5 1-176 16,6 0 176-16,10 1-128 0,5-4 128 0,6 1 0 15,3-1 128-15,3 3-128 0,2 3 160 0,-1-4-32 16,1 3-128-16,-4-1 192 0,-6 1 0 0,-6 0 0 15,-6 2 0-15,-8 0 0 0,-10-2-192 0,-6 7 176 16,-3 5-176-16,-8 2 160 16,-7-2-608-16,-9 0-128 0,-10-1-32 0</inkml:trace>
  <inkml:trace contextRef="#ctx0" brushRef="#br1" timeOffset="85649.91">4762 12519 20271 0,'0'0'1792'0,"0"0"-1424"16,0 0-368-16,0 0 0 0,-10-22 832 0,10 22 80 15,-4 15 32-15,2 5 0 0,-1 6-944 0,0 8-400 16,-2 9 16-16,0 6 16 0,-3 6 192 0,0 4 48 0,-1 1 0 0,0 1 0 16,0-4 128-16,1 1 0 0,0 2 0 0,2-2 0 15,2-1 0-15,4-3 128 0,4 1-128 0,0-5 176 16,1-14-176-16,0-2 192 0,3-7-192 0,-3-4 192 16,0-7-192-16,2-2-224 0,-2-3 48 0,2-4-9696 15</inkml:trace>
  <inkml:trace contextRef="#ctx0" brushRef="#br1" timeOffset="85983.09">4875 12670 23039 0,'4'-14'2048'0,"1"5"-1648"0,3-2-400 0,1 3 0 0,1-2 544 0,2 1 32 15,1-2 0-15,4 2 0 0,2 1-576 0,4-1 0 16,0-2 0-16,4 1 0 0,1 1 256 0,4 3-64 15,1-1-16-15,2 3 0 0,3 0-48 0,0 3 0 16,2 1 0-16,1 1 0 0,-4 1-128 0,1-2 0 16,-3-3 144-16,1 2-144 0,-2 0 0 0,-3-1 128 15,1 1-128-15,0 0 0 0,-4 1 144 0,0 1-144 16,-3 0 192-16,-3 2-192 0,-3-3 176 0,-4 4-176 16,-4 2 160-16,0 3-160 0,-3 3 0 0,-3 5-192 0,-3 5 16 0,-2 8 0 15,-2 7-48-15,-2 6-16 16,-1 5 0-16,-2 7 0 0,-1 1 240 0,0 3 0 15,2 0-160-15,1 3 160 0,2-1 0 0,3-1 0 16,1-7 0-16,5 0 0 0,3-3-208 0,1-4 16 0,2-9 16 16,-3-7 0-1,-1-7-976-15,-2-3-192 0,-2-1-32 0,-2-3-16 0</inkml:trace>
  <inkml:trace contextRef="#ctx0" brushRef="#br1" timeOffset="87813.61">5231 12913 911 0,'0'0'0'0,"0"0"0"15,0-10 0-15,0 10 0 0,0 0 3712 0,0 0 640 16,0 0 144-16,0 0 32 0,0 0-2752 0,0 0-560 16,0 0-96-16,0 0-32 0,0 0-464 0,-10 6-112 15,0 0 0-15,-2 6-16 0,-3 2-368 0,0 5-128 16,0 4 0-16,-2 0 0 0,1 2 144 0,2 1-144 16,-1 0 128-16,4-1-128 0,0-1 0 0,3-5 0 15,3-3 0-15,3-2 0 0,0-2 144 0,2-12-144 16,0 12 160-16,0-12-160 0,0 0 176 0,0 0-176 15,0 0 192-15,0 0-192 16,0 0-448-16,11 4-208 0,-11-4-48 0</inkml:trace>
  <inkml:trace contextRef="#ctx0" brushRef="#br1" timeOffset="88063.9">5128 13003 17327 0,'0'0'768'0,"0"0"160"0,0 0-736 0,0 0-192 0,2-10 0 0,-2 10 0 15,8-9 1120-15,2 1 192 0,3 2 32 0,0-1 16 16,-2-3-608-16,5 2-128 0,2 3-32 0,3 1 0 0,-2 4-80 0,2 1-32 16,0 3 0-16,0 3 0 0,0 1-288 0,-2 1-64 15,-3 0-128-15,-4 3 192 16,-2 1-64-16,-3 1-128 0,-6-2 176 0,-5 3-176 0,-4 4 0 0,-6-2 0 16,-10 1 0-16,0 1 0 0,-5 1 0 0,-2 1 0 15,-5-2 0-15,-1 0 0 16,1-1 144-16,1-3-144 0,3 0 0 0,2-3 144 0,3-6-144 0,8 2 128 15,5-2-128-15,14-6-7968 16,0 0-1680-16</inkml:trace>
  <inkml:trace contextRef="#ctx0" brushRef="#br1" timeOffset="89884.74">5818 12675 21359 0,'-2'-10'944'0,"-11"-31"208"0,10 30-928 0,2-1-224 15,0-1 0-15,1 4 0 0,1-3 1120 0,3 0 176 16,2 1 48-16,1-5 0 0,2 0-576 0,1-3-96 16,1-5-32-16,1 2 0 0,1-1-352 0,-2 3-80 15,2-3-16-15,2-3 0 0,2 0 64 0,1 1 0 16,2-1 0-16,0 1 0 0,1 3-128 0,7-8 0 0,-4 2-128 0,1 6 192 15,-1-1-192-15,-2 3 128 0,-1 2-128 0,-2 2 0 16,-3 2 160-16,-1 1-160 16,-1 3 160-16,-3 2-160 0,1 1 0 0,-2-1 0 15,-2 4 0-15,0 2 0 0,-8 2 0 0,0 0 0 16,0 0 0-16,8 0-160 0,-8 0-32 0,0 0 0 16,6 8 0-16,0 1 0 0,-1 3 32 0,-1 1 0 15,-3 2 0-15,0 2 0 0,-1 5 160 0,0 2-128 0,-1 2 128 16,0 5-128-16,-2 4 128 0,-1 3 0 15,-1 1 0-15,0 2-128 0,0 0 128 0,-1 1 0 0,1 0 0 0,0-3 0 16,1-3 0-16,1 0-208 0,1-1 80 0,1 8 128 16,-1-9-208-16,2-3 80 0,0-4 128 0,2-2-208 0,0-4 208 15,3 4 0-15,3 2 0 0,0-2-144 0,-2-5-112 0,4-4-32 16,-4-5 0-16,2-3-7888 16,4-2-1568-16</inkml:trace>
  <inkml:trace contextRef="#ctx0" brushRef="#br1" timeOffset="90066.91">6298 12832 19583 0,'-10'23'864'0,"1"-6"176"0,-4 4-832 0,-6 4-208 16,-4 3 0-16,-4 4 0 0,-5 0 272 0,-3 7 16 15,0 6 0-15,-2 4 0 0,0 10-288 0,-3 5 0 16,0 8 0-16,13-24 0 0,-2-5 0 0,0-4 0 15,2-6 192-15,5-5-6320 16,4-4-1248-16</inkml:trace>
  <inkml:trace contextRef="#ctx0" brushRef="#br1" timeOffset="90684.64">4572 12735 15887 0,'1'-14'704'0,"2"7"144"0,1-2-672 0,2-1-176 15,1-4 0-15,5-2 0 0,1-2 1056 0,6-3 176 16,7 1 48-16,6-1 0 0,3-5-464 0,1-2-96 16,1-4-16-16,3-4 0 0,-1-7-128 0,2-3-16 15,1-1-16-15,3 3 0 0,3 1-240 0,5 0-48 16,-1 4-16-16,-4 5 0 0,-2 4-48 0,-5 2-16 15,-7 4 0-15,-6 4 0 0,-5-2-176 0,-3 4-144 16,-3 1 144-16,-4 4-208 16,-3 0-192-16,-1 2-48 0,-4 3 0 0,-2 2 0 15,-3 6-272-15,0 0-64 0,0 0-16 0,0 0 0 16,0 0-352-16,0 0-80 0,0 0-16 0,-7 6 0 16,2 1 208-16,0 0 32 0,1-2 16 0,4-5 0 0,0 0 800 0,0 0 192 15,0 0 0-15,0 0 0 0,1 6 848 0,-1-6 224 0,0 0 32 0,10 2 16 16,-1-4-160-16,5 1-48 0,4 0 0 0,4 1 0 15,4 1-400-15,6 4-64 16,3-4-32-16,7 5 0 0,6 0-224 0,4-2-64 0,5-3 0 0,0 2 0 16,-1-2-128-16,1 1 0 0,0-4 0 0,2 2 128 0,1 2-128 15,1-2 192-15,-3-2-192 0,15 0 192 0,-17-1-192 0,-11-1 0 16,-10-2 0-16,-7-1 128 0,-6 2-128 0,-8 1-176 16,-5 0 48-16,-9 4 0 0,0 0 128 0,0 0 192 15,-10 3-32-15,-7 3-16 0,-6 5-144 0,-11 3 0 16,-9-1 0-16,-6 7-6944 15,-1 2-1376-15</inkml:trace>
  <inkml:trace contextRef="#ctx0" brushRef="#br1" timeOffset="91420.64">1699 13503 20271 0,'-15'-19'1792'0,"6"3"-1424"15,-1-5-368-15,-1-2 0 0,1-3 1536 0,5-2 224 0,5 5 48 0,4 2 16 16,5-1-1280-16,6 0-256 15,5-8-48-15,0 9-16 0,2-4-224 0,9-5 0 0,6-8 0 0,9-1 0 16,12-8 0-16,7-5 0 0,7-8 0 0,10-8 0 16,10-5 448-16,11-4 80 0,12-4 32 0,53-33 0 15,-7 4 16-15,2 6 0 0,5 2 0 0,4 3 0 16,1 4-336-16,-2 0-64 0,-3 0-16 0,-3 3 0 16,-4 4-160-16,-11 8 0 0,-12 5 0 0,-2 11 0 15,-2 12-384-15,-14-7-96 0,-17-5-32 0,-6 8-8736 16,-6 8-1760-16</inkml:trace>
  <inkml:trace contextRef="#ctx0" brushRef="#br1" timeOffset="91853.39">4924 11060 5519 0,'0'-9'496'0,"4"-2"-496"15,3 0 0-15,10-2 0 0,10 2 4448 0,9 0 800 16,7-4 144-16,16 5 48 0,13 1-4256 0,10-2-848 15,9-1-160-15,11 1-48 0,9-1-128 0,10 0 0 0,13-2 0 0,12 2 0 16,8 2 128-16,6-1-128 0,5-6 128 0,7 4-128 16,5 0 192-16,2 0-64 0,-2 3 0 0,3-3 0 15,1-3-128-15,2 2 0 0,0 1 0 0,1 0 0 16,-1 4 0-16,-2 1 0 0,-2-5 0 0,-2 4 0 16,0 3 0-16,-5 3 0 0,-6 0 0 0,-8 2 0 15,-8-1 0-15,-6 10 0 0,-7 9 0 0,-12 3 0 16,-9-5 0-16,-11 1-320 0,-11-3 48 0,-7 5 16 31,-4 2-576-31,-7-1-96 0,-8-4-32 0,-11 0 0 0,-6-2 128 0,-11-1 32 0,-8 0 0 16,-6 1 0-16,-4-3 432 0,-5 2 96 0,-4 0 16 0,-7-2 0 15,-6-10 384-15,2 16 64 0,-4 5 32 0,-3 5 0 16,-4 2 128-16,-7 9 32 0,-3 7 0 0,-9 15 0 16,-9 7-112-16,-12 11-16 0,-8 5 0 0,-7 15 0 15,-5 15 176-15,-4 8 16 0,-4 5 16 0,-5 11 0 16,-7 7-464-16,2-3 0 0,4-3-176 0,2-1 176 15,3 4-704-15,1-10-32 0,1-11 0 0,6-7 0 0,2-5 928 0,7-7 176 16,3-4 32-16,6-4 16 0,2-6 320 0,7 3 64 16,6 2 16-16,3-1-11168 0</inkml:trace>
  <inkml:trace contextRef="#ctx0" brushRef="#br1" timeOffset="171508.45">10653 4500 12383 0,'-4'23'256'0,"-9"-11"64"0,-3-12 16 0,2 3 32 0,1 3-368 0,13-6 0 0,0 0 0 16,19-3 0-16</inkml:trace>
  <inkml:trace contextRef="#ctx0" brushRef="#br1" timeOffset="171728.63">10885 4240 7359 0,'5'-9'320'0,"-5"9"80"0,-3-4-400 0,-1 0 0 0,-1 2 0 0,-1 0 0 16,-3 4 3264-16,-3 2 560 0,-3 1 112 0,-1 4 32 15,-3 0-2816-15,-3 3-576 0,-4-2-96 0,-3 5-32 16,-2-1-448-16,0 3 0 0,0 0 0 0,1 2 0 0,2-3 0 0,5 1 128 16,2-3-128-16,3 2 144 15,3-2-144-15,5-1 0 0,2-2 0 0,4 1 0 0,4-2 0 0,3-1 0 16,4-2 0-16,7 0 0 0,2 1 288 0,7 0 32 15,4-3 0-15,4 4 0 0,3 4-144 16,4 0-32-16,2 2 0 0,2 0-7504 16,1 2-1520-16</inkml:trace>
  <inkml:trace contextRef="#ctx0" brushRef="#br1" timeOffset="172694.8">10522 4535 24879 0,'0'0'1088'0,"-2"-7"256"0,2 7-1088 0,0 0-256 16,0 0 0-16,6-2 0 0,5 0 128 0,3 2-128 15,3 2 192-15,5 2-192 0,4 1 672 0,3-1 32 0,1 2 0 0,2 1 0 16,4-2-128-16,-5 3-32 0,7 2 0 0,2 2 0 15,3 2-544-15,3 1 0 0,-1 3 0 0,0-4 0 16,-2 2-704-16,9 7-240 0</inkml:trace>
  <inkml:trace contextRef="#ctx0" brushRef="#br1" timeOffset="173745.15">10561 4578 11055 0,'7'-8'976'0,"2"0"-784"0,1 0-192 0,5-1 0 0,3 0 2224 0,2 0 400 15,2-1 64-15,3-1 32 0,2-1-1120 0,2 2-240 16,1 1-32-16,2-1-16 0,3 0-288 0,3 5-48 15,3 1-16-15,3 3 0 0,6 2-480 0,-2 4-96 16,0 2-32-16,-1 1 0 0,-1 1-208 0,-2-1-144 16,-2 2 192-16,-3 2-192 0,-1 1 0 0,-5 4 0 0,-3-1 0 0,-2 4-13504 15</inkml:trace>
  <inkml:trace contextRef="#ctx0" brushRef="#br1" timeOffset="-207835.73">4219 10965 28671 0,'-28'0'640'0,"5"6"128"0,2 2 16 0,0 10 16 0,-2 9-640 0,-3 9-160 16,-4 8 0-16,-2 12 0 0,0 10 0 0,-1 11-224 16,-2 10 48-16,-3 11 16 0,-1 10 32 0,-4 7 0 15,-4 5 0-15,-5 11 0 0,-5 9 128 16,-1 4 0-16,1 6-144 0,1 3 144 0,2 3 0 0,5-1 0 15,2-6 192-15,3-7-64 0,2-5 64 0,8-21 0 16,5-16 0-16,11-16 0 0,9-19-192 0,4-18 0 16,3-16 0-16,13-16 128 0,10-15-384 0,7-17-96 0,6-17-16 0,11-22 0 31,9-20-128-31,15-23-16 0,18-16-16 0,9-19 0 0,6-20 528 0,6-14 0 0,4-12 0 0,9-9 0 31,12-6-560-31,0-4 0 0,-2-4 0 0,3 2 0 16,1 6-352-16,-5 12-80 0,-8 12-16 0,-2 19 0 0,1 19 1008 0,-16 19 416 0,-15 23-32 0,-10 17 0 15,-7 14 432-15,-2 18 80 0,-3 16 0 0,-10 14 16 16,-11 12-656-16,-4 15-256 0,-4 13 176 0,-6 17-176 16,-6 13 384-16,-7 17 0 0,-8 11-16 0,-9 21 0 15,-8 20 592-15,-8 10 128 0,-8 9 32 0,-3 9 0 16,-4 10-464-16,-3 0-80 0,-4 2-32 0,1-8 0 0,3-11-208 0,3-8-32 16,3-11-16-16,7-13 0 0,5-13-160 0,7-14-128 15,6-9 144-15,9-14-144 16,6-10-416-16,9-17-176 15,7-13-48-15,11-18 0 0,6-16-368 16,6-13-80-16,2-19 0 0,7-21-16 0,8-20 1104 0,10-17 0 0,9-11 0 0,-2-7 192 16,-3-8-192-16,-3-1 0 0,-4 1 0 0,3 8 0 0,3 6 0 15,-6 15 0-15,-5 14 0 0,-12 16 0 0,-11 14 192 0,-10 19 128 16,-7 15 0-16,-5 15 16 0,-2 14-336 0,-6 14 128 16,-8 12-128-16,-2 14 0 0,-3 9 400 0,-7 15 16 15,-8 13 0-15,-4 5 0 0,-1 7 128 0,1-2 32 16,2 2 0-16,3-5 0 0,4-1-576 0,5-7-320 15,6-9 32-15,8-11 16 16,7-12-1152-16,12-16-240 0,8-15-32 0,11-16-16 16,11-11 64-16,0-19 16 0,0-16 0 0,-6-10 0 15,-6-9 400-15,3 3 80 0,2 3 0 0,-2 14 16 0,-5 14 2464 0,-8 18 480 16,-9 18 112-16,-8 21 0 0,-5 15-448 0,-12 23-80 16,-11 19-32-16,-5 25 0 0,-9 16 400 0,-6 6 80 0,-8 4 16 0,0-3 0 15,-3-6-896-15,6-18-160 0,5-19-32 0,6-16-11248 16,6-14-2240-16</inkml:trace>
  <inkml:trace contextRef="#ctx0" brushRef="#br1" timeOffset="-194107.66">14636 12344 5519 0,'-6'-30'496'0,"2"2"-496"0,2 4 0 0,-1 6 0 0,2 6 4944 0,1 4 896 0,-1 4 176 0,1 4 48 15,0 0-4736-15,0 0-944 0,2 24-192 0,-1 7-48 16,-2 6-144-16,-1 6 0 0,-4 5-160 0,0 8 160 16,-3 6 0-16,-2 10-144 0,0 8 144 0,-1 6 0 0,-1 6 144 0,1 7 112 15,-1 7 32-15,1 5 0 0,1 4 80 0,0-2 16 16,-1 0 0-16,2 5 0 0,2 2 0 0,0-8 16 15,-1-8 0-15,1-2 0 0,-1-1-48 0,4-4-16 16,1-6 0-16,0-6 0 0,0-8 32 0,2-3 0 16,0 0 0-16,1-6 0 0,0-1-128 0,-1-6-32 15,1-5 0-15,1-5 0 0,-1-5-208 0,0-2 176 16,-2-6-176-16,2-4 160 0,-1-3-160 0,1-2 0 16,1-6 0-16,0-5 0 15,0-3-880-15,0-15-48 0,10 6-16 0,-10-6 0 16,8-4-848-16,4-9-160 0</inkml:trace>
  <inkml:trace contextRef="#ctx0" brushRef="#br1" timeOffset="-193659.99">14834 12206 18431 0,'13'-21'1632'0,"0"8"-1312"0,4-4-320 0,5 3 0 0,4 1 576 0,1 2 64 16,1 2 0-16,2 3 0 0,2-1-640 0,1 3 0 15,-3 2 0-15,-1 0 0 0,-2 0 0 0,0-1 0 16,1 1 0-16,-2-2 0 0,-4 0 0 0,1 0 0 16,2 1 0-16,1-2 0 0,0 1 448 0,0-2 64 15,2-2 0-15,-1 1 16 0,2 1 128 16,-2 0 32-16,-1 3 0 0,0-1 0 0,0 1-448 15,0 2-96-15,1 1-16 0,-4 1 0 0,-1 2-128 0,-2 3 0 16,-2 1 0-16,-2 2 0 0,-3 5 0 16,-2 3 0-16,0 1 0 0,-3 6 0 0,-3 3 0 0,-1 7 0 15,0 7 144-15,-2 8-144 0,-2 11 192 0,0 12-16 16,2 11-16-16,-4 14 0 0,0 8-160 0,-1 9 0 16,0 4 0-16,2 7 0 0,2 5 0 0,-1-1 0 15,2-2 0-15,0-1 0 0,1-1 0 0,2-9 0 0,2-8 0 0,1-4 0 16,-2-5 128-16,2-5-128 0,1-1 192 0,0-7-64 15,0-8 416-15,-1-4 80 0,-1-2 16 0,0-4 0 16,3-3-208-16,-1-2-48 16,-1-2 0-16,-1-4 0 0,1-3-384 0,-3-4 0 15,-1-3 0-15,0-1-8896 0,0-2-1856 0</inkml:trace>
  <inkml:trace contextRef="#ctx0" brushRef="#br1" timeOffset="-193274.43">13100 15301 16575 0,'-39'-10'736'0,"14"3"160"0,-1-2-720 0,2 1-176 15,2 3 0-15,5 1 0 0,4 0 2896 0,5 3 560 16,8 1 96-16,0 0 32 0,0 0-2880 0,19 0-576 16,1 4-128-16,8-3 0 0,4 0-144 0,6-1-32 15,4 0 0-15,9 0 0 0,9-1 176 0,9 0 0 16,6-2 160-16,10 0-160 0,6-2 480 0,12 3 0 16,11-5 0-16,5 5 0 0,0-1-480 0,14 0 0 15,11-2 0-15,5-1 0 0,6-2 0 0,6 1-256 16,9 1 16-16,7-1 16 0,8 1-32 0,4-1-16 0,2-5 0 15,0 5 0-15,1-1 144 0,3 3 128 0,4-1-192 0,-4 1 192 16,-4-1 0-16,-9-4 0 16,-3-1 0-16,-2-1 0 0,2 2 0 0,-10-2-192 0,-9-1 16 0,-4 4 0 31,-5 6-1360-31,-13-7-256 0,29-10-64 0,-32 2-16 0</inkml:trace>
  <inkml:trace contextRef="#ctx0" brushRef="#br1" timeOffset="-192703.56">14608 13266 911 0,'-10'-8'0'0,"-2"-1"0"0,0 1 0 0,3 2 0 15,3-1 4352-15,0 2 800 0,4 0 160 0,2 5 16 16,4-7-4048-16,4 5-832 0,2-4-144 0,2 2-48 16,3 2 32-16,6 1 0 0,4-1 0 0,5 1 0 15,3 1 512-15,7-1 96 0,8-2 32 0,7 3 0 16,4 0-144-16,1 0-16 0,2 0-16 0,2 0 0 16,1 1-464-16,0 1-96 0,-2-2 0 0,-2 0-16 0,-1 0-176 0,-4-2 0 15,-2 0 0-15,-5-2 0 0,-2-1 0 0,-4-2 0 16,-4 1-160-16,-2-4 160 15,-5 3-848-15,-4-3-80 16,-5 1-16-16</inkml:trace>
  <inkml:trace contextRef="#ctx0" brushRef="#br1" timeOffset="-192443.44">15306 12549 29423 0,'-12'-18'1296'0,"5"7"288"0,1 1-1264 0,1 3-320 16,5 7 0-16,0 0 0 0,0 0 256 0,0 0 0 0,-12 7 0 0,0 3 0 31,-3 6-608-31,-2 1-128 0,-2 4-32 0,2 1 0 0,-1 0 160 0,0 4 32 0,-2 1 0 0,3-1 0 16,3-2 320-16,2 1 0 0,3-3 0 0,4-1 0 15,2 1 192-15,5-5 0 0,2-1 0 0,5 0 0 16,2-4-192-16,4 0 0 0,0-4 0 0,4 0 128 15,0-1-304-15,5 1-64 0,2 1-16 0,2 4-7968 16,2 4-1600-16</inkml:trace>
  <inkml:trace contextRef="#ctx0" brushRef="#br1" timeOffset="-192108.62">14572 14212 17503 0,'0'0'1552'0,"0"0"-1232"0,14 4-320 0,4-4 0 16,6 0 576-16,4-2 48 16,6-1 16-16,7-1 0 0,6-1-144 0,5-2-32 0,3 0 0 0,2 0 0 15,0 2 0-15,-1 0 0 0,-2-1 0 0,-3 0 0 16,-2-2-208-16,-1 0-32 16,-2-2-16-16,-2 2 0 0,-3 0-208 0,2 2 144 15,1 2-144-15,-2 1 128 16,-7 1-672-16,-5-4-144 0,-8-1-16 0</inkml:trace>
  <inkml:trace contextRef="#ctx0" brushRef="#br1" timeOffset="-191881.36">15055 13593 18431 0,'-14'-5'1632'0,"6"4"-1312"0,-1-1-320 0,0 4 0 0,1 4 1920 0,2 1 304 15,-1 3 64-15,-1 6 16 0,-1 7-1824 0,0 1-352 16,-1 2-128-16,-1 4 0 0,-1 2 0 0,2 2 0 16,0-4 0-16,0 0 0 0,3 0 0 0,0-4 0 15,3-4 0-15,0-1-128 0,2-6-48 0,3 0 0 16,4 4 0-16,2-6 0 16,2-2-1936-16,0-9-384 0,4-4-64 0,5-11-32 0</inkml:trace>
  <inkml:trace contextRef="#ctx0" brushRef="#br1" timeOffset="-191571.84">15166 13501 20271 0,'0'0'1792'0,"0"0"-1424"0,-6 6-368 0,0 5 0 15,2 3 2144-15,2 5 352 0,1 7 80 0,1 3 16 16,1 2-1984-16,1 5-400 0,2 0-80 0,0-2 0 16,0-1-128-16,0-1 0 0,-1 1 0 0,-3-2 0 15,0-2 0-15,-3-2-240 16,1-1 64-16,-2 0 16 0,-3-5-192 0,1-1-32 0,-2-7-16 0,3-1 0 31,2 2-304-31,-4-4-48 0,-2-3-16 0,-1-6 0 16,10-1-784-16,-17-8-176 0,-4-3-16 0,3-5-16 0,0 0-144 0,-1-6-16 0,1-5-16 0,2-3 0 15,2-7 2256-15,0 2 464 0,-3 1 96 0,6 3 16 0,5 6 832 16,5 4 160-16,2 3 32 0,1 5 16 0,5 1-768 0,2 6-144 16,3-1-48-16,1 2 0 15,2-2-720-15,5 5-256 0,1 2 144 0,0 1-144 16,0 0 0-16,-1 3 0 0,3 2 0 0,1 3 0 15,2 4-1152 1,-2 1-192-16</inkml:trace>
  <inkml:trace contextRef="#ctx0" brushRef="#br1" timeOffset="-191090.71">15075 14431 27007 0,'-9'19'1200'0,"4"-4"240"0,-1 5-1152 0,2 6-288 0,2 1 0 0,2 3 0 16,0 0 192-16,0 2-32 0,0-1 0 0,1 1 0 16,0 1-160-16,-1-2 160 0,0-1-160 0,-1-1 160 15,0-7-160-15,1 0 128 16,0-2-128-16,-1-3 128 0,-2-3 0 0,2-3-128 0,1-11 192 0,-3 7-64 16,3-7 32-16,0 0 0 0,0 0 0 0,0 0 0 15,-3-11-160-15,3-4 0 0,3-4 0 0,0-3 128 16,-1-3-128-16,2-2 0 0,1-3 0 15,1 1 0-15,0-1 0 0,2 4 0 0,2-2 0 0,1 4 128 16,-2 1 16-16,0 4 0 0,0 2 0 0,-1 4 0 16,0 0 80-16,-2 4 16 0,-6 9 0 0,8-5 0 15,-8 5-112-15,11-2 0 0,-11 2-128 0,10 5 192 16,-10-5-32-16,9 12-16 0,-1 0 0 0,-3 1 0 16,-2 0 144-16,-2 1 32 0,-1 2 0 0,0-2 0 0,-3 3-320 0,1 2 0 15,-1 0 0-15,1-1 0 0,-1-2 0 0,0 2-352 16,2 0 48-16,1 2 16 15,1-4-496-15,2-2-112 0,1-4 0 0,-4-10-16 0,13 8 464 0,1-1 112 16,2-2 16-16,0-1 0 0,-3-1 80 0,1-1 32 16,0 2 0-16,-1-3 0 0,0 1 208 0,-13-2 0 15,12 2 0-15,-12-2 0 0,0 0 544 0,0 0 48 16,0 0 16-16,-12 9 0 0,-5 1 608 16,-6 0 128-16,-7 0 32 0,-3 1 0 0,-4 1-592 0,-4-5-112 15,-3 0-32-15,0-1 0 0,-1-3-320 16,3-4-64-16,3-3 0 0,5 0-11120 15,6 0-2208-15</inkml:trace>
  <inkml:trace contextRef="#ctx0" brushRef="#br1" timeOffset="-190189.61">14473 12429 25567 0,'-43'-14'1136'0,"15"6"224"0,-3 1-1088 0,-2 3-272 0,1 3 0 0,0 2 0 16,5 2 624-16,2 1 64 0,2 1 16 0,3 0 0 16,3-1-528-16,6 0-176 0,11-4 0 0,0 0 144 0,0 0-144 0,0 0 0 15,0 0 0-15,19-8 0 0,6-5 0 0,10-1 0 16,11-3-160-16,8-5 160 0,8-2 128 0,6 0 128 16,5-4 32-16,2 1 0 0,3-2-80 0,5 2-16 15,1 1 0-15,-3 3 0 0,-4 4-192 0,-4 1 0 16,-7-1 128-16,-6 5-128 0,-6 2 0 15,-8 5 0-15,-10 3 0 0,-7 2 0 0,-8 4 128 0,-8 4-128 0,-8 7 0 0,-9 2 0 16,-9 4 240-16,-9 8-48 0,-11 7-16 16,-7 5 0-16,-9 6 16 0,-5 0 16 0,-6 2 0 0,-3 0 0 15,-5-4-208-15,-2 0 144 16,-4 2-144-16,5-4 128 0,3-2-128 0,5-2 0 0,6-2 144 0,7-5-144 16,6-6 0-16,9-6 144 0,8-4-144 0,8-5 0 15,8-2 0-15,9-7 0 16,0 0 0-16,19-11 0 0,7-2-192 0,13-5-128 15,8-7-48-15,9-8 0 16,7-1-144-16,9-2-16 0,7 0-16 0,1 1 0 0,-1 1 112 0,-2 0 32 0,-4 1 0 0,-1 6 0 16,-3 5 256-16,-5 2 144 0,-8 3-160 0,-10 8 160 15,-13 3 0-15,-8 4 0 0,-8 5 0 0,-9 5 0 16,-9 2 608-16,-11 7 64 0,-10 3 16 0,-9 4 0 16,-10 5-192-16,-8 6-48 0,-7 8 0 0,-6 0 0 15,-3 2-32-15,-3 0-16 0,-1 1 0 0,1-3 0 16,2-1 0-16,6-4 0 0,8-5 0 0,6-5 0 0,8-5-176 0,10-4-32 15,9-6-16-15,9-6 0 0,10-7-176 0,0 0 0 16,20-4 0-16,9-2 0 0,11-7-240 0,9-4-128 16,11-5-16-16,5-4-16 15,3-6-496-15,4-1-80 16,3-5-32-16,4 1 0 0,-1 2 576 0,-1 4 112 0,-3 1 32 0,-5 4 0 0,-5 4 288 16,-7 3 0-16,-8 5 0 0,-10 3 0 0,-11 5 320 15,-7 3 128-15,-6 3 32 0,-15 0 0 0,0 0 272 0,0 11 48 16,-9 2 16-16,-7 2 0 0,-6 6-272 0,-6 0-48 15,-4 1-16-15,-3 4 0 0,-2 4-288 0,2 0-64 16,1-5-128-16,4 0 192 0,1-2-192 0,5-2 0 16,4-2 0-16,6-5 0 0,4-2-368 0,10-12-16 15,0 0 0-15,12 7 0 16,8-5-432-16,7-4-80 0,6-9-32 0,3-1 0 16,3-4-80-16,-1 1-16 0,-1-1 0 0,-5 3 0 0,-4 3 576 0,-6 2 128 0,-8 4 0 0,-14 4 16 15,0 0 1168-15,0 0 224 0,-13 15 64 0,-5 6 0 16,-7 5 128-16,-2 2 16 0,-5 0 16 0,2 2 0 15,3-5-736-15,5 1-128 0,4-1-48 0,11 1-10928 32,12 3-2192-32</inkml:trace>
  <inkml:trace contextRef="#ctx0" brushRef="#br1" timeOffset="-189441.44">17298 14189 11967 0,'-12'-14'1072'0,"3"1"-864"0,1-2-208 0,3 3 0 0,2 5 2944 0,2 0 528 15,0 3 112-15,1 4 32 0,0 0-2320 0,0 0-464 16,7 18-80-16,0 7-32 0,-4 5-256 0,-1 12-48 0,-2 9-16 0,-2 7 0 16,-1 6 304-16,-1 2 48 0,-1 1 16 0,-2 2 0 15,-1 1-496-15,3-3-80 0,1-4-32 0,3-4 0 16,1-6-160-16,1-7 0 0,2-10 0 0,0-6 0 15,-1-6-336-15,2-6 48 0,1-5 16 16,3-1-9104-16,4-2-1824 0</inkml:trace>
  <inkml:trace contextRef="#ctx0" brushRef="#br1" timeOffset="-189140.53">17414 13995 27647 0,'0'-11'2448'0,"2"1"-1952"0,5-1-496 0,6 2 0 16,8 3 1152-16,7-5 128 0,8 2 16 0,3 0 16 16,2 1-1120-16,3-2-192 0,1 2 0 0,1 1-144 0,-1 2 144 0,2-1 0 15,2-1 0-15,-1 1 0 0,-3 0 0 0,2 4 0 16,3 1 0-16,-1 1 0 0,0 2 144 0,-4 2-144 16,-2 0 192-16,-2 1-192 0,-3 2 128 0,-5 3-128 15,-3 2 0-15,-2 4 0 0,-2 2 0 0,-5 5 0 16,-6 7 0-16,-3 8 0 15,-4 5 0-15,-3 5 0 0,-5 8 0 0,-1 11 0 0,-2 6 128 0,1 4-128 16,-1-2 0-16,0 0 0 0,0-2 0 0,-3-5-144 16,0-6-16-16,2-6 0 0,0-4-96 0,0-6 0 0,0-7-16 0,0-8 0 31,0-5-176-31,3 0-48 0,0 2 0 0,1-6-8464 16,-4-6-1680-16</inkml:trace>
  <inkml:trace contextRef="#ctx0" brushRef="#br1" timeOffset="-188908.36">18124 14335 24879 0,'-19'-16'1088'0,"4"7"256"0,-3 1-1088 0,-1 2-256 0,-1 1 0 0,0 5 0 15,1 5 1728-15,-5 3 304 0,-3 6 48 0,-2 7 16 16,-1 1-1584-16,2 5-304 0,0 5-64 0,6 0-16 15,1 0 16-15,8-2 0 0,5-2 0 0,8-2 0 0,7-2 224 0,10-2 32 16,10-5 16-16,11-1 0 0,10-6-128 0,11-4-32 16,9-6 0-16,5 0 0 15,5-3-640 1,2 1-128-16,-2 1-16 0,0-3-16 0</inkml:trace>
  <inkml:trace contextRef="#ctx0" brushRef="#br1" timeOffset="-82622.32">6287 7479 14735 0,'-7'-4'1312'0,"-1"-3"-1056"0,0 1-256 0,1 1 0 0,0-1 2576 0,-2 1 464 16,-2 0 96-16,1 0 0 0,-3-1-1920 0,0 0-400 15,-1 2-80-15,-1 1-16 0,1 1-480 0,-2-1-112 16,-2 1 0-16,2 2-128 0,1 2 0 0,6 1 0 15,0-1 0-15,-2 4 0 0,1 1 0 0,-2 1-192 16,0 3 192-16,0-1-192 0,-1 2 192 0,-5 9 0 16,4-2-160-16,3 1 160 0,2-4 0 0,3-1 0 15,2-1 0-15,3-3 0 0,1-1 0 0,1 1 0 0,1-1 0 0,4-1 0 16,0-1 0-16,2 0 0 16,0-2 0-16,5 4 0 0,0-4 0 0,0-1-176 15,-1-2 176-15,-1 1-128 0,1 0 128 0,-1 0 0 0,-11-4 0 0,11 6 0 16,-4 3 0-16,-7-9 0 0,2 13 0 0,-3-2 176 15,-3-1 32-15,-1 2 16 0,-3 2 0 0,-1 2 0 16,-3-3-32-16,-1 4-16 0,0 1 0 0,3-5 0 16,-2 0-176-16,-1 0 0 0,-1 0 0 0,2 0 0 15,4 2 0-15,2-4 128 0,2-3-128 0,1 0 0 16,3-8-128-16,0 0-128 0,0 0 0 16,8-5-16-16,4-3-752 0,7-10-128 15,1-3-48-15,5-4 0 0,-1 0-752 0,4-5-160 0,2 0-16 0,9-2-6704 16</inkml:trace>
  <inkml:trace contextRef="#ctx0" brushRef="#br1" timeOffset="-82435.24">6466 7391 2751 0,'20'-19'256'0,"-8"6"-256"0,-1-2 0 0,1 6 0 16,-4 0 3280-16,-1 5 624 0,-7 4 112 0,0 0 16 15,0 0-1632-15,0 0-336 0,0 0-64 0,-7 8-16 0,-1 6-848 0,-1 3-176 16,-4 4-48-16,-1 5 0 0,-3 7-496 0,-2 3-96 16,0 7-32-16,1 2 0 0,-2-2-112 0,2 0-32 15,1-3 0-15,4 1 0 0,2-4 0 0,8-13 0 16,0 1 0-16,3-1 0 0,3-4-144 0,4 0 0 15,6-2 144-15,2-3-144 0,-1-3 0 0,0-4-240 16,1-4 48-16,-1-1 0 0,0-6-144 0,1-4-32 16,-5 0 0-16,1-3 0 15,-4-4-272-15,1 0-48 0,-5-3-16 0,0-1 0 16,-2-1-2048-16,-2-3-432 0</inkml:trace>
  <inkml:trace contextRef="#ctx0" brushRef="#br1" timeOffset="-82279.87">6314 7547 15135 0,'-17'-6'672'0,"9"5"144"0,-2 0-656 0,-1 1-160 0,1 1 0 0,2 2 0 0,2-1 1584 0,-2 2 272 15,2 1 64-15,6-5 16 0,-2-4-608 0,2 4-128 0,0-2-32 0,0 2 0 16,10-1-672-16,3 1-144 0,3-3-32 0,5 2 0 16,2-2 48-16,3-1 0 15,6-4 0-15,13 0 0 0,-3 1-176 0,-2 1-48 0,1 2 0 0,-2 2 0 16,0-1-144-16,-1 1-256 0,0 0 64 0,-3 2 16 31,-4 0-1056-31,-3 3-224 0,-6 1-32 0</inkml:trace>
  <inkml:trace contextRef="#ctx0" brushRef="#br1" timeOffset="-81720.41">6867 7756 4607 0,'0'0'192'0,"0"0"64"0,0 0-256 0,0 0 0 16,0 0 0-16,9-6 0 0,3-5 4416 0,-1 2 832 15,-3-1 160-15,0-2 32 0,0-3-3632 0,-2-4-720 16,-1-2-160-16,1 2-32 0,0 1-128 0,-1-1-16 16,-1 1-16-16,-1 1 0 0,-4 3-160 0,-5 1-16 15,-4 0-16-15,-3 4 0 0,1 5-112 0,-1 2-32 16,-1 5 0-16,-3 5 0 0,-3 2-176 0,1 7-32 15,-5 5-16-15,1 3 0 0,-1 1-176 0,0 5 0 16,-2 1-192-16,3-4 192 0,4-1-176 0,2-3 176 16,6-3-128-16,2-1 128 0,1-5-160 0,5-2 160 15,3-13-192-15,1 13 192 0,-1-13-336 0,0 0 32 16,12 6 16-16,1-5 0 0,2-4-80 0,1-3-16 16,2-5 0-16,4 1 0 0,3 0 16 0,3 0 0 15,1-4 0-15,-1 1 0 0,-2 1 112 0,-3-1 32 16,-3 0 0-16,-2 2 0 0,2 4 224 0,-7 2 0 0,-5 1-160 0,-8 4 160 15,-7-8 128-15,2 5 112 0,5 3 16 0,0 0 0 16,-3 17 160-16,2-1 32 16,-2 2 16-16,1-1 0 0,2-1-208 0,5-3-64 15,4 0 0-15,4-4 0 0,3-1-192 0,2-2-256 0,0-6 48 0,-1 0 16 16,0-7-96-16,1-4-16 0,3-1 0 0,0-5 0 16,0 1-80-16,-7 1-32 0,2-2 0 0,2-1 0 0,1-3 96 0,-1-2 32 15,0-6 0-15,2-2 0 16,0-5-176-1,3-1-48-15,0-5 0 0,1-1 0 0,-1-1 256 0,0 2 32 0,1 3 16 0,-1-2 0 0,-2-2 208 0,8-11 0 16,-7 13 0-16,-11 22 160 16,-6 2 432-16,-7 2 96 0,-5 1 16 0,-5 7 0 15,1 13 48-15,1 7 16 0,-2 4 0 0,-3 9 0 0,-5 10-528 0,-1 2-112 16,-2 8 0-16,-1 3-128 0,2 5 320 0,1-1-64 16,2 1 0-16,2 0 0 0,2-4 32 0,5-2 0 15,3-4 0-15,5-4 0 0,2-4-160 0,6-3-128 16,6-5 144-16,4-2-144 15,-2-6-768-15,3-3-240 0,3-4-48 0,3-5-16 16,4-7-1152-16,0-2-224 0,-1-6-48 0</inkml:trace>
  <inkml:trace contextRef="#ctx0" brushRef="#br1" timeOffset="-81386.44">7642 7608 4607 0,'0'0'400'0,"0"0"-400"16,0 0 0-16,0 0 0 0,0 0 4528 0,-6 4 816 0,-2-3 160 0,2 3 48 15,0 2-3488-15,2 2-688 0,0 1-144 0,3-1-16 16,2 3-688-16,3-2-128 15,2 0-16-15,0-3-16 0,3-4-16 0,3 0 0 0,1-2 0 0,3-2 0 16,1-2-48-16,1-3-16 0,1 1 0 16,2-2 0-16,1-1-48 0,1 0-16 15,-3-3 0-15,-1 2 0 0,-4 0-32 0,-3 0-16 16,-1 0 0-16,0-2 0 0,0 1-176 0,-7-2 0 0,-3 3 0 16,-4 1 256-16,-5 1 32 15,-5 0 0-15,0 4 0 0,-2 4-288 0,-2 4 0 0,-1 3 0 0,-1 6 0 16,2 2 0-16,-3 13-272 0,4 0 48 0,4 2 16 15,2 3 208-15,3 0 0 0,2-2 0 0,4-1 0 16,3-1 0-16,1-11 0 0,-1-3 0 0,4 1-144 0,2-3 144 0,3-1-160 16,2-3 160-16,4-3-160 0,4-3-48 0,12-3-16 15,-2-1 0-15,-4-4 0 0,-2-3-128 0,-1 1-32 16,-2-3 0-16,-3-1 0 16,0-2-576-16,-6 2-128 0,-2-2-32 0,-5 0-7584 15,-5-2-1536-15</inkml:trace>
  <inkml:trace contextRef="#ctx0" brushRef="#br1" timeOffset="-81212.76">7215 7286 23439 0,'-13'1'1024'0,"13"-1"240"0,-7 5-1008 0,7-5-256 16,0 0 0-16,0 0 0 0,0 0 640 0,0 0 64 16,0 0 32-16,15 4 0 0,3-1 256 0,3 1 48 15,5 0 16-15,4-4 0 0,4-2-400 0,2 1-80 0,6 0 0 0,1-1-16 16,-1 1-256-16,1 0-48 15,1-2-16-15,0 2 0 0,-1 0-112 0,6 1-128 0,1 2 176 0,3 1-176 32,-1-1-1408-32,-4 4-384 0,-4-1-64 0</inkml:trace>
  <inkml:trace contextRef="#ctx0" brushRef="#br1" timeOffset="-81106.48">8344 7621 8287 0,'-8'-7'736'0,"4"5"-592"0,-2 0-144 0,6 2 0 16,0 0 6976-16,0 0 1376 0,0 0 272 0,0 0 48 15,0 0-6464-15,0 0-1296 0,2 7-256 0,6 6-18832 16</inkml:trace>
  <inkml:trace contextRef="#ctx0" brushRef="#br1" timeOffset="-71562.79">2747 8488 8287 0,'0'0'736'0,"0"0"-592"0,0 0-144 0,0 0 0 0,0 0 2672 0,0 0 496 15,0-7 96-15,-1 1 32 0,-2-3-2464 0,0-3-480 16,5 1-96-16,-1 0-32 0,0-1 208 0,3-1 32 16,0-1 16-16,4-3 0 0,0-2-480 0,0 5 0 15,3-2 0-15,2-2 0 0,0-4 0 0,2-1 128 16,-1-1-128-16,0 1 0 0,2 0 0 0,2-4 0 15,-2 1 0-15,-3 3 0 0,-3 0 0 0,-2 5 144 16,-1 4-144-16,-1-3 192 0,-2 6-192 0,-2 7 192 16,-2 4-192-16,0 0 192 0,0 0 0 0,0 0 16 15,-7 7 0-15,2 2 0 0,-2 5 80 0,1 6 16 16,-2-2 0-16,1 3 0 0,1 0-48 0,1 0-16 16,-1-2 0-16,4 0 0 0,1-5-240 0,1-1 0 0,1-3 0 0,3 0 0 15,2-4-144-15,2-1-80 16,1 1-16-16,2-6 0 0,2-4 80 0,1-2 16 15,2-1 0-15,2-3 0 0,1 0 144 0,2-2-128 16,0-1 128-16,0 2-128 0,0-2 128 0,0 1 0 0,-2 0 0 0,1 0 0 16,-2-1 0-16,-2 2 0 0,-2 1 0 0,3 0-128 15,-4 3 128-15,-5 6-192 0,-8 1 192 0,0 0-192 16,9 11-112-16,-5-4-16 0,-1 4-16 0,-2-1 0 16,-2 2 336-16,-1-2 208 0,0 2-16 0,-1 0-16 0,-1 0 112 0,2-1 32 15,0 0 0-15,0 2 0 0,2-13-176 0,0 0-16 16,0 0-128-16,0 0 192 0,0 0-192 0,0 0 0 15,0 0-144-15,7-1 144 16,1-6-176-16,1 0 176 0,1 0-192 0,0-2 192 0,0-1 0 0,2 0 0 16,-1 0 0-16,0-3 0 0,2-3 0 0,-1 2 0 15,-1 0 0-15,2-2 0 0,0 5-192 0,-6 6 192 16,-7 5-192-16,8-1 192 0,-8 1-352 0,0 0 32 16,0 0 16-16,12 7 0 0,-3 4 304 0,-4-3-160 15,-1-1 160-15,0 3-128 0,0-1 320 16,0-1 64-16,-1-1 0 0,0 0 16 0,4-2-112 0,2 0-32 15,-9-5 0-15,8 3 0 0,1 0-128 0,0-3 0 16,2 0 0-16,-1 1-176 0,0-2-48 0,4 1-16 16,1 1 0-16,5 3 0 0,-1-4 240 0,1 0-144 15,-5-4 144-15,4 3-128 16,-2-6-640-16,1 1-128 0,-4-5-32 0,2 1 0 16,-2-3-1344-16,-1 1-272 0,0 0-48 0,0 4-16 15,-4 4 1536-15,-1 3 304 0,-1 2 64 0,-7-1 16 0,0 0 2448 0,0 0 480 0,0 0 112 0,-1 8 16 16,-3 4-464-16,0 1-96 0,0 1-16 0,0 2 0 15,-1-6-1232-15,1 2-256 0,1-1-48 0,1-1-16 16,-1-1-64-16,3 4-16 0,0-13 0 0,0 0 0 16,0 0-160-16,9 8 0 0,1 1 0 0,2-1-176 31,-3-4-1264-31,-1-2-256 0</inkml:trace>
  <inkml:trace contextRef="#ctx0" brushRef="#br1" timeOffset="-71417.9">3852 7785 1839 0,'0'0'160'0,"-3"-6"-160"16,-5-1 0-16,0 2 0 0,1 2 4608 0,7 3 896 16,0 0 192-16,0 0 16 0,-2 11-4368 0,-1 0-864 15,-1 0-176-15,4 1-48 0,3-1-256 0,-1-2 0 16,2 1 0-16,4-1 0 0,5 0 0 0,6 1 0 16,-4-5-240-16</inkml:trace>
  <inkml:trace contextRef="#ctx0" brushRef="#br1" timeOffset="-71235.23">4298 7721 13823 0,'-15'-1'1216'0,"-1"2"-960"15,4 7-256-15,-1 5 0 0,-1 1 2304 0,1 5 432 0,-3 5 80 0,2 1 0 16,-2 3-2032-16,-6 15-400 16,5-6-96-16,5-9-16 0,1 0 112 0,-5 13 32 15,4-5 0-15,7-12 0 0,-1-1-256 0,2-2-160 16,2 0 192-16,0-1-192 0,0-3-160 0,4 1-144 15,3 0-16-15,0-4-16 16,2-3-1648-16,-2-6-336 0,-5-5-64 0</inkml:trace>
  <inkml:trace contextRef="#ctx0" brushRef="#br1" timeOffset="-70994.93">3991 8035 1839 0,'-4'-13'160'0,"4"13"-160"0,-3-6 0 0,1-1 0 16,-2 1 4160-16,0 1 816 0,2 2 144 0,2 3 48 0,0 0-3424 0,0 0-672 15,0 0-144-15,8 0-32 16,1-3-1216-16,3 3-256 0,1 0-64 0,3 0 0 0,1 0 432 0,2-1 80 15,1 1 128-15,2-1-208 0,0-1 208 0,2-3 0 16,-1 1 192-16,1-1-192 0,-2 0 192 0,0-2-192 16,-1 1 192-16,-2 2-192 0,-4 1 128 0,0 2-128 15,0 2 0-15,2 3 0 0,-7 4 0 0,-5 0-192 16,0 1 0-16,-1 1 0 16,-1 3 192-16,-2-1 0 0,1 3 0 0,-1-1 0 0,0 0 400 15,0 1-16-15,-1-2-16 0,3-4 0 0,1-3-224 0,3 2-144 16,0 3 192-16,2-8-6928 15,-1-1-1392-15</inkml:trace>
  <inkml:trace contextRef="#ctx0" brushRef="#br1" timeOffset="-70836.49">4517 7664 21183 0,'-13'-17'944'0,"8"14"192"0,-1 6-912 0,2 1-224 0,0 2 0 0,-1 2 0 16,2 4 768-16,0-2 128 15,1 2 0-15,-1 0 16 0,4 3-672 0,2-2-240 16,0 0 144-16,1 1-144 0,3-1 0 0,5 1-224 0,2-1 32 0,3 1-7024 16,0 2-1392-16</inkml:trace>
  <inkml:trace contextRef="#ctx0" brushRef="#br1" timeOffset="-70346.78">4950 7889 13823 0,'0'0'608'0,"-5"-4"128"0,0-2-592 0,-2 2-144 0,-1 1 0 0,1 0 0 16,-3 1 2752-16,1 4 528 0,-2 1 112 0,-4 4 0 16,-2-1-2688-16,-4 4-528 0,3 4-176 0,-1 0 0 0,-1 3 256 0,1 1-48 15,-1-2 0-15,3 2 0 0,3 2 16 0,1-1 0 16,2-3 0-16,2-2 0 0,1 1-224 0,2-2 0 16,2-3 128-16,3-1-128 0,1-9 0 0,0 0-240 15,0 0 48-15,0 0 16 0,7 4-112 0,3-2-32 16,0-4 0-16,3-3 0 0,1-4 192 0,3-3 128 15,0 1-192-15,1-3 192 0,-1-1-176 0,0 2 176 16,0 1-160-16,8-4 160 0,-7 3-176 0,-7 7 176 16,-2 1-192-16,-3 2 192 0,-6 3-224 0,0 0 64 15,0 0 16-15,7 8 0 0,-2 1-112 0,-1 1-32 16,0 1 0-16,-1 1 0 0,-1-1 432 0,2 0 96 16,0-2 16-16,3-3 0 0,-7-6-256 0,11 3 0 15,2-6 0-15,2-1 0 0,-2-3 208 0,1-4 0 16,2-1 0-16,1-4 0 0,-2 0 80 0,4-2 16 15,-1-2 0-15,1-1 0 0,1 0-128 0,-1-1-32 16,0-3 0-16,0-1 0 0,2-1-16 0,-1-3-128 16,-1 0 192-16,-1-1-64 0,-1-1-128 0,-1 1 192 0,-3 0-192 15,4-6 192-15,-7 9 0 0,-4 15 0 16,-2 4 0-16,-4 9 0 0,0 0 112 0,-7 10 16 0,-3 7 16 0,-2 6 0 31,-4 7-768-31,-1 8-144 0,0 5-48 0,-14 51 0 31,6 4 128-31,8-8 32 0,7-16 0 0,5 24 0 0,9-24 304 0,3-36 160 0,1-3-160 0,5 3 160 0</inkml:trace>
  <inkml:trace contextRef="#ctx0" brushRef="#br1" timeOffset="-70039.56">2875 7531 25567 0,'-15'-29'1136'0,"6"17"224"0,-3 3-1088 0,2 3-272 16,5-1 0-16,0 5 0 0,-4-1 400 0,2 3 32 16,7 0 0-16,0 0 0 0,-5 7-208 0,0 0-32 0,-1 4-16 0,4-3 0 15,2 3-176-15,1 2 0 0,-2 2 0 0,6 2 0 16,7 1-224-16,2 5 80 16,2 6 16-16,5-2 0 0</inkml:trace>
  <inkml:trace contextRef="#ctx0" brushRef="#br1" timeOffset="-9209.33">19243 6308 25567 0,'-18'-10'1136'0,"1"-1"224"0,2 2-1088 0,2-3-272 0,3 4 0 0,2-1 0 16,3 1 912-16,5 8 128 0,0 0 32 0,0 0 0 0,9-6-1072 0,4 2-192 16,3 1-64-16,2 0 0 15,3 1-96-15,-7 2-32 0,4 0 0 0,3 2 0 0,3-1 192 0,0 1 48 16,5 0 0-16,0-1 0 16,1 3-32-16,27-1 0 0,-3-2 0 0,-1 1 0 0,3 1 176 0,4 0-208 15,3-1 80-15,1 0 128 0,-2-1-272 0,1 0 64 16,-2-1 16-16,7 0 0 0,5 0 64 0,6 2 128 15,6 1-208-15,-3-3 80 0,-2 0 128 0,6 2 0 16,5-1 0-16,7 3-128 0,6-3 128 0,-2 4 0 16,-4-1 0-16,8 0 0 0,12-1 0 15,-2 1 128-15,-3 1-128 0,6-1 176 0,6 0-176 0,0-2 0 16,3 1 0-16,6 1 128 0,6-4-128 0,-3 0 0 16,-7 0 0-16,8-3 0 0,8 1 160 0,-8-2-160 0,-7-1 192 15,3-2-192-15,4-2 176 0,-5 0-176 16,-9 1 160-16,0-1-160 0,1 0 0 0,-4 1 128 15,-3 1-128-15,-10 1 0 0,-12-3 0 0,1 1 128 0,1 1-128 16,-7 2 0-16,-10 1 0 0,-11 2 0 0,-11-3 0 0,-6 1 0 31,-3 2-368-31,-5 0-64 0,-3 0-16 0</inkml:trace>
  <inkml:trace contextRef="#ctx0" brushRef="#br1" timeOffset="-8374.57">21382 3487 13823 0,'0'-8'1216'0,"-1"-8"-960"0,-2-3-256 0,3 8 0 0,2 2 2528 0,-1 0 464 16,-1 1 80-16,1 0 32 0,-1 3-2240 0,0 5-448 16,0 0-96-16,0 0 0 0,0 0-480 0,0 0-96 15,3 11 0-15,-2 2-16 0,0 6 272 0,-2 6 0 16,0 4 0-16,0 7 144 16,-3 2 304-16,1 11 64 0,0 8 16 0,0 31 0 0,-1 0-80 15,-2 2 0-15,0 2-16 0,-1 6 0 16,5 2-288-16,-1 5-144 0,1-1 160 0,0 3-160 0,1 2 192 0,1-1-64 15,0-1-128-15,1-2 192 0,1-5-64 0,-1 0-128 16,-1-2 176-16,0 0-176 0,-1-2 128 0,-1-4-128 16,1-5 0-16,-2-2 0 0,1-3 0 0,-1-5 160 0,2-8-160 0,0-4 128 15,-2-7-128-15,3-6 0 16,-1-5 0-16,-1-3 0 0,0-4 0 0,-1-1 0 16,2-5-144-16,-1-5 144 0,1-8 0 0,0-3 0 15,0-4 0-15,-1 0 0 0,1-7-208 0,1-7 16 16,-1 8 0-16,1-8 0 0,0 0-96 0,0 0-16 15,-4-15 0-15,1-8-8160 0,2-4-1648 0</inkml:trace>
  <inkml:trace contextRef="#ctx0" brushRef="#br1" timeOffset="-7958.18">21308 3205 17791 0,'-1'-16'784'0,"2"6"176"0,2-6-768 0,0 2-192 15,1-2 0-15,2 2 0 0,1-2 1072 0,3 2 176 16,3-2 32-16,0 6 16 0,4-2-416 0,1 2-96 16,1 1-16-16,13-3 0 0,-4-1-768 0,-5 5 0 0,1 0 0 0,4 0-144 15,2-2 144-15,2 1 0 16,2 0 0-16,4 1 0 0,4 1 0 0,3 2 128 16,4 4-128-16,-1-2 176 0,-3 3-176 0,1 0 192 15,-2 3-192-15,-2-2 192 0,-3 2-192 0,-1-1 0 16,-2 5 0-16,11-2 0 0,-10 0 0 0,-6 1 0 15,-3 1 0-15,-5 0 0 0,-3 1 0 0,-5 1 0 16,-2 0 0-16,-2 1 0 0,-1 1 0 0,-2-1-304 16,-3-1 48-16,-1 2 16 15,-1 1-1328-15,-2-1-272 0,-2 5-48 0,-4-4-16 0</inkml:trace>
  <inkml:trace contextRef="#ctx0" brushRef="#br1" timeOffset="-7658.44">22385 3199 2751 0,'0'0'256'0,"4"10"-256"0,-3-2 0 0,3 5 0 0,-3 4 2688 0,2 6 512 16,-1 3 80-16,0 3 32 0,-1-2-1712 0,3 9-352 16,-1 7-64-16,-1 6-16 0,0 6-592 0,-2 10-128 15,0 3-32-15,0 10 0 16,0 8-80-16,0 9-16 0,-3 6 0 0,2 6 0 16,-2 5-192-16,-1-3-128 0,-2-3 128 0,0-3-128 15,1-3 160-15,1-2-32 0,2-7-128 0,3-2 192 16,-1-3-32-16,3-3-16 0,0-2 0 0,1-1 0 0,2-1-144 0,-1-4 0 15,-1-6 0-15,0-1 128 0,0-6-128 0,-2-1 0 16,1-1 0-16,-2 0 128 0,-1 0-128 0,0-6 128 16,-1-1-128-16,-1-3 128 0,1-5-128 0,1 0 160 15,-2-4-160-15,-1-4 160 0,2-1 0 0,-1-3 0 16,1-4 0-16,1-2 0 0,1-2 224 0,1-3 32 16,-1-5 16-16,2-3 0 0,-1-2-432 0,3-2 0 15,4 1 128-15,-1-7-7696 16,-8-4-1536-16</inkml:trace>
  <inkml:trace contextRef="#ctx0" brushRef="#br1" timeOffset="-6489.88">21268 4475 21183 0,'0'0'944'0,"-8"-3"192"0,0-3-912 0,8 6-224 16,-3-4 0-16,3 4 0 0,0 0 752 0,11-4 96 16,2 3 32-16,5-1 0 0,4 0-880 0,8 2-192 15,4 2-16-15,6 1-16 0,5 2 224 0,3 0 160 16,2-2-32-16,4-2 0 0,6-1 64 0,7 3 16 16,6 1 0-16,0 1 0 0,-1 0 16 0,-5-1 0 15,-4-3 0-15,-4-2 0 0,-3-1-224 0,-3-2 0 16,-1 1 0-16,-4 2 0 0,-3-1 128 0,-1 5-128 15,-1 4 0-15,-5-6 0 16,-8-4-1952-16,-8-7-480 0,2-14-112 0,-10-3-6336 0</inkml:trace>
  <inkml:trace contextRef="#ctx0" brushRef="#br1" timeOffset="-6250.52">21943 3652 17503 0,'-8'-9'1552'0,"8"9"-1232"0,-6-6-320 0,6 6 0 16,0 0 1024-16,0 0 160 0,-7 1 32 0,7-1 0 16,-5 13-752-16,0 4-144 0,-2 5-16 0,-1 5-16 15,-2 3 304-15,-5 3 64 0,-1 5 16 0,-1 2 0 16,-2 3-32-16,2-1 0 0,3-2 0 0,1 0 0 16,1-3-304-16,2-3-64 0,-1-2-16 0,4-6 0 15,3-4-256-15,1-3 0 0,2-3-128 0,3-2 128 16,2-5-656-16,-4-9-48 0,0 0 0 0,12-2 0 15,-2-7-128-15,2-4-48 0,3-6 0 0,0-3-9680 16</inkml:trace>
  <inkml:trace contextRef="#ctx0" brushRef="#br1" timeOffset="-5958.97">22028 3594 18367 0,'0'0'816'0,"0"0"160"0,0 0-784 0,-11 7-192 16,1 8 0-16,-1 8 0 0,1 9 592 0,-1 4 80 15,2 3 16-15,2 4 0 0,-1 2 16 0,2 0 0 16,4 2 0-16,2-4 0 0,1-1 0 0,4-2 16 15,3 1 0-15,1-5 0 0,0-1-288 0,1-5-64 16,-1 0-16-16,0-8 0 0,-3-1-96 0,2-6-32 16,0-2 0-16,-3-4 0 0,-5-9-224 0,0 0 0 0,0 0 0 0,0 0 0 15,0 0 0-15,-1-12 0 0,-3-2 0 16,-4-6 0-16,-4-5 0 0,-2-2 176 16,-4-3 0-16,0 0 0 0,1-1-48 0,1-2-128 15,0 3 192-15,2 7-64 0,2-1-128 0,2 7 0 16,-1 4 0-16,4 4 0 0,1 3-192 0,6 6 48 0,0 0 0 0,0 0 0 15,0 0-64-15,0 0-16 0,0 0 0 0,19 7 0 16,0 3-64-16,6 0-16 0,2 2 0 0,6 2 0 16,2 2 304-16,4-1-128 0,2 0 128 0,0 0 0 15,0 0-1456-15,-2-2-176 0</inkml:trace>
  <inkml:trace contextRef="#ctx0" brushRef="#br1" timeOffset="-5624.86">21230 5341 11055 0,'0'0'480'0,"-9"5"112"0,9-5-464 0,0 0-128 16,0 0 0-16,0 0 0 0,0 0 2704 0,0 0 528 16,11 5 96-16,6-4 32 0,7 1-2576 0,7-2-512 15,7-2-96-15,6 0-32 0,4-2 240 0,3-1 32 16,1-2 16-16,3-1 0 0,0 0-48 0,4 1-16 0,-1-1 0 0,4 5 0 16,0-2-368-16,-3 4 0 0,-7-5 0 0,-4 5 128 15,-6-4 0-15,-6 4 16 0,-3-3 0 0,-6 1 0 16,-3 1-144-16,-3-1-272 15,-3 2 64-15,-6-1-7728 0,-12 2-1536 16</inkml:trace>
  <inkml:trace contextRef="#ctx0" brushRef="#br1" timeOffset="-5059.1">21733 4716 24591 0,'0'0'1088'0,"0"0"224"0,0 0-1056 0,0 0-256 15,0 0 0-15,-3 16 0 0,3 3 0 0,0 3-304 16,2 3 64-16,0 4 16 0,1 0 592 0,-1 1 112 16,1 0 32-16,1 0 0 0,0 0-112 0,0-4-16 15,-3 0 0-15,2-5 0 0,-1-4-176 0,1-2-32 16,0 0-16-16,-1-4 0 16,-2-11-160-16,0 0 0 0,0 0 0 0,0 0 0 0,0 0 0 0,0 0 0 15,0 0 0-15,5-13-176 0,-1-5 176 0,-1-3 192 16,0-4-32-16,-1-2-16 0,1-4-144 0,-2-2 0 15,0-3 0-15,2-1 0 0,1 1 0 0,1 3 0 16,-1 3-160-16,1 4 160 0,2 1 0 0,-1 3 0 16,2 2 0-16,0 6 0 0,-2 5 0 0,-6 9 0 15,10-5 0-15,-10 5 0 0,11 2 0 0,2 2-192 16,0 1 0-16,2 3 0 0,-1 5-80 0,0 0-16 16,1-2 0-16,-2 2 0 0,-2 2 288 0,0 2-160 15,-3 3 160-15,-3-3-128 0,-1-1 128 0,-3-2 192 0,-2-1-32 16,0-1-16-16,-1-1 32 0,0 0 0 0,-4-1 0 0,2-1 0 15,4-9-48-15,-3 10 0 0,3-10 0 0,-4 10 0 16,1 0-128-16,3-10 0 0,0 0 0 0,0 11 128 16,0-3-128-16,1-1 0 0,1 3 0 0,0-3 0 15,1 3-144-15,1 3 144 0,-3-4-192 0,2 1 192 16,-2 1-144-16,-1-4 144 0,0-7 0 0,-3 12-144 16,-1-1 144-16,1 2 0 0,-4-3 0 0,-1 0 0 15,-1 0 0-15,-1-1 176 0,-5-1-176 0,2-1 192 0,-1 1-16 0,0 3 0 16,-2-2 0-16,0-3 0 15,2-1 16-15,0 1 0 0,1-4 0 0,1 2 0 16,1-1 0-16,2 1 16 0,2 0 0 0,7-4 0 16,0 0-208-16,0 0 0 0,-7-7 0 0,7 7 0 0,0 0 0 0,0 0-288 15,8-8 64-15,4 3 16 16,3 1-1616-16,3 0-320 0,12-4-64 16,0 7-8320-16</inkml:trace>
  <inkml:trace contextRef="#ctx0" brushRef="#br1" timeOffset="-4557.03">22060 5796 25855 0,'-12'-19'1152'0,"7"9"224"0,0 1-1104 0,0-3-272 16,1 3 0-16,-3 1 0 0,1 0 768 0,-5 2 112 15,0-1 16-15,-4 2 0 0,-2 0-208 0,-2 2-48 16,1 2 0-16,-2 2 0 0,-1 6 128 0,-1 3 32 16,-3 1 0-16,4 3 0 0,1 3-400 0,1 1-80 15,4 4 0-15,2 0-16 0,0 3-304 0,5-1 0 16,3-2 128-16,3 1-128 0,5-3 176 0,3 1-32 15,3-3 0-15,3-1 0 0,1-3-144 0,6-2 0 16,4-4 0-16,6-2 0 0,3 1 0 0,3-5-176 16,3 2 48-16,0-4 0 0,-1-5-192 0,-2-1-16 15,-3-2-16-15,-3 0 0 0,-4 0 224 0,-3 2 128 16,0-2-160-16,-2 0 160 16,-5-1-768-16,1 2-64 0,0 3-16 0</inkml:trace>
  <inkml:trace contextRef="#ctx0" brushRef="#br1" timeOffset="-968.2">20539 8346 28559 0,'-16'-19'2544'0,"12"6"-2032"0,4 2-512 0,0-2 0 16,0 0 240-16,2 0-48 0,-1-2-16 0,0 0 0 16,2-6-176-16,-1 1-144 0,1 1 144 0,0-4-208 0,-1-3 208 0,1 2 0 15,-2-1 0-15,-1 1 0 0,-1 0 0 0,-1 0 0 16,1 1 0-16,-1 2 160 0,-1 3-160 0,-1 3 0 16,-1 5 0-16,-4 3 0 0,-4 3 0 0,-3 8 0 15,3 5 0-15,-3 10 0 0,-1 5 160 0,0 9-160 16,0 6 192-16,1 2-192 0,-3-2 0 0,2-2 0 15,3 3 0-15,5-10 0 0,2-3 0 0,5-2 0 16,3-3 0-16,3-4 0 0,0-2-256 0,5-6 64 16,4 1 0-16,0-5 0 0,0 2-128 0,1-4-32 15,2-4 0-15,1-1 0 0,1-2 160 0,2-2 48 16,-3-3 0-16,0 0 0 0,-2-5 144 0,0 4 0 16,-2 1 128-16,-2 2-128 0,0-1 0 0,-11 7 0 15,10 4 0-15,-3 5 0 0,-5 3 0 0,0 10-208 16,-2 11 16-16,-4 4 16 0,-7 9 352 0,2 7 64 15,0 6 16-15,0 4 0 0,-5 1 0 0,-1-1 0 16,0 0 0-16,-1-4 0 0,0-6-128 0,2-6-128 0,0-8 176 0,2-4-176 16,2-1 240-16,-1-8-64 15,-1-3-16-15,2-5 0 0,0-5 192 0,0-5 32 0,3-4 16 0,7-4 0 16,0 0-64-16,-7-7-16 0,2-3 0 0,1-6 0 16,1-6-192-16,3-4-128 0,0-4 128 0,6-7-128 15,1-7 144-15,5-4-144 0,2-3 192 0,3-1-192 16,2-3 224-16,3 3-64 0,1 1-16 0,2 4 0 15,-1 3-144-15,0 3 0 0,2 3 0 0,0 5-176 32,3 3-208-32,0 1-64 0,1 3 0 0,1 4 0 15,2 6-1440-15,-1 3-288 0,0 4-64 0</inkml:trace>
  <inkml:trace contextRef="#ctx0" brushRef="#br1" timeOffset="-743.25">21062 8267 5519 0,'0'0'240'0,"0"0"64"0,0 0-304 0,0 0 0 15,-10 7 0-15,1-1 0 0,1 2 3776 0,2 4 688 16,-1-3 144-16,2 2 16 0,0-4-3488 0,5-7-704 16,0 0-144-16,-1 13-32 0,1-13 0 0,0 0-16 15,4 11 0-15,-4-11 0 0,11 5-64 0,0-7-16 16,-2-2 0-16,1-7 0 0,-1-1 208 0,2 1 32 16,-2-1 16-16,-1-1 0 0,-2 0-32 0,1 0 0 15,-3-1 0-15,-2-1 0 0,-2 0-144 0,-1 1-48 16,0 1 0-16,-2 4 0 0,3 9-64 0,-4-10-128 15,4 10 176-15,0 0-176 0,0 0-192 0,0 0-160 16,0 0-32-16,0 0-7824 0,0 0-1584 16</inkml:trace>
  <inkml:trace contextRef="#ctx0" brushRef="#br1" timeOffset="-201.27">21526 8231 3679 0,'1'-20'320'0,"3"10"-320"0,1 0 0 0,2-1 0 16,-1 2 3760-16,-1 1 672 0,2-1 144 15,-1 3 32-15,-6 6-2736 0,6-11-528 0,-1 3-128 0,-5 8 0 16,0-10-704-16,0 2-128 0,0 8-16 0,0 0-16 16,0 0-144-16,0 0-16 0,-13 0-16 0,1 3 0 15,0 2-176-15,1 3 0 0,-2 2 0 0,0 3 0 16,-1 1-224-16,1 3 80 0,-1 0 16 0,4 0 0 16,3-1 128-16,3-2 0 0,3-1 0 0,1-13-128 0,6 12 128 0,2-3 0 15,-8-9 0-15,12 7 0 0,1-3 0 0,0-4 0 16,-1-2 0-16,1-2-128 0,1-2 128 0,1-2 0 15,-1-4 128-15,0 1-128 0,-1-2 176 0,-1 0-48 16,-2-1 0-16,2 0 0 0,0-3-128 0,-3 2 0 16,1-1 0-16,0 3 0 0,-3 2 0 0,0 8 0 15,-7 3 0-15,0 0 0 0,0 0 0 0,0 0-176 16,0 0 48-16,8 9 0 0,-2 2-144 0,-3 2-32 16,-4 2 0-16,1-1 0 0,2-1 304 0,2-1-128 15,-4-12 128-15,11 8 0 0,0-3 0 0,1-2 0 16,-2-7 0-16,2-3 0 0,2-2 0 0,3-1 0 15,2-3 0-15,-1-3 0 0,-1-4 0 0,0-1-288 16,0-1 64-16,0 0 16 0,4 0-48 0,-3-2-16 16,-4-3 0-16,-1-4 0 0,0-3 16 0,-6-1 0 0,-6-3 0 15,3-3 0-15,1 0 256 0,2 2 0 0,-1 1 0 0,1 8 144 16,-2 4 576-16,-1 9 112 16,0 4 32-16,-4 13 0 0,0 0-352 0,0 0-64 15,0 0 0-15,-8 8-16 0,-1 6-432 0,-2 8 0 0,2 9 0 0,-1 9-176 16,-2 4 576-16,2 5 112 0,-1-2 32 0,2 3 0 15,4-1 128-15,4-3 32 0,3-3 0 0,7-5 0 16,6-7-336-16,2-2-64 0,1-4-16 0,3-2 0 16,1-2-576-16,3-5-112 0,2-5-32 0,3-2-8864 15,-1 1-1776-15</inkml:trace>
  <inkml:trace contextRef="#ctx0" brushRef="#br1" timeOffset="848.32">22587 8463 3679 0,'0'0'320'0,"0"0"-320"16,-11-9 0-16,5 0 0 0,2 1 4224 0,3-2 768 15,-1-1 144-15,6-3 48 0,2-5-3440 0,-1 3-672 16,-1-1-144-16,2-3-32 0,1-1-368 0,2-1-80 16,0-1 0-16,0-1-16 0,0-3-240 0,2-1-32 0,-1-2-16 0,1 0 0 15,-4 0 32-15,2-1 0 16,1 1 0-16,0 1 0 0,0 1-48 0,0 0-128 16,0 6 192-16,-1 4-64 0,-1 2-128 0,0 3 0 15,-3 5 0-15,-5 8 0 0,0 0-176 0,0 0 48 16,0 0 0-16,9 7 0 0,-1 5-144 0,0 3-32 15,-2 5 0-15,1 2 0 0,-2 4 160 0,0 1 144 16,-1 1-208-16,0 1 80 0,1-1 128 0,0 1 0 16,-1-3 0-16,0-1 0 0,-1-4 0 0,-2-1 128 0,-2 0-128 0,-2 0 176 15,-1-2-176-15,0-1 0 16,1-3 144-16,-4-2-144 0,-2-3 176 0,-3-2-48 0,-1-4 0 0,1 0 0 16,-1-2-128-16,2-3 0 0,-2-3 144 0,2 1-144 0,1 0 128 15,10 4-128-15,-12-3 128 0,12 3-128 0,0 0 0 0,0 0 0 16,0 0-160-16,0 0 160 0,0 0-336 0,0 0 32 15,0 0 16-15,0 0 0 0,8 7 96 0,4-2 0 16,3-3 16-16,5-4 0 0,1-6 176 0,6-5 0 16,6-4 0-16,3-5 0 0,3-3 0 0,4 0 0 15,2 1 0-15,-4-6-128 16,-4 0-256-16,-2-2-64 16,-4 1 0-16,-3 1 0 0,-6-1 144 0,-3-1 32 0,0 2 0 0,-2-5 0 0,-3-1 272 0,0-1 0 15,-1 2 0-15,0-1 0 0,-1-2 544 0,0 4 16 16,-4 4 0-16,-1 9 0 0,0 7 16 0,-2 6 16 15,-5 8 0-15,0 0 0 0,0 0-592 0,0 0-128 16,-4 19-32-16,-1 9 0 0,-3 4 496 0,-1 7 112 16,0 8 0-16,0 3 16 0,0-3 112 0,4 0 0 15,1-2 16-15,2 0 0 0,2-4-400 0,4-5-192 16,3-5 160-16,1-2-160 16,-1-5-272-16,3-1-160 0,0-5-16 0,-4-4-16 15,-2-2-320-15,0-3-64 0,0-2-16 0,-4-7 0 16,0 0-1456-16,0 0-304 0</inkml:trace>
  <inkml:trace contextRef="#ctx0" brushRef="#br1" timeOffset="1013.12">23118 7938 9215 0,'-20'-11'400'15,"8"6"96"-15,-1 0-496 0,3-2 0 0,3 2 0 0,2 1 0 16,5 4 3792-16,3-6 672 0,3-1 128 0,6-2 16 0,1-3-3680 0,6 2-736 16,4-1-192-16,4 1 0 15,2-4 0-15,3 2 192 0,1 1-192 0,3 0 192 16,2 2-192-16,3 1 0 0,2 4 0 0,1 4-176 31,4 5-192-31,0 2-32 0,-1 0-16 0,-6 3-10720 0</inkml:trace>
  <inkml:trace contextRef="#ctx0" brushRef="#br1" timeOffset="1366.09">23768 8211 3679 0,'0'0'160'0,"0"0"32"0,0 0-192 0,-4-7 0 15,0-5 0-15,2 0 0 0,0 2 4368 0,5 1 832 16,0-4 176-16,-2 1 16 0,3 0-3744 0,-2 0-752 15,0-1-160-15,-1 0-32 0,-1-2-272 0,-1 0-64 16,1 1-16-16,-2 0 0 0,-2 2-80 0,2 0-16 16,-2 3 0-16,0-1 0 0,-4 3-112 0,0 2-16 15,-1 4-128-15,-2 3 192 0,-4 3-192 0,0 4 0 0,-5 2 0 0,2 3 0 16,-2 4-160-16,2-1 160 16,-2 4-128-16,5 0 128 0,2 0-128 0,2-3 128 15,3 1-128-15,3-5 128 0,4-1 0 0,2-3 0 16,-1-10 0-16,0 0-128 0,9 12 128 0,2-7-192 0,-11-5 192 0,14 0-192 15,0-4 192-15,2-1 0 0,0-1 0 0,-1-2-128 16,2 0 128-16,0-1 0 0,-1-2 128 16,0 2-128-16,-1 0 0 0,-2 4 0 0,-2 2 0 0,-11 3 0 15,10 7-144-15,-2 2-112 16,-3 4 0-16,-1-1-16 0,-1 1-48 0,-1 0 0 16,1 0 0-16,0 3 0 0,-1-7 320 0,-2-9 0 15,7 10 0-15,-7-10 0 0,0 0 0 0,14-3 0 0,2-4 0 0,1-2 0 16,5 1-496-16,0-8-144 0,0-7-16 0,3-3-16 15,1-3-2208-15,0-1-432 0</inkml:trace>
  <inkml:trace contextRef="#ctx0" brushRef="#br1" timeOffset="1513.59">24267 7492 12895 0,'0'0'1152'0,"0"0"-928"16,-11-3-224-16,-1 8 0 0,0 3 2432 0,-2 8 448 16,-4 1 96-16,-2 9 16 0,2 4-2288 0,-4 8-464 15,-3 3-96-15,-1 6-16 0,2 2 448 0,3 0 96 16,3-2 16-16,6-3 0 0,6 2-240 0,6-3-64 15,4 1 0-15,5-1 0 16,4-4-1088-16,1-2-208 0,2-3-48 0,2-5-10512 0</inkml:trace>
  <inkml:trace contextRef="#ctx0" brushRef="#br1" timeOffset="1782.05">24266 8171 9215 0,'-4'-8'816'0,"2"2"-656"15,2 0-160-15,0 6 0 0,2-7 3680 0,2 1 704 0,4 0 144 0,1-1 16 16,0 0-3664-16,3-4-752 0,1 1-128 0,-1-2 0 16,2 2 0-16,0-1 240 0,-2-2-48 0,2 1-16 15,1-1-176-15,-2 3 0 0,-1-3 0 0,-2 2 0 16,-5 1 0-16,-1 2 192 16,-5 2-192-16,1-1 192 0,0 7-192 0,-3-8 0 0,-2 3-192 0,-4 2 192 15,-3 3-656-15,2 4-16 0,-2 5 0 0,2 2 0 16,-6 2 144-16,2 3 16 0,-1 2 16 0,3 4 0 0,1 3 752 0,3 1 128 15,3 3 48-15,3-6 0 0,2-1-432 0,4-1 0 16,3-3 0-16,3-2 0 0,2 0 0 0,4-3 0 16,4-2 0-16,5-4-6896 15,3-2-1424-15</inkml:trace>
  <inkml:trace contextRef="#ctx0" brushRef="#br1" timeOffset="2181.2">23833 7796 21183 0,'-2'-7'1888'0,"-1"0"-1504"0,2 1-384 0,1 6 0 0,5-7 944 0,3 1 112 16,4-3 32-16,2-2 0 0,3-4-768 0,6 0-128 15,10-2-48-15,7 4 0 0,6 0 272 0,5 0 48 16,1 4 16-16,-1-1 0 0,0-2-288 0,-1 2-64 16,1-1-128-16,1 6 192 0,1 2-192 0,3 11-240 15,4 9 48-15,0 1 16 0</inkml:trace>
  <inkml:trace contextRef="#ctx0" brushRef="#br1" timeOffset="2280.94">25011 8235 29487 0,'-3'-12'1296'0,"3"12"288"0,8 0-1264 0</inkml:trace>
  <inkml:trace contextRef="#ctx0" brushRef="#br1" timeOffset="32979.7">14397 4671 7359 0,'-13'-14'656'0,"1"-1"-528"16,3 0-128-16,3 2 0 0,0 0 2944 0,2 3 576 15,2-3 96-15,0-3 32 0,1 2-1904 0,2 1-368 16,2-3-80-16,1 2-16 0,1-2-496 0,-1 3-96 15,3 0-32-15,0 0 0 0,1 0-288 0,3-1-64 16,-1-2-16-16,2 2 0 0,0-2 64 0,6-6 16 0,1 1 288 16,1 4-224-16,1 3-48 0,2-4-16 0,1-1 0 15,1 0-176-15,1 2-16 16,0-3-16-16,2 3 0 0,2 0-160 0,3 0 0 0,-2 2 0 16,4-1 0-16,2 2 0 0,1 2 0 0,1 4 0 0,-1 3 0 15,-3 1 0-15,-1 3 0 0,-2 3 0 0,-2 5 0 16,-4 1 0-16,-2 5 0 15,-3 0 0-15,-4 4 0 0,-4-2 0 0,-2 4 0 0,0 0 0 0,-5 2 0 16,-2 1 0-16,-1 2 0 0,-3-1 0 0,-1 3 0 16,-3 2 0-16,-1-1 0 0,-5 0 0 0,-1 1 0 15,-2-1 0-15,-6 2 0 0,-3 1 0 0,-3 0 0 16,-3-1 0-16,-4 0 0 0,0 3 0 0,-2-1 0 16,-3 0 0-16,4 1 0 0,0-1 0 0,4 2 0 15,3-3 0-15,4 1 0 0,4 0-144 0,3-2 144 16,4-3 0-16,3-1 0 0,4-1 0 0,3 0 0 0,1-2 0 0,2 0 0 15,2-2 0-15,1-2 0 0,2-2 0 0,1 1 0 16,0 0 0-16,-1-1 144 0,1 1-144 0,1 0 0 16,0 2 0-16,-1-4 0 0,-1 0 0 0,-1 2 0 15,1 1 0-15,-2 0 0 16,-1-1 0-16,-1 5 0 0,-1-4 0 0,0 3 0 0,-2 1 0 0,-2 3 0 16,0-1 0-16,-1 0 0 0,0 1 0 0,1 1 0 15,-1-2 0-15,1 1 0 0,-2-1 0 0,1 1-304 16,-1 1 48-16,2 2 16 15,0 4-2000-15,0-2-384 0,-2-1-96 0</inkml:trace>
  <inkml:trace contextRef="#ctx0" brushRef="#br1" timeOffset="33370.72">14626 6278 15263 0,'-10'4'672'0,"10"-4"144"0,0 0-656 0,-5 9-160 0,5-9 0 0,0 0 0 15,0 0 1248-15,0 0 224 0,0 0 32 0,0 0 16 16,0 0-224-16,0 0-32 0,0 0-16 0,0 0 0 16,0 0-352-16,0 0-80 0,0 0-16 0,0 0 0 15,0 0-464-15,0 0-80 0,0 0-32 0,0 0 0 16,0 0-224-16,0 0 128 0,4-5-128 0,-2-2 0 0,2-1 176 0,0 2-176 16,0-1 192-16,-4 7-192 0,5-5 0 0,-5 5 0 15,7-5 0-15,-7 5-192 0,8-8 192 0,-8 8 0 16,0 0 0-16,0 0 0 0,0 0 0 15,0 0 0-15,0 0 0 0,0 0 0 0,0 0 0 0,0 0 0 16,0 0 0-16,0 0 0 0,0 0 0 16,0 0 0-16,0 0 0 0,0 0 0 0,0 0 0 0,0 0 0 15,0 0 0-15,0 0 0 0,0 0 0 0,0 0 0 16,-7 4 0-16,7-4 0 0,-8 4 0 0,8-4 0 16,-6-1 128-16,6 1-128 0,-4-6 0 0,4 6 0 15,0 0 128-15,-2-5-128 0,2 5 0 0,0 0 0 16,0 0 0-16,0 0 0 0,0 0 0 0,6-6 0 15,-6 6 0-15,0 0-144 0,5-7 144 0,-5 7 144 16,8-6-16-16,-8 6-8848 0,11 1-1776 0</inkml:trace>
  <inkml:trace contextRef="#ctx0" brushRef="#br1" timeOffset="39333.23">9942 4720 2751 0,'0'0'256'0,"0"0"-256"15,-10-3 0-15,1 1 0 16,9 2 1440-16,-11-5 240 0,2-5 48 0,3 4 16 0,0-2-16 0,2 2 0 16,-1 0 0-16,1 0 0 0,0-1-336 0,0 3-80 15,4 4-16-15,-3-7 0 0,-1-1-448 0,1 1-80 16,4-1-32-16,-1 8 0 0,4-9-192 0,0 2-32 16,-1 0-16-16,-3 7 0 0,2-9-112 0,-2 9-32 15,4-9 0-15,-4 9 0 0,0 0-128 0,7-7-32 16,-7 7 0-16,0 0 0 0,0 0-192 0,9-4 0 15,-9 4 0-15,0 0 0 0,0 0 128 0,0 0-128 16,0 0 0-16,10 3 144 0,-10-3-144 0,0 0 0 16,0 0 0-16,11 3 0 0,-11-3 0 0,0 0 0 0,0 0 0 0,0 0 0 15,0 0 0-15,0 0 0 16,0 0 0-16,0 0 0 0,0 0 0 0,0 0 0 0,0 0 0 0,0 0 0 16,0 0 0-16,0 0 0 0,0 0 0 0,0 0 0 15,0 0 0-15,0 0 0 0,0 0 0 0,0 0 0 16,0 0 0-16,0 0 0 0,0 0 0 0,0 0 128 15,0 0-128-15,0 0 0 16,0 0 0-16,0 0 0 0,0 0 0 0,0 0 192 0,9-3-192 0,-9 3 192 16,0 0-192-16,0 0 192 0,0 0-192 0,0 0 192 15,0 0-192-15,0 0 0 0,0 0 0 16,0 0 0-16,0 0 0 0,0 0 128 0,0 0-128 0,0 0 128 16,0 0-128-16,0 0 0 0,8-5 0 0,-8 5 0 0,10-3-256 0,-10 3-64 15,11 1-32-15,0 6-7616 16,2 3-1520-16</inkml:trace>
  <inkml:trace contextRef="#ctx0" brushRef="#br1" timeOffset="39864.06">9882 4535 4607 0,'0'0'192'0,"4"-13"64"0,-1-7-256 0,2 3 0 15,0 7 0-15,2 3 0 0,0 2 2560 0,-7 5 448 16,15 2 112-16,-2 1 16 0,-1 4-1200 0,2 3-224 16,2 5-48-16,-1 2-16 0,0 2-560 0,-1 3-128 15,0 1 0-15,2 3-16 0,1 2-448 0,-2 1-96 16,0-3-16-16,-1 1 0 0,-1 1-224 0,-1-3-160 16,0-5 192-16,-2-3-192 0,-2-1 0 0,1-4 0 15,0-2 0-15,-1-2 0 16,-8-8-320-16,0 0-80 0,10 7-16 0,2 0 0 15,2 4-336-15,0-3-64 0,-3-4-16 0,-3-8-6176 16,-3-6-1248-16</inkml:trace>
  <inkml:trace contextRef="#ctx0" brushRef="#br1" timeOffset="40890.39">10063 4762 11391 0,'-11'-7'512'0,"4"3"96"0,1 0-480 0,-1 1-128 15,-1-3 0-15,3 1 0 0,0 2 704 0,5 3 128 16,-5-2 32-16,5 2 0 0,-6-3-32 0,6 3-16 16,-5-4 0-16,5 4 0 0,0 0-176 0,0 0-48 15,0 0 0-15,0 0 0 0,0 0-32 0,0 0-16 16,7-4 0-16,1 2 0 0,-1-2-176 0,2 1-48 16,-1 2 0-16,4-2 0 0,2-1-64 0,2 2 0 15,0-2-16-15,1 4 0 0,1-4-96 0,1 1-16 0,2 1 0 0,3 1 0 16,-1 1-128-16,3 0 0 0,0-2 0 0,2 1 128 15,0 0-128-15,1 1 0 0,1 0 0 0,3 0 0 16,1 0 0-16,2 0 0 0,3 1 0 0,-1-1 0 16,-3-1 0-16,3 1 0 0,1 0 0 0,2 1 0 15,-1 2 0-15,0-2 0 0,1 0 0 0,2 0 0 16,1-1 0-16,2 0 0 0,2-1 0 0,2-1 0 16,3-1 0-16,2-1 0 0,0 0 160 0,23 2-160 15,-8-4 0-15,-2 5 0 0,-3-2 0 16,0 1 0-16,1-2 128 0,-3 3-128 0,-1 2 0 0,-2 1 0 0,-2 1 0 15,2 1 0-15,0-1 0 0,2-2 0 16,1-1 0-16,0 3 0 0,-2-2 0 0,1 3 0 0,-1 0 0 16,0 0 0-16,2-2 0 0,1-1 0 0,1-1 0 15,1 2 0-15,1-1 0 0,2 3 0 0,1-4 192 0,1 1-64 16,-2-1 0-16,2 0-128 0,2 0 160 0,2 0-160 16,-1 0 128-16,3 0-128 0,-1-1 128 0,0 1-128 15,3-3 0-15,0 2 128 0,3 0-128 0,-1-1 0 16,-3 1 0-16,1 0 0 0,-2-2 0 0,2 1 0 15,3-2 0-15,-1 1 0 0,0 2 0 0,0 0 0 16,-2-2 0-16,2 0 0 0,0-2 0 16,0 0 128-16,1 1-128 0,0 0 0 0,-1 0 128 0,1 0-128 15,1 0 0-15,2 0 128 0,1 0-128 0,0 1 0 0,-1-3 0 0,1 2 128 16,0 1-128-16,-1 0 192 0,0 2-192 0,-1-1 192 16,-2 0-192-16,-1-1 0 0,0-1-192 0,1 2 192 15,3 0 0-15,-3 2 0 0,-2 2 0 0,-2-2 0 16,1-3 0-16,-2 0 0 0,-2 2 0 0,-2 1 0 15,1 4 0-15,0-1 0 0,-1-5 0 0,0 2 0 16,-1 0 0-16,0 0 0 0,-1-1 0 0,0 1 0 16,-1 0 0-16,-1-3 0 0,0 1 0 0,-3 0 0 15,-1 2 0-15,-4 3 0 0,-2 1 0 0,-3-4 0 16,-3 0 0-16,-2 0 0 0,-4 0 0 0,-3 0 0 0,1 0 0 0,-6 1 0 16,-4 1 0-16,-1-1 0 0,-3-2 0 0,-2 1 0 15,-3 1 128-15,-9 0-128 0,0 0 0 0,1-1 0 16,0 0 0-16,1 2 0 0,-1-1-160 0,0 2 160 15,-2-2 0-15,1 3-144 16,1 0-416-16,5 5-80 0,-7-6 0 0,-7 0-10128 16</inkml:trace>
  <inkml:trace contextRef="#ctx0" brushRef="#br1" timeOffset="41140.9">18534 4423 26943 0,'0'0'1200'0,"0"0"240"0,0 0-1152 0,0 0-288 15,0 0 0-15,0 0 0 0,0 0 0 0,7 2-144 16,3 0 16-16,0 3 0 0,0-1 128 0,3 2 0 16,2 2 0-16,0 0 0 0,1 2 0 0,1 2 0 15,0 1 0-15,1 0 0 0,2 2 0 0,-2-1-128 0,-1-1 128 0,-4 0-192 16,-3-1 192-16,-6-1 0 0,-4 2 0 0,-6 2-128 15,-8 2 128-15,-10 2 0 0,-10 4 0 0,-27 8-128 16,-9 1 128-16,-13 2-192 16,-13 0 192-16,19-3-7728 0,-13 14-1424 0</inkml:trace>
  <inkml:trace contextRef="#ctx0" brushRef="#br1" timeOffset="42242.58">12394 7365 23663 0,'-2'-11'1040'0,"1"-2"240"0,2-2-1024 0,0 5-256 0,-2 2 0 0,1 0 0 15,-1 2 144-15,-1 0-16 0,2 6 0 0,-6-2 0 16,-2-2-128-16,-3 8 128 0,-2 2-128 0,-1 3 128 16,-3 2-128-16,-2 6 0 0,-6 0 0 0,0 4 128 15,2 2-128-15,-4 3 128 0,3-1-128 0,0 1 128 0,2-1 208 0,3 1 48 16,0-4 0-16,6 0 0 0,4-4-96 0,3-1-16 16,0-4 0-16,6-13 0 0,0 0-272 0,0 0 0 15,12 7 0-15,1-3 0 0,0-2 0 0,3-2-272 16,2-2 48-16,2-3 16 15,1-5-304-15,-1 1-48 0,0-4-16 0,-1 0 0 16,0-1 16-16,-2-2 0 0,0-1 0 0,0 2 0 16,-3 0 272-16,-1 2 48 0,-3 2 16 0,-2 1 0 0,-8 10 224 0,0 0 0 15,7-6 0-15,-7 6 160 0,0 0 320 0,0 0 64 16,0 0 16-16,0 0 0 0,0 0-80 0,2 13-16 16,0-1 0-16,0-1 0 0,1 1-272 0,1-1-64 15,2 0-128-15,3-2 192 0,4-2-192 0,2-3 0 16,-1-1 0-16,2 0 0 15,1 1-656-15,1 4-80 0,0 5-16 0,2-1-6384 16,-1-2-1280-16</inkml:trace>
  <inkml:trace contextRef="#ctx0" brushRef="#br1" timeOffset="42576">13462 7369 12895 0,'-14'-23'576'0,"10"12"112"0,3-2-560 0,1 4-128 16,1 0 0-16,-2-1 0 0,-1 2 2720 0,0 1 512 16,2 7 96-16,-5-6 32 0,-2-1-2160 0,-2 6-432 15,-3 2-96-15,-1 2-16 0,-1 1-336 0,-2 4-80 16,-1 1-16-16,-1 1 0 16,0 2-224-16,-1 0 0 0,4-1 0 0,2 2 0 15,1 2 0-15,3 0 0 0,2 0 128 0,3 0-128 0,3-3 0 16,2 0 0-16,5 1 0 0,4-4 0 15,3 1 0-15,3 1 0 0,2-1 0 0,0-1 0 0,2 0 0 0,-2-1 0 16,-1 0-144-16,-1 0 144 0,-2 0-192 0,-1 0 192 16,-3-1-208-16,-3 0 80 0,-7-7-32 0,0 0 0 15,0 10 0-15,-4 1 0 0,-4 1 32 0,-2-1 0 16,-3 2 0-16,-3-1 0 16,-1-2-592-16,0 5-112 0,2 4-32 0,2-2 0 15,1-4-640-15,0-4-128 0,-2-5-32 0,14-4 0 0</inkml:trace>
  <inkml:trace contextRef="#ctx0" brushRef="#br1" timeOffset="42842.47">13440 7634 11055 0,'0'0'976'0,"16"-5"-784"0,-1 2-192 0,4-1 0 15,-1-1 2176-15,1 0 384 16,5-2 64-16,2-1 32 0,3 1-1504 0,-1-3-288 0,0-1-64 0,-1 0-16 16,2 0-544-16,-1-1-112 15,2-1-128-15,-2 1 176 0,-2 0-176 0,-3 2 0 0,-3-1 0 0,-2 1 0 16,-5-2 0-16,-1 2 0 0,-4-2 0 0,-2 2 0 15,-2-2 0-15,-4-1-144 16,-5 1 144-16,-2 3-208 16,-3 4-224-16,-3 0-32 0,-3 3-16 0,-2 0 0 0,-3 4 224 0,-1 5 64 0,-3-1 0 0,2 3 0 15,1 2 192-15,1 2 256 0,1 0-48 0,3 4-16 16,6 2 256-16,1 2 32 0,4-1 16 0,3-1 0 0,3 0-320 0,4-2-176 16,1-2 192-16,3 0-192 0,4-4 128 0,4 2-128 15,2-3 0-15,8 4 0 16,7 4-496-16,2-2-208 0,3-1-32 0</inkml:trace>
  <inkml:trace contextRef="#ctx0" brushRef="#br1" timeOffset="43210.33">14450 7463 11055 0,'-7'-10'976'0,"0"-2"-784"15,3 0-192-15,0 0 0 0,-2 3 2240 0,-1-2 416 16,-2 1 80-16,0 4 16 0,-3-1-1744 0,-1 5-352 15,-2 2-64-15,-4 2-16 0,-2 1-368 0,1 2-80 16,-4 2 0-16,1 2-128 0,2 1 256 0,0 1-48 16,-1 0-16-16,3 4 0 0,5-2 96 0,1 1 16 15,0 2 0-15,4-2 0 0,5-1-160 0,3-1-16 16,1-12-128-16,2 12 192 0,4-3-192 0,1-1 0 0,5-3 128 0,2-1-128 16,2-2 0-16,1-4-240 0,-1-1 48 0,2 2 16 15,3 1-288 1,-2 0-64-16,1 0-16 0,-3 1 0 0,-3 2 256 0,-3 6 48 0,-7 0 16 0,-3 5 0 15,-4 5 224-15,-5 5 0 0,-5 4 0 0,-4 8-144 0,-2 6 384 16,-3 5 80-16,-2 5 0 0,-1 5 16 0,-2 6-112 0,2-3-32 16,3 0 0-1,5 0 0-15,4-1-192 0,3-3 0 0,2-2 128 0,4-7-128 0,3-8 0 16,3-3 0-16,2-10 0 0,3-4-160 0,1-4-192 0,-1-5-32 16,1-2-16-16,1-4 0 15,3 0-352 1,1-6-64-16,0-3-16 0,0-7-5360 0,-1-2-1072 0</inkml:trace>
  <inkml:trace contextRef="#ctx0" brushRef="#br1" timeOffset="43355.74">14359 7758 6447 0,'-5'-13'576'0,"0"4"-576"15,2 2 0-15,0 4 0 0,3 3 2352 0,0 0 352 16,10 6 80-16,-1 0 16 15,0-1-2656-15,0 2-528 0,1-1-96 0,2-2-6352 0</inkml:trace>
  <inkml:trace contextRef="#ctx0" brushRef="#br1" timeOffset="43843.94">14707 7545 3679 0,'-9'-14'320'0,"5"9"-320"0,4 5 0 0,-6 5 0 0,-3 0 3008 0,-1 7 512 16,1 3 128-16,-1 5 0 0,-3 1-2080 0,1 1-416 15,0 3-96-15,-1 1-16 0,0-1-208 0,3-1-64 16,2-5 0-16,3 0 0 0,0-1-512 0,3-1-128 16,4-6 0-16,-2-11-128 0,5 12 160 0,-5-12-160 15,0 0 128-15,12 5-128 0,-1-5 256 0,2-3-48 16,0-3 0-16,2-5 0 0,2-3-64 0,2-3-16 15,2 0 0-15,-3-1 0 0,-1-3-320 0,0-1-64 16,0-2 0-16,-2 1-16 0,-1-2 32 0,-2 3 16 16,-3-3 0-16,-3 8 0 0,-2 3 224 0,-1 6 0 0,-3 8 192 15,0 0-192-15,0 0 624 0,0 0 16 16,-9 4 0-16,-3 8 0 0,1 6-32 0,0 0 0 16,-1 4 0-16,2 2 0 0,0-1-464 0,3 1-144 0,0-2 0 0,3 1 0 15,3 1 0-15,3-1 0 0,2-1 0 0,2-1-144 16,-1 1-1984-1,3-5-400-15,2-4-80 0</inkml:trace>
  <inkml:trace contextRef="#ctx0" brushRef="#br1" timeOffset="44576.26">14977 7721 6447 0,'0'0'576'0,"-1"-6"-576"0,1 6 0 0,0 0 0 15,0 0 4640-15,4-8 816 0,2 1 176 16,2 2 16-16,1 1-4112 0,2-1-816 0,-1-3-160 0,3 2-48 15,1-1-240-15,2 2-48 0,1-2-16 0,0 1 0 0,-1-5-208 16,-1 4 0-16,0-1 0 0,-2 0 0 0,-2-1 128 0,0 0-128 16,-1 0 0-16,-2 1 0 0,-3 0 128 0,-1 0-128 15,0 0 0-15,-3-1 0 0,-3 1 0 0,-3 2 0 16,-1 1 0-16,-3 3-160 16,-3 2-720-16,-2 4-144 0,-3 8-16 0,-2 2-16 15,-5 1 32-15,1 2 16 0,-1 1 0 0,3 0 0 0,2 2 736 0,3-1 144 16,2 1 128-16,3-1-192 0,4 1 192 0,3-4 0 15,4-2 0-15,2-1-128 0,-2-13 128 0,9 12 0 16,2-2 0-16,2-2 0 0,0-5 224 0,3-2-32 16,2-1 0-16,1-3 0 0,2-2-16 0,0 0-16 15,0-2 0-15,0-1 0 0,0-2-160 0,0 1 0 16,3-4-192-16,-2 2 192 0,-2-2-144 0,0 0 144 0,0 0 0 0,1 3 0 16,-1-4-128-16,-2 3 128 15,-4 2 0-15,-1 4 0 0,-3 2 128 0,-10 3 144 16,0 0 32-16,0 0 0 0,0 0 336 0,0 0 80 0,-2 13 16 0,-3 3 0 15,-1 1-144-15,-2-2-16 0,-1 2-16 0,1-4 0 16,-1-1-416-16,2 0-144 0,2-4 0 0,5-8 144 16,0 0-144-16,0 11 0 0,0-11 0 0,0 0 0 0,0 0 0 0,0 0 0 15,10 0 0-15,2 0 0 16,0-5 0-16,1 1 0 0,0 0 0 0,1-2 0 0,1-5-256 0,-1 2 64 16,2 2 0-16,-2 0 16 0,-1 2 176 0,0 1-192 15,-1 1 192-15,-2 2-192 0,-10 1 192 0,0 0 0 16,9 5-144-16,-2 2 144 0,-2 2 0 0,0 1 208 15,0 2-16-15,1-2-16 0,0 1 16 0,3-2 0 16,3-1 0-16,2 1 0 0,2-3-192 0,0 1-256 16,-1-6 64-16,4 1 16 31,1-4-496-31,0 1-96 0,0-4-32 0,0-2 0 0,3-2-32 0,-3 1 0 0,0-2 0 0,0-1 0 16,0-2 192-16,0-1 16 0,-1-2 16 0,1 1 0 0,-2-6 448 0,-2-5 160 15,-3-7 0-15,0 3-144 0,-1 3 656 0,-1 3 144 16,0 5 32-16,-5 2 0 0,-3 4 592 0,0 0 112 15,-3 13 16-15,0 0 16 0,-7-3-48 0,-1 6-16 16,-2 3 0-16,-2 5 0 0,-2 2-592 0,-2 4-128 16,1 2-32-16,1 2 0 0,0 0-448 0,5 0-160 15,1-2 0-15,4 1 144 0,2-2-144 0,2-1 128 16,2-2-128-16,2-1 128 16,1 2-912-16,2-1-192 0,1-1-48 0,2 1 0 15,3-1-2272-15,0-2-464 0,-2-4-80 0,0-3-32 0</inkml:trace>
  <inkml:trace contextRef="#ctx0" brushRef="#br1" timeOffset="44843.43">16126 7752 6447 0,'-4'-11'576'0,"2"2"-576"0,2 9 0 0,4-8 0 16,2 1 4064-16,0 3 704 0,3-3 144 0,2 3 16 15,0 0-3296-15,1 1-672 0,0-1-128 0,1 0-16 16,0 0-464-16,0-1-96 0,0-1 0 0,0-1-16 16,-1 1-240-16,1-2 0 0,-1 0 0 0,1 0-160 15,-2-1 384-15,0 0 80 0,-3 0 16 0,-2 0 0 16,-2 0-48-16,-1-1 0 0,-2 1 0 0,0-1 0 15,-1-1-112-15,-2 2-32 0,-4 1 0 0,-3 3 0 16,-1 1-464-16,-3 6-112 0,-4 3 0 0,-1 3-16 16,-2 2-400-16,0 3-80 0,2 1-16 0,0 2 0 0,1 2 832 0,3-2 128 15,-1 2 0-15,4 1 128 0,2-1 256 0,3-1 64 16,4-2 16-16,2-2 0 0,2 0-80 0,5-1-32 16,2 0 0-16,3-6 0 0,2 1-48 0,4-2-16 15,3-1 0-15,-4-3 0 0,4-2-288 0,4 0 128 16,5 1-128-16,5-2-13072 0</inkml:trace>
  <inkml:trace contextRef="#ctx0" brushRef="#br1" timeOffset="49219.89">17253 7720 9215 0,'0'0'400'0,"0"0"96"0,11-5-496 0,-5-2 0 0,0 2 0 0,-1-2 0 0,0-2 1312 0,-1 0 160 16,-3 1 48-16,1 1 0 0,-1-4-48 0,0 2-16 15,-2 1 0-15,0 2 0 0,-1 0-176 0,0 1-48 16,2 5 0-16,0 0 0 0,-7 4-48 0,-1 1-16 16,-2 2 0-16,-2 1 0 0,-2 1-640 0,-2 3-128 15,-2-1-16-15,0 5-16 0,-3-3-368 0,2 0 128 16,3 3-128-16,3-2 0 0,1-4 0 0,3 3 0 16,0-6 0-16,5 1 0 0,4-8 0 0,0 0 128 15,0 0-128-15,0 0 0 0,7 6 0 0,3-2-208 16,3-1 16-16,1-3 16 0,2-1 176 0,-1-5 0 15,1 1 128-15,1-1-128 0,1 0 0 0,-1 0 0 16,-3-1 0-16,-1-2 0 0,-1-4-208 0,-1-1-16 16,-1 1 0-16,0-4 0 0,-3 0-112 0,-1-3-32 15,0 3 0-15,-4-1 0 0,-2 4 160 0,2 3 16 16,-2 1 16-16,-2 3 0 0,2 7 176 0,0 0 256 16,0 0-64-16,0 0-16 0,-5 7-32 0,2-1 0 0,3-6 0 0,-3 8 0 15,3-8-144-15,0 0 0 0,2 9 144 16,5-5-144-16,2-2 288 0,3-4-16 0,1-2 0 15,2-2 0-15,5-1-64 0,2-3-16 0,0 1 0 0,4-2 0 0,3-2-192 0,0 0 0 16,2 3-192-16,0-3 192 0,0 0-176 0,-1 0 176 16,2 0-160-16,-2 0 160 15,-3-4 0-15,-2 1 0 0,-2 0 0 0,-3 2 0 16,-5-2 0-16,0 3 0 0,-3 0 128 0,-3 4-128 0,-3 1 416 0,-6 8 32 16,0 0 0-16,0 0 0 0,-8 3 48 0,-3 4 16 15,-6 2 0 1,-4 8 0-16,-4 5-384 0,-5 5-128 0,-3 4 0 0,0 6 0 15,-1 2 0-15,0 7 0 0,0 2 0 0,4 3-160 0,3 2 160 16,2-1 0-16,0-2 0 0,5-3 0 16,5-2 0-16,3-1 0 0,4-4 0 0,3-4 0 15,2-6 0-15,5-2 0 0,4-1-192 0,1-6 64 0,-2-7-128 0,7-1 0 16,1-6-16-16,-2-7 0 0,4-3-32 0,8-4 0 16,2-4 0-16,-9-1 0 15,1-2-320-15,1-7-64 0,0-2-16 0,-1-5 0 16,-3-3-384-16,-2-3-96 0,-4-1-16 0,-3 1 0 15,-1 0 176-15,-1 2 48 0,-3 0 0 0,-3 7 0 0,-2 6 1104 0,-2 2 240 16,1 4 32-16,-3 0 16 0,1 2 480 0,8 11 112 0,0 0 16 0,0 0 0 16,-4-5-128-16,4 5-32 0,0 0 0 0,0 0 0 15,21 3-128-15,-5 2-32 16,3 0 0-16,2 0 0 0,4-1-144 0,2-2-48 0,3-2 0 16,1 1 0-16,1-1-176 0,-2 0-32 0,2-1-16 0,1-1 0 15,-2 2-288-15,13 0-304 0,-6 0 64 0,-16 0-14544 16</inkml:trace>
  <inkml:trace contextRef="#ctx0" brushRef="#br1" timeOffset="50470.39">12603 8996 20271 0,'-4'-9'1792'16,"0"-1"-1424"-16,2-1-368 0,0 1 0 16,2-1 1008-16,0 0 128 0,-1-4 16 0,0 2 16 0,-1 3-32 0,1-2-16 15,-2 2 0-15,0-1 0 0,-3 1 416 0,1 1 64 16,5 9 32-16,-8-9 0 0,-2 6-1184 0,-1 2-256 15,2 2-32-15,-2 4-16 16,-2 3-896-16,-2 4-176 0,-2-1-32 0,-1 8-16 16,1-2 720-16,0 5 256 0,0 1-192 0,3 2 192 0,-1-3 0 0,5-2-144 15,2-6 144-15,3 2 0 0,2-3 0 0,3-13 224 16,0 0-32-16,0 0 0 0,10 10-192 0,0-1 144 16,2-2-144-16,1-3 128 0,-2-7-128 0,4 1-144 15,-2-4 144-15,1 0-208 0,2-3 208 0,2 0-176 16,0-2 176-16,2-1-160 0,-2-1-32 0,2 2 0 15,-1 0 0-15,0 2 0 0,0 1-80 0,-2 2-32 16,-3 1 0-16,-1 3 0 0,-2 5 80 0,-11-3 16 0,10 8 0 16,-2 1 0-16,-8-9 208 0,5 12 0 15,-1-1 0-15,-4-11 0 0,5 11 208 0,-5-11-16 16,8 10 0-16,3-2 0 0,0-3-192 0,4-2 0 16,3-3 0-16,3 0 0 0,1-3-240 0,4 1-32 0,-1-1-16 15,0-2 0-15,-2-3 96 0,-1 1 0 16,-2-2 16-16,-2-1 0 0,-2-2-16 0,-1 0-16 15,1 1 0-15,-2 0 0 0,-1 1 48 0,-1-3 16 0,-1 0 0 16,-4 2 0-16,-1 5 144 0,-6 6 128 0,0 0-128 16,1-11 176-16,-1 11 64 0,0 0 16 0,-8-5 0 0,8 5 0 15,-13 3 176-15,0 3 32 0,0 3 16 0,0 3 0 16,0 1-128-16,1 5-32 0,3 3 0 0,1-2 0 16,3 0-320-16,4-3 144 0,1-5-144 0,4 4 0 15,3-6 176-15,3-1-176 0,0-3 160 0,4-4-160 0,2-3 0 0,2-2-336 16,2 0 48-16,2-5 16 0,3-2 128 0,3-2 144 15,4-1-208-15,3-2 80 16,1-1-256-16,2-2-64 0,1 2 0 0,0-4 0 0,-3-1 64 0,-4 0 0 16,-2 1 0-16,-4-3 0 0,-5 5 224 0,-1-6 160 15,-1-1-192-15,-4 4 192 0,-2-3 0 16,-3 3 0-16,-2 1 0 0,-3 4 0 0,-2 3 528 0,-3 4 16 16,0 10 0-16,0 0 0 0,-9 0 992 0,-3 3 208 15,-3 1 48-15,1 5 0 16,-2 5-2128-16,1 6-432 0,-2 6-64 0,-1 3-32 0,-2 1 624 0,2-2 240 15,1 4-176-15,1-2 176 0,2 1 0 0,5 0-144 16,1-3 144-16,4-2 0 0,4-4 0 0,3-1 0 16,3-3 192-16,5-2-64 0,3-5-128 0,0 0-160 15,1-3 160-15,2 1-208 16,0-5-240-16,1-2-32 0,-3-2-16 0,0 0 0 16,-1-4-272-16,0-3-48 0,1-5-16 0,2 0 0 15,-3 2-832-15,0-2-160 0,-2-2-32 0,0-1-16 16,0 0-368-16,-1 0-64 0,0-2 0 0,-3 6-16 0,-2 0 1552 0,-6 11 304 0,3-8 64 0,-3 8 16 15,0 0 2272-15,0 0 464 0,0 0 80 0,-11 4 32 16,2 3-224-16,0 3-32 0,3 3-16 0,-1 2 0 16,-1-2-1216-16,3 2-240 0,1-2-48 0,3 0-16 15,2 0-448-15,3 0-96 0,0 0 0 0,4-2-128 16,2-3-240-16,3-2-144 0,2-2-48 0,3-1 0 16,0-2-528-16,4-2-96 0,3-2-32 15,0-2 0-15,-1-2-496 16,1 0-96-16,0-4-32 0,-1 1-7408 0</inkml:trace>
  <inkml:trace contextRef="#ctx0" brushRef="#br1" timeOffset="50954.48">14024 8966 1839 0,'0'0'160'0,"0"0"-160"0,0 0 0 0,0 0 0 16,0 0 3696-16,0 0 704 0,0 0 144 0,0 0 16 15,0 0-1888-15,0 0-384 0,-4 11-80 0,2-1-16 0,2-10-1472 0,-2 13-288 16,1-2-64-16,1-11-16 0,-1 11-224 0,1-11-128 16,5 9 160-16,-5-9-160 0,0 0 304 0,12 4-48 15,-12-4 0-15,13 0 0 0,-3-4-16 0,1 1-16 16,-1-3 0-16,0 0 0 0,-1-1-80 0,1-2-16 15,-1 0 0-15,-1 1 0 0,-2-2-128 0,-1 1 0 16,-2 0 0-16,0 1 0 0,0-3-160 0,-3 1 160 16,-3-1-208-16,-1 2 80 0,4 9-48 0,-8-9 0 15,8 9 0-15,-12-6 0 0,2 3-112 0,10 3-32 16,-11-1 0-16,11 1 0 0,0 0 112 0,0 0 16 16,0 0 0-16,0 0 0 15,0 0-400-15,0 0-80 0,0 0-16 0,0 0 0 16,12 0-528-16,2 0-128 0,2-4 0 0,-3 3-16 15,1-1 192-15,2 2 32 0,1 3 16 0,0 1 0 16,0 2 416-16,-2 1 96 0,1 1 16 0,-2 2 0 0,-1 2 976 0,-3-2 192 0,-1 2 32 16,-3 2 16-16,-2-1 1232 0,-1-2 240 15,-2 2 48-15,0 0 16 0,-1-4-832 0,0 0-176 0,-1 0-16 0,1-9-16 16,3 9-656-16,-1-2-128 0,1 1-16 0,-3-8-16 16,0 0-304-16,5 5-144 0,0-1 16 0,-5-4 0 15,8 0-112-15,1-2-16 0,2 0 0 0,2-2 0 16,-2-3-192-16,2 1-64 0,2-2 0 0,0 0 0 15,0-2 16-15,6-3 0 0,-3 1 0 0,-6 6 0 16,-1-1 32-16,4 2 0 0,-5 1 0 0,-1 1 0 0,-1 3 768 0,-8 0 144 16,0 0 48-16,0 0 0 0,7 6 384 0,-3 1 80 15,-2 4 0-15,1-3 16 0,-1 1-560 0,1 0-112 16,1 0-32 0,1 0 0-16,2 0-144 0,2-1-128 0,0 0 192 0,3-3-192 15,1 0-1744-15,2-3-464 0</inkml:trace>
  <inkml:trace contextRef="#ctx0" brushRef="#br1" timeOffset="51571.81">14663 9346 19343 0,'0'0'848'0,"0"0"192"0,0 0-832 0,5-11-208 0,2 1 0 0,3-2 0 0,2-1 1920 0,-3 0 320 15,1-3 80-15,5-3 16 0,-1-1-1744 0,4-1-336 16,1 2-80-16,0-2-16 0,-1 1-160 0,2 1 0 16,-1-1 144-16,13-8-144 0,-4 3 0 0,-1-3 0 15,-3 6 0-15,1 0 128 0,-1 3 192 0,-2 3 32 16,-1 3 16-16,-2 4 0 0,-5 2 272 0,1 6 64 15,-15 1 16-15,13 8 0 0,-3-2-272 0,-2 3-48 16,0 2-16-16,-4 3 0 0,0 4-384 0,-2 1 0 16,1-2 128-16,-2 2-128 0,-1 1 0 0,-1-1 128 15,-2-3-128-15,-1 1 128 0,-1 0 0 0,0 1-128 16,0 0 192-16,-2 1-64 0,-2 1-304 0,-3-5-64 16,-5-5-16-16,-1-5 0 15,-4-1-288-15,-1-6-64 0,-4-3-16 0,3-3 0 0,2-4 288 0,2-1 48 16,0 0 16-16,5 0 0 0,2-4 272 0,1 6 0 15,3 5 128-15,9 6-128 0,0 0 864 0,0 0 80 16,0 0 16-16,0 0 0 16,-3-1-1648-16,3 1-320 0,0 0-64 0,6 14-16 0,0 2 896 0,3 1 192 0,4 1 0 15,4-1 0-15,5 2 0 0,0-2-128 0,2-4 128 0,9 4-160 16,-5-6-112-16,-6-6-32 0,-2-6 0 0,-3-2 0 16,-5 0-1936-16,-6-3-384 0,-3-11-64 15,-2 0-32-15</inkml:trace>
  <inkml:trace contextRef="#ctx0" brushRef="#br1" timeOffset="51750.89">14106 8679 19343 0,'-6'10'1728'0,"-3"0"-1392"15,-1 2-336-15,4 1 0 0,-1 0 1488 0,0 1 240 16,-4 2 32-16,2 1 16 0,3-4-1248 0,-4 1-240 15,-1-1-48-15,-1 0-16 0,3 0-384 0,-3 0-80 16,2-4-16-16,-2 1 0 16,0-4-1312-16,-1-1-272 0,-1-5-48 0</inkml:trace>
  <inkml:trace contextRef="#ctx0" brushRef="#br1" timeOffset="51937.12">13148 8711 10127 0,'0'0'448'0,"0"0"96"0,-3-7-544 0,3 7 0 0,4-9 0 0,4 3 0 16,4-2 3968-16,5 4 672 0,8 1 144 0,5 5 16 16,6-1-3264-16,8-1-672 0,9 0-128 0,1-1-32 15,4-1-128-15,3 0-48 0,7-2 0 0,11 5 0 16,11 11-784-16,-1-6-176 0,-10-2-16 0,-3-4-16 16</inkml:trace>
  <inkml:trace contextRef="#ctx0" brushRef="#br1" timeOffset="-99329.74">23719 13072 2751 0,'0'0'256'0,"0"0"-256"15,-11-4 0-15,3 1 0 0,8 3 4384 0,-6-4 832 16,1 0 160-16,-1 0 48 0,1-2-3104 0,0-1-608 0,0 2-128 0,1 0-32 15,-1-2-672-15,-3 0-144 0,0-3-32 0,0-3 0 16,-1 4-32-16,-1 1-16 0,0 3 0 0,1 0 0 16,0 2 0-16,-1-3 0 0,-3 3 0 0,-3 2 0 15,-1-2-400-15,0 3-96 0,-1 2-16 0,-2 3 0 16,-2 1-144-16,1 1 0 16,0-1 0-16,-1 5 0 0,-2 1 0 0,0-1 0 0,2 2-160 0,1 2 160 15,3-2-128-15,0-1 128 0,1 1 0 0,1 0-144 16,2-2 144-16,-1 4 0 0,4 0 0 0,0 0-128 15,2-1 128-15,2 2 0 0,2-1 0 0,1 0 0 16,3 0-208-16,1 0 32 0,3-2 16 0,1 0 0 16,-1 1-32-16,3-1-16 0,0-1 0 0,3 0 0 15,0 1 0-15,2-3 0 0,-2 2 0 0,1 2 0 16,1-1 16-16,1 0 0 0,-1-1 0 0,1 1 0 16,1-1 48-16,0-1 16 0,-1 1 0 0,0 1 0 0,-1 2 128 15,1 0 0-15,0-2-144 0,-4 2 144 0,-3-2 0 0,-1 0-176 16,-2 0 176-16,1 1-128 0,-3 0 944 0,-3 2 192 15,2 1 32-15,-3-1 16 16,-4-1-1536-16,-2-2-304 0,-2 0-64 0,0-1-16 0,-2 0 864 0,-2-2 336 16,-1 1-16-16,-1-1 0 0,0-1 128 0,-3-1 0 15,-4-1 16-15,-1-1 0 0,-1-1-16 0,-3-1 0 16,-1-3 0-16,-1-1 0 0,1-1-80 0,2 0-32 0,1 0 0 0,2-1 0 16,0 0-112-16,2 0-32 15,3 0 0-15,2-1 0 0,-2 1-192 0,3 0 0 16,3-3 0-16,3 4-160 15,2-3-320-15,10 4-64 0,0 0-16 0,0 0-10416 0,0 0-2080 0</inkml:trace>
  <inkml:trace contextRef="#ctx0" brushRef="#br1" timeOffset="-97763.53">23535 13609 11055 0,'-17'-3'976'0,"2"-2"-784"0,4 1-192 0,4 0 0 0,5 4 4640 0,2 0 880 15,0 0 176-15,13 1 48 16,5 1-5248-16,3-1-1056 0,3-1-208 16,5-1-32-16,4-1 432 0,-2 1 96 0,2-5 16 0,-2-1 0 0,-2-1 256 0,1-1 128 15,1-1-128-15,1-2 192 0,2-2 0 0,3-2-16 16,1 2 0-16,-1 2 0 0,1 0-32 0,-1-1 0 16,-3 0 0-16,-3 0 0 0,-4-1 48 0,-3-1 0 15,-3 1 0-15,-6 1 0 0,-3 0 16 0,-3 0 16 16,-4 3 0-16,-5 0 0 0,-2 3-16 0,-3 1 0 0,5 6 0 0,-16-1 0 15,-5-3 48-15,-6 3 16 0,-2 2 0 0,-2 6 0 16,-3 3-272-16,-3 3 0 0,0 5 128 0,-1 3-128 16,1 1 0-16,3 3 0 0,3 0-128 0,5 0 128 15,2-1 0-15,5 0 0 16,1-2 0-16,5-2 0 0,4-5 0 0,3 1 0 0,4-4 0 16,6-1 0-16,-4-11 0 0,13 12-192 0,1-4 16 0,4-1 16 31,4-4-272-31,4-3-48 0,4-3-16 0,8-4 0 0,5-1 112 0,7-5 32 0,5-1 0 0,1 1 0 15,-2 1 208-15,0-2 144 0,-5-8-192 0,-3 2 192 16,-2 0 0-16,-2 2 0 0,-4 0 0 0,-2 2 0 16,0 1 0-16,-5 0 128 0,-4 2-128 0,-2 1 144 15,-4 2-144-15,-5 2 0 0,-5 2 0 0,-11 6 128 16,0 0 48-16,0 0 0 0,-5-3 0 0,-4 3 0 16,-4 4 320-16,-4 5 64 0,-5 3 16 0,-2 2 0 0,-2 2-144 15,1 2-32-15,1-1 0 0,0 3 0 0,2-1-176 0,3 1-32 16,0-3-16-16,4 0 0 0,2-4 0 0,2-2 0 15,2 1 0-15,2-1 0 0,2-2-48 0,5-9-128 16,0 0 192-16,0 0-64 0,0 0-128 0,0 0-144 16,0 0 144-16,0 0-208 15,0 0-368-15,15 0-80 0,-1-3-16 0,3-1 0 16,1-6-80-16,2-1-16 0,-2-2 0 0,2-1 0 16,0-3 304-16,1 4 48 0,0 0 16 0,-3 2 0 0,-2 4 224 0,-4 0 176 15,-12 7-208-15,9-4 80 0,-9 4 384 0,0 0 96 16,0 0 16-16,0 0 0 0,9 11 176 0,-1 0 32 15,-8-11 16-15,6 19 0 0,1-5-144 0,-1 2-48 16,1-7 0-16,1 2 0 0,0 0-240 0,-1-2-160 16,-7-9 192-16,11 9-192 0,-11-9 0 0,10 4 0 15,-10-4 0-15,0 0 0 0,11 0-128 0,-11 0 128 16,10-3-208-16,0-2 80 0,1-3 128 0,-1-1 0 0,1 1 0 0,1-2 0 16,2 0-176-16,0-5 176 0,2 4-208 0,1-2 80 15,0-2 0-15,0 2 0 0,-2 4 0 0,2 0 0 16,0 0-112-16,0 2-16 0,-1 2 0 0,3 1 0 15,2 0 256-15,-1 2 0 0,-2 2 0 0,2 0 0 16,-1 0 128-16,1 2-128 0,-2 2 144 0,-2-1-144 16,-3 3 128-16,-6 1-128 0,-7-7 0 0,4 12 144 0,-2-1 48 0,-5 1 16 15,-3 1 0-15,-5 3 0 0,-5-3 144 16,0 1 32-16,-4 2 0 0,3-1 0 0,1 1-256 0,1 0-128 16,-1-1 160-16,4-2-160 0,2-2 144 0,3-1-144 15,7-10 128-15,-1 11-128 16,1-11 272-16,0 0-16 0,0 0-16 0,12 5 0 0,1-1-240 0,1-4 0 15,2-4 128-15,5-1-128 0,5-3-160 0,2-1-80 16,4-2-16-16,3-1 0 16,3-2-256-16,1-2-48 0,-1 2-16 0,-2-5 0 15,-2-2 256-15,0-3 64 0,-4-2 0 0,0-2 0 0,0-2 256 0,0-4 0 16,1-2 0-16,1 0 0 0,0-2 0 0,-2-1-208 16,0 1 32-16,-1 3 16 0,-2 2-96 0,-3 7-32 15,-4 5 0-15,-3 5 0 0,-5 2 288 0,-4 4 0 16,-3 2 0-16,-5 8 144 0,0 0 16 0,0 0 0 0,0 0 0 15,0 0 0-15,-9 3 224 0,-3 2 64 16,-2 3 0-16,-4 8 0 0,-3 0 0 0,-1 7 0 0,0 0 0 0,-2 3 0 16,-2 4-208-16,1 4-48 0,0 0 0 0,1 2 0 15,0 4-192-15,2-3 128 16,1 1-128-16,3-1 0 0,1-3 0 0,4-3 128 16,1-4-128-16,3-2 0 0,-1-3 0 0,1-4 0 0,1 1 0 0,1-6 0 15,1 0-176-15,0-3 176 0,6-10-160 0,0 0 160 16,0 0-128-16,-5 7 128 0,5-7 0 15,0 0-144-15,0 0 144 0,0 0 0 0,0 0-144 16,0 0 144-16,8-12-192 0,3 0 48 0,-1 1 0 0,2-1 0 16,-1-1-48-16,5 1-16 0,-2-1 0 0,2 0 0 15,-2 0 64-15,3 1 16 0,2-1 0 0,-2 0 0 16,-3 3-16-16,2 3 0 0,-1 1 0 0,0 2 0 16,-2 0 16-16,-2 2 0 0,-11 2 0 0,11 3 0 15,-11-3 128-15,0 0 0 0,9 8 160 0,-3 0-160 0,-6-8 224 16,6 14-48-16,-3-1-16 0,1 0 0 0,0-2-160 0,-4-11 160 15,7 11-160-15,2-2 160 0,1-2-160 0,2-2 160 16,1 0-160-16,1-1 160 0,2-4-160 0,1-1 0 16,1-2 0-16,1 1 0 0,-2-1-272 0,-1-3 64 15,0 0 16-15,0 3 0 0,-1-4 16 0,0 0 16 16,-2 0 0-16,0-5 0 0,-1 2 160 0,-2-2 0 16,-1 0 0-16,-1 2 0 0,-2 0 0 15,-6 10 0-15,0 0 0 0,0 0 0 0,0 0 128 0,0 0 16 16,0 0 0-16,0 0 0 0,0 0 240 0,2 11 32 0,-2 1 16 15,1-2 0-15,-1-10-176 0,4 16-48 0,1-3 0 16,2-2 0-16,-7-11-208 0,10 11 0 16,1-3 0-16,-1-4 0 0,2-3-256 0,1-1-80 15,1-1-32-15,0-3 0 16,-1-1-224-16,1-1-48 0,1 1-16 0,0 0 0 16,-2-6-288-16,-2 1-48 0,0 0-16 0,-1-2-7232 0,-2 0-1440 0</inkml:trace>
  <inkml:trace contextRef="#ctx0" brushRef="#br1" timeOffset="-97621.51">26167 13261 18191 0,'-4'-20'800'0,"3"7"176"0,-2 0-784 0,0 0-192 16,2 0 0-16,0 4 0 0,0 2 1664 0,1 7 272 0,0 0 64 0,0 0 16 16,0 0-1248-16,0 0-256 0,0 0-64 0,0 0 0 15,0 0-448-15,0 13-288 0,1 0 32 0,3 3 16 16,1 1 240-16,2 3-192 0,2-2 192 0,2 3-192 16,5 2-400-16,1 1-80 0,1-4-16 0,2 1-6560 15,1 1-1328-15</inkml:trace>
  <inkml:trace contextRef="#ctx0" brushRef="#br1" timeOffset="-97097.23">26392 13551 21135 0,'0'0'928'0,"-6"7"208"0,-4-4-912 0,-2 2-224 0,-1 0 0 0,-6 3 0 16,0 1 1984-16,-1 0 368 0,-2 1 64 0,1 0 16 0,-1 0-912 0,3 0-176 15,0 0-48-15,2 0 0 0,3-2-752 0,1 0-160 16,1-7-16-16,3 4-16 0,9-5-160 0,0 0-48 16,0 0 0-16,0 0 0 0,0 0-304 0,0 0-64 15,0 0-16-15,11-6 0 16,3-3-688-16,4-1-144 0,4-1-16 0,6-1-16 15,4 0 224-15,2 2 48 0,1 1 16 0,-1 2 0 0,-1 1 416 0,-4 3 80 16,-3-1 0-16,-3 1 16 0,-1 2 64 0,0 1 16 0,1 3 0 0,-2-1 0 16,-2 1 384-16,2 0 80 0,1 1 16 0,3-1 0 15,0 0 128-15,-2 0 16 16,2-1 16-16,1 2 0 0,0-4 16 0,0-2 0 16,0 0 0-16,-1 0 0 0,-3-1-48 0,-2-1 0 0,-3-1 0 0,0-2 0 15,-4 0-96-15,-2-3-32 0,-2-1 0 0,-1 0 0 16,-1 2 64-16,-3-3 0 0,-2-2 0 0,1 0 0 15,-3-2 96-15,-1 3 32 0,-2 3 0 0,-1-1 0 16,-1 2-160-16,1 1-32 0,4 8 0 0,0 0 0 16,-10 0-256-16,0 5 0 0,3 5 0 0,-1 3 0 15,-1 4 0-15,0 6 0 0,1 4 0 0,0 6 0 16,-1 1 0-16,0 8-192 0,-1 3 192 0,1 6-192 16,-2 3 192-16,-2 2 0 0,-3 0-160 0,-2 0 160 15,-3-5-480-15,0-2-32 0,0-3 0 0,0-5 0 16,0-1 144-16,1-7 32 0,0-3 0 0,2-5 0 0,1-5 336 0,1-6 0 15,2-2-144-15,1-6 144 16,1-6 128-16,0-5 96 0,1-7 16 0,0-3 0 0,2-5 208 0,2-2 64 16,2-3 0-16,3-2 0 0,0-2 128 0,6 1 48 15,3-4 0-15,5-2 0 0,1-1 16 0,5 1 0 16,3-2 0-16,9-1 0 0,7 1-448 0,8 1-64 16,4-1-32-16,3 4 0 0,2-1-160 0,-2 3 0 15,-4-1-192-15,1 2 192 16,-1 1-512-16,1 1 0 0,2 1 16 0,7 6-11280 15,5 5-2272-15</inkml:trace>
  <inkml:trace contextRef="#ctx0" brushRef="#br1" timeOffset="-96380.06">27589 13734 15663 0,'0'0'1392'0,"0"0"-1120"0,0 0-272 0,0 0 0 0,-5-7 2240 0,2 2 384 16,3-1 64-16,0 6 32 16,7-7-1808-16,2 1-352 0,2-3-80 0,2 1-16 15,1-4-208-15,4 2-32 0,2-3-16 0,2-2 0 0,3 0 96 0,-1 0 16 16,4-2 0-16,-1 3 0 0,1-2-48 0,-1 1 0 16,-1-2 0-16,-1 1 0 0,-2 0-64 0,-2 5-16 15,-5-2 0-15,-2 3 0 0,-2 4-64 0,-12 6 0 16,0 0-128-16,0 0 192 0,0 0 240 0,0 0 32 15,0 0 16-15,0 0 0 0,-7 13 96 0,-2 3 32 16,-1-3 0-16,-1 4 0 0,0-2-336 0,0 2-64 0,1-2-16 0,3-1 0 16,2-2-192-16,2-2 128 0,3-10-128 0,0 0 0 15,2 13 0-15,-2-13 0 0,0 0 0 0,0 0 0 16,15 7 0-16,0-2 0 0,-1-1-128 0,2-4 128 16,-1-3-272-16,2 1 48 15,0-2 16-15,0-2 0 0,1 1-112 0,1-1-32 16,-2-1 0-16,-2-1 0 15,1 3-64-15,-3 1-16 0,-3 2 0 0,-10 2 0 0,0 0 208 0,0 0 32 0,0 0 16 16,0 0 0-16,0 0 176 0,7 11 128 0,-5 1-128 0,-2 0 176 16,-1 1 256-16,0-1 48 15,1-12 16-15,-1 15 0 0,-1-2-240 0,4-1-64 0,-2-12 0 0,0 0 0 16,0 0-192-16,10 12 0 0,-10-12 0 0,12 5 0 16,-2-2 0-16,2-1-192 0,0-2 48 0,-1 0 0 15,-11 0-176-15,13-4-16 0,-1 0-16 0,0 2 0 16,0-5 128-16,-2 5 32 0,-10 2 0 0,14 0 0 0,-1 0 48 0,-1 2 16 15,-12-2 0-15,13 4 0 0,-1 0 128 0,0-1 0 16,-2 2 0-16,4 0 0 0,3 0 0 0,4 0 0 16,1 1 160-16,3-6-160 0,0 0 160 0,0-4-160 15,-2-1 160-15,-1-3-160 0,-1-3 0 0,-3 0 0 16,-1-4 0-16,-2 4 0 0,-2-1 0 0,-3 3-256 16,-5-7 16-16,-2 3-9040 15,-3-3-1824-15</inkml:trace>
  <inkml:trace contextRef="#ctx0" brushRef="#br1" timeOffset="-96222.43">27978 12970 21183 0,'-22'-20'1888'0,"3"5"-1504"16,6 7-384-16,5 3 0 0,8 5 3488 0,0 0 624 0,0 0 128 0,12 13 32 16,4 0-3408-16,3 4-672 0,5 1-192 0,2 2 0 31,3 3-1136-31,-1 3-272 0,0 3-64 0,-1 2-16 0</inkml:trace>
  <inkml:trace contextRef="#ctx0" brushRef="#br1" timeOffset="-95396.02">23321 15150 10127 0,'-3'-11'896'0,"1"0"-704"0,0-1-192 0,1 3 0 15,1 9 4448-15,-1-9 864 0,1 9 160 0,-3-9 32 0,3 9-4576 0,-5-10-928 16,-2 1-176-16,-2 3-32 0,-2 1 208 0,-2 1 240 16,-2-3-48-16,-3 3-16 0,-4 2 416 0,-3-4 96 15,-1 2 16-15,-4 3 0 0,-3 0-336 0,1 3-64 16,-1 4-16-16,1-1 0 0,-1 3-288 0,4 1 128 16,2 1-128-16,3 2 0 0,4-2 0 0,0 2 0 15,3 0 0-15,3 0 0 0,2-1 0 0,2 2 0 16,2 0 0-16,1 3 0 0,2-2 0 15,1 2 0-15,3 0 0 0,2 1 0 0,2-3 0 0,2 2 0 16,1 3 0-16,2 2 0 0,5 3-224 0,2-2 48 16,0 1 16-16,5 3 0 15,2 4-416-15,1 1-64 0,2 5-32 0,-1-4 0 16,-3 0-320-16,-2-6-64 0,-2-3-16 0,-5-1 0 0,-4-3 768 0,-6-5 160 0,-6-2 144 16,-3-1-208-16,-5 0 528 0,-4-3 128 0,-5-1 0 0,-3 1 16 15,-5-1 432-15,-1-1 64 0,-3-3 32 0,2-2 0 16,-2-2-368-16,2-2-80 0,0-1-16 0,-2-3 0 15,-2-5 32-15,-2-1 0 0,0-5 0 0,1-1 0 16,3-3-128-16,1 1-32 0,2 0 0 0,4 1 0 16,3 1-400-16,6-3-272 0,1 1 32 0,6 0 16 31,3-1-704-31,7-3-144 0,7 2-16 0,7-2-13760 0</inkml:trace>
  <inkml:trace contextRef="#ctx0" brushRef="#br1" timeOffset="-95189.5">23496 15035 27471 0,'18'-4'1216'0,"-6"3"256"0,-1-2-1184 0,-11 3-288 0,13 5 0 0,-1 5 0 15,-1 0 528-15,-6 4 48 0,-5 6 16 0,-3 3 0 16,-2 2-160-16,-7 3-48 0,-5 2 0 0,-2 3 0 0,-5 3 48 0,1 3 0 16,-1 0 0-16,2 3 0 0,4-2-48 0,1-1-16 15,0-1 0-15,4-4 0 0,2-3-144 0,4-2-32 16,0-4 0-16,5-5 0 15,3-3-192-15,1-2-256 0,1-4 48 0,2-3 16 16,2-3-624-16,-1 1-112 0,-6-6-32 0,12-2 0 16,-2-2-1424-16,0-1-304 0</inkml:trace>
  <inkml:trace contextRef="#ctx0" brushRef="#br1" timeOffset="-95034.23">23292 15278 31503 0,'-8'-8'1392'0,"8"8"288"0,-4-7-1344 15,3 2-336-15,1 5 0 0,0 0 0 0,12-1 352 0,4-2 0 0,-1 0 0 0,5 3 0 16,2 0-352-16,5 0-192 0,5 2 32 0,0 2 0 16,3-2 160-16,4 5-160 0,5 1 160 0,-1 5-160 31,-2 1-704-31,-3 2-144 0,-5-1-16 0,-5 1-12128 0</inkml:trace>
  <inkml:trace contextRef="#ctx0" brushRef="#br1" timeOffset="-94510.69">24050 15546 5519 0,'0'0'240'0,"0"0"64"16,0 0-304-16,-4-8 0 0,0 0 0 0,1 3 0 0,2-1 5248 16,0-1 1008-16,-2 1 192 0,-2 0 32 0,0 0-5120 0,-3-2-1024 15,-3-1-208-15,-2 0-128 16,-1 2 272-16,-2 2-32 0,-2 1-16 0,-1 2 0 0,-4-2 976 0,2 4 192 16,2 2 32-16,1 2 16 15,-1 5-1440-15,1 3-528 0,3 1 16 0,-1 4 0 0,0 1 512 0,2-1 256 16,1 0-32-16,2-4 0 0,2 0-80 0,3-1-16 15,1 0 0-15,5-12 0 0,-2 9 0 0,2-9 0 16,4 10 0-16,-4-10 0 0,11 11-256 0,0-5-64 16,1-2-16-16,1-1 0 15,0-3-432-15,2-4-64 0,-1-1-32 0,1-2 0 16,1-1-144-16,2 3-16 0,2 1-16 0,-4 2 0 16,-2-2 384-16,-1 1 80 0,-1 2 0 0,-3 1 16 0,-9 0 240 0,0 0 64 0,0 0 0 0,9 2 0 15,-9-2 128-15,8 6 0 0,-8-6 0 0,8 7 0 16,-8-7 144-16,7 8-144 15,-7-8 192-15,11 3-192 0,-1 1 176 0,2-4-176 0,1-5 160 0,3 1-160 16,2-2 0-16,3-1-128 0,1-4-16 0,3-3 0 31,1-4-656-31,0-3-128 0,0-5-32 0,1 0 0 16,-1-3-976-16,-1 0-208 0,-3-3-32 0,-2-2-16 16,-2-3 1392-16,0 1 288 0,1-1 48 0,-1 5 16 0,-2 2 1952 0,-2 1 400 0,-2 7 80 0,-2 6 0 15,-3 4-192-15,-2 5-32 0,-5 7-16 0,0 0 0 16,0 0-784-16,-3 17-176 0,-3 2-16 0,-5 11-16 15,0 4 64-15,-1 1 16 0,-1 3 0 0,0-2 0 16,1 4-496-16,3-1-80 0,1 0-32 16,3-3 0-16,1-2-224 0,1-4 144 0,1 0-144 0,2-1 128 15,4 0-464-15,1-6-112 0,-1-3 0 16,1-5-16-16,0-3-992 0,2-3-192 0,-1-4-32 0,2-3-6832 16,2-4-1376-16</inkml:trace>
  <inkml:trace contextRef="#ctx0" brushRef="#br1" timeOffset="-94260.72">24509 15601 22575 0,'13'-9'992'0,"-6"0"224"0,3-1-976 0,-1 1-240 15,0 3 0-15,0 3 0 0,1-1 1376 0,2 2 224 16,1-2 64-16,3 3 0 0,2-1-688 0,2 1-128 16,0 0-16-16,1-1-16 0,0 0-464 0,-4-1-96 15,-1-3 0-15,-1 0-16 0,1 0-112 0,-2-2 0 16,-3-1-128-16,-2 0 192 0,-1 0-64 0,-3-1-128 16,-1 1 176-16,-1 0-176 0,-2-2 176 0,-1 0-176 15,-1 1 160-15,1 10-160 0,-6-9 0 0,-3 2 0 0,-3 2 0 0,-2 3-160 16,-3 4-64-16,-2 2-16 15,-4 2 0-15,0 3 0 0,-1-1 240 0,2 5-176 16,3 2 176-16,3 0-160 0,4 0 160 0,5 1 0 0,1 0 0 0,8 1 0 16,4 1-240-16,3-3-16 0,0-2 0 0,3-3 0 31,3-1-640-31,0-1-128 0,3-3-16 0,1-1-16 16,0-4 160-16,-1 0 16 0,-1-4 16 0,0 0-6688 0,-4-3-1344 0</inkml:trace>
  <inkml:trace contextRef="#ctx0" brushRef="#br1" timeOffset="-94037.72">24227 15130 18431 0,'-21'-5'816'0,"9"-3"160"0,-2-5-784 0,6 3-192 15,3 5 0-15,5 1 0 16,0 4 3312-16,0 0 608 0,13 2 128 0,1 0 32 0,3 0-3184 0,4-2-624 15,4 0-128-15,1 0-16 0,-1-4 448 0,6 3 112 16,3-3 16-16,5 1 0 0,4 2-208 0,3 1-48 16,2 0 0-16,4 1 0 15,0 5-1152-15,-1 0-224 0,-3 5-48 0,-5-2-14768 0</inkml:trace>
  <inkml:trace contextRef="#ctx0" brushRef="#br1" timeOffset="-93471.4">25196 15461 10127 0,'-15'-2'448'0,"15"2"96"0,-10-4-544 0,2 1 0 15,3 1 0-15,5 2 0 0,0 0 4352 0,0 0 752 0,14 0 144 0,2 0 48 16,2-2-4464-16,2 2-832 0,-1-1-304 0,3 0 16 16,1 1 416-16,1 0 96 0,1 2 16 0,0 2 0 15,-3-2-240-15,1-1 176 0,2 1-176 0,1 2 160 31,4 2-896-31,2-3-176 0,0-3-48 0,5-2-11104 0</inkml:trace>
  <inkml:trace contextRef="#ctx0" brushRef="#br1" timeOffset="-93178.46">26038 15347 9215 0,'0'0'816'0,"8"-11"-656"0,-1-1-160 0,1 2 0 0,-1 0 3584 0,-1 2 704 16,0-1 128-16,-4-2 16 15,1 2-3024-15,-1 3-592 0,-2-1-128 0,-1 1-32 16,1 6 80-16,-6-4 16 0,-5-2 0 0,-2 5 0 15,0 1 80-15,-1 3 32 0,-3 1 0 0,0-2 0 0,0 6-416 0,-1 0-96 16,-1-2-16-16,2 2 0 0,0 4-336 0,3 1 128 16,1 0-128-16,3 3 0 0,2-5 0 0,4 4 0 15,4-2 0-15,6 1 0 0,5 2-144 0,2-1 0 16,3 1 0-16,2 1 0 16,3 1-432-16,0-3-96 0,1-4-16 0,0 1 0 15,1 0-48-15,-1 0-16 0,-1-3 0 0,-2-1 0 0,-4-2 352 0,-3 2 64 0,-3 0 16 16,-4 2 0-16,-3-2 320 0,-4 0 0 15,-3 2-144-15,-4-2 144 0,-1 1 0 0,-3 0 272 0,-2-2-48 0,1 1-16 32,-1-3-720-32,4 0-160 0,-1-2-32 0,3-1-7280 15,9-2-1456-15</inkml:trace>
  <inkml:trace contextRef="#ctx0" brushRef="#br1" timeOffset="-92221.89">26072 15585 11967 0,'13'-10'528'0,"-1"3"112"0,1-10-512 0,5 3-128 0,1 0 0 0,6-1 0 16,3 1 2864-16,3 0 528 0,3-3 128 0,-2 0 0 15,2 0-2688-15,-1 0-560 0,-2 1-96 0,-2-3-32 16,-4-2 160-16,-5 0 16 0,0 3 16 0,-1-1 0 16,0 1-32-16,-5-1-16 0,-3 6 0 0,-2 2 0 15,-3 2-96-15,-6 9 0 0,0 0-16 0,0 0 0 16,0 0 240-16,0 0 48 0,0 0 16 0,-5 13 0 0,-2 3 144 0,-2 8 16 16,-2 8 16-16,-2 6 0 0,-2 3-336 0,0 8-80 15,-1 4-16-15,-1 4 0 0,-4 3-224 0,0 4 0 16,0 3 0-16,-1 0 0 0,-1 4 0 0,3-5 0 15,3 0-176-15,5-8 176 16,3-6-656-16,4-7-16 0,1-6 0 0,2-9 0 16,-1-7-192-16,2-5-32 0,1-3-16 15,1-6 0-15,-1-9 528 0,0 0 128 0,0 0 0 0,0 0 16 0,1-17-112 0,-2 0-32 16,0-5 0-16,-1-2 0 0,2-3 0 16,3-6-16-16,0-6 0 0,1-8 0 0,1-9 400 0,4-1 0 15,1 0 0-15,3-1 0 0,3 2 176 0,1-4-48 16,0 0 0-16,1 0 0 0,-1 6 176 0,4 4 16 15,-1 7 16-15,2 5 0 0,0 3 96 0,-3 6 16 16,1 3 0-16,1 4 0 0,0 2-304 0,1 6-144 0,3-3 160 16,-1 7-160-16,1 3 0 0,-3 5 0 0,-2-5 0 0,-1 7 0 15,-2 3 0-15,-4 3-160 0,-3 5 160 0,-5 0-128 16,-4 5 128-16,-6 5-128 0,-6 4 128 0,-2 2-128 16,-4 4 128-16,-1 2 0 0,-1 1 0 0,0 0 128 15,2-2-128-15,6-3-192 0,0-6 64 0,6 0 0 31,4-5-320-31,3-4-48 0,4-3-16 0,4-2 0 0,4-5 176 0,6-3 16 0,1-2 16 0,4-3 0 16,-1-7 304-16,6 2 0 0,3-2 128 0,-1-1-128 16,-2-1 272-16,0-4-32 0,-1-3-16 0,-2-1 0 15,-2-1 112-15,-3-1 32 0,-2-3 0 0,0-2 0 16,-2 2 16-16,1-2 16 0,0 0 0 0,-2-1 0 16,-3 6-96-16,-2 3-32 0,-3 5 0 0,-3 3 0 15,-3 4-272-15,-3 8 160 0,0 0-160 0,-8 4 128 16,-2 4 320-16,-3 4 64 0,-4 2 16 0,-2 4 0 15,1 7 16-15,0 1 0 0,1 0 0 0,1 2 0 0,3-2-288 0,3-2-48 16,2-1-16-16,1-3 0 0,2-1-64 0,3-6-128 16,0 0 176-16,2-3-176 0,0-10 128 0,0 0-128 15,6 9 0-15,-1-3 0 0,-5-6 0 0,9 1-272 16,0-4 16-16,1-2 16 16,2-3-368-16,1-1-80 0,2-1-16 0,-1-1 0 15,2-2 192-15,1-1 48 0,-1-2 0 0,1-3 0 16,-1-2 16-16,-2 0 16 0,-1 0 0 0,0 3 0 0,-2 2 208 0,-3 4 32 0,-3 3 16 0,-5 9 0 15,0 0 336-15,0 0 64 0,0 0 16 0,0 0 0 16,-3 17 64-16,1 0 16 0,-1 1 0 0,-1 2 0 16,3 2 0-16,1-5 16 15,2 3 0-15,4-1 0 0,2 1-336 0,3-5 128 0,0-3-128 16,0-4 0-16,2-3 0 0,4-3-288 0,2 0 48 16,3-2 16-16,1-1-48 0,3-2-16 15,0-2 0-15,3-3 0 0,-3 0-16 0,-1-5 0 0,-3-4 0 0,-2-1 0 16,-3-5-16-16,-2-1 0 0,2-1 0 0,-1 1 0 15,-3 0 320-15,0-1 128 0,-1 3-128 0,-3 1 192 16,-4 3 352-16,0 3 64 0,-2 3 16 0,-4 4 0 16,1 8-32-16,0 0 0 0,0 0 0 0,-8 5 0 15,-3 2 144-15,1 2 32 0,-2 5 0 0,2 3 0 16,-1 4-496-16,3-1-80 0,2 2-32 0,2-3 0 0,1 5-160 16,3-5 0-16,3 1 0 0,1-1 0 0,2 2 0 0,2-3 0 15,3 1-144-15,0 0 144 16,4 0-1200-16,0-3-128 0,2-4-16 0,-1-1-12000 15</inkml:trace>
  <inkml:trace contextRef="#ctx0" brushRef="#br1" timeOffset="-91956.7">27913 15585 33119 0,'1'-10'1472'0,"-1"10"288"0,0 0-1408 0,13-4-352 16,1 3 0-16,3-1 0 0,3-3 304 0,-1-3-16 15,0-1 0-15,-1 0 0 0,-1-1-160 0,-2-1-128 16,-2-1 144-16,-1-1-144 0,0 0 160 0,0 0-160 15,-2 2 160-15,1-1-160 0,-4-1 256 0,1 1-64 16,-3-2 0-16,-1-1 0 0,-4 0-192 0,0-1 0 16,-2 2 128-16,-4 1-128 0,-1 4-128 0,-4 5-80 0,-3 0-16 0,-3 5 0 15,-4 3-64-15,-1 4-16 16,0 4 0-16,1 3 0 0,1 2 304 0,2 3 0 0,1 3 0 0,5 3 0 16,7-1 0-16,5 1 0 0,7 0 0 0,4-1 0 15,5-3 0-15,5 0 176 0,4-1-48 0,1-3-128 16,1-1 0-16,2-4-224 15,2-1 16-15,6 0 0 16,3-2-1120-16,0-1-208 0,3-2-64 0</inkml:trace>
  <inkml:trace contextRef="#ctx0" brushRef="#br1" timeOffset="-91553.07">22290 16228 30527 0,'0'0'1344'0,"0"0"288"0,4-7-1312 0,9 2-320 0,6 0 0 0,14 2 0 32,11-1-320-32,12-1-128 0,12-3-16 0,6-1-16 0,6-4 480 0,21 3 0 0,25-1 0 0,11 0 160 15,5-4 560-15,23 2 112 0,23 3 32 0,23 1 0 16,21 1-96-16,21 1 0 0,14 1-16 0,16 1 0 15,13-1-464-15,18 1-96 0,15-1 0 0,11-2-16 32,7-1-1872-32,0 1-368 0,-6-1-80 0,6 4-16 15,5 1 624-15,9-3 128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15:21:28.45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29743 17863 13823 0,'0'0'608'0,"0"0"128"0,0 0-592 0,8-4-144 16,0 1 0-16,1 1 0 0,-9 2 2128 0,14 0 400 15,-1 0 80-15,3 1 16 0,3 2-1888 0,1-2-368 16,-1-2-80-16,1-1-16 0,3 5 80 0,5-2 16 0,1 1 0 0,2-1 0 16,1-2-16-16,1 1 0 0,0-3 0 0,-1 0 0 15,1 2-96-15,-3-3-32 0,-3 1 0 0,-2 0 0 16,-2 0-64-16,-2-2-16 0,-1 0 0 0,-2 2 0 15,-4-2-144-15,-1 3-192 0,-1 0 32 0,-3 0-8096 16,-9 2-1632-16</inkml:trace>
  <inkml:trace contextRef="#ctx0" brushRef="#br0" timeOffset="284.97">30508 17762 17503 0,'4'-24'1552'0,"0"12"-1232"0,0 5-320 0,1-2 0 0,2 3 2016 0,2-1 352 15,4 2 64-15,3 1 0 0,3 2-1968 0,2 0-464 16,0 1 0-16,0 1 0 16,-2 0 0-16,0 0 0 0,1 0 0 0,0 1 0 0,-3 1 0 0,-1 0 0 15,-2 2 0-15,0 1 128 0,-2 4-128 0,-2-2 0 16,-10-7 0-16,11 13 0 0,-5 0-160 0,-2 0 160 16,-5 0-192-16,-2 1 192 0,-2 2-176 0,-1 1 176 15,-4 0-160-15,0 2 160 0,-3 1 0 0,0 0-144 16,-3-2 144-16,2 0 0 0,-2 3 0 0,5-5-128 15,0-2 128-15,5 0 0 0,2 1 0 0,1-1 0 16,1-1 0-16,3-1 0 0,1-1 0 0,4-1-128 16,-6-10 128-16,11 6 0 0,4-2 0 0,0-4 0 15,4-3 144-15,0 1-144 0,2-3 256 0,1-1-64 0,2 2-16 16,0-1-7856-16,1-6-1584 0</inkml:trace>
  <inkml:trace contextRef="#ctx0" brushRef="#br0" timeOffset="431.45">31212 17839 20271 0,'13'-9'896'0,"-1"5"192"0,4 0-880 0,5 2-208 0,2-1 0 0,3 1 0 15,3 3 1424-15,5 0 240 0,4-2 64 0,3 1 0 16,6 2-1280-16,3 2-240 0,1-2-48 0,1 6-16 16,-1 2-144-16,-6 3-256 0</inkml:trace>
  <inkml:trace contextRef="#ctx0" brushRef="#br0" timeOffset="5993.93">1989 1692 6447 0,'-3'-8'576'0,"-3"-1"-576"16,-1 1 0-16,1 0 0 0,5 3 2928 0,0 2 464 15,-2 0 112-15,2 6 16 0,-1-3-1600 0,2 0-320 16,0 0-64-16,2 16-16 0,-1 2-656 0,-1 7-128 15,1 5-32-15,-2 4 0 0,1 6-128 0,-3 8-16 0,1 10-16 0,-1 8 0 16,1 6-96-16,-2 6 0 0,1 3-16 0,-1 4 0 16,2 7-288-16,2 7-144 0,-2 6 160 0,4-4-160 15,0-4 0-15,1-5 128 0,-2-2-128 0,3-4 0 0,1-6 0 0,0-6 128 16,-1-6-128-16,0-4 0 16,0-3 0-16,-2-7 0 0,-2-5 0 0,0-2 0 0,0-1 0 0,0-3 0 15,-2-4 128-15,0-4-128 0,0-5 0 0,2-4 0 16,2-4 0-16,-2-4-160 15,-2-4-416-15,6-3-96 0,4 1-16 0,0-7 0 16,0-9-2000-16,2-9-416 0</inkml:trace>
  <inkml:trace contextRef="#ctx0" brushRef="#br0" timeOffset="6412.73">2345 1290 17503 0,'0'0'1552'0,"0"0"-1232"15,0 0-320-15,0 0 0 0,11 0 704 0,-1 0 96 0,-10 0 16 0,13 3 0 16,0 0-416-16,2-1-80 0,-1 0 0 0,3 2-16 15,1 3 176-15,2-1 32 0,1 1 16 0,1 2 0 16,3 3-528-16,-1-1 0 0,-2 0 0 0,2 1 0 16,-1-1 0-16,1 1 0 0,-3 1 0 0,0 1 0 0,-1 1 240 0,1 4-64 15,-1 5-16-15,-1 5 0 16,-2-2-32-16,0 4 0 0,0 3 0 0,0 4 0 0,0 4-128 16,-1 1 160-16,-3 2-160 0,0 5 160 0,-1 2-32 15,-2 4 0-15,0 3 0 0,0 3 0 16,-3 7-128-16,1 3 0 0,-3 2 0 0,-2 3 0 15,0 4 0-15,-3 0 192 0,0 2-32 0,-2-2 0 0,0 0-160 0,-2-1 0 16,0-7 0-16,0-3 0 0,0-5 160 0,2-5-160 16,0-5 192-16,5-6-192 0,1-3 0 0,1-8 0 15,0-2-240-15,6 1 80 16,-1 2-1856-16,2-8-368 0,-1-2-80 0,3-6-16 0</inkml:trace>
  <inkml:trace contextRef="#ctx0" brushRef="#br0" timeOffset="7263.17">5223 1516 1839 0,'0'0'160'0,"0"-11"-160"15,-3-1 0-15,3 6 0 0,0 1 3088 0,0 5 592 16,0 0 112-16,0 0 32 0,0 0-2080 0,0 18-400 16,-1 4-96-16,-1 9-16 0,0 8-48 0,-2 10-16 15,-3 9 0-15,0 11 0 0,-4 3-240 0,2 14-48 16,0 11-16-16,2 8 0 0,1 7-368 0,2 6-80 16,1 2-16-16,2-4 0 0,0-7-272 0,1-7-128 15,2-8 128-15,4-6-128 0,0-5 128 0,3-9-128 16,2-8 0-16,2-6 128 0,2-5-128 0,2-8 0 15,2-8 0-15,-1-5 0 0,-3-4-192 16,-2-5 192-16,-1-4-192 0,0-6 192 0,-2-3-240 0,2-2 80 16,1 2 16-16,0-7 0 15,0 1-1056-15,0-5-208 0,-4-4-32 0</inkml:trace>
  <inkml:trace contextRef="#ctx0" brushRef="#br0" timeOffset="7658.64">5438 1469 11967 0,'12'-12'1072'0,"-3"4"-864"0,2-4-208 0,-1 3 0 15,-1-5 576-15,1 2 80 0,3 2 16 0,1 1 0 16,2-1-224-16,2 3-64 0,2-1 0 0,-1 3 0 15,4-1 128-15,0 1 0 0,1 3 16 0,2-2 0 16,1 1-256-16,0-1-48 0,-1 3-16 0,-1-1 0 0,-1 4 96 0,-3-1 16 16,-2 3 0-16,-1-1 0 0,-2 1 176 0,0 3 32 15,-2 4 16-15,-1 0 0 16,-3 4-32-16,1 0 0 0,-1 6 0 0,-2 8 0 16,0 8-48-16,0 6-16 0,-2 5 0 0,1 8 0 15,-1 5 0-15,0 6 0 0,-3 10 0 0,0 7 0 0,-2 8-192 0,1 3-32 16,-2-3-16-16,0 3 0 0,-2 3-208 15,0-1 0-15,-1-2 0 0,-1 39 0 0,2-26 0 0,0-15 0 16,0-14 0-16,2-8 0 0,2-6 0 0,1-5 0 16,1-7 128-16,0-4-128 15,1-6-368-15,0-5-112 0,-1-6-32 0,1 2 0 16,2-1-1792-16,1-7-384 0</inkml:trace>
  <inkml:trace contextRef="#ctx0" brushRef="#br0" timeOffset="16294.77">1227 3973 6447 0,'-8'-7'576'0,"-1"-3"-576"16,1-6 0-16,0 3 0 0,2 6 2720 0,0 0 432 15,5 2 96-15,-1 1 16 0,0-1-1920 0,2 5-368 0,0 0-80 0,11-6 0 16,-2-3-240-16,4 4-32 15,4-3-16-15,4 2 0 0,1-2-224 0,5 0-32 0,4 2-16 0,5-1 0 16,4-2 0-16,6 1 0 0,2-1 0 0,4-3 0 16,2 1-48-16,4-2-16 15,2 0 0-15,5-2 0 0,6 3-272 0,2 1 0 0,2-2 0 0,1 4 0 16,-3 1 0-16,1-1 0 16,1 1 0-16,2-1 0 0,0 1 128 0,-1 4-128 0,-4 1 0 0,-1 1 0 15,-4-2 0-15,-1 1 0 16,-4-1 0-16,-1 2 0 0,1-2 208 0,-4 1-64 0,-4 3-16 0,-3 0 0 15,-2 1-128-15,-3-1 0 0,-5 0 0 0,-13 0-176 16,-1 0 176-16,1 0 0 0,-2 0 0 0,-2 0 0 16,-1 0 192-16,-3 0-48 0,0 0 0 0,-2 0 0 15,-2 0-144-15,-3 0 0 0,-1-1 0 0,-3 2 0 0,-9-1-320 16,8 6 0-16,1-2 0 0,-3 1-11760 16</inkml:trace>
  <inkml:trace contextRef="#ctx0" brushRef="#br0" timeOffset="16830.54">4718 3716 14335 0,'-18'-6'640'0,"6"2"128"0,-2-1-624 0,1-2-144 0,2 6 0 0,5-3 0 0,-1 1 1280 0,7 3 208 16,0 0 48-16,0 0 16 0,0 0-352 0,7-5-80 15,6 0-16-15,8 0 0 0,7-1-528 16,9 0-128-16,6-3 0 0,6 0-16 0,8 1 96 0,8 0 32 16,8 0 0-16,9 0 0 0,8-1-304 0,2 0-64 15,0 3-16-15,-27 3 0 0,8 0-176 0,8 2 160 16,3 1-160-16,2 0 160 0,-1-3-160 0,-1 2 0 16,-4 0 0-16,0-1 0 0,-2 1 0 0,-2 1 160 15,-3-4-160-15,-4 2 160 0,-4-4-160 0,-5 5 0 16,-4-3 0-16,-2 4-8512 15,-4 4-1664-15</inkml:trace>
  <inkml:trace contextRef="#ctx0" brushRef="#br0" timeOffset="17369.41">2199 4768 18431 0,'0'0'1632'0,"0"0"-1312"0,12-2-320 0,1-1 0 16,0 0 864-16,3 1 96 0,3-2 32 0,4 0 0 15,1-5-48-15,4 2-16 0,0 0 0 0,2 1 0 16,2 1-416-16,-1 1-64 0,-2-1-32 0,-1 2 0 15,0 2-416-15,-4 0 128 0,-3-1-128 0,-1 0 0 16,-1 2-544-16,2 2-192 16,0-2-32-16,-4 3-6752 0,-4 1-1344 0</inkml:trace>
  <inkml:trace contextRef="#ctx0" brushRef="#br0" timeOffset="17680.59">2650 4720 23375 0,'-14'24'1024'15,"5"-6"240"-15,1 7-1008 0,-2 2-256 0,-2 6 0 0,0 3 0 0,2 2 976 0,-2-2 160 16,0-3 16-16,2-2 16 0,1-2-480 0,1-3-112 16,3-1 0-16,-2-2-16 0,1 1-400 0,-1-1-160 15,-1-5 128-15,-1-2-128 0,-2-3-144 0,-2-1-112 16,-2-2-32-16,0 1 0 16,-2-5-608-16,2-2-128 0,1 0-32 0,0-5 0 0,-2-5 544 0,3 0 128 15,0-1 0-15,1 0 16 0,0-4 592 0,3 2 112 16,3 1 32-16,6 8 0 0,-4-9 16 0,4 9 0 15,0 0 0-15,0 0 0 0,0 0-32 0,0 0 0 16,0 0 0-16,14 4 0 0,-1 1 32 0,5 2 0 16,2-2 0-16,3 1 0 0,4 1 112 0,4-3 16 15,3-1 16-15,1-1 0 0,3-1-224 0,0-1-48 16,-1 0-16-16,2 2 0 0,1-4-240 0,-1 1 0 0,1 1-144 16,-1-2-9248-16,-1 0-1840 0</inkml:trace>
  <inkml:trace contextRef="#ctx0" brushRef="#br0" timeOffset="17806.25">3202 5261 3679 0,'0'0'320'0,"0"0"-320"0,-8-4 0 0,8 4 0 0,0 0 6736 0,0 0 1280 16,0 0 256-16,0 0 48 16,0 0-6560-16,0 0-1312 0,11 0-272 0,3 0-10224 15,4 4-2032-15</inkml:trace>
  <inkml:trace contextRef="#ctx0" brushRef="#br0" timeOffset="18395.56">5588 4843 20271 0,'8'-23'1792'0,"-2"10"-1424"15,1-1-368-15,0 1 0 0,0-4 896 0,-1 1 128 0,0 1 0 16,-4-1 16-16,-2 0-544 0,-2 1-112 0,-4 3-32 0,-3 3 0 16,-1 2 160-16,-3 5 16 0,-1 4 16 0,-5 5 0 15,-3 2-208-15,-4 9-32 0,-5 6-16 0,-1 8 0 16,1 8 96-16,-1 6 0 0,0 4 16 0,4 2 0 15,0-1 208-15,5-1 32 0,2-1 16 0,7-3 0 0,6-6-336 16,6-6-64-16,8-7 0 0,4-1-16 0,2-2-240 0,3-3 128 16,4-4-128-16,0-6 0 0,2-4 0 0,4-4 0 15,2-5 0-15,2-6 0 0,0-2 0 0,-1-2 0 16,1-1 0-16,-3-1 0 0,-2 0 0 0,-4-2-256 16,-1 0 48-16,-4 5 16 0,-3 1 64 0,-3 5 128 15,-9 5-208-15,0 0 80 0,0 0 0 0,0 0 0 16,0 0 0-16,3 12 0 0,-3 0 128 0,-2 1 0 15,0 2 128-15,1 1-128 0,-1 0 0 0,2 1 0 16,0-2 0-16,3 0-128 16,-1-2-288-16,-2-13-48 0,0 0-16 0,8 10 0 15,3 1-240-15,-3-8-48 0,-8-3-16 0,10-3-7568 16,-10 3-1504-16</inkml:trace>
  <inkml:trace contextRef="#ctx0" brushRef="#br0" timeOffset="18558.97">5434 5038 26367 0,'0'0'1168'0,"0"0"240"0,0 0-1120 0,0 0-288 0,0 0 0 0,0 0 0 16,0 0 544-16,9-4 48 0,3 0 16 0,2 2 0 15,3-1 80-15,3 3 16 0,2-4 0 0,4 2 0 16,3-2-384-16,1 1-80 0,1 0-16 0,0 3 0 0,-1 3-224 0,0 1 0 16,0 0 0-16,-1 1 0 15,-2 2-1328-15,3 4-352 0,4 8-80 0</inkml:trace>
  <inkml:trace contextRef="#ctx0" brushRef="#br0" timeOffset="18816.43">5972 5423 26367 0,'0'0'1168'0,"0"0"240"0,0 0-1120 0,0 0-288 16,0 0 0-16,0 0 0 0,0 0 832 0,0 0 128 15,0 0 0-15,0 0 16 0,0 0-80 0,0 0 0 16,-10-2-16-16,10 2 0 0,0 0-640 0,0 0-240 16,-5-5 176-16,5 5-176 0,0 0 128 0,0 0-128 15,-2-9 0-15,2 9 144 0,0 0-144 0,0 0 0 16,0 0 0-16,0 0 0 0,0 0 0 0,0 0-144 16,0 0 144-16,0 0 0 0,0 0-128 0,0 0 128 15,0 0 0-15,0 0 0 0,0 0-304 0,4 17 48 0,4 5 16 0</inkml:trace>
  <inkml:trace contextRef="#ctx0" brushRef="#br0" timeOffset="19289.14">3115 5467 27359 0,'0'0'1216'0,"0"0"240"0,0 0-1168 0,0 0-288 0,0 0 0 0,0 0 0 16,10 4 0-16,2 1 0 0</inkml:trace>
  <inkml:trace contextRef="#ctx0" brushRef="#br0" timeOffset="21309.77">2151 4880 911 0,'0'0'0'0,"0"0"0"0,0 0 0 0,0 0 0 0,0 0 1296 0,0 0 176 15,0 0 48-15,0 0 0 0,0 0-1040 0,0 0-208 16,0 0-32-16,0 0-16 16,0 0-224-16,0 0 176 0,0 0-176 0,0 0 160 0,0 0-160 0,0 0-144 15,9 16 144-15</inkml:trace>
  <inkml:trace contextRef="#ctx0" brushRef="#br0" timeOffset="22561.24">3291 4874 2751 0,'2'-12'256'0,"-2"-1"-256"0,-4-3 0 0,0 6 0 16,-1-2 3552-16,1 3 672 15,-1-3 128-15,-1 3 16 0,-1 1-2080 0,0-1-432 16,0 3-64-16,-4 1-32 0,1-1-672 0,-1 4-144 0,2 1-32 0,0 1 0 15,-4 0-544-15,1 3-112 0,1 3-32 0,0 0 0 16,-1 5-224-16,1-1 0 16,2-2-144-16,-1 2 144 0,1-1 0 0,2 2 0 0,-1 1 0 0,1-1 160 15,1 1-160-15,3-2-144 0,2 2 144 16,-1 3-208-16,1-2 208 0,2 0 0 0,3 1 0 0,2-1 0 16,1-1 0-16,3 2 0 0,-1-1 0 0,1 3 0 15,-1 2 0-15,2 2-144 0,-1-1 144 0,2-1 0 16,0-2 0-16,-2-2 0 0,2-2 0 0,-3 1 0 0,-9-13 0 15,6 13 0-15,0 0 0 0,-6-13 0 16,0 0 0-16,-2 12 0 0,2-12 0 0,-5 12 0 0,-3-1 0 0,-1-1 0 16,-1-4 0-16,-2 3 0 0,-2-2 144 0,-2-1-144 15,-2 1 192-15,1-2-192 0,0 0 144 0,0-4-144 16,1 2 0-16,2 0 144 0,-1-2-144 0,4-1 128 16,3-1-128-16,8 1 128 0,0 0-368 0,0 0-80 15,0 0 0-15,0 0-12384 16</inkml:trace>
  <inkml:trace contextRef="#ctx0" brushRef="#br0" timeOffset="23527.33">3339 5346 9727 0,'0'0'432'0,"0"0"80"0,0 0-512 0,0 0 0 15,-8-1 0-15,0-2 0 0,-2-2 1152 0,3 2 112 16,1 3 16-16,6 0 16 0,-7-1-272 0,7 1-48 15,0 0-16-15,0 0 0 0,0 0-176 0,0 0-32 16,0 0-16-16,0 0 0 0,0 0-208 0,0 0-32 16,0 0-16-16,0 0 0 0,0 0-176 0,0 0-48 0,7-5 0 0,-7 5 0 15,8-7-112-15,-2 2-16 16,4-3-128-16,-2 3 192 0,-8 5-192 0,8-5 144 16,3 1-144-16,-11 4 128 0,0 0-128 0,0 0 0 15,11-6 0-15,-11 6 0 0,0 0 0 0,0 0 0 16,0 0 0-16,0 0 0 0,0 0 0 0,0 0 0 0,0 0 0 0,0 0 128 15,0 0-128-15,-5 12 192 0,-3-1-192 0,8-11 192 16,0 0-48-16,-8 9 0 0,-1-3 0 0,9-6 0 16,0 0-16-16,0 0 0 0,-6 7 0 0,6-7 0 15,0 0-128-15,0 0 0 0,0 0 0 0,0 0 0 16,0 0-400-16,5 8-112 0,2-4-32 0</inkml:trace>
  <inkml:trace contextRef="#ctx0" brushRef="#br0" timeOffset="24111.54">2830 5519 4607 0,'0'0'400'0,"0"0"-400"0,0 0 0 0,0 0 0 15,0 0 1088-15,-1-9 144 0,0 1 32 0,1 8 0 0,0 0-400 0,-4-9-80 16,0-1-16-16,0 1 0 0,1 1-80 0,1 3-32 15,2-1 0-15,0 6 0 0,0 0-144 0,0 0-16 16,0 0-16-16,0 0 0 0,0 0-224 0,0 0-32 16,0 0-16-16,0 0 0 0,0 0-64 0,0 0-16 15,0 0 0-15,0 0 0 0,0 0-128 0,0 0 128 16,0 0-128-16,0 0 128 0,0 0 0 0,0 0 0 16,0 0 0-16,0 0 0 0,0 0-128 0,0 0 0 15,0 0 0-15,0 0 0 0,0 0 0 0,0 0 0 16,-3 12 0-16,3-12 0 0,0 0 0 0,0 0 128 15,0 0-128-15,-6 11 0 0,-3-5 0 0,9-6 128 16,0 0-128-16,0 0 0 0,-2 20 0 0,2-3-192 16,3-8 0-16</inkml:trace>
  <inkml:trace contextRef="#ctx0" brushRef="#br0" timeOffset="24897.55">6601 5034 15775 0,'6'-18'704'0,"-2"5"128"0,0-5-656 0,0 2-176 15,-1 4 0-15,-2 2 0 0,-2-1 1136 0,-1 1 192 0,-2 0 32 0,-1 0 16 16,-3 4-96-16,1-1-32 0,-3 4 0 16,-1-3 0-16,-1 4-576 0,0 0-112 0,-1 0-32 0,-1 3 0 15,-2 3-272-15,-2 3-64 0,0 0-16 0,-2 2 0 16,1 2-176-16,0-1 0 0,1-1 0 0,1 3 0 15,0 0 0-15,1 1 0 0,2-1 0 0,0-2 0 0,1 3 0 0,2-1 0 16,2 0 0-16,3-1 0 0,2 2 0 0,2 0 160 16,4 0-160-16,-1-1 160 0,-1-12-160 0,8 16 0 15,2-3-160-15,3 0 160 16,2-1 0-16,3-1 0 0,0 1 0 0,2-1 0 0,1 0-160 0,-2 1 160 16,2 1-160-16,-1-1 160 0,-3-2-192 0,-3 1 48 15,-2-2 16-15,-5 0 0 0,-7-9 128 0,3 12-192 16,-2 1 192-16,-3-4-192 0,-2-1 192 0,-4-1 0 15,-4 1-144-15,-1 0 144 0,-1 0 0 0,-2 1 0 16,-2 0 0-16,1-1 0 0,1 0 0 16,3 0 0-16,2-2 0 0,2 7 0 15,3 0-512-15,2 3-64 0,2-4-32 0,4-3-10592 0</inkml:trace>
  <inkml:trace contextRef="#ctx0" brushRef="#br0" timeOffset="25147.23">6666 5432 6447 0,'0'0'576'0,"0"0"-576"0,0 0 0 0,0 0 0 16,0 0 3440-16,0 0 576 0,-4 9 112 0,4-9 32 15,-4 9-2816-15,4-9-544 0,-9 7-112 0,1-1-32 16,0-1-80-16,8-5-32 0,-9 6 0 0,1-2 0 16,-1-2-544-16,9-2 0 0,0 0 0 0,0 0 0 15,-9 3 0-15,9-3 0 16,0 0-192-16,0 0 48 0,0 0-96 0,0 0-16 0,0 0 0 0,0 0 0 31,0 0-128-31,0 0-48 0,0 0 0 0,0 0 0 0,0 0 240 0,0 0 64 0,0 0 0 0,0 0 0 16,0 0 128-16,0 0 128 0,0 0-128 0,0 0 176 15,0 0 96-15,0 0 32 0,-2 9 0 0,0 3 0 0,2 5-304 0,3-4 0 16,-2-4-208-16</inkml:trace>
  <inkml:trace contextRef="#ctx0" brushRef="#br0" timeOffset="26586.02">1922 2491 13647 0,'0'0'592'0,"0"0"144"0,0 0-592 0,-7-11-144 15,1-3 0-15,3 5 0 0,3 2 560 0,4 1 80 16,4-2 0-16,4 0 16 0,1 0 192 0,5 0 48 15,4-2 0-15,1 1 0 0,2 2-416 0,3 1-80 16,2-1-16-16,1 0 0 0,0-3 112 0,3 3 16 16,1-1 0-16,0 3 0 0,-1 1-144 0,2 1-32 0,0 2 0 0,2-2 0 15,0 3-336-15,-3 0 0 16,-1 1 0-16,-3 1 0 0,-2-1 0 0,-3 0 128 0,-3 1-128 0,-1-2 0 16,-1 0 0-16,-2 0 0 0,-4 0-160 15,-2 1 160-15,-1-1-544 0,0 8 0 16,-1 2 0-16,0 2 0 15,-1-7-544-15,-3 2-96 0,-6-2-32 0,-1-5 0 0</inkml:trace>
  <inkml:trace contextRef="#ctx0" brushRef="#br0" timeOffset="26950.42">2521 1963 15775 0,'-11'-11'704'0,"4"1"128"0,1-8-656 0,-2 5-176 15,0 2 0-15,-1 5 0 0,1-1 976 0,-1 1 176 16,-2 2 16-16,0 4 16 0,-2 0-96 0,1 2 0 15,-2 2-16-15,-1 3 0 0,1-1-656 0,0 2-128 16,-3 1-32-16,4 0 0 0,0 6-256 0,1 0 0 16,0 0 0-16,2-1 0 0,2 0 0 0,3 2 208 15,1 2-64-15,1-3-16 0,2-2 0 0,3 0-128 16,4 0 192-16,-1 1-64 0,0 0 0 0,6-1 0 16,4-1 0-16,1 0 0 0,-1-2-128 0,6-1 0 15,4-1 0-15,5-1 0 0,4-1-240 0,6 5-80 16,9 2 0-16,1-3-10944 0</inkml:trace>
  <inkml:trace contextRef="#ctx0" brushRef="#br0" timeOffset="27576.96">5199 2360 10127 0,'0'0'896'0,"-6"-10"-704"15,-1-6-192-15,5 3 0 0,3 7 1344 0,4 2 224 16,4-3 48-16,4 3 16 0,2 0-288 0,4-1-48 16,1 1-16-16,4-1 0 0,4 1-192 0,3 0-32 15,0 0-16-15,5 2 0 0,0-1-640 0,-8 2-128 16,2-2-16-16,3 3-16 0,4 0-112 0,-1 0-128 16,4 2 176-16,0-1-176 0,-1 0 0 0,-1 2 0 15,-2-3 0-15,0 4 0 16,-3 6-1424-16,-3-3-400 0,-5-1-80 0,-4-1-16 0</inkml:trace>
  <inkml:trace contextRef="#ctx0" brushRef="#br0" timeOffset="28402.5">2089 3090 13823 0,'-13'-17'1216'0,"9"11"-960"0,4-1-256 0,0 7 0 0,2-6 1296 0,6-1 224 15,2 2 32-15,5-1 16 0,3-3-608 0,3-2-128 16,2-3-32-16,6 1 0 0,5-2 32 0,1 0 0 15,0-2 0-15,4 2 0 0,4 0-480 0,4 4-96 16,2 2 0-16,2 0-16 0,-1 1-240 0,1 0 176 16,0-1-176-16,0 3 160 0,0 3-160 0,1 2 0 15,1 1 0-15,5 4 0 16,2 1-736-16,7 5-80 0,8 9-16 0,-6-6-10048 0</inkml:trace>
  <inkml:trace contextRef="#ctx0" brushRef="#br0" timeOffset="28822.72">5210 3030 1839 0,'0'0'160'0,"0"0"-160"16,-7-9 0-16,5 1 0 0,2 5 3616 0,0 3 688 15,5-3 144-15,6-4 32 0,5 5-2464 0,4-2-480 0,1 0-112 0,6 0-16 16,6-1-304-16,4-3-64 16,5-1-16-16,-9 2 0 0,6 0-576 0,5 0-128 15,6-1-32-15,4 3 0 0,5 0-544 0,2 4-96 0,1 4-32 0,-4-1-7616 31,-7-2-1520-31</inkml:trace>
  <inkml:trace contextRef="#ctx0" brushRef="#br0" timeOffset="30362.19">2524 2527 13823 0,'-10'-23'1216'0,"0"19"-960"16,1 4-256-16,0 0 0 0,0 1 1664 0,-1 4 272 15,-2-1 64-15,-1 5 16 0,-1 4-576 0,-2 4-112 16,0 3-32-16,1-1 0 0,0 2-656 0,1 1-128 16,1 1-16-16,0-1-16 0,-3 1-288 0,3 1-64 15,3-2-128-15,1-1 192 0,1-3-192 0,4-2 0 16,3-3 128-16,1-4-128 0,0-9 0 0,0 0 0 15,0 0-192-15,0 0 192 16,7 5-576-16,4 3 0 0,2 2 0 0,0-4 0 16,0-8-1728-16,0-6-368 0</inkml:trace>
  <inkml:trace contextRef="#ctx0" brushRef="#br0" timeOffset="30528.59">2549 2510 17679 0,'0'0'768'0,"0"0"192"0,0 0-768 0,-3 16-192 16,1 2 0-16,0-1 0 0,1-1 864 0,0 3 144 15,1 2 16-15,0 0 16 0,0 0-256 0,2-4-48 16,1-2-16-16,-1 2 0 0,1-1-528 0,1-2-192 16,0-1 144-16,0 0-144 0,-2-1 0 0,0 0-176 15,-2-2 16-15,2 6 0 16,5 6-880-16,-5-4-176 0,-3-7-48 0,-1-3-8000 16</inkml:trace>
  <inkml:trace contextRef="#ctx0" brushRef="#br0" timeOffset="30674.07">2357 2720 12895 0,'0'0'576'0,"0"0"112"0,-5-10-560 0,4 2-128 16,2 1 0-16,-1 7 0 0,0 0 992 0,8-6 160 15,-8 6 48-15,14-4 0 0,-1 1-496 0,1 2-80 16,1 1-32-16,0 1 0 0,2-1-400 0,2 4-64 0,1 3-128 0,3-1-5712 31,0 3-1248-31</inkml:trace>
  <inkml:trace contextRef="#ctx0" brushRef="#br0" timeOffset="31969.34">2494 3212 10367 0,'0'0'448'0,"0"0"112"0,0 0-560 0,0 0 0 15,-3-7 0-15,3 7 0 0,0 0 1152 0,-1-5 112 16,0 1 16-16,1 4 16 0,0 0-400 0,0 0-96 16,0 0-16-16,0 0 0 0,0 0-208 0,0 0-64 15,2-7 0-15,-2 7 0 0,0 0-144 0,0 0-48 16,0 0 0-16,7-5 0 0,-7 5-96 0,0 0-32 15,3-5 0-15,-3 5 0 0,0 0 0 0,0 0 0 0,6-6 0 0,-6 6 0 16,0 0 0-16,0 0 0 0,0 0 0 16,0 0 0-16,0 0-32 0,0 0-16 15,0 0 0-15,0 0 0 0,0 0-144 0,0 0 0 16,0 0 0-16,0 0 128 0,0 0-128 0,0 0 192 16,0 0-192-16,0 11 192 0,-3 1-192 0,2 1 192 0,0-3-192 0,0 4 192 15,-1 0 0-15,2 4 16 0,-1 2 0 0,0 1 0 16,-1 1-16-16,0 0-16 0,-2-1 0 0,1 1 0 15,2 0-176-15,1 1 128 0,-1 1-128 0,-1-2 128 16,1-6-128-16,1-2 0 0,0-1 0 0,1-2 128 0,-1-11-128 0,0 0 128 16,0 0-128-16,0 0 128 0,0 0-128 0,0 0 160 15,0 0-160-15,0 0 160 0,0 0-160 0,0 0 0 16,0 0 0-16,0 0 128 0,3-10-128 0,-2-1 0 16,0-2 0-16,-1-3-176 0,0-2 176 0,2-2-160 15,-1 1 160-15,2-1-160 0,1-5 160 0,0 1-192 16,-1 0 192-16,3-1-192 0,1 4 192 15,4 3 0-15,-1 3-144 0,1-1 144 0,-1 3 0 0,1 1 0 16,-1 3-144-16,0 0 144 0,0 4 0 0,-10 5 0 16,10-2 0-16,0 4 0 0,1 0 0 0,-11-2 128 15,10 8-128-15,-2 0 0 0,-1 1 144 0,-2-1-144 16,-3 2 128-16,0 2-128 0,-2-3 128 0,-2 3-128 16,0 0 128-16,-2-1-128 0,-3 1 144 0,1-1-144 15,-2 2 160-15,2-4-160 0,-2 1 128 0,1 1-128 16,1-4 0-16,-2 0 0 0,0-2 128 0,8-5-128 15,-8 5 0-15,8-5 0 0,0 0 0 0,0 0 0 16,0 0 0-16,0 0 0 0,0 0 0 0,0 0 0 16,0 0-160-16,9 12 160 0,2-5-144 0,1-1 144 0,1 1-160 0,0-2 160 15,0-1-144-15,0 1 144 0,-2-1-128 0,1 1 128 16,0 2 0-16,-4 0-128 0,-8-7 128 0,5 11 0 16,-5-11 0-16,1 12-128 0,-3-2 128 0,-2-1 0 15,-1 0 0-15,-3 2 224 0,-3-1-32 0,-2 1 0 16,-4-2 0-16,-1-1 0 0,0 1 0 0,0-3 0 15,-1-3-192-15,5 2-192 0,4 3 48 16</inkml:trace>
  <inkml:trace contextRef="#ctx0" brushRef="#br0" timeOffset="32632.46">5590 1761 12031 0,'4'-10'528'0,"3"-1"112"0,-6-2-512 0,2 4-128 16,-1-1 0-16,-2 10 0 0,0 0 1632 0,0 0 288 15,0 0 64-15,0 0 16 0,0 0-480 0,-1 13-112 16,-2 2 0-16,-1 3-16 0,-3 2-480 0,1 3-80 16,0-2-32-16,-2 4 0 0,-2 0-352 0,1 1-80 15,-1 0-16-15,3-2 0 0,-1-1-224 0,1-3-128 16,5 0 160-16,0-4-160 0,0-3 0 0,2-13 0 15,0 0 0-15,0 0 0 0,0 0 0 0,0 0 0 16,0 0 0-16,0 0 0 16,0 0-448-16,0 0-48 0,10-7 0 0,1-1 0 15,-2-2-1712-15,0-1-352 0,0 4-64 0,1-6 0 0</inkml:trace>
  <inkml:trace contextRef="#ctx0" brushRef="#br0" timeOffset="32936.47">5725 1712 10127 0,'0'0'896'0,"0"0"-704"0,0 16-192 0,0 1 0 15,0 3 2368-15,-2 2 448 0,1 1 96 0,1 1 16 16,0-2-1216-16,1 3-240 16,1-1-64-16,2 0 0 0,-1-1-896 0,4 2-192 15,-1 0-48-15,1-4 0 0,0-2-272 0,-2-1 160 0,0-2-160 16,-2-2 128-16,-1-1-128 0,-2-13 0 0,1 12 0 0,-1-12 0 16,0 0-400-16,0 0-16 0,0 0 0 0,0 0 0 15,-10 0-384-15,0-2-80 0,-2-2-16 0,-1-5 0 16,0-3-256-16,0-1-64 0,-2-2-16 0,2 1 0 15,3 0 640-15,1-1 128 0,0 1 16 0,1 1 16 0,0-4 592 0,2 1 112 16,0 2 32-16,4 2 0 0,2 5 400 0,0 3 96 16,0 4 16-16,0 0 0 0,0 0-272 0,11-6-48 15,2 3-16-15,2 1 0 0,0 0-160 0,2 2-16 16,0 0-16-16,2 1 0 0,-1 4-288 0,1-1 0 16,1 3 0-16,3 3 0 0,5 2-240 0,-1 1-96 15,-1-3-32-15,-6 3 0 0</inkml:trace>
  <inkml:trace contextRef="#ctx0" brushRef="#br0" timeOffset="33560.1">5549 2600 14511 0,'0'0'640'0,"0"0"128"0,0 0-608 0,0 0-160 0,0 0 0 0,0 0 0 16,0 0 1504-16,0 0 272 0,-6 16 48 0,4 2 16 0,-2 2-976 0,1-1-192 15,1 3-32-15,0-5-16 16,1 3-288-16,4-3-48 0,1-2-16 0,-2 2 0 0,1-4-272 0,1 0 160 15,1-2-160-15,-5-11 128 0,0 0-128 0,0 0 0 16,0 0 0-16,0 0-176 16,4 13-272-16,-2-7-64 0,-2-6-16 0,0 0 0 15,3-13-192-15,-2-2-48 0,-2-2 0 0,0 0 0 0,-1 1 320 0,0-1 64 16,-1 0 16-16,3-2 0 0,2-2 368 0,1 1 0 16,1-2 0-16,0 4 0 0,-2 0 0 0,1 5 0 15,4 1 192-15,0 2-64 0,-4-4 432 0,4 7 80 16,1 1 0-16,0 0 16 0,-1-1-80 0,-7 7 0 15,0 0-16-15,15 2 0 0,-4-2-208 0,-11 0-32 16,12 4-16-16,-12-4 0 0,9 9-304 0,-9-9 0 16,3 11 128-16,-3 1-128 0,-1 0 176 0,-3-2-32 0,-3-2 0 0,1 1 0 15,-3 0-16-15,2-1-128 16,1-1 192-16,6-7-64 0,-6 8-128 0,6-8 0 16,-4 9 0-16,4-9 0 0,0 0 0 0,0 10 0 15,0-10 0-15,0 0 0 0,0 0 0 0,10 8 0 16,-10-8 0-16,11 5 0 0,0-1 0 0,-11-4 0 15,10 4 0-15,-10-4 0 0,0 0 0 0,11 5 0 0,-11-5 0 0,0 0 0 16,0 0 144-16,0 0-144 0,1 11 160 0,-1-11-160 16,-3 11 128-16,-1 1-128 15,-2 0 0-15,-2-2 0 0,-1 1 240 0,-2 0-48 0,1 0-16 16,1 2 0-16,1-1-176 0,2 1 0 0,0 0 0 0,1 0 128 16,0-3-368-16,1 2-80 0,0 0 0 0,3 6-16 15,-2 8-1776-15,1-3-368 0</inkml:trace>
  <inkml:trace contextRef="#ctx0" brushRef="#br0" timeOffset="33853.85">5775 3339 11055 0,'0'0'976'0,"-5"-7"-784"15,-6-6-192-15,-1 5 0 0,1 3 1360 0,0 2 240 16,-1 0 32-16,-1 5 16 0,-3 0-128 0,2 1-32 16,-3 2 0-16,1 2 0 0,2-1-576 0,1 1-112 15,0 0-32-15,2 3 0 0,2 0-320 0,3 0-80 16,1 1-16-16,-1-1 0 0,6-10-144 0,-2 12-16 16,2-12-16-16,4 12 0 0,0-1 48 0,3 0 16 15,4-3 0-15,3-2 0 0,6-1 80 0,3-3 32 0,5-2 0 0,3-2 0 16,3 1-128-16,1-4-32 15,-1 1 0-15,0 0 0 0,-3 0-320 0,-1 8-80 0,-1 4-16 0,-6-2-12816 16</inkml:trace>
  <inkml:trace contextRef="#ctx0" brushRef="#br0" timeOffset="34571.86">3991 2355 18431 0,'-13'-17'1632'0,"13"17"-1312"16,-6-8-320-16,6 8 0 0,-2-10 1360 0,2-2 208 16,2 0 32-16,4 1 16 0,0-2-624 0,3 2-128 15,2-3-32-15,2 1 0 0,1-1-384 0,2 0-64 16,-1 3-32-16,1-2 0 0,0 2-224 0,-2 2-128 15,-1 1 160-15,-1 2-160 0,-2 1 208 0,-10 5-48 16,11 0-16-16,-11 0 0 0,9 9-144 0,-1 0 160 16,-3 4-160-16,0 1 160 0,-4 2-32 0,-1 2-128 15,-1 2 192-15,0 1-64 0,-1 1-128 0,2 1 160 16,-1-2-160-16,0-1 160 0,-2-2-160 0,3-1 128 16,-1-2-128-16,1 1 128 0,3-2-128 0,-1 1 0 15,1-2-160-15,-1 0 160 16,-2-1-704-16,6 1-64 0,3 2 0 0</inkml:trace>
  <inkml:trace contextRef="#ctx0" brushRef="#br0" timeOffset="34694.39">4128 2802 27647 0,'0'0'1216'0,"0"0"256"0,0 0-1168 0,0 0-304 0,0 0 0 0,0 0 0 0,0 0 1008 0,0 0 144 16,0 0 16-16,0 0 16 0,0 0-288 0,0 0-48 15,0 0-16-15,0 0-15840 16</inkml:trace>
  <inkml:trace contextRef="#ctx0" brushRef="#br0" timeOffset="35403.68">3830 3028 17503 0,'-9'-1'1552'0,"3"1"-1232"0,6 0-320 0,0 0 0 16,-11-3 1264-16,5 0 192 16,6 3 32-16,0 0 16 0,0 0-304 0,0 0-64 15,0 0-16-15,0 0 0 0,4-5-576 0,2 2-112 16,3-3-32-16,6 2 0 0,4 3-144 0,3-3-16 15,3 0-16-15,2 1 0 0,5-1 96 0,4 3 0 0,7 0 16 0,3 1 0 16,3-2-144-16,2 4-48 0,0-1 0 0,-3-2 0 16,-2-1-144-16,-3-1 0 0,-3-3 0 0,-2 4 0 15,-4 0-464-15,-1 4-128 0,-2 4-32 0,-5-1-8160 16,-4-2-1648-16</inkml:trace>
  <inkml:trace contextRef="#ctx0" brushRef="#br0" timeOffset="35617.3">4434 2921 11967 0,'-1'-21'528'0,"1"12"112"0,2 2-512 0,-2 7-128 0,9-2 0 0,2-2 0 0,-1 3 1600 0,1-2 272 16,-1 3 64-16,4 0 16 0,2 3-672 0,1 0-144 16,0 0-32-16,3 2 0 0,0 1-432 0,1-1-96 15,0 1 0-15,-3 2-16 0,-1 1 192 0,-4 3 32 16,-2-3 16-16,-11-9 0 0,4 14-352 0,-6-1-64 15,-7-2 0-15,-4 3-16 0,-5 1-48 0,-8 4-16 16,-7 3 0-16,-2 3-9136 16,1 0-1840-16</inkml:trace>
  <inkml:trace contextRef="#ctx0" brushRef="#br0" timeOffset="41567.01">17153 1459 12383 0,'0'0'256'0,"-7"-3"64"0,0-1 16 0,0-2 32 0,-3 5-368 0,-1-5 0 0,-2-7 0 0,0 1 0 16,0 0 1088-16,0 2 160 0,0-2 32 0,-1 3 0 16,-2 2-112-16,0-1-16 15,1 3 0-15,-9 0 0 0,4 1-384 0,5 2-64 0,-3 2-32 0,0 1 0 16,-2 0-224-16,-1 2-32 16,-1 1-16-16,-1 2 0 0,-3 2-176 0,-1 1-32 0,0 0-16 0,-2 2 0 15,-1-4-176-15,-2 7 192 0,-3-1-192 0,-1 3 192 16,0 3-16-16,-19 12 0 0,6-1 0 0,0 0 0 15,1 3 16-15,1-1 16 0,0-1 0 0,3 3 0 16,1 2-16-16,0-3-16 0,0-1 0 0,1 0 0 0,2 2 64 16,2 1 16-16,1 1 0 0,4 3 0 0,-1 2 32 0,4 3 16 15,0-3 0-15,2 1 0 0,4 1 48 0,1 0 16 16,1 1 0-16,3-1 0 0,2-1-128 0,0 0-32 16,1-3 0-16,3 1 0 0,1-2-208 0,3 5 176 15,1 1-176-15,3 1 160 0,0-3-32 0,2 2-128 16,2-1 192-16,2-1-64 0,2-2 0 0,0-1 0 15,3 0 0-15,2 0 0 0,1-2 0 0,1-1-128 16,3 0 192-16,3 1-64 0,1 2-128 0,3 1 0 16,1-4 0-16,3 1 0 0,2-5 128 0,3 2-128 15,0 3 0-15,2-4 128 0,2 3-128 0,2-2 0 16,3-2 0-16,1 1 0 0,0-2 0 0,0 2 0 16,-1-5 0-16,1 1 0 0,0-3-128 0,1-2 128 15,2-5 0-15,-1 1 0 0,0-1 0 0,5-3 0 16,2-1 0-16,3 1 0 0,2-2 0 0,1 2 0 15,-2-3-192-15,-2 0 192 0,-5-2-160 0,3-2 160 16,2 0 0-16,-1-4-144 0,1 0 144 0,1-1 0 0,4-1 0 16,1-2 0-16,0-3 0 0,-1-5 0 0,-3-1 0 15,1-2 0-15,2-3 0 0,-3 1 0 0,-4 0 0 0,0 2 0 16,-2-2 128-16,1 0-128 0,0 1 128 0,-1 0-128 16,-3-2 0-16,-2 3 0 0,-2-3 0 0,-3-3 0 15,-1 2 0-15,-10 2 0 0,1 2 0 0,1-4 128 16,-1 0-128-16,2-4 0 0,-1 0 128 0,0-1-128 15,1 1 0-15,-1-4 0 0,2-1 0 16,-2-4 128-16,1-1-128 0,0-5 144 0,1-3-144 0,0-3 160 16,-5-2-160-16,2-1 0 0,-1-1 144 0,-3-1-144 0,-1 1 0 15,-3-3 144-15,-1 3-144 0,-1 3 0 16,0-3 0-16,-3 3-176 0,-3 0 0 0,-1 0 0 0,-2 1 48 0,-3 0 0 16,-2 1 0-16,0-1 0 0,-1 2 288 0,-1-2 64 15,-3 0 16-15,-1 1 0 0,-1-2-384 0,0 1-80 16,-3-2-16-16,0 2 0 0,0-4 384 0,-5-14 80 15,2 6 16-15,3 20 0 0,-3-3-240 0,-2 1-128 16,0 2 128-16,-1 0-208 0,-2 1 208 0,-8-9 0 16,-1 6 0-16,8 12 0 0,-3 0-144 0,-2 0 16 15,-1 1 0-15,-3-1 0 0,-2 1 128 0,0-1 176 16,-1 3-48-16,-1-2 0 0,0 1-128 0,-1-1 0 16,-2 2 0-16,0-1 0 0,1 2 0 0,-1-3-144 15,-1 3 144-15,0-2-160 0,1 0 160 0,1 1-208 16,2-2 80-16,-1 4 128 0,-2 0-256 0,2 2 80 15,1-3 16-15,0 4 0 0,0 0 160 0,-12-8 0 16,3 2-144-16,2 2 144 0,-1 1 0 0,0 0 0 0,1 7-144 0,0 1 144 16,-2 1 0-16,3 0 0 15,4-1 0-15,11 4 0 0,-3 0 0 0,1 0 0 0,1-1 0 0,1 1 0 16,1 0-128-16,2 1 128 0,1 1 0 16,3 2 0-16,2 1-144 0,2 0 144 0,1 2 0 15,3 1-144 1,2 5-1664-16,3 1-336 0,0-2-64 0,1 1-9760 0</inkml:trace>
  <inkml:trace contextRef="#ctx0" brushRef="#br0" timeOffset="45452.78">16972 1964 9215 0,'0'0'816'0,"1"-12"-656"0,-2-6-160 0,-12-13 0 0,13 31 1760 0,-2-8 320 0,-1-1 64 0,3 9 16 16,0 0-416-16,-12-2-80 0,1 4 0 0,-2 3-16 15,-1 4-1008-15,-3 4-192 0,-1 3-32 0,-2 5-16 16,-1-2-208-16,1 5-32 0,-3 0-16 0,3 1 0 16,0 0 128-16,3 0 32 0,1 0 0 0,5-3 0 15,3-3 64-15,4-3 16 0,4-2 0 0,2 1 0 0,4 0-64 0,4-2 0 16,4-2 0-16,3-2 0 16,3-3-128-16,2 1-16 0,4-3-16 0,4-2 0 15,1-2-160-15,2-1-144 0,1 0 144 0,1 3-208 16,4 11-768-16,0-2-160 0,2-1-16 0</inkml:trace>
  <inkml:trace contextRef="#ctx0" brushRef="#br0" timeOffset="45794.77">16905 2538 15135 0,'0'0'672'0,"0"0"144"0,-4-4-656 0,4 4-160 0,-6 4 0 0,-3 1 0 16,-3 5 1712-16,-1 3 304 0,0 4 64 15,-3 3 16-15,1 6-800 0,-1 1-144 16,-1 1-48-16,1-1 0 0,2 0-464 0,1 1-112 0,1-1-16 0,4-2 0 16,2-3-336-16,2-1-176 0,3-7 160 15,1-1-160-15,0-13 128 0,4 11-128 0,-4-11 0 0,0 0 0 32,11 5-272-32,1 0-160 0,1 4-16 0,-1-2-16 15,1-7-784-15,-1-1-160 0,-1-6-16 0</inkml:trace>
  <inkml:trace contextRef="#ctx0" brushRef="#br0" timeOffset="45983.49">16960 2543 4607 0,'-1'-15'192'0,"1"15"64"0,0 0-256 0,0 0 0 15,0 0 0-15,-2 16 0 0,1 0 3264 0,-1 1 624 16,-1 4 112-16,2 3 32 0,-2-1-2064 0,0 4-416 16,1-2-80-16,1 1 0 15,-1-1-672-15,2-2-128 0,0-1-32 0,0 0 0 16,2-2-400-16,0-3-96 0,1-2-16 0,1-2 0 0,0-1-128 15,-4-12 0-15,0 0 0 0,5 12 0 16,-5-12-464-16,4 16-32 0,-2 1 0 0,0-3-7200 16,-2-8-1456-16</inkml:trace>
  <inkml:trace contextRef="#ctx0" brushRef="#br0" timeOffset="46159.89">16741 2809 16127 0,'-13'-18'704'0,"9"10"160"0,1 6-688 0,3 2-176 0,0 0 0 0,0 0 0 16,0 0 1200-16,10-3 208 0,1 0 32 0,2-1 16 16,0 4-416-16,2 0-80 0,2 0 0 0,2 1-16 15,3-1-656-15,-1 0-128 0,0 3-32 0,0 3 0 16,5 7-1104-16,-1-1-240 0,6 0-32 0,-6-3-16 0</inkml:trace>
  <inkml:trace contextRef="#ctx0" brushRef="#br0" timeOffset="49072.92">16800 3246 15135 0,'-7'-6'672'0,"7"6"144"0,0 0-656 0,0 0-160 16,0 0 0-16,-4 12 0 0,4-12 1168 0,-4 16 208 15,2-2 32-15,0 4 16 16,0 1-224-16,1 0-48 0,-2-3-16 0,3 2 0 0,-1 0-432 0,-1 3-96 16,1-4-16-16,1 3 0 0,0-3-352 0,0-3-80 15,-1-1-16-15,1 0 0 0,0 0-144 0,1 0 0 16,-1-3 0-16,0-10 128 0,3 14-128 0,-3-14 0 16,1 11 0-16,-1-11 0 0,3 12-144 0,-3-12-64 15,0 0-16-15,2 13 0 16,2-3-624-16,0-2-128 0,-4-8-32 0,0 0-6176 15,0 0-1248-15</inkml:trace>
  <inkml:trace contextRef="#ctx0" brushRef="#br0" timeOffset="50231.73">16744 3501 2751 0,'2'-9'256'0,"1"1"-256"16,-1-2 0-16,1-1 0 0,0-2 2320 0,-1-4 432 0,-2-4 64 0,3 3 32 16,1 0-1536-16,4 4-304 15,-1-2-64-15,3 2-16 0,1 1-384 0,1 0-80 16,-2 2-16-16,5-2 0 0,0 1 80 0,1 1 16 16,-3-2 0-16,3 1 0 0,-1 3 0 0,0 0 0 0,-2-1 0 0,2 1 0 15,1 3-96-15,-2-1 0 0,1 2-16 0,-1 0 0 16,0 1-240-16,-2 3-64 0,-12 1 0 0,13 4 0 15,-13-4-128-15,13 6 0 16,-2 3 0-16,-11-9-176 0,6 12 176 0,-3-2 0 0,-3 3 128 0,-3-1-128 16,-2 0 256-16,0 0-32 15,-3 1 0-15,-1 0 0 0,-3 0-64 0,-1 0-16 16,-1 1 0-16,-1-1 0 0,0-1-144 0,-1 0 192 0,-1 1-192 0,0-4 192 0,3-1-192 0,0-2 0 16,0 1 0-16,1-1 0 0,2 1 0 0,2-3 128 15,9-4-128-15,0 0 0 0,0 0 0 0,0 0 128 16,0 0-128-16,0 0 0 0,0 0 0 0,0 0 0 15,0 0 0-15,0 0 0 0,0 0 0 0,11-3 0 16,1-1-128-16,1 1 128 0,0 2 0 0,1-1-176 16,2 0 176-16,2 2-128 0,2 2 128 0,-1 1-128 15,2 3 128-15,0-2-128 0,0 2 128 0,-1 3-192 16,-2 2 192-16,-1-1-192 0,-3 0 192 0,-2 2-160 16,-3 0 160-16,-2-2-160 0,-5 1 160 0,-2-1 0 15,-2 1 128-15,-4-1-128 0,-2 1 608 0,-2 0 48 16,-4 1 16-16,-2 0 0 0,-2-2 16 0,-2 3 0 15,-1 0 0-15,2-1 0 0,-1-3-432 0,3-1-96 16,3-2-16-16,2-2-8992 16,12-4-1808-16</inkml:trace>
  <inkml:trace contextRef="#ctx0" brushRef="#br0" timeOffset="60122.15">17914 3790 10991 0,'0'0'240'0,"0"0"48"0,0 0 16 0,0 0 16 0,0 0-320 0,0 0 0 0,8-14 0 0,-8 14 0 16,0 0 1200-16,0 0 176 0,0 0 32 0,0 0 16 15,3-9-240-15,-3 9-48 0,0 0-16 0,0 0 0 16,0 0-288-16,9-5-64 0,-9 5-16 0,9-3 0 16,-9 3-320-16,10-2-64 0,-10 2-16 0,12 0 0 15,-12 0-160-15,8 2-48 0,-8-2 0 0,8 2 0 16,0 3 240-16,1-3 32 0,0 2 16 0,0 1 0 16,-1 2-176-16,1 1-48 0,1 0 0 0,1 1 0 15,-1 1-16-15,2-1-16 0,0 2 0 0,2 0 0 16,0 1 32-16,2 1 16 0,0 2 0 0,1-4 0 0,1 1-32 0,0 0 0 15,0 1 0-15,2 0 0 0,1-1-32 0,0 1-16 16,1 0 0-16,0 0 0 0,0 0-16 0,0 1-128 16,1 0 192-16,-3 2-64 0,0 0 16 0,-3 1 0 15,1 0 0-15,0 1 0 0,-1-1-144 0,0 2 192 16,-1-2-192-16,0 3 192 0,-2-2-192 0,2 0 0 16,-1 1 0-16,1-1-176 0,0-2 176 0,-1 0 176 15,0 0-48-15,-1 2 0 0,0-2-128 0,1 1 128 16,-1 0-128-16,0-3 128 0,1-1-128 0,-1-1 0 0,-1-2 144 0,0 1-144 15,-1-1 0-15,-1 1 0 16,1-1 0-16,0 1 128 0,-2-4-128 0,1 3 0 16,-1 0 0-16,-1 0 0 0,0 0 128 0,-1 0 0 15,-1-2 0-15,-1 2 0 0,1 2-128 0,-1-3-128 16,1 1 128-16,-1 1-192 0,0-2 192 0,-1 1 0 16,0-3 0-16,0 2 0 0,0 0 0 0,1 3 0 15,-1-3 0-15,1 2 0 0,1-1 128 0,-2-2-128 16,-1 0 128-16,1 1-128 0,3 0 0 0,-1 0 0 15,-2 0 0-15,1 0-128 0,2 0 128 0,0 0 0 0,-2 1 0 16,1-1 0-16,-2 0 0 0,0 0 0 0,2 0 0 0,-2 2 0 16,0-1 0-16,1 0 0 0,-1 0 0 0,0-1 0 15,0 0 0-15,0 3 0 0,1-3 160 0,-1 1-160 16,0 2 160-16,0 0-160 0,-1-3 160 0,1 0-160 0,-1 1 128 16,0-2-128-16,-4-8 0 0,4 8 144 0,0-2-144 0,-1 1 160 15,-3-7-160-15,0 0 160 0,0 0 0 0,0 0 0 16,0 0 0-16,0 0 0 0,0 0-32 0,0 0 0 15,0 0 0-15,0 0 0 16,0 0 32-16,0 0 0 0,0 0 0 0,0 0 0 0,1-7-160 0,-1 7 0 16,0 0-160-16,0 0-15088 0</inkml:trace>
  <inkml:trace contextRef="#ctx0" brushRef="#br0" timeOffset="64562.87">19906 5101 4607 0,'0'0'192'0,"0"0"64"0,0 0-256 0,-1-3 0 16,-8-15 0-16,1 5 0 0,2 1 2576 0,2 6 480 0,4 6 80 0,-4-6 32 0,-1 1-1328 0,-3-1-272 16,0 0-48-16,3-1-16 0,0 0-624 0,-2 1-128 15,1-1-32-15,-1 2 0 0,1 1-160 0,-2 0-48 16,-1-3 0-16,1 4 0 16,0-4 16-16,-1 2 0 0,0 1 0 0,-3 0 0 0,0-1-96 0,0 0-32 15,-1-2 0-15,0 3 0 0,-1 2-112 0,0-5-32 16,-3 3 0-16,6 2 0 0,-2-1-80 0,-5 0-32 15,0-1 0-15,0 4 0 0,-2 0-144 0,-1 2 160 16,0-1-160-16,2 2 160 0,0 1-160 0,1-1 0 16,0 1 0-16,6-1 0 0,0 1 128 0,1 1-128 15,-4-4 128-15,2 5-128 0,2-4 0 0,-1 2 0 16,-1 0 0-16,2 0 0 0,0-3 128 0,0 2-128 16,0 2 0-16,-1-2 128 0,0 1-128 0,-5-1 128 0,0 4-128 15,2 0 128-15,-2-1-128 0,1 3 0 16,-1 2 0-16,-6 2 128 0,0 4-128 15,4-2 0-15,1 3 0 0,-1 1 144 0,1 2 0 16,-2 1 0-16,2 0 0 0,0-1-16 0,0 1-128 16,1-1 192-16,1 0-64 0,0 1-128 0,3 0 0 0,0-1 144 0,2 1-144 15,-1 0 0-15,2 3 128 0,-2 1-128 0,3-1 0 16,1-2 0-16,-1 1 0 16,-2-3 0-16,2 1 0 0,0 3 0 0,0-2 128 15,-2-1-128-15,1 0 0 0,0 2 0 0,0-2 0 0,0 5 0 0,1-2 0 16,0 0 0-16,0 1 0 0,-2 1 0 0,3 1 128 15,3-2-128-15,0 0 0 0,1 0 0 0,0-1 0 16,0 1 0-16,2-3 0 0,-1-1 0 16,2 2 128-16,1-1-128 0,0 3 0 0,1-3 128 0,2 0-128 0,-1 0 128 15,1 2-128-15,1 0 160 0,1 1-160 0,2 0 160 0,0-1-160 16,2-2 160-16,1 1-160 0,-1 2 128 0,0-3-128 16,1 0 0-16,-1 1 0 0,3 0 128 0,0 1-128 15,0-1 0-15,-1 0 144 0,2 1-144 0,2-2 0 16,-1 1 0-16,0-4 0 15,1 3 128-15,2-1-128 0,0-1 128 0,0-4-128 0,0 2 128 16,2-1-128-16,3 1 0 0,0 0 128 0,-1-1-128 16,3-1 192-16,1 2-192 0,2-4 192 0,2 1-192 0,-1 2 0 15,-2-4 144-15,2 3-144 0,-1 0 0 0,-1-2 128 16,-1-2-128-16,0 1 0 0,-2-1 0 0,3 3 128 16,-1-1-128-16,1 1 0 0,1 0 0 0,1-2 144 15,-1-1-144-15,1-1 0 0,0-2 0 0,4 1 0 0,0-3 0 16,3 1 0-16,3-3 0 0,0 1 0 15,0-2 0-15,0-1 0 0,-3 0 0 0,1 0-144 16,2-4 144-16,-1-2-128 0,-2 1 128 0,1 0 0 16,2-3-144-16,-3 0 144 0,1 0 0 0,0 1 0 0,1-1 0 0,-1-1 0 15,-1-1-176-15,0-1 176 0,-1-3-128 0,0 2 128 16,0-4 0-16,0 0-160 0,-1-2 160 0,2-2 0 16,1-2-144-16,-11 5 144 0,2-2 0 15,2-2-144-15,4 0 144 0,1-3 0 0,1-1 0 0,16-9-128 16,-7 2 128-16,-17 11 0 0,3-3 0 0,0-1 0 15,-1 0 0-15,0 1 0 0,1-3 0 0,-2 0 0 0,0-2 0 16,-1 2 0-16,2-3 0 0,-3-1 0 0,-3 0 0 0,1 1 0 16,-3-3 0-16,0-1 128 15,-1 0-128-15,0 0 0 0,-3 0 0 0,-1-1 0 16,-3-3 0-16,-2 0 144 0,-2 0-144 0,-1 1 0 16,-1-3 208-16,-2 2-64 0,-1-2-16 0,-3-1 0 0,-1-3-128 0,-1 1 192 15,-2-4-192-15,1-3 192 0,-4 3-192 0,0 0 192 16,-2-1-192-16,0 1 192 0,-1 1-48 0,-3 2 0 15,-1 2 0-15,-1 1 0 0,-2 1 64 0,1 1 16 16,-2 1 0-16,-3 3 0 0,-3-1-96 0,-3 4-128 16,-2 0 176-16,0 1-176 0,-4 1 128 0,1 0-128 15,-1-2 0-15,-2 3 0 0,-2 1 0 0,-1 2 0 16,-2-1 0-16,1 1 0 0,-1 3 0 0,-1-1 0 16,1 2 0-16,0 2-144 0,1 2 144 0,2 1 0 15,-2 1-144-15,0 3 144 0,1 1 0 0,-1 0-144 16,0-1 144-16,0 1 0 0,-1 1-144 0,0 0 144 15,0 2 0-15,-15-2-144 0,6 2 144 0,4 2 0 16,-1 2-144-16,15 1 144 0,-1 0-176 0,-1-1 48 16,-1 0 0-16,0 1 0 0,1-3 128 0,0 0 0 15,3-1-144-15,1 1 144 0,3-1 0 0,3 1 0 16,3-3 0-16,3 2 0 0,3 0-192 0,1-2 192 0,0 3-160 16,3-3 160-16,2 5-272 0,0-2 32 0,1 2 16 0,0 5 0 31,0 0-880-31,-1 6-176 0,-1 6-48 0</inkml:trace>
  <inkml:trace contextRef="#ctx0" brushRef="#br0" timeOffset="66014.32">19670 5461 1839 0,'-3'-13'160'0,"-1"5"-160"0,0 2 0 0,4 6 0 0,0 0 4384 0,-9-5 848 16,1 17 160-16,-1 1 48 0,-2 0-3440 0,1 3-672 15,-3 1-144-15,0 4-32 0,-3 3-128 0,0 1-48 16,-2 0 0-16,1 1 0 0,0 1-608 0,0 1-128 15,-1-1-32-15,1-2 0 0,0-2-208 0,3-3 0 16,1 1 0-16,2-3 0 0,2-1 0 0,3-4 0 16,-1-3 0-16,7-10 0 0,0 0 0 0,0 0 0 15,0 0-176-15,4 9 176 16,7-1-896-16,2-5-64 0,-2-6-16 0,1-3-7184 0,-1-5-1440 0</inkml:trace>
  <inkml:trace contextRef="#ctx0" brushRef="#br0" timeOffset="66211.07">19663 5504 1839 0,'-4'-21'0'0,"2"12"160"0,2 9-160 0,0 0 0 16,0 0 0-16,-3 15 0 15,-1 3 4480-15,1 3 880 0,-1 4 160 0,-1 4 48 16,0 1-3200-16,-1 1-624 0,3 0-128 0,-1 2-16 16,1-2-896-16,2-3-192 0,-1-2-16 0,1 0-16 15,0 0-288-15,2-3-64 0,0-3-128 0,2-2 192 16,0-2-192-16,1-3 0 0,-4-13 0 0,5 14 0 15,0 0-1424-15,0-2-240 0,-1-4-32 0,-4-8-9760 16</inkml:trace>
  <inkml:trace contextRef="#ctx0" brushRef="#br0" timeOffset="66394.02">19397 5741 7359 0,'-20'-9'656'0,"12"5"-528"16,3 1-128-16,5 3 0 0,0 0 2640 0,0 0 496 15,0 0 112-15,0 0 16 0,11-1-1872 0,2-2-368 16,1 3-80-16,3-2-16 0,4-1-128 0,0 2-32 16,2-4 0-16,3 1 0 0,3-2-512 0,-1 4-128 0,-3-1 0 0,3 1-128 15,-1-4 0-15,0 8 0 16,2 3 0-16,-3 0-7488 16,-4-1-1600-16</inkml:trace>
  <inkml:trace contextRef="#ctx0" brushRef="#br0" timeOffset="66727.88">19480 6238 9215 0,'-1'-7'816'0,"0"2"-656"0,-1 1-160 0,2 4 0 0,0 0 2544 0,0 0 464 16,0 0 112-16,0 0 16 0,-4 18-1360 0,2 0-272 16,0 3-48-16,1 3-16 0,-2 2-432 0,0 3-96 15,0-3-16-15,2 2 0 0,-2 1-496 0,2-2-96 16,-1 2-32-16,2-4 0 0,0-3-272 0,2-3 160 15,-1 1-160-15,0-6 128 0,-1-3-128 0,0-11-272 16,0 12 64-16,3 1 16 16,1-2-1968-16,-2 1-384 0,0-8-80 0</inkml:trace>
  <inkml:trace contextRef="#ctx0" brushRef="#br0" timeOffset="67120.53">19432 6328 9215 0,'-3'-11'816'16,"5"2"-656"-16,3-5-160 0,1 5 0 0,2 2 2128 0,3-2 400 0,0 5 80 0,1-3 16 15,-2 1-944-15,5 2-176 0,2 1-32 0,1 2-16 16,0-2-368-16,1 5-80 0,-4 0-16 0,2 2 0 16,-1-2-256-16,-1 2-48 0,0 1-16 0,-2 0 0 15,-13-5-336-15,9 10-64 0,-9-10-16 0,5 12 0 16,-5-12-112-16,-1 12-16 0,-4-2-128 0,-2-1 192 16,-3 2-192-16,-3-2 128 0,1 0-128 0,-1 2 0 15,0-2 0-15,-2 0 0 0,1-1 0 0,0-2 0 0,1 1 0 16,1-2 0-16,2-1 0 0,2 0 0 0,8-4 0 0,0 0 0 15,0 0-128-15,0 0 128 0,0 0 0 0,0 0-128 16,5 9 128-16,4 0 0 0,3 0-160 0,1 0 160 16,1-1-128-16,3 2 128 0,0 1 0 0,3 1 0 15,2-2 0-15,0 0 0 0,-1 1 0 0,-3 1 0 16,-2-1 0-16,-3 1 0 0,-3-4 0 0,-3 0 0 16,-7-8 0-16,2 11 0 0,-3 0 0 0,-4-1 0 15,-3-1 0-15,-2 2 0 0,-5-2 0 0,-2 0 0 16,-1-2 128-16,0-1-128 0,-2-1 144 0,2 1-144 15,1-5 192-15,-1 1-192 0,-3 1 144 0,3-6-144 16,3 0 0-16,4 0 144 16,11 3-512-16,0 0-96 0,0 0-32 0,0 0-13008 0</inkml:trace>
  <inkml:trace contextRef="#ctx0" brushRef="#br0" timeOffset="67586.41">20510 6262 14735 0,'-14'-14'1312'0,"7"7"-1056"15,-1 1-256-15,2-1 0 0,-3 1 2640 0,-2-1 480 16,0 1 80-16,-2-1 32 0,-2 3-1632 0,-8 1-336 16,-1 3-64-16,7 1-16 0,-1 3-352 0,-1 1-64 15,-2 5 0-15,1 3-16 0,1 2-448 0,2 2-96 16,1 1-16-16,3 0 0 0,2 3-16 0,4 1-16 16,1-1 0-16,6 0 0 0,3-1 160 0,5-1 16 0,2-2 16 0,5-1 0 15,3-2-32-15,5-4 0 0,3 1 0 0,4-2 0 16,3-2-176-16,4-5-144 0,0 2 192 0,5-4-192 31,1-4-1472-31,0 3-384 0</inkml:trace>
  <inkml:trace contextRef="#ctx0" brushRef="#br0" timeOffset="93227.52">25456 5351 12431 0,'-1'-4'544'0,"-8"-4"128"0,9 8-544 0,-4-2-128 0,0-5 0 0,0 2 0 16,-1-2 720-16,-2 0 112 15,0-2 32-15,0 1 0 0,-1-3 336 0,1 5 64 0,-1-1 16 0,-1-1 0 16,-2 1-304-16,1-1-48 0,1-1-16 0,-2 1 0 16,2 0-80-16,-1 1-32 0,-1 4 0 0,1-1 0 15,-2-2-464-15,0 1-80 0,-1 3-32 0,-1-1 0 16,-3 2-224-16,-3-1 0 0,-3 2 0 0,-2 2 0 15,-1 2 0-15,-1 2-128 0,-1 3 128 0,-2 2 0 0,-2-1-160 16,-2 4 160-16,-3 3-128 0,0 2 128 16,-3 0 0-16,-1 2-128 0,-4 1 128 0,0 3 0 15,-2 4 0-15,0-3 0 0,0 4 0 0,-17 13 0 0,9-4 0 16,8 0 0-16,4-1 0 0,4-4 0 16,1 0 0-16,3 1 0 0,4-1 0 15,1 2 0-15,0 2 0 0,3 0 176 0,2 0-176 0,1-2 192 16,3-1-16-16,5 1 0 0,0-3 0 0,2 4 0 0,2 1-48 0,3 1-128 15,2 1 192-15,3 2-64 0,-1-4-128 0,4 3 160 16,1 3-160-16,4-3 160 0,1 1-32 0,3-2-128 16,1-1 192-16,1 1-64 0,2-1 0 0,0 0-128 15,1-1 192-15,2 2-64 0,4-2 48 0,0 2 0 16,1 3 0-16,-1-1 0 0,0-3-32 0,1-1 0 16,-1 0 0-16,0-3 0 0,1-2 16 0,1-2 0 15,1 0 0-15,0 0 0 0,0-1-160 0,3 2 160 16,0 0-160-16,1 0 160 0,1-2-160 0,4 0 160 0,5 1-160 0,1-1 160 15,5-2-32-15,2 1-128 16,1-3 192-16,0 0-64 0,1-4 64 0,1-1 0 0,1-4 0 0,2-4 0 16,-1-4 80-16,5-1 32 15,2-3 0-15,0-1 0 0,-1-2-32 0,-2-2 0 16,-2-6 0-16,-2-1 0 0,0-1 48 0,2-4 0 0,1-2 0 16,4-2 0-16,5-1 32 0,0 3 16 15,-2-3 0-15,-2 0 0 0,-4-4-176 0,-1 3-48 0,-2-6 0 0,-13 9 0 16,1-4 0-16,4-1 0 0,3-3 0 0,2 1 0 15,1-1-144-15,-2-1 0 0,-3 0 0 0,-3-3 0 16,-2 0 0-16,-3-3 0 0,-2-2 128 0,0-2-128 0,-2-4 192 16,-1-1-64-16,-1-8 0 0,-2-1 0 0,3-5-128 0,0 1 160 15,-1-3-160-15,10-21 160 0,-7 5-160 0,-3 6 0 16,-6 5 144-16,-10 20-144 0,-1-2 0 0,-5 0 128 16,-3 2-128-16,-3-1 0 0,-4 4 0 0,-3 0 0 15,-5 1 0-15,-2 3 0 16,-1-1 0-16,-3 1 0 0,-1 0-160 0,0-1 160 0,-2-2-208 0,0 1 64 15,0 1 16-15,0-2 0 0,2 1 128 0,-3-2-208 16,0-1 80-16,-1-2 128 0,-3 2-240 0,-1 0 80 16,0 2 16-16,-4-2 0 0,-1-2-160 0,-3 2-16 15,-3 1-16-15,-1 2 0 16,-2 1-80-16,-3 2-16 0,0 4 0 0,-21-12 0 0,8 7 192 0,3 6 48 16,0 1 0-16,0 5 0 0,-2 3 0 0,-2 2 0 15,-4 2 0-15,20 4 0 0,-1-1 192 0,-16-2-192 16,7 4 192-16,8-1-192 0,4 4 192 0,6 1 0 15,5 1 0-15,4 3 0 0,3 1-192 0,3 3 0 16,1 3 0-16,5 4 0 16,3 3-512-16,4 1-80 0,0-3-32 0</inkml:trace>
  <inkml:trace contextRef="#ctx0" brushRef="#br0" timeOffset="94801.34">25761 5617 911 0,'8'-5'0'0,"0"-2"0"0,-1-2 0 0,-2-4 0 0,-3-4 2864 0,-2 3 480 16,-1 2 112-16,1 4 0 0,0 8-1312 0,0 0-272 16,0 0-48-16,0 0-16 0,0 0-480 0,0 0-112 15,-6 8 0-15,-4 5-16 0,-1 4-960 0,-4 3-240 16,-3 2 0-16,-1-1 0 0,-4 3 0 0,-1 5 0 15,0 1 128-15,2 5-128 0,0-2 128 0,2 2-128 16,3 2 176-16,2-4-176 0,-1 1 128 0,3-6-128 16,1-3 0-16,3-5 0 0,3-1 128 0,2-6-128 0,4-13 0 15,-2 11 0-15,2-11 0 0,0 0 160 0,0 0-160 16,0 0 128-16,0 0-128 0,12 0 0 16,0 2 0-16,1-6 128 15,3-5-864-15,1-7-176 0,0-6-48 0,1-6-9280 0</inkml:trace>
  <inkml:trace contextRef="#ctx0" brushRef="#br0" timeOffset="94962.49">25833 5599 15135 0,'-12'-24'672'0,"9"18"144"0,3 6-656 0,0 0-160 16,0 0 0-16,0 0 0 0,0 18 1200 0,-2 2 208 15,0-3 32-15,0 2 16 16,1 2-864-16,1 1-160 0,-1 4-48 0,-1-1 0 0,4-4-192 0,0 2-64 16,1 1 0-16,1-2 0 0,1-1 0 0,2-2 0 15,-1 1 0-15,1-4 0 0,-3-1 0 0,-1-2 0 16,1-2 0-16,3 3 0 15,3 8-448-15,-5-6-112 0,-2-7-16 0,-3-9-9392 16</inkml:trace>
  <inkml:trace contextRef="#ctx0" brushRef="#br0" timeOffset="95128.37">25537 5820 8287 0,'0'0'368'0,"0"0"80"0,-8-4-448 0,8 4 0 15,0 0 0-15,0 0 0 0,0 0 2768 0,0 0 480 16,0 0 80-16,0 0 32 0,13 0-2016 0,6 0-384 15,2-1-96-15,3 0-16 0,5 0-256 0,4-1-48 16,4 0-16-16,3 0 0 0,-3 2-352 0,1 0-176 16,-1 0 160-16,-2 3-160 15,0 2-1040-15,-4 3-304 0,-3 0-64 0,-11-2-16 0</inkml:trace>
  <inkml:trace contextRef="#ctx0" brushRef="#br0" timeOffset="95536.31">25897 6680 11055 0,'-8'-34'480'0,"7"17"112"0,1 1-464 0,-1 2-128 0,1 2 0 0,-2 2 0 0,0 2 3424 0,-5 1 672 16,-2 3 128-16,-1 2 16 0,-3-1-2800 0,-6 4-560 16,-3 2-112-16,-3 2-32 0,-2 3-736 0,-3 5 0 15,-3-1-192-15,1 2 32 0,1 3 160 0,4-1-192 16,4 1 192-16,2 2-192 0,2 2 192 0,2 0 0 15,5 1 0-15,4-2 0 0,3-1 128 0,2-1-128 16,3-2 160-16,5-2-160 0,3 1 256 0,4-1-32 16,0-5-16-16,1-1 0 0,5 0 112 0,6-2 0 15,4 0 16-15,20 0 0 0,-1-1-80 0,-1-1-32 16,-2-1 0-16,-3-3 0 0,-5-3-224 0,-1-1 0 16,-2-1 0-16,-2-1-9232 15,-1 2-1904-15</inkml:trace>
  <inkml:trace contextRef="#ctx0" brushRef="#br0" timeOffset="97426.7">24851 6373 3679 0,'0'0'160'0,"0"0"32"0,0-8-192 0,0 1 0 16,0 0 0-16,-2-2 0 0,-3-2 2736 0,2 5 496 16,0-2 96-16,2 5 32 15,1 3-1248-15,-1-6-256 0,0 2-64 0,1 4 0 0,0 0-672 0,0 0-144 16,0 0-16-16,0 0-16 0,1 20-768 0,-1 0-176 15,-3 5 0-15,2 4 0 16,0 5 0-16,-1 4 0 0,0 2 0 0,-1 3 0 0,-1-3 0 0,0 1 224 16,0-5-64-16,0 1-16 0,-1 1-144 0,3-7 128 15,-2-5-128-15,2 0 128 0,0-6-128 0,0-1 0 16,1-3 144-16,1-3-144 0,-1-1 176 0,1-12-48 16,-1 10 0-16,1-10 0 0,0 0-128 0,0 0 160 15,0 0-160-15,0 0 160 0,0 0 80 0,0 0 16 16,-2-9 0-16,1-4 0 0,-2-4 48 0,3-1 16 0,-1-1 0 0,0-1 0 15,-2-5-192-15,1 0-128 0,0-5 144 0,2 1-144 16,-2-2 144-16,2 1-144 16,1 0 128-16,2 0-128 0,-1 0 0 0,3 2 0 0,2 0 128 0,1 3-128 15,0 5 0-15,1 3 0 0,0 1 0 0,0 3 0 0,0 1 0 0,1 3 0 16,1-3 0-16,1 4 0 16,-1 2-176-16,1 2 176 0,1 3-128 0,-1 1 128 15,0 1 0-15,-1 3-160 0,-11-4 160 0,15 8 0 16,-4 1-160-16,-1 1 160 0,-5 2-128 0,-1 1 128 0,-2 0 0 0,1 1 0 15,-3 1 0-15,-1 0-128 0,-5 1 128 0,-1 1-192 16,-4-3 192-16,1 2-192 0,-2-2 192 0,2 1 0 16,-2-1 0-16,1-2 0 15,1-4 0-15,1-3 0 0,1 0 0 0,8-5 0 16,-7 4 0-16,7-4 0 0,0 0 0 0,0 0 0 0,0 0 0 0,0 0 0 16,0 0 0-16,0 0 0 0,0 0 0 0,13 5 0 15,1-1 0-15,-1 3 0 0,0-3 0 0,1 2 0 16,2 1 0-16,-2-1 0 0,-1 1 0 0,0 2 0 15,1 0-144-15,1 3 144 0,-1-2 0 0,-1 4-176 16,-4-1 176-16,-1 0-128 0,-3 0 128 0,-2 0 0 16,-3 1 0-16,-3-1-128 0,-5 0 128 0,-1-4 0 15,-2 2 0-15,-4 1 0 0,-2-1 0 0,-1 2 0 16,-2-6 0-16,1 3 0 0,-3-4 160 0,0 1-32 16,-2-6-128-16,3-2 192 0,3-2-32 0,4-1-16 15,1-4 0-15,3-1 0 0,5-1 32 0,5 1 0 16,7-3 0-16</inkml:trace>
  <inkml:trace contextRef="#ctx0" brushRef="#br0" timeOffset="100065.12">22536 8553 9215 0,'0'0'816'0,"8"-8"-656"16,-7-5-160-16,0 0 0 0,2 3 1488 0,-4-3 272 15,-3-2 48-15,-1 1 16 0,1 1-560 0,-1 1-112 16,-1 0-32-16,0 5 0 0,-2-4-16 0,-2 1 0 16,-1 1 0-16,1-2 0 0,-1 2-368 0,1 1-80 15,-1 2-16-15,1-2 0 0,0-4-416 0,-2 3-96 16,-3 0 0-16,1 2-128 0,0 1 208 0,-3-1-64 16,0 0-16-16,-3 0 0 0,-1 0-128 0,2 4 0 15,-1-3 0-15,0 5 0 0,-4-4 0 0,1 4 0 16,-1 1 0-16,-3 0 0 0,-3 1 0 0,-2 0 0 15,1-1-144-15,-3 4 144 0,-4-1 0 0,-1 2 0 16,0 0 0-16,1 4 0 0,1 3 0 0,-2 0 0 16,-2-1 0-16,2 2 0 0,1 1 0 0,0 1 0 15,-1 2-128-15,1 1 128 0,1 5 0 0,-1 0 0 16,-1-1-128-16,2 2 128 0,2 0 0 0,0 2 0 16,1 3 0-16,0 2 0 0,1-1 0 0,5 3 0 0,3 2 0 0,0-1 0 15,0-1 0-15,2 4 0 0,0 5 0 0,0 1 0 16,1 2 0-16,3 0 0 0,2 1 0 0,1 3 0 15,2 5 0-15,-1-5 0 0,1-2 0 0,0 3 0 16,-1-3 0-16,4 1 0 0,0-1 0 16,3 2 0-16,4 5 0 0,3-5 0 0,4 0 176 0,2-4-176 15,1 1 256-15,4-3-64 0,-1-3-16 0,1 1 0 0,2 1-48 0,1 1-128 16,0 1 192-16,3 2-64 0,1-2-128 0,2 0 160 16,3 1-160-16,2-4 160 0,-1 0-160 0,2-5 128 15,0 2-128-15,1 0 128 0,0-2-128 0,0 2 0 16,-1 0 0-16,3 0 128 15,4-2-128-15,0-1 0 0,3-2 144 0,2-2-144 16,0 1 208-16,0-4-16 0,1 1-16 0,4-2 0 16,1-5 32-16,1 2 16 0,2-3 0 0,3-2 0 0,5-3 0 0,3 1 0 15,3 0 0-15,0 0 0 0,-1-7 48 0,-2-1 16 16,-1-3 0-16,3-1 0 0,1 1-96 0,2-2-32 16,2 3 0-16,0-3 0 0,0-3 0 0,-4-2 0 15,-3-1 0-15,-1-4 0 0,-2-5 80 0,5 2 16 16,4-1 0-16,5-1 0 0,1 2-96 0,-3-5-16 15,-5-2 0-15,-4-1 0 0,-3 0-144 0,-1-1 192 0,2-1-192 0,2-2 192 16,1 0-192-16,-1 0 0 0,-4-1 0 0,-2-2 128 16,-4 2-128-16,-4-6 128 0,-4-2-128 0,0 0 128 15,-1 2-128-15,-1-6 128 0,-5-2-128 0,1-1 128 16,-2 1-128-16,0-1 192 0,-1 0-192 0,-1-4 192 16,-3-2-192-16,-1-3 128 0,-2-2-128 0,0-3 128 15,-4-1-128-15,-3 4 128 0,-3 4-128 0,-1-2 128 16,-6-2-128-16,-2 0 0 0,-4-2 0 0,-1-1 0 0,-3 2 0 15,-1-4 0-15,-2-3 0 0,-5 4 0 16,2 3 0-16,-4 0-144 0,-3-1 144 0,-3 1-208 16,1 0 48-16,-1-5 16 0,0 2 0 0,-2 0 0 15,-1 0-16-15,-1 4 0 0,1 1 0 0,-2-3 0 0,-1 5-16 0,0 2 0 16,0 1 0-16,0 1 0 0,-2 4-16 0,0 1-16 16,-4 1 0-16,-1 3 0 0,-4-1-32 0,-3 2 0 15,-3-2 0-15,11 14 0 0,-3-5 64 0,-4 2 16 16,-1 0 0-16,-18-7 0 0,6 4 0 0,3 5 0 15,2 0 0-15,-4 3 0 0,-3 0 32 0,0 1 0 16,-5 2 0-16,2 1 0 0,2 3-48 0,4 0 0 16,1 4 0-16,3 2 0 0,3 1 48 0,0 2 0 15,-1-1 0-15,-1-1 0 0,-4-1 128 0,0 4-208 16,3 0 80-16,4 0 128 0,4 3-192 0,2 2 192 16,1 0-192-16,6 2 192 0,6 0-128 0,3 3 128 15,2 0 0-15,5 2 0 16,2-2-512-16,2 1-48 0,1-2 0 0,0-3-11792 0</inkml:trace>
  <inkml:trace contextRef="#ctx0" brushRef="#br0" timeOffset="101704.47">22030 9262 2751 0,'-5'-18'256'0,"1"4"-256"0,-4-5 0 0,3 6 0 0,0 5 4352 0,1 5 816 15,4 3 160-15,0 0 48 0,-7 7-3728 0,-2 4-752 16,-2 2-128-16,-4 4-48 0,1 4-720 0,-3 1 0 16,-3 4 0-16,-2 7 0 0,-1 2 0 0,-2 4 0 15,0 3 0-15,0 1 144 0,2 3-16 0,1 1-128 16,0-2 192-16,2-4-64 0,3-4 0 0,3-4 0 16,2-6 0-16,3-5 0 0,2-5-128 0,3-4 0 0,1-2 0 15,3-11 0-15,0 0 0 0,0 0 0 0,0 0 144 0,0 0-144 16,0 0 0-16,13 0-208 0,1 0 16 0,3-6 16 31,-3-4-784-31,2-4-144 0,-2-5-48 0</inkml:trace>
  <inkml:trace contextRef="#ctx0" brushRef="#br0" timeOffset="101878.06">22039 9318 20159 0,'-5'-18'896'0,"4"13"176"0,1 5-864 0,0 0-208 0,0 0 0 0,0 18 0 15,-1 0 640-15,-2 4 64 16,3 2 32-16,-1 2 0 0,-2 3-560 0,-1 3-176 15,-1 2 0-15,1 1 0 0,1-6 304 0,-2 2-48 0,1 1-16 0,0-2 0 16,0-3-16-16,3-1 0 0,0-1 0 0,1-3 0 16,1-2-224-16,-1-2 176 0,0-1-176 0,1-4 160 0,-1-13-160 0,2 14 0 15,4 0 0-15,-3-3 0 16,-4-5-1728-16,1-6-368 0</inkml:trace>
  <inkml:trace contextRef="#ctx0" brushRef="#br0" timeOffset="102040.09">21676 9599 16575 0,'0'0'1472'0,"0"0"-1168"16,0 0-304-16,7-7 0 0,1 1 1792 0,5 0 288 15,3 1 64-15,1-1 16 0,-1-1-1456 0,4-1-272 16,5-1-64-16,4 3-16 0,1 0-160 0,4 0-16 16,1 2-16-16,0-1 0 0,0 1-160 0,3 4 0 15,1 4 0-15,-2 1-7840 16,-9-2-1440-16</inkml:trace>
  <inkml:trace contextRef="#ctx0" brushRef="#br0" timeOffset="102357.23">22511 9355 23775 0,'0'0'1056'0,"0"0"224"0,0 0-1024 0,0 0-256 16,0 0 0-16,0 0 0 0,0 0 416 0,7 15 32 15,-3 1 16-15,-2 5 0 0,-3-2-320 0,-3 6-144 16,0 0 128-16,-1 4-128 16,0 2 224-16,0 0-32 0,-1-1-16 0,1 0 0 0,1 0-48 0,3-2-128 15,0-5 192-15,2-2-64 16,2-2-128-16,-1-3 160 0,-1-4-160 0,-1-12 160 0,6 12-160 0,-6-12 0 15,0 0 0-15,0 0 128 0,0 0-128 0,0 0 192 16,0 0-192-16,9 5 192 16,0 3-848-16,-1-10-176 0,-8 2-16 0,0-15-10496 0</inkml:trace>
  <inkml:trace contextRef="#ctx0" brushRef="#br0" timeOffset="102734.21">22496 9476 1839 0,'4'-21'0'0,"-2"7"160"0,-2-4-160 0,1 3 0 15,5 1 0-15,3 2 0 0,1 2 4304 0,1-1 832 0,0 5 176 0,2 1 16 16,0 1-3232-16,1-2-656 0,-3 3-128 0,1 3-32 15,1 2-832-15,1 1-192 0,-1 1-16 0,0 0-16 16,0 3-224-16,-1 1 0 0,-1 0 0 0,-1 2 0 16,-2 5 0-16,-3 0 0 15,-5-3 0-15,0 1 0 0,-3 0 0 0,-2 0 0 0,-3 3 0 0,-1-2 144 16,-1 2-144-16,-3 0 0 0,-3-2 0 0,-1 0 0 16,0-1 0-16,0-2 0 0,0-3 0 0,2-1 0 15,0 4 0-15,4-5 0 16,0-2 0-16,11-4 0 0,0 0 0 0,0 0 0 15,0 0 0-15,0 0 0 0,0 0 176 0,11 5 0 0,0-2 0 0,4 0 0 0,3-1 48 0,3 1 16 16,1-3 0-16,0 2 0 0,0 0-240 0,1 0 128 16,-4 1-128-16,1-2 0 0,-2 2 0 0,-2 1 0 15,-5 1 0-15,0 0 0 0,-11-5 0 0,6 7 0 16,-6-7 0-16,-1 11 0 0,-3 3 0 0,-3-4 0 16,-3 3 0-16,-3 0 0 0,-3 0 0 0,-1 0 0 15,-1 0 0-15,-1 1 0 0,-2 3 0 0,0-4 0 16,0-3 0-16,1-3 0 0,2 0 144 0,3-3-144 15,2-2 128-15,2 1-128 0,2 0 0 0,9-3 0 16,0 0 0-16,0 0 0 16,7 9-752-16,4-5-16 0,2-3-16 0,4-4-7136 15,3 1-1424-15</inkml:trace>
  <inkml:trace contextRef="#ctx0" brushRef="#br0" timeOffset="102965.15">23245 9520 11055 0,'4'-18'976'0,"-1"12"-784"0,1-1-192 0,0 2 0 15,-2-2 3552-15,1 3 672 16,-3 4 128-16,0 0 16 0,0 0-2992 0,-5 0-608 16,-3 2-112-16,-3 0-16 0,-3 5-640 0,-2 2 0 0,-1 4 0 0,-2 1 0 15,1 3 0-15,-1-1 0 0,1 1 160 0,2 1-160 16,2 0 368-16,2 1-32 0,3-1 0 0,4-1 0 16,4-2-16-16,5-1 0 0,3-1 0 0,5-3 0 15,3-1 80-15,4-2 16 0,5-2 0 0,2-3 0 16,2-2-96-16,5-1 0 0,5-1-16 0,1 0 0 0,0 0-176 0,0-1-128 15,0-1 192-15,4 8-10368 16,3 4-2048-16</inkml:trace>
  <inkml:trace contextRef="#ctx0" brushRef="#br0" timeOffset="110390.28">20813 7111 3503 0,'0'0'144'0,"0"0"48"0,0 0-192 0,0 0 0 15,-13-4 0-15,13 4 0 0,0 0 704 0,0 0 112 16,-2-9 16-16,2 9 0 0,0 0 128 0,0 0 16 0,0 0 16 0,0 0 0 15,0 0-192-15,0 0-32 16,0 0-16-16,0 0 0 0,-4-8-224 0,4 8-32 16,-5-9-16-16,1 0 0 0,-1-1 112 0,1 2 32 0,1 1 0 15,3 7 0-15,0 0-80 0,0 0-16 16,0 0 0-16,0 0 0 0,0 0-144 0,0 0-16 0,0 0-16 0,0 0 0 16,0 0-80-16,0 0-16 15,0 0 0-15,0 0 0 0,0 0-96 0,-5 0-32 0,-1-2 0 0,6 2 0 16,0 0-128-16,0 0 128 0,-6-3-128 0,6 3 128 15,0 0 0-15,0 0 0 0,0 0 0 0,-2-4 0 0,1-1 64 0,1 5 0 16,0 0 0-16,0 0 0 0,0-5 0 0,0 5 0 16,2-7 0-16,-2 7 0 0,0 0-48 0,0 0 0 15,0 0 0-15,0 0 0 0,0 0-144 0,0 0 0 16,0 0 0-16,0 0 0 0,0 0 0 0,0 0 0 16,0 0 0-16,0 0 0 0,0 0 0 0,0 0 0 15,0 0 0-15,0 0 0 0,0 0 0 0,0 0 0 16,0 0 0-16,0 0 0 0,0 0 0 0,0 0 0 15,0 0 0-15,12 8 0 0,-12-8 0 0,13 8 0 16,-13-8 0-16,14 8 128 0,-1 1-128 0,-1-3 192 16,-2 1-192-16,1 1 192 0,-1-2-192 0,1 3 0 15,-1-2 0-15,2 1 128 0,0 1-128 0,-1 4 0 16,-3-3 0-16,4 4 128 0,1 1-128 0,0-1 0 16,-1-2 0-16,2 2 0 0,2 3 0 0,2 3 0 15,0 1 0-15,1 1 0 0,-3 0 0 0,4 3 0 16,0 1 0-16,-2-1 0 0,-1 1 0 0,1 0 0 15,3 0 0-15,-8-7 0 0,0 1 0 0,1 3 0 16,2-2-144-16,1 1 144 0,0-1 0 0,0 1 0 0,-2-2 0 16,1 1 0-16,0 1 0 0,-2 0 0 0,-1-1 0 0,1 1 0 15,1 0 0-15,-1 0 0 0,0-1 0 0,1-1 0 16,-1-3 0-16,0 2 0 0,0 2 0 0,0-1 0 16,0-1 0-16,1-2 0 0,-1 0 0 0,0 0 0 15,1 1 0-15,-2-2 0 0,-2 1 128 0,1 0-128 16,-1 0 0-16,-1-1 0 0,-1-2 0 0,0 0 0 15,0-1 0-15,-1-1 0 0,0-2 128 0,0 1-128 16,-2-1 0-16,2 1 0 0,0-2 0 0,-2 0 0 16,1 0 192-16,1-1-48 0,0 0-16 0,3 4 0 15,-4-2-128-15,-2-4 0 0,-1 1 0 0,1 1-176 16,0-2 176-16,1 2 0 0,-6-8 0 0,5 8 128 0,-5-8-128 0,0 0 0 16,0 0 0-16,5 8 0 0,-5-8 0 15,0 0 128-15,0 0-128 0,0 0 0 0,0 0 352 0,0 0 0 16,0 0 0-16,0 0 0 0,0 0-48 0,0 0-16 15,0 0 0-15,0 0 0 0,-4-8-96 0,0 0 0 16,0-1-16-16,-2 0 0 0,-2 1-176 0,0-1 128 16,0 0-128-16,1 0 128 0,-3-2-128 0,3 1 0 15,-3-1 0-15,1 1 0 0,0 0 0 0,0-1 128 16,-1-1-128-16,1 1 0 0,-2 2 0 0,1-5 128 0,-2 0-128 16,2 1 0-16,-1 0 0 0,1 0 128 15,-2 0-128-15,0 0 0 0,0-4 0 0,2 4 128 16,-2-4-128-16,2 0 0 0,1 1 128 0,-2-2-128 15,2 1 0-15,0 0 128 0,0-2-128 0,0 2 128 0,-2 0-128 0,1 0 128 16,0 0-128-16,-2 0 0 16,0 0 0-16,0 1 0 0,-1-1 0 0,-1 2 128 15,-2-1-128-15,-1 1 0 0,2-1 0 0,-2-1 0 16,0 1 0-16,-5-6 0 0,3 4 0 0,1 1 0 16,-1 4 0-16,0-4 0 0,4 1 0 0,-1 2 0 0,-1 0 0 15,0 1 0-15,0-2 0 0,2 1 0 16,-1 1 0-16,2 0 0 0,-1 0 0 0,1-2 0 0,0 1 0 0,-1 1 0 15,2 1 0-15,0 1 0 0,1-2 0 0,2-2 0 16,0 1 0-16,0 1 0 0,0 0 176 0,3 0-176 16,1-2 0-16,1 2 0 0,-1 2 0 0,3-2-160 15,-1-2 160-15,0 2 0 0,0-4 0 0,1 2 0 0,1-2 0 0,-1 2 0 16,0 1 0-16,1 0 0 0,-1-1 0 0,1 1 0 16,-2-2 0-16,0 3 0 0,1 4 0 0,1-4 0 15,-2 3 0-15,1 3 0 0,0 1 0 0,0-1 0 16,-1 2 0-16,-2 0 0 0,-1 0-176 0,0-1 176 15,1 1-208-15,-1 1 80 0,-1-2 128 0,0 2-128 16,-1 0 128-16,0 0-128 0,-1-1 128 0,-1 1-128 16,1 1 128-16,1-1-128 0,0 2 128 0,1-1 0 15,1 0-144-15,1 2 144 0,-1 1 0 0,7 0 0 16,-5-2 0-16,5 2 0 0,0 0 0 0,0 0-176 16,0 0 176-16,0 0-128 0,0 0 128 0,0 0-160 15,0 0 160-15,0 0-160 0,0 0 160 0,0 0-128 16,0 0 128-16,0 0-128 0,-1 9 128 0,2-3 0 15,-1-6 0-15,3 9 0 0,1 0 0 0,2 1-128 16,2-1 128-16,1 0 0 0,0 0 0 0,2 3-128 0,0-3 128 16,8 8 0-16,-3 0-128 0,1 0 128 0,-1 0-128 0,1-2 128 15,1-2 0-15,1 4 0 0,-3 0 0 0,3 0 0 16,-1 0 0-16,0-1 0 0,2-2 0 0,-1 3 0 16,0 1 0-16,0 2-128 0,-1-1 128 0,-1 1 0 15,-1-2 0-15,0 2 0 0,-2-1 0 0,2 2 0 16,-1 1 0-16,0-2 0 0,-1 1 0 0,-4-7 0 15,1 4 0-15,1-1 0 0,-1 4 0 0,8 8 0 16,-3-6 0-16,1-1 0 0,-2-1 0 0,-1 1 0 16,0 1 0-16,1-1 0 0,-1-1 0 0,0 0 0 15,1-2 0-15,-1 2 0 0,2-4 0 0,-1 0-128 16,2-3 128-16,0 2 0 0,-1 2 0 0,-2-1-128 0,-2 0 128 0,2-1 0 16,1 1 0-16,-1-1 0 15,0-1 0-15,1 0 0 0,-2-1 0 0,0-1 0 16,-1 1 0-16,-2 0 0 0,0 1 0 0,0-2 0 0,-1-2 0 0,-2 2 0 15,0 3 0-15,0-3 0 0,-1-3 0 0,-1 1 0 16,-2-2 0-16,1 1 0 0,0 1 0 0,-2 1 0 16,-2-12 0-16,4 11 0 0,1 0 0 0,-5-11 0 15,0 0 0-15,3 12 0 0,0-5 0 0,-3-7 0 16,0 0 0-16,0 0 0 0,0 0 0 0,0 0 0 16,5 11 0-16,-5-11 128 0,0 0-128 0,0 0 128 15,0 0-128-15,0 0 128 0,0 0 64 0,0 0 0 16,0 0 16-16,0 0 0 0,0 0-48 0,0 0-16 15,-1-11 0-15,-1 1 0 0,0 1-16 0,-2-2-128 0,-1 1 192 0,-1-3-64 16,1-4 0-16,-1 0-128 16,-4-1 192-16,3 1-64 0,-1-3 0 0,0 2-128 15,-1-5 192-15,-2-1-64 0,1-1-128 0,-2 1 160 16,1-1-160-16,-3 0 160 0,1-1-160 0,0 0 0 16,-1 2 0-16,-2 1 128 0,-1-1-128 0,1 1 0 15,-4-2 0-15,0 3 128 0,1 2-128 0,-1 2 0 16,1-1 0-16,-1-1 0 0,1-2 0 0,-1 1 0 0,2-1 0 15,0 1 0-15,1 0 0 0,0 0 0 0,1-1 0 0,0-1 0 16,-1-2 0-16,2 0 0 0,-1 2 0 0,-1-2 0 16,-1 0 0-16,1 0 0 0,0 1 0 0,1 3 0 15,1 3 0-15,-2 1 0 0,0 0 0 0,1 1 0 16,1-1 0-16,0 1-176 0,1 1 176 0,1 2-128 0,0-2 128 16,0 2 0-16,0 0-144 0,4 4 144 0,-1-1 0 0,0-1 0 15,0 2 0-15,-1-3 0 0,1 2 0 0,1 0 0 16,1-3-192-16,0 2 192 0,0 2 0 0,2 1 0 15,-1 2 0-15,2-3 0 0,5 9 0 16,0 0 0-16,0 0-192 0,0 0 192 0,0 0-208 0,0 0 80 16,0 0 128-16,0 0-208 0,0 0 80 0,0 0 128 15,6 6-208-15,2 1 80 0,1-1-16 0,2 2 0 16,2 1 0-16,4 8-8224 16,5 8-1632-16</inkml:trace>
  <inkml:trace contextRef="#ctx0" brushRef="#br0" timeOffset="117178.74">24878 7642 1839 0,'6'-11'0'0,"-2"3"160"0,13 1-160 0,-17 7 0 15,8-10 0-15,-2 1 0 0,-2 0 2272 0,-1 1 416 16,-1-1 96-16,1 0 16 0,1-1-1264 0,-1-3-240 16,-3 0-48-16,-2 2-16 0,2 5-64 0,0 0-16 15,0 6 0-15,0 0 0 0,0 0-352 0,0 0-80 16,0 0-16-16,0 0 0 0,0 0-464 0,0 0-112 15,0 0 0-15,-6 0-128 0,6 0 0 0,-8 6 0 16,0-1 0-16,0 1 0 0,8-6 0 0,-9 7 0 16,0 1 0-16,1 2-144 0,0 2 144 0,0 0 0 15,1-1 0-15,-2 1 0 0,-2 0 0 0,-1 0 0 16,1-1 160-16,-2 2-160 0,-2-2 0 0,0 3 0 16,-2 2 0-16,-2-2-160 0,-1-1 160 0,-3 2 0 0,0-2 0 0,-2 2 0 15,-1 3 0-15,0-1 144 0,1 3-144 16,2-1 0-16,-1 1 0 0,2 1 0 15,1-2 0-15,0 1 0 0,-2 3 128 0,0 2-128 0,-1-1 0 0,1 0 0 16,-1 3 128-16,-1-1-128 0,-2-2 0 0,2 2 0 0,0-3 160 16,1-1-160-16,-2-1 128 0,1 0-128 0,3-1 256 0,1-1-16 15,1-2-16-15,2 0 0 0,1-1-16 0,1 0 0 16,5 1 0-16,0-4 0 0,2-1-16 0,3 0-16 16,-1-6 0-16,7-6 0 0,-6 8-176 0,6-8 160 15,0 0-160-15,-4 9 160 0,4-9-160 0,-3 10 0 16,3-10 0-16,-4 11 128 0,4-11-128 0,-5 9 0 15,-3-1 0-15,3 0 128 16,0-2-128-16,-2 1 0 0,1-2 0 0,-2 1 0 0,0 1 0 0,1-1 0 16,1 1 0-16,6-7 0 0,-5 9 0 0,-1-4 0 15,0 1 0-15,6-6 0 0,-8 5 0 0,8-5 0 16,0 0 0-16,-8 4 128 0,8-4-128 0,0 0 0 16,0 0 0-16,0 0 128 0,0 0-128 0,0 0 0 15,-8 4 0-15,8-4 0 0,-6 2 0 0,6-2 0 16,0 0 0-16,-8 4 0 0,2 3 0 0,6-7 0 15,-8 6-144-15,1-1 144 0,7-5 0 0,-6 6 0 16,6-6-128-16,-7 6 128 0,7-6 0 0,0 0 0 16,0 0 0-16,0 0 0 0,-6 3 0 0,6-3 0 15,0 0 0-15,0 0 0 0,0 0 0 0,0 0 0 16,0 0 0-16,0 0 0 0,0 0 0 0,0 0 0 0,6-11 0 0,1 2 0 16,-1 0 0-16,2 0 0 0,0 0 0 0,0 1 0 15,0 0 0-15,1 2 0 0,0-5 0 0,1 2 0 16,2-1 0-16,2-3 0 0,5-4 0 0,1-2 0 15,5-3 0-15,3 1 0 0,2 1 0 0,1-3 0 16,1 0 0-16,1-3 0 0,0-2 0 0,-1 1 0 16,-2 1 0-16,0 0 0 0,0-1 0 15,-1-2 0-15,-2 1 0 0,1-2 0 0,-1-3-128 16,2 4 128-16,1 2 0 0,0 0 0 0,-2 3 0 0,4-1 0 16,-1-4 0-16,0 4 0 0,-2 2 0 0,-3 1 0 15,-1 1 0-15,-4 3 0 0,-3 1 0 0,1 1 0 16,0 0 0-16,-2 1 0 0,-4 0 0 0,0 4 0 0,0 0 0 0,-2 4-128 15,1 1 128-15,-1 0 0 0,-2-3-128 0,0 2 128 16,0 1 0-16,0-1 0 0,-1 2-208 0,1 0 64 16,2 1 16-16,-1 0 0 0,-1-1 128 0,-1-1 0 15,-3 0 0-15,-5 6 0 0,8-5 0 0,-8 5 0 16,10-7 0-16,-2 2 0 0,-8 5 0 0,8-5 0 16,-8 5 0-16,0 0 0 0,0 0 0 0,0 0-128 0,0 0 128 0,0 0 0 15,0 0 0 1,0 0-128-16,0 0 128 0,0 0 0 0,-8 5-128 0,2 0 128 15,6-5-128-15,-12 11 128 0,1 0 0 0,0-2-128 16,-1 3 128-16,-1-1 0 0,0 0 0 0,0 0 0 16,0 1 0-16,-1 2 0 0,-2 1 0 0,0 4-128 15,-1-1 128-15,-1 2 0 0,-3-2 0 0,-2 1 0 16,-5 1 0-16,-3 3 0 0,-5 5 0 0,-2 0 0 16,-4 2 0-16,2 3 0 0,-1 4 0 0,1 2 0 15,-1 1 0-15,2 0 0 0,4 1 0 0,-3-2 0 16,0-9 0-16,-2 1 0 0,-2 1 0 0,-2-5 0 0,-2 2 0 15,5-3 0-15,0-2 0 0,6 0 0 0,2-2 0 0,3-1 128 16,2-1-128-16,3-1 0 0,2 1 0 0,3-5 0 16,2 0 0-16,3-5 176 0,1-1-176 0,2 0 192 0,3-1-48 0,0 0 0 15,0 0 0-15,2-2 0 16,7-6-144-16,0 0 128 0,0 0-128 0,-5 7 128 0,5-7-128 16,0 0 0-16,0 0 0 0,0 0 0 0,0 0 0 0,12 4-176 15,1-4 176-15,3 2-7760 16,3 6-1472-16</inkml:trace>
  <inkml:trace contextRef="#ctx0" brushRef="#br0" timeOffset="212594.71">17036 4492 10991 0,'0'0'480'0,"0"0"112"0,0 0-464 0,0 0-128 16,-13-8 0-16,13 8 0 0,0 0 560 0,0 0 80 15,6-9 32-15,1 2 0 0,0 2-400 0,1-3-80 16,-1-6 0-16,3 5-16 0,3 2-176 0,2 1 192 16,2-1-192-16,1 3 192 0,-1-1 0 0,-2 3 16 15,1-2 0-15,1 0 0 0,-1 0 0 0,2 0 0 16,0 1 0-16,-2-3 0 0,-3 2-208 0,-1 1 144 0,-12 3-144 0,11-1 128 16,-11 1-128-16,0 0 0 15,0 0 0-15,0 0 128 0,0 0-128 0,9 8 0 0,-3 8 0 0,-6-2 0 16,-4-1 0-16,-1 0 0 15,-6-3 0-15,-2 1 128 0,-4-5-128 0,-1 0 0 0,-2-1 144 0,-1 1-144 16,1 1 0-16,-1-3 0 0,0-2 0 0,1-6 0 16,2-6 0-16,4-2 0 0,1 6 0 0,5 2 0 15,3 1 176-15,5 3-48 0,0 0 0 0,0 0 0 16,0 0 128-16,0 0 0 0,0 0 16 0,13 0 0 16,0-1-144-16,1-2-128 0,0 2 192 0,1 0-192 15,0-1 160-15,0 0-160 0,-2-1 128 0,0 1-128 16,-1-1 0-16,-1 0 0 0,0 1 0 0,-2 0 0 15,-9 2 0-15,0 0 0 0,0 0 0 0,10-2 0 16,-10 2 0-16,0 0 0 0,7-4 0 0,-7 4 0 0,10 13 0 16,-1-1 128-16,-5-3-128 0,-1-3-5456 15,-3-6-1152-15</inkml:trace>
  <inkml:trace contextRef="#ctx0" brushRef="#br0" timeOffset="213596.5">25919 7909 5519 0,'0'0'496'0,"0"0"-496"0,-10-7 0 0,10 7 0 0,-5-5 1680 0,-6 3 240 0,2 0 64 0,9 2 0 0,0 0-1520 0,-9 2-288 16,9-2-176-16,0 0 192 0,0 0-192 0,0 0 0 16,0 0 0-16,0 0 0 0,0 0 256 0,0 0 32 15,0 0 0-15,0 0 0 0,0 0 576 0,0 0 112 16,0 0 32-16,6 1 0 0,2 2-496 0,1-2-80 15,2 0-32-15,1 0 0 0,-1 2-272 0,2-2-128 16,0 2 0-16,12-3 128 0,-5 0-416 0,-3-3-96 16,-2 2 0-16,0 0-16 0,-2-1 176 0,-3 1 32 15,-10 1 16-15,0 0 0 0,0 0 176 0,0 0 0 16,0 0 0-16,0 0 0 0,0 0 384 0,0 0 0 16,-8-2 0-16,-2 0 0 0,-5 1-384 0,0 1 0 15,-3 1 0-15,-2 1 0 0,-2 0-160 0,-3 1-48 0,-2-3-16 16,-3 0 0-16,-2 1-112 0,4 0-32 15,2-1 0-15,3-1 0 0,4-3 368 0,2 3 128 0,3 0 0 0,3-1 0 16,5 0 384-16,6 2 64 0,0 0 0 0,0 0 16 16,0 0-192-16,0 0-32 0,0 0-16 0,0 0 0 15,13 2-352-15,1 2-240 0,2 1 48 0</inkml:trace>
  <inkml:trace contextRef="#ctx0" brushRef="#br0" timeOffset="-166573.73">27999 986 14047 0,'0'0'304'0,"-13"-8"64"0,0 2 16 0,2-2 16 0,-3-1-400 0,-2 2 0 15,0 1 0-15,0-3 0 0,-1 5 1216 0,0-3 144 16,1 1 48-16,0 1 0 0,-1 1-368 0,0 0-64 16,2 0-16-16,-2 0 0 0,0 1-368 0,1 3-80 15,-1-2 0-15,0 2-16 0,-1-2-128 0,0 2-32 16,0 2 0-16,-2 0 0 0,1 0 48 0,-2 0 0 16,-3 2 0-16,1 1 0 0,-2-3-112 0,-1 2-16 15,-1-2 0-15,-2 3 0 0,-2 1-48 0,-1 1-16 0,1 4 0 0,0 1 0 16,-1-1-32-16,1 5-16 0,1 0 0 0,0 3 0 15,-1-1-16-15,1 2-128 0,-1 1 192 16,1 0-64-16,0 1 0 0,0 1 0 0,0 1 0 16,0 1 0-16,0-2 64 0,1-1 0 15,-1 0 0-15,1 1 0 0,-1 0 0 0,2 0 0 0,-1 1 0 0,-9 14 0 16,7 0-192-16,2-1 192 0,2 1-192 0,1 0 192 16,0-2-64-16,1 4-128 0,1-1 192 0,2 2-64 0,1 0 16 0,1-1 0 15,-1-1 0-15,0-1 0 0,3 0-144 0,-2 2 128 16,-1 0-128-16,-1 0 128 0,1 0-128 0,2 1 160 15,-1-2-160-15,2 1 160 0,-1 1-160 0,3-2 160 16,0-3-160-16,2 2 160 0,1-1-160 0,2-2 128 16,1-4-128-16,2 2 128 0,1 1-128 0,2-2 0 15,2-1 144-15,2 1-144 0,0-2 0 0,5 0 0 16,1 1 0-16,3 0 128 0,1 2-128 0,1 0 0 16,1 0 0-16,1-1 128 0,-1 2-128 0,4-2 0 15,0 1 0-15,2-2 0 0,1-4 0 0,1 3 0 16,-2 3 0-16,1-6 0 0,0-1-160 0,2 2 160 15,1 1-192-15,-2-2 192 0,1-2-208 0,-1-1 64 16,1 1 16-16,-1 1 0 0,1-1-32 0,2-3 0 16,2 2 0-16,-1 0 0 0,0 0 160 0,2-1-208 15,0 1 80-15,1 1 128 0,-1-5-144 0,4 7 144 16,2-1 0-16,0-3 0 0,2 3 0 0,-1-2-128 16,1-2 128-16,1 3 0 0,-2-2 0 0,1-1-192 15,-2-5 192-15,2 0-160 0,-1-1 160 0,-8-6-128 0,2 3 128 0,3-2-128 16,3 2 0-16,5 0 0 0,2-4 0 0,3 1 0 15,1 1 128-15,0-3 0 0,-2 3 0 0,2-7 0 16,-3-1 0-16,-1 1 0 0,-2-3 0 0,4 2 128 16,1-2-128-16,1 0 0 0,0 1 0 0,1 0 0 15,0 2 0-15,1-3 0 0,-1-2 0 16,-1 0 0-16,-1-3 0 0,-2-1 0 0,1-3 0 0,0 1 0 0,1-6 0 16,1 3 128-16,1-2-128 0,2-1 128 0,2-1 0 0,0-2 0 15,-2-1 0-15,-2-2 0 0,-1-2 0 0,-1-1 0 16,1-1 0-16,-1 1 0 0,-2-3-128 0,1 2 0 15,0-2 0-15,1 2 128 0,0-2-128 16,-2 0 0-16,-1 2 0 0,-2-3 0 16,-3-3 0-16,0-2 144 0,-3-5-144 0,-1 3 160 15,-1-4-160-15,-2 1 0 0,-1-5 144 0,-2 2-144 0,-5 0 192 16,2 0-48-16,0-2 0 0,-2 1 0 0,1-3-16 0,-2 0 0 16,-1-1 0-16,-1-1 0 0,-2 1-128 0,-1-2 192 15,-1 2-192-15,0-2 192 0,-3-1-192 0,0 1 160 16,-1 1-160-16,-3 1 160 0,-3-2-32 0,-2-1 0 15,-3-2 0-15,-4-1 0 0,-2-1 64 0,-3 3 16 16,-2 1 0-16,-4-1 0 0,-2 1-80 0,-2 0-128 16,0 0 176-16,-3 2-176 0,-1-2 128 0,0 1-128 15,-2 2 0-15,1-5 0 0,-2 4 0 0,-2 0 0 0,1 0 0 0,0 2 0 16,-1 1 0-16,-2 0 0 16,2 1 128-16,0-1-128 0,-1 4 0 0,2 0 0 15,-1 0 0-15,2 3 0 0,1 1 0 0,-1 2 0 16,0-2 0-16,2 4 0 0,0 0 0 0,-3 1 0 15,0-1 0-15,0 5 0 0,0 1 0 0,-2 0-192 16,0 5 192-16,-2 0-192 0,0 1 192 0,0 4 0 0,0 0 0 16,2 3 0-16,2 2 0 0,0 2 0 0,1 2 0 0,3 1 0 15,0-1 0-15,1 2 0 0,3 2 0 0,1-1 0 16,0 2 0-16,2 1 0 0,-1-1 0 0,2 1 0 16,1 2 0-16,0 1-144 0,1 1 144 0,1 0 0 15,-1 0-288-15,0-1 32 0,-1 1 0 0,0 3 0 16,0 1-576-16,1 2-128 0,-1-3 0 0,1-1-16 15,3 5-560-15,1-1-96 0,2-2-32 0,-1-3 0 16,1-2-464-16,-1 0-112 0</inkml:trace>
  <inkml:trace contextRef="#ctx0" brushRef="#br0" timeOffset="-164871.7">27694 1577 17503 0,'0'0'1552'0,"0"0"-1232"0,0 0-320 0,-4 13 0 0,-2 2 896 0,-1 5 128 16,-3 2 32-16,0 6 0 0,-2-1-80 0,1 4-16 15,0 3 0-15,1 3 0 0,1 0-128 0,1 5-48 16,4-3 0-16,0 3 0 0,0 0-448 0,1-3-80 16,3-4-32-16,3-4 0 0,0-3-96 0,1-5 0 15,-1-5-128-15,3-2 192 0,-1-2-192 0,0-2 176 16,-5-12-176-16,7 9 160 0,-7-9-160 0,0 0 128 16,0 0-128-16,0 0 128 0,10-6-320 0,-1 1-80 15,-1-1-16-15,0-5 0 16,0-8-336-16,-2-4-64 0,1-5-16 0,-3 0 0 15,-2-4-2304-15,3 3-480 0,-1-1-96 0,0 2 0 16,-1-4 1168-16,1 2 240 0,-2-3 64 0,2-4 0 16,0 0 1184-16,1-2 240 0,1 1 48 0,-1 6 16 0,0 6 2496 0,-1 4 496 15,-1 1 112-15,-1 7 16 0,-1 4-560 0,3 0-96 0,0 7-32 0,-4 3 0 16,0 0-416-16,11-4-96 0,-11 4-16 0,13-2 0 16,-13 2-512-16,15 6-96 0,2 1-32 0,-1 0 0 15,0 2-96-15,1 1-32 0,-2 1 0 0,1 1 0 0,-3-2-160 0,-1 3-32 16,-3-2-16-16,-1 0 0 0,-2 1-96 15,-3 1-16-15,-5 0 0 0,-1 0 0 0,-4 0 64 0,-3-4 0 16,-3-1 0-16,-4 3 0 0,-4-1 48 16,0 0 16-16,-3-1 0 0,1 1 0 0,-1-3-320 0,4 0 0 15,0-1 0-15,4 1 0 0,5 0 192 0,0-2-64 16,2 0 0-16,9-5-128 0,0 0 0 0,0 0 0 16,0 0 0-16,0 0 0 15,0 0 0-15,0 0-144 0,14 6-16 0,2 0 0 0,2-4-80 16,2 1-16-16,1-2 0 0,0 2 0 0,2 1 32 0,-1 0 0 15,-1 0 0-15,-1 1 0 0,-2 0 224 0,-4 0-176 16,-3 0 176-16,-11-5-160 0,8 8 160 0,-8-8 0 16,0 0 0-16,-2 13-128 0,-3-1 128 0,-4 1 256 15,-4 0-64-15,-4-1-16 0,-3 2-48 0,-1 3 0 16,1 1 0-16,-1 1 0 0,-1-1-288 0,2 3-64 16,0-3-16-16,4 7 0 15,1-1-784-15,3 8-144 0,2 2-48 0,2-2-10464 0</inkml:trace>
  <inkml:trace contextRef="#ctx0" brushRef="#br0" timeOffset="-164558.59">27610 2659 7359 0,'-4'-3'656'0,"4"3"-528"15,-6 4-128-15,-3 5 0 0,-2 3 2944 0,-1 5 576 16,-1 3 96-16,-1 3 32 0,-3 3-2048 0,0 1-384 16,-2 3-96-16,0 0-16 0,2 0-288 0,0 0-64 15,2 0-16-15,2-2 0 0,1-6-448 0,3-1-96 16,1-3 0-16,3-1-16 0,0-4-176 0,1-5 128 15,4-8-128-15,0 0 128 0,0 0-128 0,0 0-256 16,5 13 64-16,4-7 16 16,0-3-784-16,3-8-176 0,0-2-16 0,2-4-9856 0</inkml:trace>
  <inkml:trace contextRef="#ctx0" brushRef="#br0" timeOffset="-164347.85">27701 2504 13823 0,'-1'-11'608'0,"1"11"128"0,1-2-592 0,-1 2-144 15,0 0 0-15,0 0 0 0,0 0 2240 0,2 11 432 16,0 5 80-16,0 0 0 0,-1 2-1312 0,-1 2-272 16,1 0-48-16,1 4-16 0,-1-1-192 0,0 14-32 15,2-3-16-15,-1-3 0 0,1 0-480 0,0-1-112 0,-1-1-16 0,1-6 0 16,-1-2 160-16,1-1 32 0,-2-2 0 0,1-2 0 16,-2-3-784-16,0 0-160 0,-3-3-16 0,3-10-16 15,-5 9-208-15,0 2-32 0,-1 2-16 0,-3-4 0 31,-3-3-2544-31,1-2-512 0</inkml:trace>
  <inkml:trace contextRef="#ctx0" brushRef="#br0" timeOffset="-164195.64">27507 2924 3679 0,'0'0'160'0,"-14"-17"32"15,-4-3-192-15,3 6 0 0,6 6 0 0,1 4 0 16,8 4 3968-16,0 0 736 0,-2-7 160 0,2 7 16 0,0 0-2720 0,0 0-560 16,11-2-96-16,2 1-32 0,3-2-704 0,2 0-160 15,1-2-32-15,1 2 0 0,3 2-288 0,1 1-64 16,4 0-16-16,-3 3 0 0,-2-1-208 0,2 0 128 15,0 2-128-15,-1 3 0 0,-2 1-192 0,2 8-144 16,-1 6-32-16,-2 2-8176 16,-5-4-1632-16</inkml:trace>
  <inkml:trace contextRef="#ctx0" brushRef="#br0" timeOffset="-163872.87">27816 3452 11967 0,'0'-15'1072'0,"0"6"-864"0,-1-4-208 0,0-3 0 16,-1 3 2848-16,2-1 528 15,-2 4 96-15,-1-5 32 0,-1 1-2048 0,-2 2-416 0,-2-1-80 0,-1 4 0 16,-3 0-304-16,0 1-48 16,-1 0-16-16,-8 0 0 0,3 2-160 0,1 5-48 15,1-2 0-15,-1 6 0 0,-1-1-48 0,0 5-16 16,4 1 0-16,-1 2 0 0,1 2-320 0,1 1 0 15,0 1 0-15,1 3 0 0,3 3 0 0,0-1 0 16,0-1 0-16,4 1 0 0,1-5 0 0,4-1 0 0,2 3 0 16,2 1 0-16,1-4 0 0,3 1 144 0,3-2-144 0,3-2 160 15,4-2-160-15,6-3-192 0,3-1 32 0,3-1 16 16,1-2-80-16,3-1-16 0,1-3 0 0,2 2 0 0,-1-2 112 0,2 3 128 16,1 4-208-16,-5-2-13712 15</inkml:trace>
  <inkml:trace contextRef="#ctx0" brushRef="#br0" timeOffset="-142762.39">27201 8586 15663 0,'-9'-11'1392'0,"2"6"-1120"16,-1-2-272-16,0 1 0 0,2 1 2048 0,-1-2 336 15,0 1 80-15,0-1 16 0,1 2-1424 0,-2 1-288 16,0 0-48-16,1 0-16 0,1 2-320 0,-1-1-80 16,0 2-16-16,0 1 0 0,1 0-288 0,6 0 0 15,-10 1 128-15,3 2-128 0,-4-1 0 0,3 2 0 16,0 0 0-16,-1 1 0 0,-1 3 0 0,0 2 0 16,-1 1 0-16,1 1 160 0,-2 1-32 0,-1-2-128 15,0 4 192-15,-3 3-64 0,-1 2 48 0,-1-1 0 0,-2 1 0 0,1-1 0 16,-2-2 80-16,-2 0 0 15,-2-3 16-15,-1 5 0 0,1 2 64 0,0 3 16 0,-1 5 0 0,1 2 0 16,1 1-160-16,-1 3-48 0,3 3 0 16,-1-2 0-16,3 1-144 0,0 2 0 0,2 2 144 0,0 1-144 15,-2-3 128-15,0 0-128 0,1-1 128 0,1-1-128 16,-1-2 0-16,1 1 0 0,1 1 0 0,0 2 0 16,-1-1 0-16,2 1 0 0,2-1 0 0,-2 1 0 15,3 0 0-15,3-1 0 0,-1-2 0 0,4-1 0 16,0-1 0-16,2 0 0 0,1-2 0 0,1 0 0 15,2 2 0-15,2 1 0 0,2 0 0 0,1 1 128 16,0-2-128-16,5 2 0 0,1 1 0 0,3-1 128 16,2 1-128-16,3 2 0 0,2-2 128 0,0-1-128 15,0-2 0-15,3-2 128 0,0 2-128 0,-1 1 0 0,-1-2 128 16,1 1-128-16,-1-3 160 0,3-1-160 0,2-1 208 0,4-1-48 16,2 1-16-16,4-2 0 0,3 1-144 0,4-3 0 15,3 1 0-15,1 0 128 0,-1-4-128 0,-2-1 0 16,-1-2 144-16,-1-2-144 0,-1 0 176 15,1-1-48-15,0 0 0 0,3-5 0 0,6 0 32 16,4-2 0-16,1-3 0 0,1-2 0 16,1-2 112-16,-5-1 32 0,-4-4 0 0,0 1 0 0,2-1-128 0,4-4-32 15,2 0 0-15,6-1 0 0,-1 0-144 0,-1 2 0 16,-1-4 0-16,-5 0 0 0,-5-4 0 0,-1-1 0 16,2 0 0-16,3-1 0 0,-1 0 0 0,4 1 192 15,1-5-192-15,-4 1 192 0,-4-2-192 0,-6-1 0 0,-3-2 144 16,-3 1-144-16,-2-2 0 0,-1-1 0 0,0-4 0 0,1-4 128 15,-1-1 0-15,-1-1 0 0,-2-1 0 0,0-1 0 16,-1-4 0-16,0-2 16 0,2-3 0 0,-2-4 0 16,-3-4 0-16,-5 3 0 15,-2-4 0-15,-4 0 0 0,-2 3-144 0,-2-1 0 16,-2 5 0-16,-2-5 0 0,-4-3 0 0,-1 2 0 16,-1 0 0-16,-5 4 0 0,1 4 0 0,-3 1 0 0,-1 4 0 0,-3 3 0 15,-2 2 0-15,-2 2-144 0,-2 1 144 0,-2 0 0 16,-5-4-224-16,-5-3 64 0,-5-6 16 0,-3 2 0 15,-3 1-48-15,1 1-16 0,-2-1 0 0,0-1 0 16,2 5 208-16,1 2-192 0,-1 3 192 0,4 4-192 16,2 2 192-16,-3 2-176 0,-1-3 176 0,-1 0-160 15,-1 0 160-15,-2 1-192 0,-4 3 192 0,3 4-192 16,1 4 192-16,0 2 0 0,1 4 0 0,-1 2 0 16,0-1-208-16,1 5 32 0,2 2 16 0,0 1 0 0,1 1 160 0,-4-1-192 15,-2 0 192-15,-2 2-192 0,0 1 192 0,-1 0-160 16,2 0 160-16,2 0-160 0,1 0 160 0,1 0 0 15,3-2-144-15,2 4 144 16,1-1 0-16,2 2 0 0,1 0-144 0,1-2 144 0,0 2 0 0,-2 0-128 16,-1 3 128-16,0-1 0 0,-1 0-128 0,1 2 128 15,0-5 0-15,4 3 0 16,1 1-464-16,3-2 16 0,2-2 0 0,3-2 0 16,2-2-624-16,2-1-112 0,1-1-32 0,1 0-12176 0</inkml:trace>
  <inkml:trace contextRef="#ctx0" brushRef="#br0" timeOffset="-141337.41">27381 9142 21183 0,'-3'-6'944'0,"-1"-3"192"0,-2-4-912 0,6 13-224 16,0 0 0-16,0 0 0 0,0 0 1152 0,0 0 192 15,-6-7 48-15,6 7 0 0,0 0-480 0,0 0-80 16,0 0-32-16,-11-3 0 0,-2-2-384 0,1 4-80 15,1 5-16-15,0 4 0 0,0 2-32 0,1 4-16 16,-3 5 0-16,0-2 0 0,0 0-272 0,0 2 128 16,0 1-128-16,0-1 0 0,1 3 192 0,2-1-64 15,0-1 0-15,4-1-128 0,2-2 144 0,1-1-144 16,1 1 0-16,0-4 144 0,5 1-144 0,2-2 0 0,3-2 0 0,5 1 0 16,3-5 0-16,3 1 0 15,5-3 0-15,7-2 0 0,7 0 0 0,2-1 128 0,3 0-128 0,-2-1 128 16,-6 0-368-16,-4-1-80 0,-2-2 0 0,-4 2-16 31,-4 2-624-31,-3 1-128 0,-4 0-32 0,-1 1-11536 0</inkml:trace>
  <inkml:trace contextRef="#ctx0" brushRef="#br0" timeOffset="-141041.58">27295 9846 14735 0,'0'0'1312'0,"0"0"-1056"16,0 0-256-16,0 0 0 0,0 0 1520 0,0 0 240 15,0 0 48-15,0 0 16 0,0 0-400 0,0 0-80 16,-6 11 0-16,-1 3-16 0,-5-1-736 0,-2 4-144 16,-5 3-16-16,2-1-16 0,0 7 96 0,0 4 0 15,3 4 16-15,2 4 0 0,3 4-304 0,1 1-64 16,2-3-16-16,2-5 0 0,1-3-144 0,3-5 128 15,-1-5-128-15,2-4 128 0,2-3-384 0,0-2-96 16,-3-13-16-16,0 0 0 16,3 8-80-16,-3-8-32 0,0 0 0 0,11 0 0 15,-2-6-416-15,0 0-96 0,2-3-16 0,-1-4 0 16,-1-2-1728-16,3-4-336 0,-2-6-80 0</inkml:trace>
  <inkml:trace contextRef="#ctx0" brushRef="#br0" timeOffset="-140877.08">27375 9914 4607 0,'11'-14'192'0,"-3"6"64"0,0 1-256 0,-8 7 0 0,7-6 0 0,-7 6 0 15,0 0 3632-15,0 0 672 0,0 0 144 0,0 0 32 16,3 10-2944-16,0 2-576 0,-5 1-112 0,1 3-16 16,-2 2-384-16,2 3-64 0,0 4 0 0,1-3-16 15,0 5-128-15,2-3-32 0,2-1 0 0,0 1 0 0,0-1 48 0,1-1 16 16,1-2 0-16,0-1 0 0,-3 2-48 0,-1-5-16 16,-2-3 0-16,0 1 0 15,-1-3-528-15,0-1-96 0,-1-1-32 0,2-9-7424 16,0 0-1472-16</inkml:trace>
  <inkml:trace contextRef="#ctx0" brushRef="#br0" timeOffset="-140700.22">27123 10190 9215 0,'0'0'816'0,"0"0"-656"16,-7-5-160-16,7 5 0 0,0 0 2800 0,0 0 528 16,-4-6 96-16,4 6 32 0,0 0-1728 0,5-7-320 15,3 1-80-15,3-1-16 0,2-2-832 0,2 3-160 16,5-1-48-16,3 0 0 0,3-2-272 0,2 4 160 15,0-1-160-15,5-1 128 0,2 3-128 0,-2 0 0 16,-3 2 0-16,-2-1 0 16,-1-1-1664-16,-4 0-432 0</inkml:trace>
  <inkml:trace contextRef="#ctx0" brushRef="#br0" timeOffset="-139381.05">28195 9871 13359 0,'0'0'288'0,"0"0"64"0,0 0 16 0,0 0 16 0,0 0-384 0,0 0 0 16,0 0 0-16,7-6 0 0,-7 6 976 0,0 0 128 15,0 0 32-15,0 0 0 0,0 0-48 0,7-7-16 16,-7 7 0-16,0 0 0 0,0 0-96 0,0 0-16 15,0 0 0-15,0 0 0 0,0 0-240 0,0 0-48 16,0 0-16-16,0 0 0 0,0 0-400 0,0 0-96 16,0 0-16-16,0 0 0 0,0 0 80 0,5 22 16 0,-3-1 0 0,-3 2 0 15,0 4 80-15,-3-4 0 16,1-2 16-16,1 2 0 0,-2 2-144 0,2-1-48 16,2-4 0-16,0-1 0 0,0-2-144 0,2 0 160 0,3-4-160 0,0 0 160 15,-1-2 48-15,-1-3 16 0,-2-1 0 0,0-1 0 16,2-1-224-16,-3-5 0 15,4 6 0-15,-4-6-160 0,0 0 0 0,0 0 0 16,0 0 0-16,0 0 0 0,0 0 928 0,0 0 176 0,1-11 32 0,-1 5 16 31,0-3-1584-31,-1-8-320 0,-1 0-64 0,0 0-16 0,-1-1 736 0,1-1 256 0,0 0-192 0,2-1 192 16,0 2-192-16,0-2 192 0,-1-2-208 0,2 8 80 16,1 0 128-16,0-1 0 0,2 1 0 0,0 1-128 15,1 1 128-15,1-1-160 0,-1 1 160 0,1 3-160 16,2 0 160-16,0 0 0 0,1 0 0 0,1 1 0 0,1-1 0 0,1 2 0 15,-1 3 160-15,2 0-160 0,0 2 0 0,0 1 0 16,0-2 0-16,2 3 0 0,-1 1 0 0,-1 1-128 16,-1 0 128-16,-2 1 0 0,0-2 0 0,-3 3 0 15,2 0 0-15,-1 5 0 0,-1-1 0 0,-1 2 0 16,0-1 0-16,-4 2 0 0,-2-1 208 16,-1 2-48-16,-3 1-16 0,0-3 0 0,-3 1 64 0,-2 1 16 15,-2-2 0-15,-1 1 0 0,0-2-32 0,-1-2 0 16,-1 0 0-16,1-1 0 0,0 0-192 0,1-1 176 15,0 0-176-15,2-1 160 0,2-1-160 0,1 1 0 16,7-4 0-16,0 0 0 0,-5 1 0 0,5-1 0 16,0 0 128-16,0 0-128 0,0 0 0 0,0 0-272 15,0 0 64-15,7 6 16 0,1 0 16 0,1 0 16 16,1-2 0-16,3 3 0 0,0-1-16 0,3 1 0 16,0-1 0-16,0 2 0 0,1 0 176 0,-1 2-160 0,0 1 160 0,-2 2-160 15,-1 5 160-15,-1 0-208 0,-2-2 80 0,-2 1 128 16,-3-3-176-16,-1-1 176 0,-1 1-128 0,-1-2 128 15,-4-1 0-15,-2 2 192 0,-3-6 0 0,-2 1-16 16,-1 0 208-16,-5-1 32 0,-1-1 16 0,-3 1 0 16,0-5-16-16,-3 1 0 15,-2 0 0-15,1-3 0 0,0 0-112 0,3-2-32 0,0-2 0 0,3 2 0 16,0-4 48-16,-2-1 0 0,3-1 0 0,6 0 0 16,2-4-448-16,4 1-96 0,2-4-16 0,5 2-10000 15,4-4-1984-15</inkml:trace>
  <inkml:trace contextRef="#ctx0" brushRef="#br0" timeOffset="-138197.27">32014 8377 11967 0,'-5'-20'528'0,"1"13"112"0,-1-6-512 0,-2 1-128 0,1 1 0 0,-2 1 0 15,-1 0 3232-15,0 0 608 0,-2 3 128 0,-3-4 32 16,0 6-2720-16,-1 0-528 0,0 1-112 0,-1 3-32 15,-2 1-464-15,-6 1-144 0,-3 1 0 0,-3 2 0 16,-3 2 0-16,-1 1 0 16,-2 2-160-16,-1 2 160 0,1-1-160 0,-1 3 160 15,1 2 0-15,10-1-144 0,-2 7 400 0,0 4 96 0,-2 3 16 0,-2 4 0 16,0 4-144-16,-2 3-32 0,-1 6 0 0,-16 20 0 16,5-4-192-16,3 2 128 0,5 1-128 0,3 1 0 15,3-3 128-15,2 6-128 0,4 4 0 0,-1 1 0 16,3 0 128-16,2 1-128 0,2 2 0 0,3-1 0 15,3 2 128-15,3-1-128 0,3 0 0 0,3-6 0 16,3-1 0-16,0-1 128 0,4 0-128 0,3-2 0 0,3-5 0 16,2 1 0-16,2-5 128 0,5 2-128 0,2-7 224 0,5 1 0 15,-1 1 0-15,9-2 0 0,4-3-48 0,8 0-16 16,7-2 0-16,4-3 0 0,1-2 64 0,-1-3 16 16,-3-7 0-16,4-2 0 0,5-4 16 0,6-1 16 15,4-1 0-15,2-6 0 0,0-4-272 0,-3-3 0 16,-7-4 0-16,5-1 0 0,5-5 0 0,7-1 0 15,5-1 0-15,-3-1 0 0,-3-4 0 0,-1-1 0 16,-1-3 0-16,3-1 0 0,3 0 0 0,-2 0 0 16,-7-4 0-16,-6 0 0 0,-5-4 0 0,-29 8 0 0,5 0 0 0,4-5 0 15,2-2 0-15,4-4 0 0,-1-6 0 0,-1-3 0 16,-5-4 0-16,29-33 0 0,-16 9 0 16,-13 6 160-16,-10 3 16 0,-3-5 0 0,-4-3 0 0,-4-9 0 15,-4-4-176-15,-3-2 0 0,-1 0 0 16,-4 6-176-16,-2 7 16 0,-5-4 0 0,-2-5 0 0,-2-4 0 15,-5-6 160-15,-1 4 0 0,-2 8 0 0,-2 7 0 16,-2 5 0-16,-2-4 0 0,-3-6 0 0,-1-3 0 16,0-2 0-16,-3 3 0 0,-4 5 0 0,-6 3-128 0,-5 6 128 15,-3-5 0-15,-4-7 128 0,-2 0-128 0,-1 0 160 16,21 29-32-16,-5 0-128 0,-3 1 192 0,-4 0-192 0,-8 2-160 16,-8 2 32-16,-6 1 0 0,-1 0-192 0,-57-20-16 15,21 15-16-15,9 11 0 0,7 9 160 0,3 3 48 16,1 2 0-16,5 2 0 0,6 1 144 0,8 6 0 15,10 2 0-15,5 7 0 16,4 4-416-16,5 1 0 0,1 0 0 16,0 1-13472-16</inkml:trace>
  <inkml:trace contextRef="#ctx0" brushRef="#br0" timeOffset="-136949.23">31787 8760 19343 0,'7'-8'848'0,"1"3"192"0,-1-1-832 0,-7 6-208 0,11-7 0 0,-11 7 0 16,9-4 1056-16,-9 4 160 0,0 0 48 0,0 0 0 0,0 0-336 0,10 5-64 15,-10-5-16-15,0 0 0 0,0 0-720 0,0 0-128 16,3 19 0-16,-2 2-128 0,-1-2 352 0,2 1 80 16,-2-2 16-16,1 4 0 0,0-1-320 0,2 1 160 15,-1-1-160-15,1 0 128 0,-3-2-128 0,1 0 160 16,2-5-160-16,1 0 160 0,0-2-160 0,0-1 160 16,0-2-160-16,-4-9 160 0,0 0-32 0,0 0-128 15,5 6 192-15,-5-6-64 0,0 0-336 0,0 0-80 16,0 0-16-16,0 0 0 15,5-9-416-15,0-3-96 0,-2-5-16 0,-1 0 0 16,0-2-2320-16,-1-2-480 0,-1-1-80 0,0 0-1456 16,0 1-272-16</inkml:trace>
  <inkml:trace contextRef="#ctx0" brushRef="#br0" timeOffset="-136602.59">31912 8741 10079 0,'3'-21'448'0,"1"8"80"0,-1-2-528 0,-1 2 0 16,1-2 0-16,1 3 0 0,0 3 1664 0,-4 9 240 16,5-11 32-16,0 4 16 0,-5 7-400 0,8-9-80 0,-8 9 0 0,10-4-16 15,1 4-624-15,-1 0-128 0,2 2-32 0,1 2 0 16,0 0-480-16,1 3-192 0,1 0 128 0,-1 4-128 15,0 1 0-15,1 1 0 0,-2 1 0 0,0-1 0 16,-2-1 0-16,-3-4 0 0,-1 3 0 0,-5 0 0 16,-2-1 224-16,-2-1 64 0,-5-1 16 0,-1-1 0 15,-2-2 64-15,-2-1 16 0,-1 0 0 0,-1 1 0 16,0 0-176-16,-1-1-16 0,1 1-16 0,0-4 0 0,-1 2-176 0,3 0 0 16,1-2 0-16,2 0 0 0,9-1 0 0,0 0 0 15,0 0 0-15,0 0-176 0,0 0 176 0,0 0-160 16,0 0 160-16,0 0-160 0,0 0-160 0,0 0-16 15,13 8-16-15,1 0 0 0,2-2 208 0,1 1 144 16,-2-2-192-16,3 2 192 0,1-1-128 0,-1 1 128 16,-1-1 0-16,-1 2 0 0,-3-3-128 15,-3 2 128-15,-10-7 0 0,0 0 0 0,0 0 0 16,-1 13 0-16,-3-1 0 0,-4-1 0 0,-4 0 272 16,-2-2 64-16,-3 1 16 0,0 2 0 0,-1 1-96 0,-1 0 0 15,3 0-16-15,-1 0 0 16,1 2-592-16,2-1-112 0,2 2-32 0,1-1-11408 0</inkml:trace>
  <inkml:trace contextRef="#ctx0" brushRef="#br0" timeOffset="-136268.33">31981 9473 18431 0,'0'0'1632'0,"-7"0"-1312"0,-4-2-320 0,0 4 0 15,-3 2 1552-15,1 3 240 0,0-1 64 0,4 2 0 16,-1 3-1056-16,-2 0-208 0,0 4-32 0,-5 4-16 15,0 1-544-15,6 2 0 0,2-1 0 0,3 1 0 0,5-4 0 0,1 0-144 16,3 2 144-16,1-11 0 0,1-1 0 0,3-2 256 16,1-2-48-16,3 3 0 0,2 2 160 0,3 1 16 15,2-2 16-15,4 0 0 0,1 0-208 0,2-3-32 16,3 0-16-16,13 5 0 16,-3-3-768-16,-3 2-144 0,-2 1-48 0</inkml:trace>
  <inkml:trace contextRef="#ctx0" brushRef="#br0" timeOffset="-136004.47">32081 10087 20271 0,'0'0'1792'0,"0"0"-1424"16,-10 3-368-16,1 0 0 0,9-3 1296 0,-11 6 192 0,-1 2 48 0,0 4 0 15,0 1-464-15,-1 2-96 16,0 4-16-16,-2-1 0 0,-2-1-608 0,1 2-128 0,2 5-32 0,-1 2 0 16,2 0 0-16,3 1 0 15,2 7 0-15,2-5 0 0,-1-4-192 0,3-2 0 0,2-5 0 0,2 1 0 16,0-1 0-16,0 0 0 0,1-6 0 0,0 0 0 31,-1-3-512-31,0-9-32 0,0 0-16 0,0 0 0 16,0 0-1296-16,0 0-272 0,0 0-48 0</inkml:trace>
  <inkml:trace contextRef="#ctx0" brushRef="#br0" timeOffset="-135794.83">32006 10175 11967 0,'0'0'528'0,"4"-8"112"0,-4 8-512 0,0 0-128 0,0 0 0 0,0 0 0 16,0 0 3056-16,0 0 576 0,0 0 112 0,7 16 32 15,-3 1-2688-15,-2 2-512 0,1-2-128 0,-1 3 0 16,1-1 0-16,0 2 16 0,1 3 0 0,-2 0 0 0,3-3-208 0,2 1-64 15,-1 0 0-15,4-2 0 0,-1-2-64 0,-2 1 0 16,1-3-128-16,0-1 192 0,-1-2-192 0,-3-1 0 16,-3-1-144-16,-1-11 144 15,1 12-528-15,-1-12-16 0,0 0 0 0,-4 9-7904 16,4-9-1568-16</inkml:trace>
  <inkml:trace contextRef="#ctx0" brushRef="#br0" timeOffset="-135644.14">31845 10385 24639 0,'0'0'544'0,"-8"-7"112"0,1 3 32 0,7 4 0 0,0 0-560 0,0 0-128 0,0 0 0 0,7-8 0 16,1 3 928-16,3 1 160 0,2 2 16 0,3-1 16 15,1 0-864-15,4 2-256 0,2-3 0 16,3 3 128-16,3 4-320 0,2 0-48 16,3 3-16-16,0 0 0 0</inkml:trace>
  <inkml:trace contextRef="#ctx0" brushRef="#br0" timeOffset="-132954.39">16446 8789 26943 0,'-13'-5'1200'0,"-18"-11"240"0,17 15-1152 0,-1 1-288 16,2 4 0-16,-1-4 0 0,0 1 304 0,-1-2 0 16,0-3 0-16,-1 2 0 0,-1 5-112 0,1 1 0 15,-1 1-16-15,4-3 0 0,-3 0-176 0,-4 1 0 16,-2 1 0-16,-2 0 128 0,-3-1-128 0,0 3 0 16,-2 0 0-16,0 1 0 0,-2-1 0 0,2 1 0 15,1 2 0-15,-1 1 0 0,1 2 0 0,1 4 0 16,-2 3 0-16,-10 9 0 0,5 3 0 0,2 2 0 15,1 0 0-15,-6 1 128 0,-5-4 144 0,1 5 32 16,-2 3 0-16,3 3 0 0,4 0 16 0,2 1 16 16,-1 2 0-16,5 3 0 0,3-1-144 0,0 4-48 15,0 2 0-15,5 0 0 0,2 1-144 0,5 2 0 16,0 0 0-16,4 0 0 0,0-2 0 0,3 2 0 0,2 1 0 0,2 1 0 16,1 3 0-16,5 0 0 0,0 1 0 0,3-1 0 15,2-1 0-15,3 0 0 16,2-3 128-16,5 0-128 0,5-1 0 0,3-3 0 0,2-3 128 15,7-2-128-15,5-2 128 0,7-2-128 0,2-4 192 0,6-4-64 16,2-2-128-16,-1-6 0 0,-3-4 0 16,2 0 128-16,5-3-128 0,4 0 192 0,3-1-192 0,2-3 192 0,-2-3 0 15,-3-1 0-15,-4 0 0 0,-1-2 0 0,2-1-64 0,3-1 0 16,2-1 0-16,3-4 0 16,1-3-128-16,-1-3 192 0,-4 0-192 0,-2-6 192 15,-2 0-192-15,4-4 160 0,3-6-160 0,3 1 160 0,3-3-160 0,-1 2 0 16,-6-5 0-16,-1-2 0 0,-3-1 0 0,0-2 0 15,1 0 0-15,-1-1 0 0,1-1 0 0,-3 0 0 16,-3 1 0-16,-7-3 0 0,-7 1 0 0,-3-2 0 16,-3-3 0-16,-2-2 128 0,-2-1-128 0,-1-3 192 15,-1 0-192-15,-1-4 192 0,-1 1 0 0,-3-3 16 16,-2-5 0-16,-3-2 0 0,-3-1-16 0,-1 2-16 16,-4 0 0-16,-3 0 0 0,-1 2 16 0,-5-6 0 0,-5-5 0 0,-4 1 0 15,-3-1 0-15,-3 0 0 0,-3 0 0 0,-3 7 0 16,2 4 0-16,-4-3 0 15,-3-1 0-15,-3 0 0 0,-2-1-192 0,-4 1 128 0,-1 0-128 0,1 6 128 16,-1 4-128-16,-4 4 0 16,-2 1 0-16,-6 4 0 0,-7 4-128 0,-5-1-16 0,-5-3 0 15,17 12 0-15,-6-4 0 0,1 0 0 16,-1 4 0-16,1 0 0 0,-2 4 144 0,-4 2 0 16,-4 2-144-16,1 1 144 0,2 0 0 0,2 4-144 0,3 0 144 0,4 1 0 15,4 5-144-15,3-3 144 16,2 4 0-16,-14-2-144 15,2 3-256-15,3 4-48 0,0-2-16 0,15 6 0 0,-6-2 144 0,0 3 48 16,0 4 0-16,-12 5-15232 0</inkml:trace>
  <inkml:trace contextRef="#ctx0" brushRef="#br0" timeOffset="-131324.21">16276 9134 19343 0,'0'0'1728'0,"0"0"-1392"16,-7 11-336-16,2 2 0 0,-2 4 1008 0,2 4 128 0,0 5 16 0,-3-5 16 15,-4-6-656-15,3 5-144 0,1 5-32 0,1 2 0 16,0 0 368-16,2 3 64 0,1 0 0 0,-1 0 16 0,1-1-512 0,5-2-96 15,4-1-32-15,1-5 0 0,-3-2-16 0,1-8-128 16,-4-11 192-16,6 7-64 0,-6-7-128 0,0 0 160 16,0 0-160-16,0 0 160 0,0 0-384 0,7-8-80 15,1 1-16-15,-3-4 0 16,1-2-464-16,-1 0-112 0,-3-4 0 0,2-2-16 16,0 1-240-16,-1-3-32 0,0-1-16 0,-1 0 0 15,1-1 528-15,-1 0 96 0,1 0 32 0,0-1 0 0,-1 0 544 0,2-1 0 16,0-1 0-16,1-3 0 0,-1 2 400 0,1 1 192 15,2 2 48-15,-1 5 0 0,2 0 128 0,0 6 16 16,0 2 16-16,0 3 0 0,1 1-224 0,-9 7-64 16,0 0 0-16,0 0 0 0,9 4-304 0,0 1-64 15,0 3-16-15,-2-1 0 0,1 1-128 0,-2 1 160 16,-6-9-160-16,10 19 160 0,-6 0 208 0,0 1 32 16,-2 6 16-16,-4-2 0 0,-2-3 48 0,-1 0 16 15,-3 1 0-15,-1-5 0 0,0 0-224 0,0-2-32 16,0-2-16-16,0-1 0 0,1 0-208 0,1-4 128 15,2 0-128-15,5-8 0 0,0 0 128 0,0 0-128 0,0 0 0 16,0 0 0-16,0 0 0 0,5 10-128 16,-5-10-16-16,9 10 0 0,-9-10-16 0,14 8 0 0,-1-1 0 0,0-2 0 15,0-1 160-15,1-2-192 0,-1 1 192 0,-1 1-192 16,-1 0 192-16,-11-4 0 0,11 6 0 0,-11-6 0 16,9 8 0-16,-9-8 0 0,0 0 0 0,0 16 0 15,-3 0 0-15,-4 0 0 16,-3 3 128-16,-1 0-128 0,-2 1 0 0,-2 2 0 0,0 4 0 0,-1 5 0 15,2 2-512-15,-1 1-160 16,1-4-32-16,2 2-16 0,-1 1-1792 0,2-6-368 0,0 1-64 16</inkml:trace>
  <inkml:trace contextRef="#ctx0" brushRef="#br0" timeOffset="-131098.5">16247 10074 11055 0,'0'0'480'0,"0"0"112"0,-3 10-464 0,-1 1-128 16,-1 4 0-16,-1 2 0 0,-2 5 2656 0,-3 5 512 15,0 4 96-15,-2 5 32 0,-2-3-2272 0,0 0-448 16,-1-3-80-16,3-1-32 0,1-1-32 0,1 0-16 16,-3-1 0-16,4-1 0 0,4-2-160 0,2-2-48 15,0-1 0-15,4-3 0 0,2-4-208 0,2-1-192 16,0-2 48-16,-4-11 0 15,0 0-480-15,0 0-80 0,12 2-32 0,-2-4 0 16,1-3-1408-16,-2-3-288 0,0-3-48 0</inkml:trace>
  <inkml:trace contextRef="#ctx0" brushRef="#br0" timeOffset="-130930.02">16274 10125 4607 0,'0'0'400'0,"0"0"-400"0,0 0 0 0,3 12 0 15,-2 0 4000-15,1 6 720 0,-2 4 144 0,0 4 16 16,0 4-3536-16,0 0-704 0,0 0-128 0,0-2-48 15,1 0-272-15,1-2-48 0,1-4-16 0,0-1 0 0,1 0-128 0,-1 1 0 16,0-1 0-16,4 1 0 0,-1 2 176 0,1-2 0 16,-1-1 0-16,-1-4 0 15,-1-3-736-15,0-1-144 0,-4-13-16 0</inkml:trace>
  <inkml:trace contextRef="#ctx0" brushRef="#br0" timeOffset="-130727.74">16104 10467 7359 0,'0'0'656'0,"0"0"-528"0,0 0-128 0,0 0 0 0,6-7 3776 0,4 2 736 0,4 1 144 0,-1 0 16 0,0 0-3328 0,2 0-656 16,2 1-144-16,0-3-32 0,-1 1-64 0,2 1-32 16,0-2 0-16,4-2 0 0,1 3-240 0,4 1-48 15,4 0-128-15,2 1 192 0,2 1-32 0,3-1-16 16,0 2 0-16,-1-3 0 15,0 2-592-15,-3-1-128 0,-4-4-32 0</inkml:trace>
  <inkml:trace contextRef="#ctx0" brushRef="#br0" timeOffset="-130441.89">17306 9699 25631 0,'-4'-22'1136'15,"2"9"224"-15,0 0-1088 0,-2 2-272 16,-3 1 0-16,1 1 0 0,-2 0 960 0,-5 3 144 0,-4 2 32 0,-1 6 0 16,-3 0-384-16,-4 9-80 0,-5 4-16 0,0 0 0 15,-1-3-464-15,1 4-192 0,5 7 176 0,4-1-176 0,2 0 224 0,3 1-48 16,4 4-16-16,3-4 0 0,5 0 112 0,3 0 32 16,0-3 0-16,5 3 0 0,2-4-128 0,3 2-32 15,3-8 0-15,5 1 0 0,2-1 0 0,5-3 0 16,3-4 0-16,5-1 0 0,3-1-144 0,4-1 160 15,4-2-160-15,-1-2 160 16,-2-2-640-16,0-2-128 0,1-2-32 0,-1 0-14432 0</inkml:trace>
  <inkml:trace contextRef="#ctx0" brushRef="#br0" timeOffset="-128310.45">11268 8794 21183 0,'-21'-10'944'0,"2"3"192"0,4 2-912 0,-6-2-224 15,-2 1 0-15,-1 1 0 0,1 0 1344 0,0 1 208 16,-1 1 48-16,2 2 16 0,-2-5-1072 0,2 5-224 0,-1 2-32 0,1 2-16 15,1 0-144-15,-1 3-128 0,-2-1 144 0,-1 5-144 16,1 1 128-16,-5 2-128 16,-5-2 0-16,7-1 0 0,-7-1 128 0,-3 6-128 15,-3 0 0-15,-2 2 0 0,-1 7 336 0,0 3-16 16,-1 2-16-16,2 5 0 0,0 1-16 0,-2 7 0 16,-2 3 0-16,-1 5 0 0,-1-1-128 0,1 3-32 15,-1 3 0-15,-16 26 0 0,8-5-128 0,5 1 0 16,7 0 0-16,5-1 128 0,4 0-128 0,2 1 0 0,3 0 0 0,4 1 0 15,4 2 0-15,2-6 0 0,2 2 0 16,6-7 0-16,3-4 0 0,5 0 0 0,4 3-144 0,4-3 144 16,4-1 0-16,4 0 0 0,7-2 0 0,-1-2 0 15,2-5 0-15,4 1 0 0,0-1 128 0,6-2-128 16,3-1 0-16,7-2 0 0,6-3 128 0,6-1-128 0,5-2 128 16,5-4-128-16,0-2 176 0,1-7-176 0,-3-3 192 0,5-3-64 15,11-3 0-15,6-1-128 0,6-3 320 0,-2 0-32 16,-5-4-16-16,5-2 0 0,4-3-112 0,4-1-32 15,3-1 0-15,-4-3 0 0,-1-4-128 0,-1-4 0 16,-1-2 0-16,6 0 0 0,6-2-128 0,-7 0 128 16,-6-3-160-16,2-3 160 0,4 0 0 0,3 0 0 0,0-3 0 15,-7-1 0-15,-11-6 0 0,1-1 0 0,1-1 0 0,0 0 0 16,3-4 0-16,-9-1 240 16,-5 1-32-16,-5-4 0 0,-3-1-208 0,0-2 0 0,0 0 0 15,3-3 0-15,-1-1 0 0,-5-2 0 16,-4 0 0-16,-11-6 0 0,-7-5 0 0,-4-4 0 15,-5 0 0-15,-4-5 0 0,-5-2 0 0,-3 0 192 16,-5 0-48-16,-3-3-16 16,-5 0-736-16,-5-4-160 0,-6-2-16 0,-4 1-16 0,-5 5 1552 0,-2 0 304 0,-4 7 64 0,-6-8 16 15,-7-8-1136-15,-9 1 0 0,-10 2-160 0,-2 2 0 32,-5 2-800-32,0 4-144 0,-1 0-48 0,2 1 0 0,0-3 1792 0,-7 4 336 0,-13 6 80 0,-1-1 16 15,-4 8-800-15,6 6-144 0,5 7-128 0,-7 3 144 16,-8 2 32-16,-3 0 0 0,-5 1 0 0,6 4 0 0,9 10-32 15,-4 1 0-15,-6 3 0 0,0 1 0 0,-2 1-144 0,8 6 0 16,9 6 0-16,4 0 0 16,1 2-640-16,-1 2-16 0,-5 0 0 0,8 4-14640 15</inkml:trace>
  <inkml:trace contextRef="#ctx0" brushRef="#br0" timeOffset="-127766.45">11555 9180 27007 0,'-11'-9'1200'0,"4"2"240"0,-3 0-1152 0,-1 0-288 0,-1 2 0 0,2 2 0 0,10 3 512 0,-15 3 32 16,-2 3 16-16,-1 5 0 0,0 2-176 0,1 8-48 15,-1 2 0-15,2 2 0 0,-2 0-336 0,1 1 0 16,1-3 0-16,0-1-128 0,3-1 128 0,0-1-208 15,-1-3 80-15,6-2 128 0,10 4-192 0,4-4 192 16,2 0-160-16,6-2 160 0,4-4 0 0,5 0 160 16,0-5 0-16,8-3 0 0,5-1 192 15,4-2 32-15,4-1 16 0,6-2 0 0,3 1-592 0,1 0-112 16,-1-3-16-16,-5 3-16 16,-3 3-560-16,-11-1-128 0,-8-1 0 0,-3 2-11328 0</inkml:trace>
  <inkml:trace contextRef="#ctx0" brushRef="#br0" timeOffset="-126756.18">11501 9880 911 0,'0'0'0'0,"0"0"0"15,0 0 0-15,0 0 0 0,0 0 3328 0,0 0 592 16,3-9 112-16,-3 9 32 0,0 0-1888 0,0 0-384 15,0 0-80-15,0 0-16 0,0 0-352 0,0 0-64 16,0 0 0-16,0 0-16 0,0 0-384 0,0 0-80 16,0 0-16-16,0 0 0 0,0 0-784 0,0 0 0 15,1 17 0-15,-1 3 0 0,-1-1 0 0,1 5 256 16,-1-1-48-16,1 4-16 0,-2 2 112 0,2-2 16 16,2 2 0-16,-2 1 0 0,1-5-320 0,2 1 128 0,-1-1-128 15,1-3 0-15,-2-4 176 0,-1-2-176 16,1-4 160-16,1-2-160 0,2 3 192 0,-2-3-64 15,-2-10-128-15,0 0 192 0,3 8-192 0,-3-8 0 16,0 0 0-16,0 0 0 0,0 0-336 0,0 0-16 0,0 0 0 0,0 0 0 16,-4-10 48-16,0-2 16 0,1 2 0 0,0-5 0 15,-1 0-224 1,0-5-64-16,-2-3 0 0,3-3 0 0,-3 0 160 0,2-1 32 0,2 0 0 0,-1 1 0 16,1 1 208-16,2 2 176 0,1 1-208 0,2-1 80 0,0 3 128 0,4 0 0 15,1 3 128-15,1 1-128 0,1 3 192 16,1 3-48-16,1 0 0 0,1 0 0 0,1 1 48 0,0 0 16 15,2 0 0-15,1 1 0 0,-2 4 48 0,1 2 16 16,0-2 0-16,2 1 0 0,0 1-272 0,1 2 128 16,-5 2-128-16,-2 3 0 15,-3-1 0-15,0 1 0 0,-1 2 0 0,-2 1 0 16,-6-8 0-16,4 12 192 0,-1 1-64 0,-2 0-128 16,-4-2 336-16,-1 1-32 0,-1 0-16 0,-4 1 0 0,-3 0-48 0,-1 3-16 15,-2-3 0-15,-1 0 0 0,-2 1-224 0,0 0 0 16,-1 2 128-16,1 0-128 0,0-2 0 0,0-2 0 15,2-1 0-15,3-1-160 0,1-3 160 0,3 0 0 16,1-2 0-16,8-5 0 0,0 0 0 0,0 0 0 16,0 0 0-16,0 0 0 0,0 0 0 0,0 0-128 15,0 0 128-15,0 0-128 0,0 0-64 0,11-5-16 16,-1 1 0-16,0 1 0 0,4 2 16 0,0 1 16 16,3 0 0-16,-2 1 0 0,1 2-16 0,0 0 0 15,1-1 0-15,2 2 0 0,0 3 192 0,-1-1-128 0,-3 2 128 16,-2 2-128-16,0 2 128 0,-2-1 0 0,-2 4 0 0,-1 2-128 15,0 3 128-15,-6-2 0 0,-3-1 0 0,1 1 0 16,-1-4 160-16,-3 1-32 0,0-1-128 0,-3-2 192 16,1 0 64-16,-1-2 0 0,-3-1 0 0,-1-2 0 15,-2 2 16-15,2 0 16 0,-4-4 0 0,2 2 0 16,2-5-80-16,-1 2-16 0,1-2 0 16,2 0 0-16,9-2-624 15,-9 0-128-15,9 0-16 0,0 0-8080 0,0 0-1616 0</inkml:trace>
  <inkml:trace contextRef="#ctx0" brushRef="#br0" timeOffset="-126439.99">11541 10754 16575 0,'0'0'1472'0,"-10"9"-1168"15,0 4-304-15,0 1 0 0,-1 3 1840 0,-1 1 304 16,-1 6 64-16,0-2 16 0,0 3-1216 0,-1 1-240 0,0-1-64 0,-2 1 0 16,3 2-64-16,1-3-32 0,2 0 0 0,2-2 0 15,-1 0-352-15,1-3-80 0,4 0-16 0,0-4 0 16,3 1-32-16,-2-4-128 15,2-2 192-15,0-2-64 0,1-9-336 0,0 0-80 0,0 0-16 0,0 0 0 32,0 0-592-32,0 0-112 0,6-9-16 0,1-1-16 15,-1-1-1968-15,1-4-384 0</inkml:trace>
  <inkml:trace contextRef="#ctx0" brushRef="#br0" timeOffset="-126237.04">11574 10703 10127 0,'0'0'896'16,"0"0"-704"-16,0 0-192 0,0 0 0 0,10 9 3088 0,-4 3 592 15,1 1 112-15,-2 4 32 0,-3 5-2624 0,-2-1-528 16,-2-4-96-16,-2 3-32 0,3 5 160 0,-1 3 48 16,1-1 0-16,0 2 0 0,2 2-112 0,2 3 0 15,-1-4-16-15,1 0 0 0,-3-3-368 0,1-3-80 16,0-3-16-16,2-1 0 0,2 1 0 0,-1-1 0 16,0-3 0-16,-4-4 0 0,-1-3-160 15,1-10-224-15,-3 9 48 0,3-9 16 16,0 0-736-16,0 0-160 0,0 0-32 0,0 0-11776 15</inkml:trace>
  <inkml:trace contextRef="#ctx0" brushRef="#br0" timeOffset="-126083.89">11397 11033 10127 0,'0'0'896'0,"0"0"-704"16,0 0-192-16,0 0 0 0,0 0 3600 0,0 0 688 15,0 0 144-15,0 0 32 0,0 0-2880 0,0 0-576 0,0 0-112 0,22 2-32 16,-1 2 96-16,3-3 0 15,-4 1 16-15,7-4 0 0,4 1-384 0,1-3-80 0,6-1 0 0,8 1-16 16,7 0-336-16,-3-2-160 0,-3-2 160 0</inkml:trace>
  <inkml:trace contextRef="#ctx0" brushRef="#br0" timeOffset="-123783.89">18560 12688 22463 0,'-7'-9'992'0,"-1"-8"208"0,-2 9-960 0,1 1-240 15,0-1 0-15,0 0 0 16,-1 1 768-16,1 1 128 0,-1-1 0 0,-1 5 16 0,1-5-368 0,0 3-80 15,-2 2-16-15,0 0 0 0,-1 0 0 0,0 1-16 16,-3-1 0-16,1 2 0 0,-2 0-128 0,-3 2-32 16,-5 0 0-16,-2 2 0 0,-5 1-16 0,-1 2 0 15,-1 1 0-15,0 3 0 0,-1-1-80 0,1 5-32 16,0 3 0-16,2 1 0 0,-4 0-16 0,4 3 0 16,0-2 0-16,2 3 0 0,-1 3-128 0,0 3 160 15,0 2-160-15,1-1 160 0,1-2-160 0,0 2 0 16,2 0 0-16,2 1 128 0,2 3-128 0,2 0 0 15,3 2 144-15,2 3-144 0,2 3 0 0,1 0 144 16,3 4-144-16,4-2 0 0,1 2 160 0,2 2-160 16,3 0 128-16,3 2-128 0,2-1 0 0,4 1 0 15,1-1 128-15,3 2-128 0,4-1 0 0,3-1 160 16,3-1-160-16,2-1 160 0,4-2-160 0,1-4 0 0,2-3 0 0,1-1 0 16,-2-2 0-16,3 1 0 0,1-3 144 0,3-1-16 15,3 1 48-15,2-2 16 0,1-1 0 0,7-2 0 16,4 0-192-16,-1 2 0 0,1-2 0 0,0-2 128 15,0 0-128-15,-2-3 0 0,2-2 144 0,1 1-144 16,4-3 128-16,0-1-128 0,2-2 128 0,1-2-128 0,-2-4 0 0,-1-1 0 16,-4-5 0-16,4-1 128 0,4 0-128 15,1-2 144-15,3-1-144 0,0-1 160 16,-4-2-160-16,-3-6 192 0,-6-2-192 0,2-2 192 0,3-2 0 0,3-3 16 16,3-2 0-16,2-1 0 0,1-1-48 0,-5-4-16 15,-4-3 0-15,-3 0 0 0,-1-2-144 0,2 0 0 16,-2-6 0-16,1 1 128 0,1-1-128 0,-4 1 0 15,-3-1 0-15,-5 0 0 0,-7-5 128 0,-4-4-128 16,-4-1 0-16,-2-5 128 0,-3 0-128 0,-2-3 192 16,-5-3-192-16,-3 0 192 0,-2 0-48 0,-1-2 0 15,-5-2 0-15,-5 0 0 0,-5-1-16 0,-4 1 0 16,-5-1 0-16,-2 3 0 0,-1 3-128 0,-6 5 192 0,-2 5-192 0,-5 0 192 16,-3 1-192-16,-5-2 0 0,-8-3 144 0,-11 3-144 15,-10 1 0-15,-2 4-160 0,-2 2 16 0,2 5 0 16,0 2-48-16,-4 4 0 0,-8 4 0 0,-7-2 0 15,-6 4 16-15,5 3 0 16,5 4 0-16,-1-1 0 0,-6-2 176 0,-3-1-208 0,-1-4 80 16,3 7 128-16,8 8 0 0,6 1 0 0,0 3 0 0,-2 5 0 15,-4 2 0-15,5 6-176 0,3 3 48 0,7 7 0 32,5 7-2016-32,1 1-400 0</inkml:trace>
  <inkml:trace contextRef="#ctx0" brushRef="#br0" timeOffset="-122291.08">18397 13424 11967 0,'0'0'528'0,"0"0"112"0,0 0-512 0,0 0-128 15,0 0 0-15,0 0 0 0,0 0 3472 0,0 0 672 16,0 0 128-16,0 0 16 0,0 0-2864 16,0 0-576-16,-17-2-112 0,6 10-32 0,2 4-256 0,1 6-48 15,1 3-16-15,-1 0 0 0,0 1-64 0,0 0 0 16,0 2-16-16,2-1 0 0,-2-2-176 0,0 2-128 15,0 2 144-15,6 0-144 0,2 4 128 0,0-3-128 16,-2-1 0-16,0-2 144 0,-2 0-336 0,-1-3-64 16,-1-4 0-16,3-1-16 15,-1-2-512-15,0-4-112 0,4-9 0 0,0 0-16 16,0 0-448-16,0 0-96 0,0 0-16 0,5-11-6144 0,1-2-1216 0</inkml:trace>
  <inkml:trace contextRef="#ctx0" brushRef="#br0" timeOffset="-122113.91">18445 13467 19455 0,'0'0'864'0,"0"0"176"0,0 0-832 0,0 0-208 0,0 0 0 0,0 0 0 16,7 10 1088-16,-1 1 160 0,-1 3 32 0,0 4 16 15,1 0-1008-15,-2 2-288 0,-3-2 0 0,0 6 128 16,4 2 176-16,-1 1 16 0,2 0 16 0,-1 0 0 0,-3 1 48 0,2 2 0 16,1-4 0-16,1 3 0 0,-2 0-256 0,0-2-128 15,-2-1 160-15,1-2-160 16,-3-6-400-16,0-1-176 0,0-3-48 15,-2-3-10816-15</inkml:trace>
  <inkml:trace contextRef="#ctx0" brushRef="#br0" timeOffset="-121928.6">18290 13811 15663 0,'-11'-7'688'0,"11"7"144"0,0 0-656 0,0 0-176 15,-5-6 0-15,5 6 0 0,0 0 2160 0,0 0 400 16,5-8 64-16,2 1 32 0,3 2-1680 0,2 1-336 15,0 0-64-15,1 2 0 0,0-1-576 0,1-1 0 16,1 2 0-16,0-2 0 0,3-1 0 0,2 1 0 16,1-4 0-16,1 1 0 0,0 0 0 0,3-1-272 15,1 1 16-15,0-2-11616 0</inkml:trace>
  <inkml:trace contextRef="#ctx0" brushRef="#br0" timeOffset="-121685.97">19141 13026 26543 0,'0'0'1168'0,"0"0"256"16,0 0-1136-16,0 0-288 0,0 0 0 0,3 13 0 16,-1-1 0-16,1 1 0 0,-3 2 0 0,-1 2 0 15,1 10 160-15,2-4-32 0,0 3 0 0,2 0 0 0,-2 1 320 0,3 1 64 16,2-3 16-16,-2 1 0 0,2-2-208 0,2 3-64 15,1 1 0-15,-1 0 0 0,-1-5-256 0,-3-3 0 16,-1-3 0-16,-1-8 0 16,-2-1-448-16,-1-8-128 0,0 0-48 0,0 0 0 15,0 0-2016-15,0 0-416 0</inkml:trace>
  <inkml:trace contextRef="#ctx0" brushRef="#br0" timeOffset="-121307.2">19212 13057 10127 0,'2'-18'448'0,"3"8"96"15,2-3-544-15,-1 1 0 0,1 0 0 0,1 0 0 0,2-1 3456 0,1 4 592 16,-1 1 112-16,0 1 32 0,0-1-2464 0,-3 0-512 16,-3-2-80-16,-4 10-32 0,13-2-720 0,2 4-160 15,0-1-32-15,1 4 0 0,-3 2 64 0,1 0 0 16,1 2 0-16,-2 2 0 0,-3 2-96 0,-1-3-16 16,-2 2 0-16,-1 2 0 0,1 2-144 0,-3 0 0 15,-4-1 0-15,-2 0 0 0,0-1 0 0,-2 0 0 0,-4-1-224 0,-1 1 80 16,-1-1-48-16,0-3 0 15,0 0 0-15,0 0 0 0,-1-3 192 0,3 1 0 0,8-8 0 0,-6 9-128 16,2 3-48-16,4-12 0 0,1 9 0 0,-1-9 0 16,4 13 16-16,4-1 0 0,2-2 0 0,1-1 0 15,-3-1 160-15,1 0-192 0,1-1 192 0,2 0-192 0,0 3 192 16,-1-5 0-16,0 0 0 0,-1 2 0 16,1-1 0-16,-11-6-128 0,11 7 128 0,-11-7 0 15,11 6 0-15,-11-6 0 0,0 0 192 0,0 0-64 16,2 12 160-16,-2-12 32 0,-3 14 16 0,-4-1 0 15,-1 0 128-15,-2 2 32 0,-2-2 0 0,-1 0 0 16,-1-2-304-16,-3 4-64 0,1-2-128 0,-2 1 192 16,-2-3-544-16,3 2-112 0,-2 0-32 0,1 0-8736 15,-1-2-1760-15</inkml:trace>
  <inkml:trace contextRef="#ctx0" brushRef="#br0" timeOffset="-121069.81">19526 13890 19343 0,'0'0'848'0,"0"0"192"0,-9-6-832 0,0 3-208 15,-1 1 0-15,-1 0 0 0,-2 2 2624 0,-2 4 464 16,-3-1 112-16,-3 3 0 0,-8 2-2000 0,-3-1-416 16,-6-3-80-16,4 5 0 0,7 1 80 0,3 3 32 15,3-4 0-15,8 3 0 0,4-1-368 0,4 0-64 16,5-11 0-16,4 16-16 0,4-4-368 0,5 1 0 15,5-3 0-15,6-1 0 0,3-2 0 0,7-3 0 16,5-2 0-16,1 1 0 16,1 2-336-16,3-4-144 0,0-2-32 0,2 0-10336 0,2 1-2080 0</inkml:trace>
  <inkml:trace contextRef="#ctx0" brushRef="#br0" timeOffset="-119209.74">16334 15751 18431 0,'0'0'1632'0,"0"0"-1312"15,2 0-320-15,-13-5 0 0,1-2 800 0,1 1 96 16,1-1 0-16,-3 2 16 0,0-2-288 0,-1 2-64 15,0 0-16-15,-1 1 0 0,-1-1 448 0,-3 1 96 0,-1 0 0 0,-3 1 16 16,-1-1 112-16,-2 2 0 0,-1 2 16 0,-1 0 0 16,-2 0-592-16,-1 1-112 0,-1 0-16 0,0 5-16 15,-3-1-352-15,1 7-144 0,2 3 128 0,-2 7-128 16,1 3 0-16,-1 4 0 16,2 1 0-16,-2 1-176 0,-2 3 176 0,3 4 0 0,-2 4 0 0,1-2-128 15,-2 2 128-15,1 1 0 0,3 0 0 16,2 5 0-16,0 1 0 0,5 4-128 0,1 1 128 15,1 4 0-15,4-2 0 0,1 2 0 0,2 2 0 0,4 0 0 16,-1 0 0-16,6 2 0 0,2 0 0 0,2 2 0 16,0 0 0-16,2-1 0 0,4-2 0 0,6-1 0 15,3 0 0-15,4 0 128 0,4-2-128 0,7 1 0 16,4-3 0-16,6-1 144 0,5-2-144 0,3-2 0 16,3-4 144-16,3-3-144 0,2-3 0 0,6-3 144 15,7 0-144-15,9-5 0 0,9-1 0 0,-3-5 0 16,-5-6-384-16,3-2-128 0,3-4 0 0,4-3-16 0,4-5 352 0,-5-3 176 15,-6-5-160-15,0-6 160 0,-1-3 0 16,5-3 208-16,3-4-16 0,-1-2 0 0,-1-6 16 0,-3-3 0 16,0-3 0-16,1-3 0 0,5 0-16 0,-3-2 0 15,-3-1 0-15,-3 1 0 0,-10-3-192 0,-2 1 0 16,-4-1 0-16,-3-2 0 0,2 0 0 0,-3 0 0 16,-3 2 0-16,-7 1 0 0,-10-2 0 0,-6-2 0 15,-9-6 0-15,-4-2 0 0,-7-2 192 16,-5-4-48-16,-4 3-16 0,-5-6 0 0,-4 2 96 15,-2-3 16-15,-4 0 0 0,-5-7 0 0,-7-6-112 0,-7 3 0 16,-6-2-128-16,-5 3 192 0,-5 4-192 0,0 1 0 16,-1-1 0-16,-2 0 0 0,0-1 0 0,-2 1-128 15,1 4 128-15,-9 5 0 0,-6 0 0 0,-9 5 0 0,-8 1-128 16,2 6 128-16,2 4 0 0,-1-1 0 0,-3-2 0 16,-9 0 0-16,-12 1 160 0,5 9-16 0,4 5 0 0,-1 5 0 15,-2 3-144-15,-5 7 0 0,-3 1 144 0,9 7-144 16,11 5 0-16,4 5-160 0,-1 3 16 0,0 4 0 15,1 0-192-15,9 5-48 0,8 5 0 0,10 1-9984 16,8 3-2016-16</inkml:trace>
  <inkml:trace contextRef="#ctx0" brushRef="#br0" timeOffset="-118655.2">16780 15726 16575 0,'0'0'736'0,"-6"-5"160"0,6 5-720 0,-9 0-176 0,1-3 0 0,8 3 0 16,-8 5 3136-16,1 2 576 0,1 2 128 0,-3 3 32 15,-4 1-3184-15,-2 2-688 0,-3 6 0 0,1 3-128 16,-1 7 336-16,1 0 80 0,-3 2 16 0,2 2 0 0,-1 2-96 15,0-1-16-15,2-1 0 0,2 2 0 0,3-1 736 0,2-3 144 16,-2-6 16-16,0-1 16 0,2-6-1104 0,2-2 0 16,1-5-240-16,2-1 48 15,1-2-1216-15,4-10-224 16,0 0-48-16,0 0-16 0,0 0-880 0,0 0-176 0,13-7-48 0,-1-4 0 0</inkml:trace>
  <inkml:trace contextRef="#ctx0" brushRef="#br0" timeOffset="-118442.09">16767 15731 13823 0,'0'0'608'0,"5"-9"128"0,-5 9-592 0,6-8-144 15,-6 8 0-15,0 0 0 0,6-6 2272 0,-6 6 416 16,0 0 96-16,0 0 16 0,0 0-1904 0,9 6-368 16,-9-6-80-16,4 17 0 0,1 3-160 0,-1-1-32 15,1 6 0-15,1 1 0 0,0 3 272 0,1 1 48 16,-2-5 16-16,1 2 0 0,0 0-336 0,0 1-80 15,3 2-16-15,-1-2 0 0,-1 0-32 0,-3-2-128 16,-2-5 192-16,2-3-64 16,-3-4-448-16,2-1-112 0,-2-5-16 0,-1-8 0 15,0 0-1664-15,0 0-320 0</inkml:trace>
  <inkml:trace contextRef="#ctx0" brushRef="#br0" timeOffset="-118250.03">16590 16051 25103 0,'-15'-3'1104'0,"15"3"240"0,0 0-1072 0,0 0-272 0,0 0 0 0,0 0 0 16,0 0 560-16,11-6 48 0,2 0 16 0,0 2 0 15,-1-5-320-15,2 1-64 0,0-1-16 0,3 3 0 0,7 2 224 0,1 0 64 16,-1 1 0-16,2 1 0 0,2 4 560 0,0-2 112 16,0 0 32-16,1 0 0 15,1 0-3424-15,-2 0-672 0,13 0-144 0,-11-4-32 0</inkml:trace>
  <inkml:trace contextRef="#ctx0" brushRef="#br0" timeOffset="-117836.97">16763 16570 25343 0,'-2'20'1120'0,"-1"-4"224"0,-2 4-1072 16,1 4-272-16,0 2 0 0,-1 3 0 0,-2-3 224 0,1 4-16 16,0 0 0-16,1 3 0 0,-3 3 144 0,3 1 32 15,0-1 0-15,2 2 0 0,3-3-112 0,2-1-16 16,-1-1 0-16,2-6 0 0,-1-5-256 0,0-6-272 15,-4-6 48-15,2-10 16 16,0 0-480-16,0 0-80 0,0 0-32 0,0 0-6912 16,0 0-1376-16</inkml:trace>
  <inkml:trace contextRef="#ctx0" brushRef="#br0" timeOffset="-117475.06">16701 16743 20159 0,'5'-20'896'0,"0"10"176"0,2 0-864 0,0-4-208 0,1 0 0 0,1 1 0 16,2-3 1552-16,-1 2 272 15,-1-2 48-15,-1 1 16 0,0-3-672 0,1 5-144 0,3 3-32 0,0 5 0 16,2 1-704-16,-1 4-144 0,1 0-16 0,-14 0-16 16,15 7 48-16,-15-7 16 0,15 12 0 0,-15-12 0 15,11 13-80-15,-5 0-16 0,-3 4 0 0,-6 0 0 16,1 3-128-16,-4 0 128 0,-3-3-128 0,-2 1 128 16,-4-1-128-16,2-1 0 0,-2-3 0 0,0 1 0 15,1-1 0-15,1-1 128 0,1-2-128 0,2-1 0 16,-1-2 0-16,3-1 128 0,8-6-128 0,-6 7 0 15,6-7 0-15,0 0 0 0,0 0 0 0,0 0 0 16,0 0-192-16,8 13 192 0,2-3-192 0,3-2 192 16,-1-4 0-16,2 0 0 0,2-1 0 0,1-2 0 0,2-1 0 15,0 1 0-15,-6-1 176 0,0 2-176 0,0-2 176 0,-13 0-176 16,0 0 192-16,13 6-192 0,-13-6 240 0,0 0-64 16,0 0-16-16,5 14 0 0,-5 2 96 0,-5 0 0 15,-3-1 16-15,-2 4 0 0,-1 3-144 0,-3 0-128 16,-2 0 144-16,-2 4-144 0,0 0 192 0,1 0-64 15,-2 2-128-15,-1-3-15616 0</inkml:trace>
  <inkml:trace contextRef="#ctx0" brushRef="#br0" timeOffset="-117210.27">16874 17365 35359 0,'0'0'1568'0,"-7"-7"320"0,0 2-1504 0,-1 1-384 0,0 2 0 0,-1 0 0 16,0 4-176-16,-2 0-96 0,-2 2-32 0,-2 3 0 15,-6-1 560-15,-4 6 96 0,-1 1 32 0,-1 5 0 16,1 2 368-16,-1-2 80 0,3 1 0 0,4-2 16 16,3 0-272-16,7-2-64 0,3-5-16 0,5 2 0 15,2-12-336-15,9 12-160 0,4-5 160 0,6-1-160 16,6-4 224-16,4-2-48 0,5-4-16 0,6-5 0 15,4-4-864-15,12-5-192 0,12 0-16 0,8-6-16544 16</inkml:trace>
  <inkml:trace contextRef="#ctx0" brushRef="#br0" timeOffset="-116712.96">19509 16438 17503 0,'0'0'1552'16,"0"0"-1232"-16,-11-1-320 0,4 3 0 0,1 2 4544 0,6-4 864 16,-6 14 160-16,3 6 48 0,2 1-4336 0,0 4-880 15,1 2-160-15,0 2-48 0,-2-1-192 0,0 1 0 16,0 0 0-16,0 2 0 0,-1 2 0 0,3-1 0 15,3 2 0-15,-2 1 0 16,-2-1-1856-16,2-1-256 0,-1-5-48 0,-1 0-12656 0</inkml:trace>
  <inkml:trace contextRef="#ctx0" brushRef="#br0" timeOffset="-116578.71">19427 17169 12895 0,'-7'9'576'0,"5"-2"112"0,2 2-560 0,-3-2-128 0,3-7 0 0,0 0 0 15,-9 2 4032-15,2 1 784 16,7-3 160-16,0 0 16 0,0 13-3312 0,0-13-656 15,0 0-144-15,4 14-32 0,-4-14-496 0,7 12-96 0,4 1-32 16,0-5 0 0,-3-4-1120-16,0-2-240 0,-8-2-32 0</inkml:trace>
  <inkml:trace contextRef="#ctx0" brushRef="#br0" timeOffset="-116386.2">20006 16424 17503 0,'0'0'1552'0,"0"0"-1232"16,-7-7-320-16,7 7 0 0,0 0 4320 16,0 0 800-16,0 0 176 0,0 0 16 0,4 18-4288 0,-1 4-880 15,-2 3-144-15,-1 3 0 16,-1-1 0-16,-1 3 0 0,-2-1 192 0,3 3-64 0,1 3-128 0,-1 1 0 16,-1-3 0-16,0 3 0 15,-2-2-1824-15,0 1-400 0,0 3-80 0</inkml:trace>
  <inkml:trace contextRef="#ctx0" brushRef="#br0" timeOffset="-116236.55">19940 17236 11055 0,'0'0'480'0,"0"0"112"0,0 0-464 0,-5 6-128 15,-1-2 0-15,6-4 0 0,0 0 4976 0,-2 13 976 16,2-13 192-16,4 16 32 0,-4-16-4592 0,0 0-928 16,8 17-176-16,-8-17-32 0,0 0-256 0,12 13-64 0,1-3 0 0,-1-6 0 31,-12-4-576-31,10 0-112 0,0-2-16 0,2-5-9552 15,1-5-1904-15</inkml:trace>
  <inkml:trace contextRef="#ctx0" brushRef="#br0" timeOffset="-116081.14">20511 16590 23951 0,'0'0'2128'0,"0"0"-1696"0,-9-6-432 0,3 5 0 15,6 1 2880-15,-4 10 480 0,1 4 96 0,1 6 32 16,-2 5-2576-16,-2 2-512 0,1 0-96 0,1 2-32 15,-1 1-144-15,0 0-128 0,2 4 192 0,5 2-192 16,3 4 0-16,-1 1-192 0,-2 1 0 0,0 4-10912 16,-2-1-2176-16</inkml:trace>
  <inkml:trace contextRef="#ctx0" brushRef="#br0" timeOffset="-115992.02">20471 17408 27647 0,'0'0'2448'0,"-9"5"-1952"15,1 0-496-15,2 0 0 0,-1 1 2048 0,0-2 320 16,0 1 64-16</inkml:trace>
  <inkml:trace contextRef="#ctx0" brushRef="#br0" timeOffset="-104656.48">25558 12885 11055 0,'-12'-12'976'0,"6"6"-784"0,-1-1-192 0,-1-2 0 16,-1 3 2096-16,0-1 368 16,0 1 80-16,0-2 16 0,-1-1-1568 0,-1 0-304 15,2 1-64-15,-4 1-16 0,0 3-160 0,1 2-48 0,-1-2 0 0,0 4 0 16,0-4 176-16,-1 3 16 0,-3-1 16 0,-1 0 0 15,-1 0-352-15,1 1-64 0,0 1 0 0,3 5-16 16,2-1-176-16,-2 3 160 0,-2-2-160 0,2 3 160 16,1 1-160-16,1 1 0 0,0 0 0 0,0 1 0 15,0 1 0-15,0-2 0 0,0 2 0 0,-1 0 0 16,-1 1 0-16,1-1 0 0,-2 1 0 0,-2 2 128 0,1 2-128 0,0 2 128 16,-1 0-128-16,0 2 128 0,-2-1-128 0,2 3 0 15,-2 2 0-15,1 0 0 16,-1 2 0-16,-2 2 0 0,-2 1 0 15,1 0 0-15,0 0 0 0,0 0 0 0,0-2 0 0,1 2 128 16,1-1 0-16,0 0-128 0,-1-3 192 0,2 1-64 0,1 3 48 16,2 0 0-16,0-1 0 0,0 1 0 0,1 0-48 15,2 1-128-15,1-1 192 0,2 1-64 16,1 1 16-16,1-1 0 0,2 3 0 0,2-2 0 0,1 3 80 0,2 1 16 16,0-4 0-16,4 1 0 0,0 1-48 0,2 0-16 15,3-2 0-15,1 1 0 0,-1-1-176 0,4 0 160 0,-1-2-160 0,2 2 160 16,1-3-160-16,1 1 160 0,1-3-160 0,0 1 160 15,1-1-32-15,2 2 0 0,0-1 0 0,3 0 0 16,1-2 64-16,2 1 0 16,-2-2 0-16,3-1 0 0,0-1-64 0,1-1 0 15,0-1 0-15,0 3 0 0,-1-1 0 0,2 0-128 0,2 4 192 16,-1-7-64-16,1 0-128 0,2-1 0 0,3 2 144 0,4-1-144 16,2-2 0-16,3-1 144 0,2 1-144 0,0-3 0 15,0-4 160-15,-2 0-160 0,0-3 128 0,0 0-128 16,0-3 128-16,1-1-128 0,3 0 128 0,4-3-128 15,2 1 144-15,1-3-144 0,-1-1 160 0,-2-5-160 16,-4-1 128-16,-1-1-128 0,-2-1 0 16,2-2 144-16,1-1-144 0,2 0 128 0,2-2-128 0,1-1 128 15,2-4-128-15,-2 3 0 0,-3-3 144 0,-3 0-144 16,-4-3 176-16,-1 1-48 0,0-1 0 0,2-1 0 0,0-2-128 16,1 2 192-16,0-3-192 0,2-1 192 0,-2 0-192 15,-1-2 192-15,-1-3-192 0,-4 0 192 0,-4-4-192 0,-3 1 192 16,-1-5-192-16,-1 2 192 0,-4 3-64 0,-2-3 0 15,-1 0 0-15,-1-2 0 0,-3 1 128 0,-2 1 32 16,-3-2 0-16,-1-2 0 0,-6-2-112 0,-1-1-32 16,-2-1 0-16,-3 0 0 0,-3 0 16 0,-3-2 0 15,-4-2 0-15,-3 1 0 0,-2 1-160 0,-2-2 128 16,-4-1-128-16,-1 2 128 0,-3 5-128 0,-2-1 128 0,-3 0-128 0,-5 3 128 16,-4 2-128-16,-6 0 160 15,-3-1-160-15,-1 5 160 0,-1 0-160 0,-1 5 0 16,-1 0 0-16,0 4 0 0,0-1 0 0,-4 0 0 15,-6-1 0-15,-3 4 0 0,-3 1 0 0,-1 3 0 0,2 1 0 16,-1 2 0-16,1 4-192 0,-2 4 192 16,-5 3-192-16,-3 1 192 0,1 3-208 0,3 4 80 15,3 0 128-15,2 4-208 16,2 3-256-16,2 2-48 0,1 0-16 0,5 5 0 16,3 2-432-16,3 5-96 0,5 2-16 0,4 5-14400 0</inkml:trace>
  <inkml:trace contextRef="#ctx0" brushRef="#br0" timeOffset="-103052.43">25422 13607 12895 0,'0'0'1152'0,"0"0"-928"0,-6-7-224 0,1 0 0 0,5 7 3328 0,-7-6 640 0,1-1 112 0,-1 2 16 15,1 4-3008-15,-1 2-592 16,1 4-128-16,-5 3-32 0,-1 4-336 0,1 1-240 16,-2 4 48-16,1 0 0 0,0 6 192 0,-1 4 208 0,0 3-32 0,0 4-16 15,-1 3 160-15,-1 1 48 0,1 1 0 0,0 0 0 16,-1-1-176-16,2-3-16 0,-1 0-16 0,2-2 0 15,2-5 16-15,-1-2 0 0,4-5 0 0,-1-1 0 16,1-5-176-16,3 0 192 0,2-6-192 0,2-9 192 16,0 0-400-16,0 0-80 0,0 0-16 0,0 0 0 15,0 0-544-15,0 0-112 16,0 0-32-16,0 0-7472 0,0-12-1504 0</inkml:trace>
  <inkml:trace contextRef="#ctx0" brushRef="#br0" timeOffset="-102855.22">25369 13781 17503 0,'0'0'1552'0,"0"0"-1232"16,0 0-320-16,0 0 0 0,-4 14 2560 0,5 7 448 15,2 3 80-15,1 2 32 0,0 1-2512 0,0-1-608 16,0-1 0-16,0 1 0 0,-2-1 192 0,2-2-32 16,-1 1-16-16,-1-2 0 0,-3 0-144 0,1-1 160 15,0-3-160-15,0-2 160 0,1-1-160 0,-1 1 0 16,0-2 0-16,-1-2 0 15,-2 0-432-15,1-2-64 0,-1-1-16 0,-2-2-12048 0</inkml:trace>
  <inkml:trace contextRef="#ctx0" brushRef="#br0" timeOffset="-102674.75">25038 14115 20271 0,'0'0'1792'0,"0"0"-1424"0,5-8-368 0,2 1 0 16,0-1 2288-16,5 1 384 0,4-4 80 0,3 1 0 15,4 2-2224-15,3 1-528 0,1 0 0 0,4 0 0 16,1 1 0-16,0 0 0 0,1 1 144 0,-1 3-144 16,-2 3 0-16,0-2 0 0,-4-3 0 0,0 0 0 15,1-3-320-15,-1 3-144 0,0-2-32 0,-3-1-12480 16</inkml:trace>
  <inkml:trace contextRef="#ctx0" brushRef="#br0" timeOffset="-102301.35">26209 13292 25343 0,'-3'-20'1120'0,"2"10"224"0,-2 0-1072 0,-1-1-272 16,-1 1 0-16,0 1 0 0,0-2 1088 0,-2 5 176 16,1 0 16-16,-2 3 16 0,-3-3-912 0,2 4-192 0,0 0-48 0,-1 4 0 15,-2 2-144-15,0 2 0 0,0 2-160 0,-1 2 160 16,0 2-176-16,0 1 176 0,2-1-192 0,-1 2 192 16,4 1 0-16,1 0 0 0,2 3 0 0,1 1 0 15,2-1 0-15,0 0 0 16,2-1 0-16,0 0 0 0,3-3 128 0,1-1-128 0,1 3 0 0,3-5 0 15,2-1 128-15,3-1-128 0,3-1 0 0,4-2 144 16,1-2-16-16,6 3-128 0,5 5 192 0,2-5-64 16,4 0-128-16,0-2-144 0,2 0 144 0,-3-3-208 15,-3-2-1776-15,-6-2-368 16</inkml:trace>
  <inkml:trace contextRef="#ctx0" brushRef="#br0" timeOffset="-102001.17">26138 13864 4607 0,'5'-13'192'0,"-5"13"64"0,6-6-256 0,-6 6 0 15,5-7 0-15,-5 7 0 0,0 0 4928 0,0 0 960 16,6-4 176-16,-6 4 32 0,0 0-4384 0,0 0-880 16,7 19-192-16,-2 3-16 0,-2-3-256 0,-3 5-48 15,0 1-16-15,0-2 0 0,0 2-64 0,0 0-16 16,-2-1 0-16,1 0 0 0,1-2-96 0,0 1-128 16,-1 0 176-16,1-4-176 0,1 1 0 0,-1-3 0 15,-1-3-160-15,0-2 160 16,-2-2-784-16,3-10-48 0,0 0 0 0,0 0-11952 0</inkml:trace>
  <inkml:trace contextRef="#ctx0" brushRef="#br0" timeOffset="-101603.11">26123 13855 10127 0,'1'-15'896'0,"0"7"-704"0,0-4-192 0,3 3 0 16,2 0 3952-16,1 0 752 0,5-2 160 0,1 2 16 15,2 1-3408-15,2-1-672 0,-1 5-144 0,7 0-16 0,1 3-496 16,0 2-144-16,-3 1 0 0,0 3 0 0,-2 0 128 0,-1 0-128 15,-1 2 0-15,-1-1 0 0,-3-1 208 0,-1 5-64 16,-3 1-16-16,-4 1 0 0,-1 0 128 0,-3 0 0 16,-2 1 16-16,-3 2 0 0,-4-2 0 0,-1 3 0 15,0-2 0-15,-1-1 0 16,-3-1-272-16,0 0 128 0,-1-4-128 0,1 1 0 16,-1-1 0-16,1-1 0 0,0 0 0 0,1-1 0 0,3 1 0 0,9-7 0 15,-9 5 0-15,9-5 0 0,0 0 0 0,0 0 0 16,0 0 0-16,0 0-144 0,9 8 16 0,4 0 0 15,3-2 0-15,2 1 0 0,3-1 128 0,1 0-208 16,2-1 80-16,-1 0 128 0,-3 0-160 0,-2-2 160 16,-3-3 0-16,0 2-144 0,-2 2 144 0,-1 3 0 0,-2-3 0 0,-10-4-128 15,0 0 128-15,5 14 0 0,-2-1 0 0,-4 1 0 16,-3-1 208-16,-4-1 80 0,-3 1 16 0,-2 0 0 16,-2 2 64-16,-2-1 16 0,0-2 0 0,-3-1 0 15,-3 0-128-15,2-5 0 16,0 0-16-16,3-2 0 0,1-2-240 0,1-2 0 0,2-1 0 15,2-6-15424-15</inkml:trace>
  <inkml:trace contextRef="#ctx0" brushRef="#br0" timeOffset="-99038.72">28641 15755 2751 0,'-6'-7'128'0,"-3"1"16"0,-2-2-144 0,1 1 0 0,-2 2 0 0,0 0 0 16,-1 0 3568-16,2 1 672 0,0-3 144 0,1 2 32 16,-1 0-3056-16,0 1-592 0,-2-1-128 0,-2 1-32 15,0-1 288-15,-1-1 64 0,-1 1 16 0,-1-4 0 16,-3-5-208-16,1 3-32 0,-1 1-16 0,2 5 0 16,-1-1-512-16,1 4-208 0,-2-1 176 0,-1 3-176 15,1 0 304-15,1 3-48 0,1-1 0 0,-1 4 0 16,-1 0-128-16,2 3-128 0,-2 0 192 0,-4 2-192 15,-1-2 128-15,1 3-128 0,1-1 0 0,-1 1 0 16,-1-1 0-16,-2 3 0 0,0 0 128 0,0 2-128 16,0 2 0-16,-1 2 0 0,0-2 128 0,2 3-128 15,1 1 128-15,-3 3-128 0,-1-2 144 0,0 6-144 0,0 1 176 0,0 2-176 16,-2 2 192-16,2-2-192 0,-2 0 288 0,1 1-48 16,0-1-16-16,-1 1 0 0,0 1-32 0,1 2 0 15,1 4 0-15,2-1 0 0,0 0-48 0,3 2-16 16,1 4 0-16,5-1 0 0,0 0 16 0,4-1 0 15,-1 1 0-15,3 1 0 0,3 1-144 0,1 2 192 16,1 0-192-16,3 2 192 0,1-2-64 0,2 2-128 16,4-1 192-16,2-1-64 0,-2 1 0 0,5-1 0 15,2 0 0-15,3 2 0 0,1 0 16 0,2 3 0 16,3-1 0-16,5 2 0 0,-1 4-144 16,4-2 128-16,1-1-128 0,3 1 128 0,3 2 0 0,-1-2-128 15,1 4 192-15,1-4-64 0,2 2-128 0,1 1 160 16,-2-6-160-16,4-3 160 0,4-5-160 0,3-1 192 15,1-4-192-15,5-1 192 0,5 1-192 0,3-2 192 16,3 0-192-16,-2 0 192 0,-1-6-192 0,4-3 128 0,4-3-128 0,5-1 128 16,5-4-128-16,0-3 0 15,0-4 0-15,-2-5-176 0,-3-2 176 0,4-3 0 0,5-2 0 0,2-2 0 16,-1-2 0-16,-3-7 0 0,-7-3 0 0,2-4 0 16,2-2 144-16,3-3-144 0,0-4 192 0,-1-2-192 15,-6-2 240-15,-3-3-64 0,-3-5-16 0,-1 2 0 16,3 0-160-16,0 0 192 0,-1-2-192 0,-4-2 192 15,-4-5-192-15,-7-5 128 0,-4-2-128 0,-6-5 128 0,-4-1-128 0,-3 0 192 16,-1-1-192-16,-2 1 192 16,-4-3 64-16,-2-1 0 0,-3-3 16 0,-6-5 0 0,-5-2-272 0,-4 4 128 15,-4 3-128-15,-5-3 0 16,-5 1 0-16,-5-10 0 0,-3-6 0 0,-4 1-144 0,-4 4 144 0,-1 4-208 16,-3 4 80-16,-1-3 128 0,-3-2-160 0,-1-4 160 15,0 0 0-15,-4 7-144 16,-2 9 0-16,-6 3 0 0,-8 3 0 0,-3-8 0 15,-6-9-96-15,1 0-16 0,-2 1 0 0,0 6 0 0,0 6 64 0,-7 5 0 16,-5 2 0-16,-4-2 0 0,-5-2 64 0,-1-1 128 16,-2 2-208-16,-2 8 80 15,-6 6-256-15,-6 6-64 0,-9 6 0 0,8 9 0 16,4 8-160-16,-6 4-32 0,-8 6-16 0,4 8-8832 16,5 7-1776-16</inkml:trace>
  <inkml:trace contextRef="#ctx0" brushRef="#br0" timeOffset="-96850.21">28750 15899 23663 0,'0'0'1040'0,"0"0"240"0,-6-7-1024 0,1 1-256 0,-1 2 0 0,6 4 0 15,-6-1 800-15,6 1 112 0,0 0 32 0,-7 9 0 16,0 4-944-16,1 3-400 0,-4 2 16 0,1 7 16 16,-1 4 368-16,-3 1 0 0,0-2 0 0,-2 5 128 15,0 0 304-15,-2 0 48 0,-3 1 16 0,1-1 0 16,-1-2-112-16,2 2-32 0,0-1 0 0,-1 1 0 16,4-7-192-16,0-2-32 0,0-1-128 0,2-6 192 0,2-1-192 0,2-3 176 15,1-3-176-15,4 3 160 16,3 4-304-16,2-7-64 0,-1-10-16 0,0 0 0 15,0 0-1440-15,0 0-272 0,0 0-64 0,8-16-16 16</inkml:trace>
  <inkml:trace contextRef="#ctx0" brushRef="#br0" timeOffset="-96618.4">28746 16017 8287 0,'0'0'368'0,"6"-9"80"0,1 0-448 0,-3-1 0 16,-3 1 0-16,3 5 0 0,-4 4 4608 0,0 0 848 15,12 11 176-15,1 3 16 0,-2 2-4512 0,0 2-912 16,-1 0-224-16,-1 4 0 0,-1-1 0 0,-1 1 0 0,-3 2 0 0,1-2 0 16,0 0 128-16,-1 0 0 0,-3 2-128 0,2-1 192 15,-2-2-64-15,0 0 0 0,-1-3-128 0,-1 1 192 16,-3-1-64-16,3 0-128 0,0-1 176 0,-1-1-176 31,1-2-320-31,-3 0-192 0,-1-3-16 0,-2-3-16 16,0-2-1888-16,-3-1-368 0,-4-5-80 0,-2 0 0 0</inkml:trace>
  <inkml:trace contextRef="#ctx0" brushRef="#br0" timeOffset="-96470.93">28464 16358 25567 0,'-12'-5'1136'0,"12"5"224"16,-10-8-1088-16,2 3-272 0,2 0 0 0,6 0 0 16,0 5 928-16,11-7 128 0,4 1 32 0,3-4 0 15,5 4-624-15,3-1-112 0,3-3-32 0,1 5 0 16,0 0-320-16,1-1 144 0,-1 0-144 0,4 2 0 0,3 1 160 0,3 2-160 15,3 5 128-15,3-1-128 16,-2 2-784-16,-1 3-240 0,-2 1-64 0</inkml:trace>
  <inkml:trace contextRef="#ctx0" brushRef="#br0" timeOffset="-95993.47">28757 16924 27983 0,'-5'-13'1232'0,"1"7"272"16,-2-1-1200-16,-3 1-304 0,-2-1 0 0,1 3 0 0,-1-1 480 0,0 2 32 15,-4 1 16-15,1 4 0 16,-3 2-336-16,-3 1-64 0,0 5 0 0,-4 0-128 15,-1 2 128-15,-1-1-128 0,0 4 0 0,1 2 0 16,1 1 0-16,0 0 0 0,2 0 0 0,2 1 0 16,2 2 192-16,4-2-64 0,1 1 0 0,4-5-128 15,1 1 224-15,3-2-64 0,3-2-16 0,5 1 0 0,-3-13 96 0,10 13 16 16,2-2 0-16,5-4 0 0,4 1-32 0,5-4 0 16,4 0 0-16,3-3 0 0,2 3-224 0,3-2 176 15,1 3-176-15,0 1 160 16,-1-2-688-16,1 3-144 0,-4-1-32 0,-1-2-13408 0</inkml:trace>
  <inkml:trace contextRef="#ctx0" brushRef="#br0" timeOffset="-95651.03">28605 17644 14735 0,'-3'-11'640'0,"3"11"160"0,0 0-640 0,0 0-160 0,0 0 0 0,0 0 0 16,0 0 2752-16,0 0 512 0,-9-4 96 0,3 4 32 0,6 0-2576 0,-6 13-512 15,4 3-112-15,0-2 0 0,0 2-32 0,2 2 0 16,0 2 0-16,-1 1 0 0,1-3 16 0,1 3 0 16,0-4 0-16,2 2 0 0,-2 1-176 0,0 0 160 15,2 0-160-15,-2 4 160 0,-2-1-160 0,2-1 0 16,3 2 0-16,-1-3 128 0,-2 1-320 0,-1-6-80 16,-1-1-16-16,0 0-8192 15,-1-2-1632-15</inkml:trace>
  <inkml:trace contextRef="#ctx0" brushRef="#br0" timeOffset="-95228.95">28568 17742 28383 0,'0'0'1264'0,"4"-11"256"0,-4 11-1216 0,4-12-304 0,0-3 0 0,4 3 0 15,1 3 448-15,3-4 16 0,0-3 16 0,1 3 0 16,1 1-480-16,0 1 0 0,-1-2 0 0,0 1-160 15,0 0 160-15,3 3 0 0,1 4 0 0,1 1 0 16,-2 3 256-16,-2 2 16 0,2 0 16 0,-1 3 0 16,0 0-128-16,-2 3-32 0,-13-7 0 0,13 11 0 15,-13-11 16-15,6 16 0 0,-2-2 0 0,-2-1 0 16,-5 0-144-16,-2-2 0 0,-6 2-160 0,1 0 160 16,-2 1-144-16,-1-2 144 0,-1 0-128 0,-1-1 128 15,1 1 0-15,1-4 0 0,-1-1 0 0,2-1-128 16,2-1 128-16,2 0 0 0,8-5 0 0,-8 4 0 15,8-4 0-15,0 0 0 0,0 0 0 0,0 0 128 16,0 0-128-16,0 0 0 0,0 0 0 0,12 7 0 16,2-6-240-16,3 2 48 0,3-1 0 0,3 1 0 0,3-2 48 15,1 2 16-15,2-2 0 0,1 2 0 16,-1-1 128-16,-1 5-192 0,-1 3 192 0,-4-2-192 0,-1 1 192 0,-6-1 0 16,-4 3 0-16,-3-1 0 0,-4 2 368 0,-4 0 0 15,-3-1 0-15,-8 4 0 0,-3 2 128 0,-6 1 16 16,-10-1 16-16,-1 1 0 0,-2 0-384 0,-4 0-144 15,1-2 0-15,0-2-9776 16,2 0-2064-16</inkml:trace>
  <inkml:trace contextRef="#ctx0" brushRef="#br0" timeOffset="101648.63">27031 4135 14399 0,'0'0'320'0,"0"0"64"0,-6-17 0 0,6 17 16 0,0 0-400 0,0 0 0 15,-7-2 0-15,2 0 0 0,0-1 1232 0,5 3 176 16,0 0 16-16,-4-4 16 0,1-4-336 0,2 2-64 16,2-1-16-16,1 0 0 0,0-1-400 0,1 1-96 15,-1-2-16-15,1-4 0 0,-2-5-352 0,3-2-160 16,1 5 128-16,2-1-128 0,-2 2 176 0,3-2-48 16,0 3-128-16,1-1 192 0,-1-2-16 0,1 4-16 0,0-5 0 0,0 6 0 15,2 0-160-15,-2 1 160 16,-3 3-160-16,-1-1 160 0,2 1-160 0,-1 3 0 15,0 0 0-15,-2 0 0 0,-4 4 0 0,0 0 192 16,0 0-192-16,0 0 192 0,0 0-192 0,0 0 0 0,0 0-192 0,0 0 192 16,0 0-240-16,1 10 80 0,-2 2 16 0,-2 2 0 15,-1 1 336-15,-2 4 80 0,-4 1 16 0,-1 3 0 16,-5 3 112-16,-1 3 32 0,-2 2 0 0,-4 6 0 16,-1 2-176-16,-2 5-48 0,-2 3 0 0,1 3 0 15,-2 2-208-15,-1-1 0 0,-1-2 0 0,-15 24 0 16,4-8 0-16,5-3 0 0,3-6 0 0,4-1 0 15,4-2 0-15,1-3 0 0,1-4 0 0,2-3 0 16,1-2 0-16,3-5 0 0,1-2 0 0,3-2 0 0,1-5 128 16,2-2 0-16,2-3-128 0,3-4 192 15,1-4-64-15,1 0 0 0,0-3-128 0,1-2 192 0,3-9-192 16,0 0 128-16,0 0-128 0,0 0 0 0,0 0 128 0,0 0-128 16,0 0 0-16,0 0 0 0,0 0 192 0,0 0-48 15,0 0-16-15,0 0 0 0,0 0 16 0,0 0 0 16,0 0 0-16,3-10 0 0,-2 0-144 15,-1 10 0-15,0 0-160 0,3-14 160 0,-3 14-384 0,4-11 0 16,-4 11 16-16,9-8 0 0,-9 8 0 0,6-8 0 16,1-2 0-16,1-1-8272 15,-3 2-1648-15</inkml:trace>
  <inkml:trace contextRef="#ctx0" brushRef="#br0" timeOffset="103983.91">27033 4030 9215 0,'0'0'816'0,"0"0"-656"0,0 0-160 0,0 0 0 16,0 0 1568-16,0 0 288 0,20-5 48 0,-20 5 16 15,0 0-752-15,-3-8-144 0,-1-3-16 0,0 0-16 16,0 7-336-16,0 0-64 0,-1 6-16 0,5-2 0 16,-7 6-256-16,-1 5-48 0,-2 2-16 0,-2 2 0 15,-1 1 128-15,-3 5 0 0,1 1 16 0,-1 3 0 16,1 3-48-16,-1 4-16 0,-4-1 0 0,2 4 0 16,-1 3-144-16,-1 0-48 0,0-2 0 0,2 3 0 0,0 1 48 0,-11 14 16 15,6-2 0-15,8-20 0 0,0 2-208 0,0 0 0 16,1-1 0-16,0 0 0 0,-2 1 0 0,-2 0 0 15,0 1 0-15,1-1 0 0,0-2 0 0,0 0 144 16,-1-1-144-16,1-1 128 0,0-1-128 0,0-2 0 16,0-2 144-16,1-2-144 0,0-2 0 0,-3 7 128 15,3-4-128-15,6-9 0 0,1-1 0 0,0-1 128 16,1 0-128-16,3-5 0 0,1-2 0 0,0 0 128 16,4-6-128-16,0 0 0 0,0 0 0 0,0 0 0 15,0 0 0-15,0 0 0 0,0 0 128 0,0 0-128 16,0 0 160-16,0 0-160 0,0 0 144 0,0 0-144 15,0 0 128-15,0 0-128 16,18 2-288-16,-4 0-144 0</inkml:trace>
  <inkml:trace contextRef="#ctx0" brushRef="#br0" timeOffset="105366.89">27016 3899 19919 0,'0'0'432'0,"0"0"80"0,2-6 32 0,1 3 32 0,-3 3-448 0,0 0-128 15,0 0 0-15,0 0 0 0,0 0 1168 0,0 0 224 16,2-7 32-16,-2 7 16 0,0 0-448 0,0 0-96 16,0 0 0-16,0 0-16 0,0 0-592 0,0 0-112 15,0 0-32-15,0 0 0 0,0 0-144 0,0 0 0 16,3 10 0-16,0 1 128 0,-2-1-128 0,0 2 0 15,-2 0 144-15,0 0-144 0,-2-1 0 0,0 0 0 16,-2 0 0-16,-1 4 0 0,-3-5 224 0,-2 7 32 16,-2 1 0-16,0 5 0 0,-1-1-112 0,-3 4-16 0,1 6 0 0,-3 4 0 15,-4 5 64-15,0 2 0 16,-2 7 0-16,0-2 0 0,-3 2-192 0,0-2 0 16,1-2 0-16,1 0 128 0,2 1-128 0,1-2 0 0,1 0 144 0,1-2-144 15,1-1 0-15,2-1 0 0,1-8 0 0,2 1 0 16,-1-2 0-16,2-2 128 0,1-4-128 0,1-2 0 15,0 0 192-15,0-3-16 16,1 0-16-16,0-4 0 0,2-2 64 0,0 0 16 0,0-1 0 0,0 0 0 16,0 1-48-16,-1-1 0 0,0 2 0 0,-3 6 0 15,1-3-192-15,0 0 128 16,1-1-128-16,3-5 0 0,-3 1 0 0,2 1-192 0,0-1 16 0,-4 3 0 16,1-2 320-16,1 0 64 0,2-2 16 0,2-4 0 15,1 0-96-15,-1 1-128 0,-1-2 176 0,3 1-176 16,0-1 208-16,1 0-64 0,0-1-16 0,0 2 0 15,5-3-128-15,2 2 160 0,-3 1-160 0,0-9 160 0,3 7-448 0,-3-7-96 16,7-7 0-16</inkml:trace>
  <inkml:trace contextRef="#ctx0" brushRef="#br0" timeOffset="206275.34">29288 9792 8463 0,'0'0'368'0,"-8"1"80"0,0-1-448 0,8 0 0 16,-10 0 0-16,10 0 0 0,-9 1 656 0,9-1 48 15,0 0 0-15,0 0 0 0,-8 1-256 0,8-1-64 0,0 0 0 0,0 0 0 16,0 0-192-16,0 0-32 0,-8 3-16 0,8-3 0 16,0 0 32-16,0 0 0 0,0 0 0 15,-5 7 0-15,5-7 144 0,0 0 16 0,0 0 16 16,0 0 0-16,0 0 64 0,0 0 16 0,0 0 0 0,0 0 0 15,0 0 32-15,0 0 16 0,0 0 0 0,6 11 0 16,-6-11-128-16,0 0-32 0,10-1 0 0,0 0 0 16,0-1-16-16,2 2-16 0,0-1 0 0,0 1 0 15,-12 0-80-15,13-1-16 0,0-2 0 0,0 1 0 16,0-2 0-16,1 1 0 0,0 0 0 0,1 2 0 16,3-1 144-16,0-1 32 0,1 2 0 0,3-1 0 15,4 2-368-15,0-1 0 0,-3-2 0 0,3 1 128 16,1 0-128-16,0 1 0 0,0-1 0 0,1-1 128 0,-4-1-128 0,1-1 0 15,0 0 0-15,0 3 0 0,1 2 0 0,0-1 0 16,-3 1 0-16,2-3 0 0,0 2 0 0,1 1 0 16,0 0 0-16,1 1 0 0,1 2 0 0,-1 0 0 15,1 1 0-15,-1-4 0 0,0 0 0 0,1 0 0 16,-2-3 0-16,0 2 128 0,-3-1-128 0,-1 1 0 16,-1-2 0-16,0 1 0 0,-1 0 0 0,-1 0 0 15,2 2 0-15,0 0 0 0,0-1 0 16,-2 1 0-16,1 1 0 0,0 1 0 0,-2-2 0 15,0 0 0-15,-2 0 128 0,-1 0-128 0,1 0 0 0,2 2 0 16,0-1 0-16,-1-1 0 0,-1-1 0 0,0 1 0 16,-2 1 0-16,0-1 0 0,-2 0 0 0,0 0 0 15,1 0 0-15,-3 0 0 0,-10 0 0 0,12 1 0 16,-2-1 0-16,-10 0 0 0,11 4 0 0,-3 2 0 16,0 3 0-16,-8-9 0 0,0 0 0 0,0 0 0 0,0 0 0 0,0 0 0 15,0 0 0-15,0 0 128 0,-4-7-128 0,4 7 0 16,-8-5 0-16,8 5 128 0,-9-4-128 0,0 0 0 15,-1 1 0-15,1 3 128 0,9 0-128 16,-11-2 0-16,-1 1 0 0,0 1 128 0,0-2-128 0,-2 1 0 16,-3-2 0-16,-1 2 0 0,0 1 0 0,-2 0 0 15,0 0 0-15,0 0 128 0,-1 3-128 0,0-2 0 16,-3-1 0-16,0 1 0 0,-1 2 0 0,-1 1 0 16,0 1 0-16,1-1 0 0,-1 0 0 0,0 1 0 15,-2-2 0-15,0-1 128 0,-2 1-128 0,1-3 0 16,2 0 0-16,-2 0 0 0,-1-1 0 0,1-1 0 15,2 0 0-15,2 0 0 0,0 1 0 0,2 1 0 16,0-3 144-16,-1 3-144 0,1 3 192 0,0-3-192 16,0-3 160-16,1 3-160 0,-2 3 128 0,2-2-128 15,-1 3 0-15,-1 0 0 0,-2-1 128 0,0 1-128 0,0 0 0 16,1 0 0-16,2-4 0 0,-1 0 128 0,0 2-128 0,1 2 0 16,4-4 0-16,1 0 0 0,1 0 0 0,1 0 0 15,0 0 0-15,2 3 0 0,1 1 0 0,1-3 0 16,-1 0 0-16,3 2 0 0,-1-2 0 0,2-1 0 15,0 0 0-15,0 1 0 0,9-1 0 0,-9 2 0 16,0-2 0-16,9 0 128 0,-9 1-128 0,1 0 128 16,8-1-128-16,-9 2 128 0,9-2-128 0,-10 0 0 15,10 0 0-15,0 0 0 0,-9-2 0 0,9 2 0 16,0 0 0-16,0 0-176 0,-9 0 176 0,9 0 0 16,0 0 0-16,0 0 0 0,0 0 0 0,0 0 0 15,0 0 0-15,0 0 0 0,0 0 0 0,0 0 0 0,0 0 128 16,0 0-128-16,0 0 0 0,0 0 0 15,0 0-160-15,0 0 160 0,0 0 0 0,12-1 0 16,0-2 0-16,-12 3 0 0,13 0 0 0,0 3 0 0,0 0 0 0,0-2 0 16,1-1 0-16,2 0 0 15,2 0 0-15,0 1 0 0,-1 2-128 0,4-1 128 0,3 1 0 0,2 0 0 16,1-3 0-16,2 0-128 0,-1 0 128 0,4 0 0 16,0 1 0-16,0-2 0 0,-4-2-128 0,1 0 128 15,0 2 0-15,-1-2 0 0,2 1 0 0,2 1 0 16,-1-1 0-16,1 1 0 0,1 0 0 0,2 1 0 15,3 0 0-15,0 0 0 0,-2 0-128 0,2-2 128 0,0-2 0 0,-3 1 0 16,-1-1 0-16,-1 1 0 0,-1-2 0 0,1 4 0 16,-1-3 0-16,1 2 0 0,0 1 0 0,-2 1 0 15,0 0 0-15,-1 0 0 16,0-1 0-16,-1 1 0 0,0 0 0 0,-3 0 0 0,-4 0 0 0,-1 0 0 16,-2-2 0-16,-1 2 0 0,-2-1 0 0,-3 0 144 15,-1-1-144-15,-12 2 128 0,10-1-128 0,-10 1 0 16,9-4 0-16,-9 4-176 0,0 0 176 15,0 0 0-15,0 0 0 0,0 0 0 0,0 0 0 0,0 0 0 16,0 0 0-16,0 0 128 0,0 0-128 0,0 0 0 16,0 15 0-16,-2-5 0 15,-2-2-336-15,-1-3-96 0,-2 2-16 0,2-2-6608 16,-2 1-1328-16</inkml:trace>
  <inkml:trace contextRef="#ctx0" brushRef="#br0" timeOffset="-207401.56">24537 9838 911 0,'0'0'0'0,"0"0"0"0,0 0 0 0,-10 7 0 0,10-7 1744 0,-8-4 272 0,8 4 48 0,-8-4 16 16,8 4-1040-16,-8-2-208 0,2-4-32 0,6 6-16 15,0 0-160-15,0 0-48 16,-8-4 0-16,8 4 0 0,-6-5-256 0,6 5-64 16,0 0-16-16,0 0 0 0,0 0-240 0,0 0 0 0,-8 0 0 0,8 0 0 15,0 0 0-15,0 0 0 0,-8 4 0 0,8-4 0 16,0 0 0-16,0 0 0 0,0 0 0 0,0 0 0 16,-8-8 128-16,3 0-128 0,0 5 176 0,-1-4-176 15,2 4 272-15,1 1-48 0,3 2-16 0,0 0 0 16,0 0 0-16,0 0 0 0,-7-1 0 0,7 1 0 0,0 0-208 0,-5 9 144 15,5-9-144-15,0 0 128 16,0 0-128-16,0 0 0 0,0 0 0 0,0 0 0 0,0 0 0 0,0 0 0 16,0 0 0-16,-8-3 0 0,2-6 0 0,3 4 0 15,2 1 0-15,1 4 128 0,0 0-128 0,0 0 0 16,0 0 144-16,0 0-144 16,0 0 0-16,0 0 128 0,-6-3-128 0,6 3 0 15,0 0 0-15,0 0 128 0,-4-1-128 0,4 1 0 0,0 0 128 0,0 0-128 16,0 0 128-16,0 0-128 0,0 0 0 0,0 0-128 15,0 0 0-15,0 0 0 0,0 0 304 0,0 0 64 16,0 0 16-16,0 0 0 0,0 0 304 0,15 2 64 16,0 1 16-16,1-2 0 0,-3 1-224 0,3-1-32 15,1-2-16-15,2 2 0 0,2 0-240 0,0 2-128 0,2 0 160 0,5-2-160 16,2 1 0-16,0 1 128 0,0 0-128 0,2-2 0 16,4-1 0-16,-1-1 128 0,-1 1-128 0,0 0 0 15,-2-2 0-15,2 1 0 16,1-4 0-16,0 1 0 0,3 4 0 0,3 0 0 0,3-1 0 0,0 1 0 15,1 0 0-15,-1-2 0 16,2-2 128-16,-3-1-128 0,-3-1 0 0,0 0 144 0,0 3-144 0,-1-3 128 16,-1 2-128-16,-1 2 160 0,1-2-160 0,1 4 160 15,0 0-160-15,-1 0 0 0,-4 0 0 0,-1 0 0 16,-3-1 0-16,-2-1 0 0,-2 2 0 16,-3-1 0-16,-3-3 128 0,-1 1-128 0,-4 1 128 0,-2 1-128 15,-1-1 0-15,-1 1 0 0,-11 1 0 0,9-3 0 16,-9 3 0-16,0 0 128 0,0 0-128 0,0 0 0 15,0 0 128-15,0 0-128 0,0 0 128 0,0 0-128 16,-9 0 160-16,-2 0-160 0,-2 2 192 0,-3 0-192 0,-2 2 0 16,-4 0 0-16,-4 0 0 0,-4 2 0 0,-1-3-256 0,-6 1-16 15,-5-3 0-15,1 2 0 0,-2 1-64 0,-2 1-16 16,1-4 0-16,-2 5 0 0,1 0 160 0,-3 1 16 16,-5-2 16-16,-1 0 0 0,-2-1 160 0,0-1 0 15,1-2 0-15,1 0 0 0,2 0 0 0,3 3 0 16,0 2 0-16,2-3 0 0,-1 0 256 0,1-2-32 15,0-1 0-15,3 0 0 0,0-1 144 0,1 0 16 16,2 1 16-16,3 1 0 0,5 3-224 16,0 0-48-16,2-1-128 0,5 0 192 0,3 3-192 0,4-1 0 15,1-1-192-15,5-2 192 0,2 1 0 0,11-3 0 16,0 0 0-16,0 0 0 0,0 0-160 0,0 0-32 16,0 0 0-16,0 0 0 0,0 0 64 0,18 1 0 15,3 1 0-15,3-2 0 0,2-2 128 0,5 2 0 16,7 3 128-16,5 1-128 0,5 1 0 0,3-5 0 15,2 0 0-15,-2 0-128 16,-4 0-368-16,-1-3-64 0,-1 0-16 0,1-1 0 0</inkml:trace>
  <inkml:trace contextRef="#ctx0" brushRef="#br0" timeOffset="-206183.68">18123 9845 5519 0,'-18'-1'496'0,"11"-11"-496"0,-2-4 0 0,4 5 0 15,1 4 2864-15,0 2 464 0,4 5 112 0,0 0 16 16,0 0-2176-16,0 0-448 0,9-1-64 0,3 1-32 16,1 0-464-16,4 0-80 0,1-3-32 0,6 2 0 15,2 1-160-15,2 0 0 0,2-3 0 0,3 0 128 16,1 1-128-16,1 0 0 0,-1 0 0 0,1-1 128 15,2 2-128-15,-1-2 0 0,-1 2 0 0,4 1 0 16,2 0 0-16,3 0 0 0,3 0 0 0,4 0 0 0,2 0 0 16,0-4 0-16,-4 2 0 0,1-1 0 15,1-1 0-15,1 1 0 0,0 1 0 0,1 0 0 0,1 4 0 0,2-2 128 16,0-2-128-16,0 2 128 16,-5-2-128-16,-2-1 0 0,1 1 0 0,-1 0 128 0,0 2-128 15,-1 3 0-15,0 0 0 0,0 0 128 0,-1-1-128 0,-1-2 0 16,-1-2 0-16,-1 0 128 0,-5-2-128 0,-2 1 0 15,0 1 0-15,-1-1 0 0,0 1 128 0,-2 0-128 16,-2 2 0-16,1-1 128 0,-3-2 0 0,-2 3 0 16,-2 3 0-16,1-2 0 0,-3-1-128 0,1 0 128 15,-1 0-128-15,-2 0 128 0,-1 0-128 0,-3 0 0 16,-3 0 0-16,0 2 128 0,-2 0-128 0,-3-1 0 0,-10-1 0 16,0 0 128-16,0 0-128 0,0 0 0 0,0 0-192 0,0 0 192 15,0 0-272-15,0 0 64 0,0 0 16 0,0 0 0 16,0 0 192-16,0 0 0 0,0 0 0 0,0 0 0 15,0 0 0-15,0 0 0 16,0 0 0-16,-6 7 0 0,6-7 0 0,0 0 0 0,0 0 128 0,0 0-128 16,-8 6 0-16,8-6 0 0,0 0 128 0,0 0-128 15,0 0 0-15,0 0 0 0,0 0 0 0,0 0 0 16,0 0 0-16,0 0 0 0,0 0 0 0,0 0 0 16,0 0 0-16,0 0 0 0,0 0 0 0,10 7 0 15,2 3 0-15,-3-3 0 0,-1-2 0 0,1 0-6656 16,-1 5-1296-16</inkml:trace>
  <inkml:trace contextRef="#ctx0" brushRef="#br0" timeOffset="-205436.25">13697 9987 8287 0,'0'0'736'0,"10"-5"-592"16,1 0-144-16,-1-3 0 0,-1-3 2112 0,3 4 400 16,0-4 80-16,2 3 16 0,3 2-1584 0,0 1-320 15,3-1-64-15,0 2-16 0,1 2-368 0,1-2-64 16,2 1 0-16,2 1-16 0,0-1-16 0,1 0 0 16,2 0 0-16,1 0 0 0,0 2 80 0,1-1 16 0,2 1 0 0,1-3 0 15,-2 3-128-15,5 0 0 0,2 1-128 0,3 0 192 16,1 2-192-16,1-1 144 0,0-1-144 0,2 0 128 15,1-1-128-15,-1-1 0 16,-1-4 0-16,-2 5 128 0,-2-3-128 0,-2 3 0 16,-1 0 0-16,-1 1 0 0,-1 0 0 0,-2 0 0 0,-3 0 0 15,-3 1 128-15,0-1 16 0,-3 0 0 0,-3-1 0 0,-1 1 0 16,-3 0-144-16,-1 0 0 0,-4 0-160 16,-3 0 160-16,-10 0 0 0,11 6 0 0,-1 1 0 0,-2-1 0 31,0-1-640-31,-8-5-48 0,0 0 0 0,5 5 0 0</inkml:trace>
  <inkml:trace contextRef="#ctx0" brushRef="#br0" timeOffset="-203174.71">21746 10967 13823 0,'0'0'1216'0,"0"0"-960"0,0 0-256 0,0 0 0 0,0 0 1472 0,0 0 240 0,0 0 48 0,0 0 16 16,0 0-1008-16,0 0-208 0,0 0-48 0,0 0 0 15,0 0-512-15,3-2 0 16,-15 8 0-16,1 3 0 0,0 1 0 0,2 1 0 0,-1 2 0 0,1 0 0 16,-2-1 0-16,-1 0 128 0,0 4 0 0,0-1-128 15,-1 3 304-15,-2-2-48 0,-4 1-16 0,1 1 0 16,-1 2-32-16,-2 2 0 0,-1 3 0 0,-1 3 0 0,0-1-16 0,-3 0 0 15,-3 0 0-15,1 3 0 0,-1 3-32 0,-1 2-16 16,-3 3 0-16,-2 4 0 0,-4 2-144 0,0 4 192 16,-2 3-192-16,-3 5 192 0,-5 4-192 0,-4-1 0 15,-1-3 0-15,2-3 0 0,1 1 0 0,1-2 0 16,-1-1 0-16,4-1-176 0,3 0 176 0,0 1-128 16,1-2 128-16,0-3-128 0,0-3 128 15,2-1 176-15,2-6-48 0,4 1 0 0,1-6 64 0,4 0 16 16,0 1 0-16,1-1 0 0,2 3 0 0,2-4 0 15,2 0 0-15,1-1 0 0,1-2-208 0,1 0 0 16,1 2 0-16,2-3 0 0,1-3 128 0,3-2-128 16,1-1 0-16,2-3 0 0,-1-2 128 0,2-1-128 0,1-4 0 0,1-2 0 15,0-2 128-15,2 1-128 16,5-7 0-16,-5 5 0 0,5-5 128 0,0 0-128 16,0 0 0-16,-8 3 0 0,8-3 128 0,0 0-128 0,0 0 0 0,0 0 0 15,0 0 0-15,0 0 0 0,8 5 0 0,-3-1 0 31,-5-4-1200-31,0 0-336 0</inkml:trace>
  <inkml:trace contextRef="#ctx0" brushRef="#br0" timeOffset="-201879.42">27761 11112 14735 0,'0'-12'1312'0,"0"2"-1056"0,-1 1-256 16,1 9 0-16,-3-8 1776 0,3 8 288 0,0 0 64 0,0 0 16 16,0 0-1392-16,-9 0-288 15,0 4-48-15,0 2-16 0,-1 8-400 0,-2 1 0 16,-4 3 0-16,-1 3 0 0,0 5 0 0,-2 7 0 0,-5 5 0 15,-3 3 0-15,-3 4 0 0,-5 0 0 0,-4 2 0 0,-4 7 192 16,-4 4-64-16,-3 5 0 0,2 4 0 0,-2-1 0 16,0 3-128-16,1-1 192 0,2-5-192 0,-1 2 192 15,-4-3-192-15,2 1 0 0,4-3 0 0,4-4 0 16,4-5 0-16,4-7 0 0,4-5 0 16,4-5 0-16,3-4 0 0,2-3 192 0,1-2-64 0,3-1 0 15,0-2 128-15,2-1 0 0,-1 1 16 0,2-4 0 16,1-2-144-16,0-1-128 0,0 0 144 0,1 0-144 15,0-3 128-15,3-1-128 0,1-2 0 0,3-2 0 0,2 0 128 0,3-7-128 16,0 0 0-16,0 0 0 16,0 0-512-16,0 0-192 0,0 0-32 0,0 0-10400 15</inkml:trace>
  <inkml:trace contextRef="#ctx0" brushRef="#br0" timeOffset="-196229.81">26572 14748 12895 0,'-7'-9'576'0,"7"9"112"0,-2-9-560 0,2 9-128 0,-1-8 0 0,1 8 0 15,0 0 1856-15,0 0 352 0,0 0 64 0,0 0 16 16,0 0-1584-16,0 0-320 0,13 4-64 0,-1 1-16 15,-12-5-32-15,17 13 0 0,1 2 0 0,3 6 0 0,2 1 16 16,2 4 0-16,2 5 0 0,3 6 0 16,4 6-96-16,3 2 0 0,2 2-16 0,1 1 0 0,2 1-176 0,0 5 192 15,-2 4-192-15,3 0 192 0,3 0-192 0,3-1 0 16,3 0 0-16,5-2 0 0,0-3 0 16,0-6 0-16,-1-6 0 0,-5 0 0 0,-5-4 0 0,-3-1 0 15,-3-1 0-15,-3-4 0 0,-5-4 0 0,-2-2 0 16,-2-2 0-16,-2-7 128 0,-4 0 192 0,-4-2 16 15,0-5 16-15,-3 0 0 0,-2-1 64 0,-3 0 16 16,-10-7 0-16,11 6 0 0,-11-6-112 0,0 0-32 16,0 0 0-16,0 0 0 0,0 0 32 0,0 0 16 15,0 0 0-15,0 0 0 0,0 0 32 0,0 0 0 16,0 0 0-16,0 0 0 0,0 0-368 0,-11-4 0 16,2 2 0-16,0-1-128 0,-1 2-16 0,0 0 0 15,10 1 0-15,-9 5 0 0,2 1 144 0,-1 1-128 0,0-4 128 0,8-3-128 16,-8 2-64-16,8-2-16 0,-9 3 0 0,9-3 0 15,-9 0 208-15,9 0 0 0,0 0-160 0,0 0 160 16,0 0 0-16,0 0-176 0,0 0 176 0,0 0-128 16,0 0 128-16,0 0 0 0,0 0-144 0,0 0 144 15,0 0-272-15,0 0 16 0,0 0 0 0,0 0 0 32,0 0-416-32,0 0-80 0,0 0-16 0</inkml:trace>
  <inkml:trace contextRef="#ctx0" brushRef="#br0" timeOffset="-181806.86">17349 11081 9039 0,'0'0'384'0,"0"0"112"0,0-12-496 0,0 12 0 0,0 0 0 0,0 0 0 15,-2-8 784-15,2 8 64 0,0 0 16 0,0 0 0 16,0 0-544-16,0 0-96 0,5-6-32 0,-5 6 0 16,0 0 160-16,0 0 32 0,8-4 0 0,-8 4 0 15,0 0 80-15,11 1 32 0,-11-1 0 0,11 5 0 16,0 2-128-16,-1 1-32 0,-1 1 0 0,2 4 0 15,-2-4-112-15,1 5-32 0,2 2 0 0,0 4 0 16,1 4-192-16,1 4 0 0,2-1 0 16,1 3-160-16,1 4 160 0,-1-3 0 0,0-1 0 0,3-1 0 15,3-2 0-15,2 2 0 0,0-3 0 0,-1 4 0 16,2 3 0-16,1 2 0 0,0 1 0 0,-1 2 0 16,-1 3 0-16,-1-2 0 0,1 1 0 0,0-7-128 15,0-7 128-15,0-3 0 0,-2-2 0 0,1-1 0 0,-1-1 0 0,-1 1 128 16,0 1-128-16,2-1 176 15,-1 4-176-15,2-2 0 0,0-1 0 0,-2 2 0 16,1 2 240-16,0-1-48 0,0-1 0 0,2 1 0 0,1 0-64 0,-1 4-128 16,-1 3 176-16,-3 0-176 0,-1-1 128 0,-2-1-128 15,-3-3 0-15,1 3 0 0,0-1 128 0,0 0-128 16,-2-1 0-16,-1-2 0 0,-1-3 128 0,0-2-128 16,0-2 0-16,0 2 0 0,-1 0 0 0,0-3 0 15,-1 0 0-15,1-1 0 0,0 1-208 0,-2-4-112 16,1-3 0-16,-2 1-5200 0,1-1-1040 15</inkml:trace>
  <inkml:trace contextRef="#ctx0" brushRef="#br0" timeOffset="-180785.69">21511 5613 10127 0,'0'0'896'0,"-5"-10"-704"0,5 10-192 0,0 0 0 0,4-11 928 0,5 3 160 0,2 3 16 0,3 1 16 16,4 0-704-16,7 2-144 0,1-7-16 0,5 0-16 16,6-2 160-16,6 3 48 0,6-1 0 0,9 7 0 15,6 4-16-15,10 1 0 0,5-3 0 0,8-3 0 16,5 3-240-16,10 4-64 0,9 4 0 0,2 0 0 16,0-2-128-16,10 5 0 0,7 3 0 0,-2-5 128 0,-4-2-128 15,4-1 192-15,3 3-192 0,-3-1 192 0,-7-4-192 16,-1 0-224-16,-1-1 48 0,-2-1 16 15,-2-2-416-15,-7 0-64 0,-10-1-32 0,-4 2-6896 16</inkml:trace>
  <inkml:trace contextRef="#ctx0" brushRef="#br0" timeOffset="-176208.84">23631 10889 12895 0,'0'0'1152'0,"12"-8"-928"0,0-1-224 0,-7 0 0 0,4-10 1344 0,3 3 240 0,1 7 32 0,2 4 16 16,4 3-784-16,-1 4-144 0,0 3-48 0,-1 4 0 15,1 4-512-15,2 3-144 16,-1 1 0-16,4 7 0 0,1 0 128 0,2 7-128 0,3 3 128 0,2 4-128 15,2 4 176-15,2 3-48 0,2 3 0 0,1 3 0 16,-1 1-128-16,4 1 192 0,-3-4-192 0,2 1 192 16,0 3-192-16,2 1 0 0,-1-2 0 0,3 2 128 15,4 3-128-15,3-1 0 0,4 0 0 0,-1-6 128 16,3 1-128-16,-1 0 128 0,-2-4-128 0,-2 3 128 0,-2 0-128 0,-3 9 0 16,-4 4 0-16,-1-2-10128 15</inkml:trace>
  <inkml:trace contextRef="#ctx0" brushRef="#br0" timeOffset="-125100.92">14693 4983 18431 0,'-16'10'1632'0,"1"-3"-1312"15,2 0-320-15,0-2 0 0,-3-1 2320 0,5 0 400 16,6 1 80-16,5-5 16 0,0 0-2208 0,0 0-432 16,0 0-176-16,0 0 128 0,16 3 320 0,5-2 48 15,4-4 16-15,-5 0 0 0,4-5 704 0,6-1 128 16,4-3 48-16,26-6 0 16,0-2-1680-16,0-2-336 0,1-2-64 0,1 0-16 0,2-2 704 0,-1-4 0 15,-2-2 0-15,6 0 128 0,2 0-128 0,1 5 0 16,1-2 0-16,-8 3 128 0,-8 1-368 0,-18 6-64 15,1-3-16-15,1 0 0 0,1 1 784 0,-1 0 160 0,-2 1 16 16,-2 1 16 0,-1-2-1456-16,-4-4-288 0,-3 2-64 0,-3 1-16 0,-6 2 992 0,-2 3 176 0,-5 1 0 0,-3 1 160 15,-7 0 288-15,-1 2 48 0,-2 0 16 0,-1 4 0 16,-1 1-48-16,0 2 0 16,-2-1 0-16,-2 2 0 0,-1 1-144 0,-3 2-16 15,-1-1-16-15,-3 4 0 0,-3 2-160 0,-2-1-128 0,-1 4 144 0,-3 3-144 16,-4 0 144-16,-15 7-144 0,1-1 128 0,1 1-128 15,3 1 0-15,-1-2-192 16,-2 1 0-16,4-2 16 0,4 0-96 0,14-5-32 0,-1 0 0 0,4 2 0 31,5 5-192-31,4-5-32 0,2-2-16 0,24-7 0 32,16-12-320-32,1-7-64 0</inkml:trace>
  <inkml:trace contextRef="#ctx0" brushRef="#br0" timeOffset="-124908.5">16064 4195 19583 0,'21'-4'864'0,"-13"4"176"0,0 2-832 15,-8-2-208-15,0 0 0 0,0 0 0 0,0 0 1632 0,3 9 288 16,-2 3 48-16,0 1 16 0,0 3-576 0,1 1-96 16,-2 0-32-16,2 0 0 0,2 1-672 0,0 0-144 15,1 0-16-15,2 1-16 0,1-2-240 0,2 0-64 16,2 1 0-16,1 0 0 16,1 3-480-16,-1-1-96 0,2-5-32 0</inkml:trace>
  <inkml:trace contextRef="#ctx0" brushRef="#br0" timeOffset="-123965.41">13065 5346 4607 0,'0'14'192'0,"-8"-6"64"0,0 0-256 0,1 1 0 0,2 3 0 0,-1-2 0 0,-1 2 4288 0,2-4 800 16,5-8 160-16,0 0 48 0,-5-4-3152 0,5 4-624 15,0 0-128-15,0 0-32 0,0 0-896 0,8-7-176 16,1-5-32-16,2 1-16 0,0-1 16 0,4-2 16 16,4-7 0-16,-2 3 0 0,-2-3 0 0,2 1 0 15,-1-6 0-15,2 3 0 0,-1 3-32 0,-3 3-16 0,1-1 0 0,-2 6 0 16,-1-1-80-16,-5 4-16 0,0 2 0 0,-7 7 0 16,0 0 128-16,0 0 0 15,0 0 16-15,0 0 0 0,-4 10-32 0,-1 5-16 16,-3 6 0-16,0 1 0 0,-1 0-224 0,0 3 176 0,0 1-176 0,2 0 160 15,2-4-160-15,4-2 0 16,1-2 0-16,2-2 0 16,1-3-816-16,2-1-240 0,-5-12-48 0,11 6-16 0,-11-6 1584 0,13 5 320 0,1-1 64 0,2-4 16 15,2 0-864-15,3-6-160 0,-2-6-32 0,1 2-16 16,1-7-464-16,-3 0-96 0,-5 0 0 0,-1-1-8576 16,-2-2-1728-16</inkml:trace>
  <inkml:trace contextRef="#ctx0" brushRef="#br0" timeOffset="-123729.96">13323 4830 9215 0,'0'0'400'0,"0"0"96"0,0 0-496 0,0 0 0 16,0 0 0-16,0 0 0 0,0 0 3792 0,0 0 672 15,-12-7 128-15,5 7 16 0,7 0-2400 0,0 0-480 16,0 0-112-16,0 0-16 0,0 0-864 0,0 0-176 0,0 0-48 0,0 0 0 16,0 0-512-16,0 0 0 0,7 10 0 0,2 2 0 15,3 3 416-15,-3-5 80 16,-4 3 16-16,3 0-10704 16,0 0-2144-16</inkml:trace>
  <inkml:trace contextRef="#ctx0" brushRef="#br0" timeOffset="-122473.62">13830 5183 15551 0,'0'0'688'0,"0"0"144"0,0 0-672 0,0-9-160 0,0 9 0 0,-1-9 0 0,2-3 1696 0,-1 12 304 16,0 0 64-16,-5-11 16 0,1 1-560 0,0 2-112 16,4 8-32-16,-7-5 0 0,7 5-736 0,-8-3-160 15,8 3-32-15,-9-2 0 0,0-2-304 0,1 3-144 16,8 1 128-16,-10 1-128 0,0 1 0 0,2 2 0 15,0 2 0-15,8-6 0 0,-9 3 0 0,2 3 0 16,7-6 0-16,-6 8 0 0,6-8 0 0,0 0 0 16,-4 7 0-16,4-7 0 0,0 0-208 0,0 0 80 15,-2 13 128-15,2-13-208 0,0 0 208 0,10 16 0 16,-10-16-160-16,14 16 160 0,0 1-144 0,2-4 144 16,2 0-192-16,2-2 192 0,-1 1 0 0,2 0 0 15,-1 0 0-15,-2-5 0 0,-1 1 0 0,-3-1 0 0,-2-1 0 0,-3 0 0 16,-9-6 0-16,0 0 128 0,0 0-128 0,0 0 144 15,0 0 64-15,-6 9 16 16,-4-3 0-16,-3-2 0 0,-2 1 864 0,-2 1 192 0,-3-3 16 0,1 1 16 31,-1 0-1856-31,1 0-368 0,0 0-80 0,1 1-16 0,1 1 1632 0,3-1 320 0,2-1 64 0,3 0 16 32,9-4-2160-32,0 0-416 0,0 0-96 0,0 0-12096 0</inkml:trace>
  <inkml:trace contextRef="#ctx0" brushRef="#br0" timeOffset="-122346.09">14184 5489 28511 0,'0'0'1264'0,"0"0"256"0,0 0-1216 0,0 0-304 0,0 0 0 0,0 0 0 0,0 0 1616 0,0 0 272 16,0 0 48-16,0 0 16 0,0 0-1744 0,0 0-336 16,8 17-80-16,-1-4-10192 15,-7-13-2032-15</inkml:trace>
  <inkml:trace contextRef="#ctx0" brushRef="#br0" timeOffset="-120315.54">13209 17270 11967 0,'4'-8'1072'0,"0"-3"-864"0,1 0-208 0,-1-1 0 0,-1 0 3840 0,1 2 704 0,1-3 160 0,1 1 32 16,0 0-3712-16,-1 1-720 0,0 0-160 0,-2 2-16 15,-3-1 48-15,0 10 16 0,-4-7 0 0,4 7 0 16,-11-5 320-16,0 2 64 0,-5-1 0 0,-1 8 16 16,-1 5 288-16,0 4 48 0,-1 8 16 0,0 1 0 15,-5 3-944-15,3 3 0 0,3-4-192 0,1 0 16 16,3-2-672-16,2-1-144 16,2-2-32-16,3-2 0 0,5-2 896 0,2-15 128 0,-2 13 0 0,2-13 160 0,7 11-160 0,2-3 0 15,1-4 0-15,2-4 0 0,1-4 0 16,1-2 0-16,2-3 0 0,2-3 0 0,3-1-160 0,0-4-64 15,1 1-16-15,0 1 0 0,1-1-16 0,-1 3 0 16,1-1 0-16,-5 3 0 0,-2 3 256 0,-2 2 0 16,1-1 0-16,-5 3 0 0,-10 4 0 0,0 0 0 15,4-6 0-15,-4 6 160 0,0 0 64 16,-2 12 16-16,-2 4 0 0,-3 4 0 0,-3 5 80 0,1 2 0 16,-2 7 16-16,-3 1 0 0,-1 3-144 0,0 4-16 15,-2-2-16-15,-1 2 0 0,-1-2-160 0,1 3 192 16,-1-3-192-16,0-4 192 0,1-2-192 0,1-4 0 15,0-5 0-15,0-3 128 0,2-4-128 0,0-4 0 16,1-3 0-16,2-3 0 0,2-3 128 0,10-5 0 0,0 0 0 0,0 0 0 16,0 0 128-16,-9-11 32 0,1 1 0 0,4-3 0 15,4 0-96-15,1-4 0 0,2-1-16 0,3 0 0 16,1-3-176-16,2 0 0 0,3-4 0 0,-1 3 0 16,2-2-288-16,3 1 64 0,2-2 16 0,1 3 0 15,-1-1 416-15,1 3 96 0,2 2 16 0,0 1-10720 16,-1 1-2144-1</inkml:trace>
  <inkml:trace contextRef="#ctx0" brushRef="#br0" timeOffset="-120169.11">13553 17526 25791 0,'0'0'1152'0,"-10"2"224"0,-2-2-1104 0,4 1-272 0,8-1 0 0,0 0 0 16,0 0 1776-16,0 12 288 0,0-12 64 0,0 13 16 0,0-13-1408 0,0 0-288 15,0 0-48-15,0 0-16 16,0 0-3136-16,0 0-640 0</inkml:trace>
  <inkml:trace contextRef="#ctx0" brushRef="#br0" timeOffset="-119745.93">13937 17255 2751 0,'0'0'256'0,"5"-9"-256"15,-5 9 0-15,8-8 0 0,-3-2 6080 0,0 3 1152 16,-5 7 256-16,0 0 32 0,4-7-5904 0,-4 7-1168 0,0 0-256 0,-2-8-32 16,-6 1 288-16,-3 5 48 15,-3 0 16-15,-2 2 0 0,-1 2-352 0,0 0-160 16,-1 2 160-16,0-1-160 0,-2 1 0 0,-1-2-192 16,3-4 16-16,0 4 0 0,4 0 176 0,2 3 0 0,-1 0 0 0,4 2 0 15,2-2 0-15,7-5 256 0,0 0-64 0,0 0-16 16,-1 14-176-16,1-14 0 15,5 16 0-15,0-2 128 0,-5-14-128 0,12 18 0 0,1-5 0 0,0 0 0 16,1-2 0-16,0 1 0 0,0-1 0 0,1 0 0 16,1-2 0-16,-4-3 0 0,0 1 144 0,-12-7-144 15,10 8 192-15,-10-8-48 0,0 0 0 0,0 0 0 16,0 0 96-16,-1 13 16 0,-3-3 0 0,-4-1 0 16,-2-5-96-16,-2 3-16 0,-3-3 0 0,1 1 0 0,-1-5-144 0,-1 1 160 15,0 0-160-15,1 1 160 0,2-1-160 16,2 0 0-16,2-1 0 0,9 0 128 0,-8 3-128 0,8-3 0 15,0 0 0-15,0 0 0 16,0 0 0-16,0 0 0 0,0 0-160 0,12 6 160 0,4 0-368 0,2-4 32 16,3-4 0-16,3 0 0 15,4 4-1968-15,0-2-384 0</inkml:trace>
  <inkml:trace contextRef="#ctx0" brushRef="#br0" timeOffset="-119673.82">14149 17493 28623 0,'0'0'1264'0,"0"0"272"0,0 0-1232 16,0 0-304-16,0 0 0 0,12 5 0 0,-12-5 1872 0,10 5 320 15,-10-5 64-15,11 8 16 0,-3 2-2096 0,-2-2-432 16</inkml:trace>
  <inkml:trace contextRef="#ctx0" brushRef="#br1" timeOffset="-100756.7">17764 4428 4607 0,'0'0'192'0,"0"0"64"0,23 0-256 0,-23 0 0 0,0 0 0 0,0 0 0 15,0 0 2720-15,9-3 496 0,-9 3 112 0,0 0 0 16,8-5-2208-16,-8 5-448 0,7-8-96 0,-7 8 0 16,0 0-336-16,0 0-64 0,11 4-16 0,-11-4 0 15,0 0 64-15,12 3 16 0,-12-3 0 0,10 6 0 16,-2 2 128-16,-2 0 16 0,0 1 16 0,-6-9 0 16,7 8-144-16,-7-8-16 0,8 10-16 0,1-2 0 15,0 3-224-15,1-4 144 0,-10-7-144 0,10 11 128 0,0-5-128 0,1 2 192 16,-2 0-192-16,-9-8 192 15,10 5 0-15,1 2 16 0,-11-7 0 0,10 9 0 0,-10-9 64 0,13 6 16 16,-13-6 0-16,15 12 0 0,-15-12-96 16,13 15 0-16,0-2-16 0,-2-2 0 0,-11-11-48 15,12 17-128-15,-1-2 192 0,-1-2-64 0,-1 1-128 0,3-2 0 16,0 3 0-16,-2-2 128 0,0 0-128 0,2-2 192 16,1 1-192-16,2-1 192 0,-1 2-192 0,0-1 160 15,-1 1-160-15,2 0 160 0,-1-1-160 0,2 1 192 16,-1-1-192-16,1-1 192 0,0 1-192 0,-1 0 0 15,1 0 0-15,0 1 128 0,-2 0-128 0,0 1 0 0,1 0 0 16,-1-1 0-16,2-3 0 0,-2-1 0 16,-1-2 0-16,3 3 0 0,2-1 160 0,-1 0-160 15,-3-1 192-15,-1 2-192 0,1 1 256 0,1 2-64 16,-2 0-16-16,1-3 0 0,1-2-48 0,-2 1-128 16,-2 0 192-16,1-1-64 0,-3 2 0 0,2 2-128 15,-1-4 192-15,0 1-64 0,1 0 0 0,1 2-128 16,-2-1 192-16,2 2-64 0,-2 0-128 0,3-1 128 0,2 0-128 0,-1 0 128 15,0 1-128-15,2 1 0 0,1 3 0 0,0-2 0 16,-2-1 0-16,1 2 0 0,-2-2 0 0,1 0 0 16,-2 0 0-16,-1 1 0 0,-1 0 0 0,0 1 0 15,-1-2 0-15,1-3 0 0,-2 2 0 0,0 2 0 16,-1-1 128-16,1 4-128 0,1-4 128 0,1-1-128 16,-1 0 128-16,0-2-128 0,-2 1 0 0,1 0 128 15,2 2-128-15,1 0 0 0,-1-1 0 0,2 0 0 0,0 0 0 16,3-1 0-16,0 2 0 0,-1 0 0 0,1-1 0 0,1 1 0 15,1 0 0-15,0 2 0 0,1-2 0 0,-2 1 0 16,0 0 0-16,0 2 128 0,-1 0-128 0,1 0 0 16,0 3 0-16,0-2 0 0,-1-2 0 0,0 1 128 15,-3-2-128-15,0-1 128 0,0 0-128 0,0 0 0 16,-2 0 0-16,1 2 0 0,1-5 0 0,0 2 0 16,-1 0 0-16,0-1 0 0,1 2 0 0,1 1 0 15,0-1 0-15,0 1 0 0,-3-4 0 16,1 3 128-16,0 0-128 0,1 2 0 0,0 0 128 15,0 1-128-15,-1 0 128 0,1-1-128 0,-2 1 128 0,4 1-128 16,-1 0 0-16,0-3 128 0,-1-1-128 0,2 0 0 16,-1 2 0-16,2 0 128 0,-2 0-128 0,0-1 0 15,1 0 144-15,-2 2-144 0,0 1 0 0,0-1 0 16,0-5 0-16,-1 2 0 0,-1-1 0 0,1 1 128 0,-1 0-128 16,0 0 0-16,0 0 0 0,-1-1 128 0,-2 1-128 0,1 1 0 15,2 1 0-15,-1-1 0 0,-1-1 0 0,3 3 0 16,-2-2 0-16,2 0 0 0,-2 1 0 0,2-2 0 15,0-2 0-15,0 1 0 16,-1 0 0-16,0 0 0 0,-3 1 0 0,-1 0 0 0,3 0 0 0,0-2 128 16,2 3-128-16,-1-4 128 0,0 0-128 0,1 2 128 15,-1 0-128-15,1-2 0 0,1 2 0 0,0 1 0 16,0 0 0-16,2 1 0 0,-2 1 0 0,1 2 0 16,0 1 0-16,1-1-128 0,-2-1 128 0,0-1 0 15,1 2 0-15,-1 0 0 0,-1-1 0 0,1 2 0 0,0-1 0 0,0 1 0 16,-1-1 0-16,-1 0 128 0,2 1-128 0,0 1 0 15,0-1 128-15,0-3-128 16,-2 1 0-16,1-2 128 0,-2 0-128 0,2 0 0 16,-2 1 0-16,2 1 0 0,0-3 0 0,-1 2 128 0,0 0-128 15,1 2 0-15,-1 1 0 0,1 1 128 0,-3-1-128 16,-1-1 0-16,2-3 0 0,1 2 128 0,-1 2-128 0,1 0 0 16,-2-1 128-16,1-1-128 0,-1 0 192 0,2-1-48 15,-2 2 0-15,0-1 0 0,0-2-144 0,-1 2 0 16,0-1 144-16,0 4-144 0,1-1 0 0,-1-1 144 15,-1 0-144-15,1-2 0 0,-1 0 128 0,-1-1-128 16,1 0 0-16,1 3 0 0,-1 0 144 0,1 0-144 16,0 0 0-16,0-1 144 0,-2-4-144 0,1 1 0 0,-2-2 0 15,0 2 0-15,1 0 0 0,-2 2 0 0,-1-1 0 0,1 1 128 16,-1-2-128-16,1 1 0 0,-2 2 0 0,1-1 0 16,-2 1 128-16,2-1-128 15,1-1 0-15,1 0 128 0,0 1-128 0,2 2 0 0,1 3 0 16,0-4 0-16,-2 1 0 0,2-2 0 0,1 1 0 15,0 0 0-15,0-1 0 0,-1 1 0 0,1-2 0 0,-1-1 0 16,0 2 0-16,0-4 0 16,-1 4 0-16,0-2 128 0,0-2-128 0,-1 2 0 0,-1 0 0 0,2 0 0 15,-1 1 0-15,1 0 0 0,-1 2 0 0,1-2 128 16,-2-1-128-16,0 3 0 0,0 3 0 0,1-3 0 16,-2-2 0-16,1 3 0 0,0 0 0 0,0 0 0 15,-1-1 0-15,1-1 0 0,1 1 0 0,-1 0 0 16,0-1 0-16,-2-2 0 0,-1 4 0 0,2-1 0 15,0 1 128-15,-1 1-128 0,-2 0 0 0,2 0 128 0,-1-1-128 0,1 3 160 16,1 1-160-16,0 0 160 0,0-2-160 0,-1 2 0 16,1 0 0-16,0-1 0 15,0-2 0-15,-1 1 0 0,1 1 0 0,0 1 0 0,-2 0 0 0,1 1 192 16,-1-3-192-16,1 2 192 0,0 0-192 0,-1 0 0 16,0-3 0-16,-1 0 0 0,0 1 0 0,0 3 0 15,1-3 0-15,0 2 0 0,0 3 0 0,0-3 0 16,1-2 0-16,-1 2 0 0,1 0 0 0,0 1 0 15,1 0 0-15,0 0 128 0,-2-1-128 0,1 1 0 16,-1-2 144-16,1 1-144 0,0-2 0 0,-1 2 0 16,-1 1 0-16,2 1 0 0,0-1 128 0,-3 0-128 15,0-1 160-15,0 1-160 0,-2 0 192 0,1 2-48 16,-2-1-16-16,2 3 0 0,-1-1 0 0,-1-2 0 16,-1-2 0-16,0 3 0 0,0 0-128 0,2 1 128 0,-2 0-128 0,0-2 128 15,0 2-128-15,1 0 0 16,1 0 144-16,-1 2-144 0,-1 0 0 0,0 2 144 0,-1 1-144 0,0-4 0 15,0-1 0-15,-2 2 0 0,-2 2 0 0,0 1 0 16,0-3 176-16,0 1-176 0,-2-1 160 0,1 1-160 16,-2-1 176-16,0 2-176 0,1 1 192 0,-1-2-192 15,-1 0 208-15,1 0-64 0,2 1-16 0,-1 2 0 16,1 1-128-16,1-4 0 0,1 0 0 0,-3 0 0 16,0 2 0-16,0-2 0 0,1 0 0 0,-2 0 0 15,-1-1 0-15,1-1 0 0,1 0 128 0,-3 2-128 16,0-2 0-16,-2 1 128 0,0 0-128 0,-3 5 128 15,-2 0-128-15,1 2-144 0,-3 0 144 16,3 0-208-16,-3 0 208 0,1 2 0 0,0 1-160 0,-1-1 160 16,0 1 0-16,3-1 0 0,0 2 0 0,0-1 0 15,1-3 0-15,1 0 0 0,-1-1 0 0,1 1 0 16,1-1 0-16,0 1 0 0,-1-2 0 0,-2 2 0 0,0 0 0 0,0 0 0 16,2-3 0-16,-2 2 0 0,-2 2 0 0,0 0 128 15,0-1-128-15,0 0 0 0,-2-1 0 0,-2 2 0 16,1 0 0-16,-1 3 0 0,-1-1 0 0,-2 4 0 15,0 2 0-15,2 0 0 0,0-1 0 0,2 2 0 16,1 3 0-16,0-2 0 0,-2-1 0 0,0 0 0 16,-2 2-144-16,2-6 144 0,1 1-128 0,-1 0 128 0,-2 2 0 15,4 0 0-15,5 4 0 0,-2-4 0 16,-2-2 0-16,0-2 0 0,-2-5-192 0,0 1 64 16,-3-2 128-16,0 2-208 0,1 1 208 0,1 0 0 0,0 0 0 0,-1 1 0 15,0 3 0-15,-3 0 0 0,-2 2 0 0,-5-3 0 16,-2 3 0-16,-1 0 128 0,-4-8 0 15,3-1-128-15,1-3 0 0,3 3 0 0,1 1 0 16,3 0-192-16,3 0 192 0,3-2 0 16,2 2 0-16,1 0 0 0,2 3 0 0,1-2 0 0,-2-1 0 0,-2 1 0 15,-1-1 0-15,-4-3 0 0,-4 0 0 0,2-1 0 16,-1-1 0-16,2 0 0 0,-2-1 0 0,1 2 0 16,0-2 0-16,1 0 0 0,4 2 0 0,1 2 0 15,-3-1 0-15,4-1 0 0,3-3 0 0,0 2 0 16,0-2 0-16,-2-3 0 0,-2 1 0 0,3-1 0 15,-3 3 0-15,-2-1 0 0,-3-3 0 0,1 1 0 0,1-1 0 0,1 0 0 16,-2 2 0-16,3 0 0 0,1-2 0 16,2 2 0-16,1 1 0 0,1 2 0 0,3-1 0 0,0 3 0 15,0-4 0-15,3 3 0 0,1-3 0 0,0 0 0 16,0-1 0-16,2-1 0 0,0 0 0 0,0-1 0 16,1 2 0-16,-4-1 0 0,-2-1 0 15,0-2 0-15,-2 1 0 0,-1-1 0 0,-1 0 0 16,-1 4 0-16,-3-6 0 0,-2 5 0 15,1-2 0-15,-3 3 0 0,0 1 0 0,1-2 0 0,2 3 0 0,1-1 0 16,-2 0 0-16,2 0 0 0,3-1 0 0,-1 1 128 16,5 2-128-16,-1-4 0 0,2-1 192 0,1 1-192 15,0-1 192-15,0-3-192 0,-1-3 144 0,1 0-144 16,0 0 0-16,0-2 144 0,0 1-144 0,0 1 0 16,-2 2 0-16,-2-6 0 0,1 0 0 0,2 2 0 0,0 2 0 0,1 0 0 15,-2 0 0-15,2 1 0 0,-1-3 0 0,3 2 0 16,-2 0 0-16,1 0 0 0,0-1 0 0,3 0 0 15,0-1 0-15,2-2 0 16,1-1 0-16,3-2 0 0,1 1 0 0,1-5 0 16,1-3 0-16,4-3 0 0,0 0-272 0,0 0 16 0,0 0 0 15,0 0 0 1,0 0-1568-16,4-20-304 0</inkml:trace>
  <inkml:trace contextRef="#ctx0" brushRef="#br1" timeOffset="-99375.16">16977 16034 1839 0,'0'0'160'0,"0"0"-160"0,-3-11 0 0</inkml:trace>
  <inkml:trace contextRef="#ctx0" brushRef="#br1" timeOffset="-99040">17019 15837 7359 0,'0'0'656'0,"0"0"-528"0,6-7-128 0,-1 1 0 16,1-5 1472-16,-1 2 256 15,0 0 48-15,2 1 16 0,-1-2-688 0,-1 1-128 0,-5 9-16 0,3-11-16 16,1 2 432-16,-4 9 96 0,-1-10 0 0,1 10 16 16,-3-11-80-16,3 11 0 0,-4-6-16 0,4 6 0 15,0 0-304-15,-8-7-48 0,-5-3-16 0,5 5 0 16,4 1-464-16,4 4-112 0,0 0 0 0,0 0-16 15,0 0-432-15,2 13 0 0,-1 1 0 0,2 2 0 16,-3 3 0-16,1 1 0 0,-2 5 144 16,-1 1-144-16,1 2 224 0,-3 0-32 0,-1-2 0 0,0-1 0 15,-4 1 48-15,1 0 0 0,0-1 0 0,-1-2 0 16,0-2-112-16,-2-2 0 0,2-4-128 0,1 0 192 0,2-2-16 0,1-5-16 16,5-8 0-16,0 0 0 0,0 0-160 0,0 0 128 15,0 0-128-15,11 7 128 0,6-7-128 0,9-5 0 16,8-3 0-16,12-7 0 0,10-5 0 0,8-8 160 15,6-6-32-15,15 0-128 16,15 0-768-16,3-1-272 0</inkml:trace>
  <inkml:trace contextRef="#ctx0" brushRef="#br2" timeOffset="-63053.14">19140 3064 11055 0,'0'0'976'0,"0"0"-784"15,0 0-192-15,0 0 0 0,9-4 1568 0,-1 0 272 16,-8 4 48-16,10-2 16 0,-10 2-1008 0,12 0-208 16,-12 0-48-16,12 2 0 0,-2 2-400 0,-10-4-96 15,8 10-16-15,-2 0 0 0,0 3-128 0,-1-1 0 16,-1 2 0-16,-2 3 0 0,2 1 0 0,-2 2 0 15,-1-2 0-15,2 2 0 0,-1 1 0 0,1-1 128 16,-1 3-128-16,4-3 0 0,0 0 0 0,3-1 0 16,-2-3 0-16,1 1 0 0,2 1 0 0,2-2 0 15,-1 0 0-15,0-5 0 0,1 1 0 0,1 1 0 0,-2-1 0 0,-1 0 0 16,-1 1 192-16,0-2-64 0,1 0 0 16,-1-1 0-16,-2 1-128 0,1-4 128 0,-2 3-128 0,1-1 128 15,-7-9-128-15,8 11 128 0,-1 1-128 0,1 0 128 16,-1 0-128-16,1-1 0 0,-1 1 0 0,2-3 128 15,1 2-128-15,0-1 192 0,-1-1-192 0,0 2 192 16,0-1 0-16,3 1 0 0,1-1 0 16,-1 2 0-16,-3-6-64 0,1 5 0 0,1-1 0 0,-1 1 0 15,1-1-128-15,-1 2 0 0,-2-2 144 16,2 2-144-16,1 1 0 0,1 1 0 0,-2-1 0 0,2 0 0 16,1 2 0-16,0 0 128 0,-1-6-128 0,1 1 0 0,0-8 192 15,2 3-16-15,1 2-16 0,-2-1 0 16,2 0 144-16,0-2 16 0,-1 1 16 0,1-1 0 0,-2 0-80 0,1 1 0 15,-2-3-16-15,0 2 0 16,0 0-80-16,-2 0-16 0,1 0 0 0,-12-4 0 16,13 4-144-16,-1 0 0 0,-12-4 144 0,12 2-144 0,-2 2 0 15,0 0 128-15,-10-4-128 0,15 4 0 16,-2-1 0-16,0-1 128 0,0 2-128 0,1-2 0 16,2-1 240-16,0 0-32 0,-2 1 0 0,2-1 0 0,1-2-208 0,1 1 176 15,-1 0-176-15,1 1 160 0,0-1-160 0,2 0 160 16,-1 0-160-16,1 2 160 0,1 1-160 0,-2 1 0 15,1 0 0-15,-2 0 128 0,-1 2-128 0,1-3 0 16,1 1 0-16,0 0 0 0,1 1 0 0,-1-2 0 16,1-1 0-16,1 1 0 0,-1-1 0 0,3 0 0 0,0-2 0 0,2 0 128 15,0-2 0-15,2 4-128 0,0 0 192 0,-1 0-64 16,2-1-128-16,1 3 128 16,-1-3-128-16,1 4 128 0,0-3-128 0,-1 0 0 15,1 1 0-15,-2-3 0 0,1 1 0 0,-2 2 128 16,-1 1-128-16,-1 0 0 0,-1-3 0 0,-1 0 0 0,-1-2 0 0,1 3 0 15,0 1 0-15,1 0 0 0,-1-1 0 0,2 0 0 16,-1 0 128-16,1 1-128 0,-2-2 128 0,2 2-128 16,0-1 0-16,2 1 0 0,0-2 0 0,2 1 0 15,-1-1 0-15,2 1 0 0,0 0 0 0,-1-1 0 16,0 0 0-16,-2 2 0 0,0 0 0 0,-1-1 0 16,-1 1 0-16,1-2 0 0,0 0 128 0,0 3-128 15,1-4 0-15,0 2 128 0,0-2-128 0,1 0 128 16,2 0-128-16,2 0 0 0,0 0 0 0,1 0 0 15,-1 0 0-15,2 0 0 0,-1-2 144 0,0 2-144 16,-4-4 144-16,0 3-144 0,-1 0 192 0,0 1-192 0,1-3 128 0,-1 2-128 16,2 0 0-16,-1-1 0 0,1 0 0 0,0-1 0 15,1 0 0-15,1 2 0 0,0 0 0 0,1 1 0 16,-4 0 0-16,1 0 0 0,1 0 0 0,-1 0 0 16,-2 1 0-16,0-1 0 0,0 0 0 0,-3 1 0 15,1-1 0-15,0 2 0 0,0-2 0 0,1 1 0 16,0-1 0-16,0 0 0 0,0-1 0 0,0-1 0 15,-1 1 0-15,1 1 0 0,1 0 0 0,-1 1 0 16,-1 1 0-16,0-1 0 0,0 0 0 16,-2 2 0-16,1 0 0 0,-2-1 0 0,-1 1 0 0,-2-2 0 15,1 2 0-15,-1-1 0 0,1 1 0 0,-1 1 0 16,4-3 0-16,-3 2 0 0,0-1 0 0,2 1 0 16,3-2 0-16,1 1 0 0,0-2 0 0,3 1 0 15,-1 0 0-15,4 0 0 0,-1-1 0 0,-2 3 0 0,-3 0 0 16,1-2 0-16,0 0 0 0,0 1 0 0,-3 0 0 0,-2 1 0 15,-1-2 0-15,0 0 0 0,-1 3 0 0,1-2 0 16,1-1 0-16,0 3 0 0,-3-4 0 0,4 1 0 16,0 0 0-16,2 2 0 0,0-2 0 15,2 1 0-15,4 0 0 0,1 1 0 0,0 1 0 0,-1-2 0 16,1 2 0-16,-4-2 0 0,0-1 0 0,-2 0 0 16,-1 2 0-16,-3-2 0 0,-1 2 0 0,1-1 0 15,0 1 0-15,-1 1 0 0,-2-2 0 0,2 1 0 0,1 0 0 16,3 1 0-16,0-2 0 0,2 1 0 15,1-1 0-15,2 2 0 0,1-2 0 0,0 0 0 16,-2 1 0-16,1-3 0 0,0 1 0 0,-1 0 0 0,-5-1 0 0,1 2 0 16,-1 0 0-16,-1-2 0 15,1 0 0-15,-2 3 0 0,-1-2 0 0,1 2 0 16,3-2 0-16,-1 2 0 0,1-1 0 0,0 2 0 16,1-1 0-16,1 1 0 0,1 0 0 0,0 1 0 15,1-1 0-15,0 0 0 0,-2 1 0 0,1 0 0 0,-1-2 0 0,-1-1 0 16,-3 2 0-16,1-1 0 0,1 1 0 0,-1 0 0 15,1-2 0-15,0 1 0 0,0 1 0 0,1 0 0 16,1 1 0-16,3 0 0 0,1-1 0 0,2 1 0 16,0 2 128-16,-1-1-128 0,0 1 0 0,-4-1 0 0,0 0 0 0,-2-1 0 15,-2 1 0-15,-1-2 0 0,-4 0 0 0,1 1 0 16,-2-1 0-16,0 0 0 0,-1 0 0 0,1 1 0 16,2-2 0-16,-2 1 0 0,-2-1 0 0,1 0 0 15,2 1 0-15,1 0 0 16,-2 1 0-16,0 1 0 0,1-1 160 0,-2-1-32 0,-2 1 0 15,2 0 0-15,0 2-128 0,0-1 0 0,0 1 0 0,-1-1 0 16,-3 1 0-16,1 2 0 0,-1-3-192 16,0 1 192-16,-1 0 0 0,0 0 0 0,-1 2 0 15,2-2 0-15,-1-3 0 0,1 1 0 0,0 0 0 0,0 2 0 16,-1-1 0-16,0 1 0 0,-1-1 0 0,1 1 0 16,0-2 0-16,0 2 0 0,-1-2 0 0,2 1 0 15,-1 0 0-15,1 1 0 0,0 0 0 0,-1 1 0 16,0-2 0-16,-1 1 0 0,2-2 0 0,2 2 0 15,-1-1 0-15,2 1 0 0,-1-2 0 0,1 1 0 0,0 1 0 16,1-1 0-16,0 1 0 0,2-1 128 0,2 1-128 0,0-1 0 16,2 0 0-16,-2-1 0 0,-1-1 128 0,1 0-128 15,0 0 128-15,-1 1-128 0,1 0 0 0,-1-2 128 16,-2 2-128-16,0 0 0 16,-2-4 0-16,2 5 0 0,-1-4 128 0,1 2-128 0,1 0 0 0,-1 0 0 15,-1 0 0-15,1-2 0 0,0 1 0 0,2 1 0 16,-1 0 0-16,2 1 0 0,0 0 0 0,0 2 0 15,0-1 0-15,1 1 0 0,3-1 0 0,-2 2 0 16,-2-3 128-16,0 2-128 0,-1-1 0 0,-2 4 0 16,-1-4 0-16,0 1 128 0,-2-1-128 0,1 2 0 15,0 1 0-15,-3-2 0 0,-2-1 0 0,1-1 0 16,0 2 0-16,0 1 0 0,-1-1 0 0,2 3 0 16,0-1 0-16,0 0 0 0,-1-1 0 0,0 2 0 15,0-1 0-15,-1 3 0 0,-1 0 672 0,-1 1 256 0,0 0 48 16,-1 1 16-16,-1-1-768 0,1 0-224 0,-1 2 0 0,-1 1 128 31,-1 3-1008-31,1-1-192 0,-2 0-32 0,1 0-16 0,-1 2 880 0,0 0 240 0,1-2 0 0,-1 0 0 16,-2 0 0-16,1 3 0 0,0-3 0 0,-2 3 0 15,-1 0 0-15,0-1 0 16,-1-2 0-16,-1 3 0 0,1 0 0 0,-2 0 128 0,-1-2-128 0,-1 2 176 16,0 1-176-16,-3 2 128 0,0-1-128 0,-1 1 128 15,-1 0-128-15,1 0 0 0,0-1 0 0,-2 3 128 16,-1-2-128-16,1 1 0 0,-2-1 144 0,1-3-144 15,2 1 0-15,-1 3 144 0,1 0-144 16,-2 0 0-16,0-1 128 0,-1 0-128 0,0-1 0 0,0-2 0 0,0 1 0 0,0-1 0 16,-3 1 0-16,1 1 0 0,-1-1 0 0,0-3 0 15,2 3 0-15,0-2 0 16,-2 1 0-16,-1 2 0 0,-1 2 0 0,0 2 0 16,-2-2 0-16,1 1 0 0,0-1 0 0,0 0 0 0,-1 1 128 15,-1 0-128-15,2 4 0 0,-1-4 0 0,1 0 128 0,-1 2-128 16,-3-1 0-16,2 2 0 0,1-2 128 0,1 0-128 15,-1 1 0-15,1-1 0 0,-2 0 0 0,-1 2 0 16,-3 1 0-16,-1-4 0 0,0 2 0 0,-3-1 0 16,-1 2 128-16,0-3-128 0,-1 1 0 0,-1 0 0 15,1 2 0-15,1-4 0 0,0 1 0 0,1 3 0 16,1-3 0-16,-1 1 0 0,0 2 0 0,2 1 0 0,-2 0 0 16,-1 1 0-16,-4 0 0 0,-1 3 0 0,-1-1 0 0,-3 1 0 15,-2 0 0-15,1 1 0 16,2 1 128-16,1-3-128 0,2-3 0 0,3 1 0 15,0 2 0-15,2 1 0 0,2-2 0 0,0 1 0 0,1-3 0 16,-2 2 0-16,-2 2 0 0,-4 2 0 0,-3 0 0 16,-2 2 0-16,-3 4 0 0,-2-1 0 15,1 0 0-15,2-3 0 0,0-2 0 0,5-2 0 0,1 0 0 0,3-4 0 16,0-1 0-16,-1 1 0 16,-1 0 0-16,0-1 0 0,-2 0 0 0,-1 2 0 0,-2-1 0 0,1 3 0 15,1 2 0-15,2 0 0 0,-1 1 0 0,4-5 0 16,5-1 0-16,2-3-176 0,1 1 32 0,1-1 0 15,2-1 144-15,1 0 0 0,2-4 0 0,-2 1 0 16,-2-3 128-16,-1 3-128 0,-1 0 160 0,-2 2-160 0,0 0 128 0,-1-1-128 16,-1 0 0-16,1 1 144 0,2 1-144 0,0-2 0 15,1 0 0-15,1 1 128 0,2-1-128 0,1 0 0 16,4-1 0-16,2-3 0 0,-1-1 0 0,3 1 0 16,3-2 0-16,-1-2 0 15,2-3 0-15,3 0 0 0,0 0 0 0,1-1 0 0,-1-2 0 0,2 2 0 16,1 0 0-16,1-1 0 0,-1-3 0 0,0 4 0 15,2 2 0-15,1 2 0 0,-1-3 0 0,1 1 0 16,1 2 0-16,0 0 0 0,2 1 0 16,2-3 128-16,0 0 0 0,1 2 0 0,-3 1-128 0,4 0 0 15,1-2 0-15,1 5 128 0,1-2-128 0,-1 2 0 16,-2-3 0-16,2 1 128 0,0 0-128 0,3 0 0 16,0 2 0-16,-1-2 0 0,2 3 0 0,1 0 0 15,-1-1 0-15,1 0 0 0,0 3 0 0,1 0 0 16,-1-2 0-16,0 1 0 0,1 0 0 0,-2 2 0 0,1-1 0 0,0 2 0 15,2-3 0-15,-2-1 0 0,-1 1 0 0,-1 3 0 16,0 1 0-16,1-1 0 0,0 0 0 0,0 1 0 16,0 0 0-16,1 4 0 0,-1-3 0 0,2 2 0 15,-4-3 0-15,0-1 0 0,-1-1 0 16,1 4 0-16,0-4 0 0,0 3 0 0,-1-3 0 0,1 2 0 16,0-1 0-16,1 3 0 0,0-4 0 0,1 2 0 15,0 2 144-15,-3-2-144 0,1 4 160 16,-1-4-160-16,2-1 0 0,0 3 0 0,-2 0 0 0,1 0 0 15,-1 0 0-15,0 0 0 0,0 1 0 0,-1 2 0 16,2 3 192-16,1 4-48 0,1 0-16 0,3 1 0 16,1 0 32-16,2-2 0 0,2-2 0 0,1-1 0 15,2-3 48-15,-1 3 16 0,0-5 0 0,-3 1 0 16,1-3-224-16,0 0 176 0,-1 1-176 0,-2 0 160 16,-1 1-160-16,0 1 0 0,0 1 0 0,0-2 0 0,0-3 0 15,-3 0 0-15,0 2-160 0,2-4 160 0,0 1 0 0,1-1 0 16,0-1 0-16,-1-1 0 0,3 0 0 0,0 2 0 15,2 1 0-15,1-3 0 0,0-1 0 0,5-4 0 16,1 0 0-16,1 1 0 0,1-4 0 0,-1 2 0 16,-2-4 0-16,-1-1 0 0,-4-4-176 0,2 1 176 15,-2-4-192-15,0-1 192 0,0 1-320 0,-1-2 64 16,1-2 0-16,3 0 0 0,1 0 112 0,1 0 144 16,2-2-208-16,0 2 80 0,-1 0 128 0,4 0 0 0,-1-1 0 15,-1-2 0-15,0 1 0 0,-1-1-128 0,-3-3 128 0,0 0 0 16,-1-3-144-16,-1 0 144 15,-2-1-160-15,1-3 160 0,-1-2-176 0,1 0 176 16,2-3-192-16,5-1 192 0,3 0-208 0,4-1 64 16,5-3 16-16,0-1 0 0,1-2-16 0,0-1 0 0,-1-1 0 15,-5 4 0-15,-4-5 144 0,-3 2-160 0,-3-2 160 0,-1 3-160 16,-1 1 160-16,-1-1 0 0,-1-3 0 0,2 2 0 16,0 0 0-16,1 0 0 0,4 1 0 0,0-1 0 15,2-3 0-15,1-4 0 0,3-2 0 0,1-2 0 16,-2-3 0-16,-1 2 0 0,-1-1-144 0,-3-1 144 15,-2 1 0-15,2 1 0 0,-1 0-144 0,-2 1 144 16,-2 2 768-16,4 2 192 0,0 2 64 16,-1 0 0-16,0-1-1664 0,-1 1-320 0,-4-1-64 0,2 2 0 0,-1 1 880 0,-1 2 144 15,-1-2 0-15,-1 4 160 16,-1-1-160-16,-2 1 128 0,-2 1-128 0,1 2 128 0,-2-1-128 0,1 1 0 16,-3 0 0-16,0 0 0 0,-1 0-128 0,-2-1 128 15,-1-1 0-15,2 1 0 0,-4-5 0 0,0 3 0 16,-2 0 0-16,0 1 0 0,-1 0 0 15,0 3 0-15,-1 2 128 0,-1 1-128 16,-2 1 160-16,0 1-160 0,0-2 192 0,-1 4-192 0,0 0 224 0,-2 1-64 16,1-3-16-16,-2 4 0 0,-2-3-144 0,1 3 0 15,-1-1-160-15,1 1 160 0,-2 0-160 0,2 0 160 16,-4 0-160-16,0 2 160 0,-1 4 0 0,0-2 0 16,-3-4 0-16,-3 2 0 0,-1 3 0 0,-2 0 0 15,-3 1 0-15,-2-1 0 0,1 3 0 0,-2-1 192 16,-1 0-48-16,-2 2 0 0,2 0 0 0,-2 1 0 0,-1 0 0 0,2 3 0 15,-1 0-144-15,1 2 160 16,1-2-160-16,1 4 160 0,2-3-160 0,-2 2 0 0,-1-3 0 0,-3-1 0 16,-2-2 0-16,-4 0 0 0,-5 3 0 0,-1-1 0 15,-1-1 0-15,0-2 128 0,1 5-128 0,0 2 128 16,2-3-128-16,3 3 0 0,-1 4 0 0,1-2 0 16,-2-1 0-16,-3 1 0 0,-3 0 0 0,-4 2 0 15,-6-6 0-15,2 5 0 0,0-4 0 0,4 5 0 16,3 2 0-16,6 0 0 0,3 0 0 15,2-2 0-15,1 0 0 0,-1 0 0 0,-3-1 0 0,-2 0 0 16,-2-1 0-16,1 0 0 0,-2-4 0 0,3 5 0 16,0-3 0-16,1 3 0 0,4 0 0 0,1 2 0 15,2-1 0-15,1 2 0 0,3-1 0 0,-1 2 0 16,0-1 0-16,-1 1 0 0,-1 1-144 0,-4-1 144 16,-4 2 0-16,1-4 0 0,0 2 0 0,2 2 0 15,2 1-128-15,3-2 128 0,3-2 0 0,2 2 0 0,4 1 0 0,3 0 0 16,2 0 0-16,2 1 0 0,1 1-144 0,1 2 144 15,3-3 0-15,0 1-144 0,1 2 144 0,2-1 0 16,0 4 0-16,1-3-128 0,0 0 128 0,1 0 0 16,-1-2-144-16,1 2 144 0,0-5 0 0,1 5 0 15,1 1 0-15,3 1 0 0,2 1 0 0,1-1 0 16,2 3 0-16,-1 1 0 0,3 0 144 0,1 3-144 16,1 1 160-16,0-1-160 0,3 1 0 0,0 1 0 15,-1 2 0-15,2-2 0 0,-1 1 0 0,3 0 128 16,1 1-128-16,0 1 0 0,-2 1 0 0,1 0 0 15,0 1 0-15,-1 0 0 0,0-3 0 0,-2 4 0 0,0 2 0 16,2 1 0-16,1 1 0 0,1 2 0 0,1-1 0 0,0 3 0 16,-1 1 0-16,-1 0 0 15,0-3 0-15,-1 0 0 0,0 2 0 0,-1-2 0 0,-1-2 0 0,0 3 0 16,0-3 0-16,-2 0 0 0,-1-2 0 0,0 2 144 16,1-4-144-16,-1 1 0 0,1-1 144 0,-2 1-144 15,-1-2 0-15,-1 0 0 0,1-4 0 0,0 1 0 16,-1-3 0-16,-1-1 0 0,2-2 0 0,0-2 0 15,-2-2 0-15,-1-1 0 0,1-4 0 0,0-1 0 16,1-2 0-16,2-5 0 0,1-2 0 0,2-1 0 16,2-2-192-16,3-2 64 0,3-2 0 0,3-3 0 15,3-5 128-15,6-3 0 0,3-3 0 0,3 0 0 16,2-4-208-16,-3-2 32 0,-3-6 16 0,-2 0 0 0,-1-3 0 0,2-2 0 16,1-2 0-16,4 1 0 0,2 0 160 0,3 0-208 15,3 4 80-15,2 1 128 16,3 1-144-16,-6 0 144 0,-3 2 0 0,-4-1 0 0,-4 4-144 15,-1 2 144-15,-1-1 0 0,-1 3-144 16,2-4 144-16,1 4 0 0,2 1 0 0,2 2-128 16,3 1 128-16,2 2 0 0,0-3-144 0,0 1 144 0,-4 1 0 15,-1 0-144-15,-5 1 144 0,-1-2 0 0,-4 1 0 0,1-2 0 16,0-1 0-16,1-2 0 0,1 0 0 0,2 1 0 16,1-6 0-16,1 2 0 0,0-1 0 0,-1-1 0 15,-2-1 0-15,1 0 0 0,0 2 0 0,-3-3 0 16,-3-1 0-16,-4-2 0 0,-2-3 0 0,-1-2 0 15,-3-3-160-15,-1 0 160 0,-2 1 0 0,0-1 0 0,-1 3 0 0,-1 3 0 16,0-2 0-16,1 3 0 16,-2 0 0-16,1 2 176 0,-3 2 16 0,0 1 16 15,1 0 0-15,-1 1 0 0,0 0-32 0,-1-1-16 16,-1-1 0-16,1-2 0 0,-1-1-160 0,1 0 160 16,-2-1-160-16,2-1 160 0,0 2-160 0,0 0 0 0,-3 0-160 0,1 3 160 15,2 0-176-15,-1 2 176 0,-1 1-192 0,-1 5 192 16,-1-1-160-16,2 3 160 0,-3 2-128 0,0-1 128 15,-2-1 0-15,1 3 0 0,-2 2 0 16,-3 0 0-16,-2 1 0 0,0-1 0 0,-2-1 0 0,-1 2-128 16,-2 4 128-16,-1-3 0 0,1 0 160 0,-2 0-160 15,1 3 128-15,-4 1-128 0,1-1 0 0,-2 3 144 16,1 1-144-16,-2 1 0 0,-2-2 0 0,-1 1 0 16,-3 3 0-16,0 0 0 0,-3-1 0 0,-5 0 0 0,-6-1 0 15,-5 2 0-15,-7-1 0 0,-3 1 0 0,-2 0 0 0,2-1 0 16,-1 0-176-16,2-2 176 0,4 0 0 0,-7 1 0 15,-3-2 0-15,-7 0 128 0,-8 0-128 0,3-1 0 16,1 1 0-16,6 0 0 0,2-5 0 0,0 1 0 16,0 4 160-16,-8-2-160 0,-7-2 128 15,2 0-128-15,2 1 0 0,7 2 0 0,6 0 0 0,-1 0 0 16,0 1 0-16,-5 0 0 0,-5-1 128 0,2 1-128 16,-1-1 0-16,5 3 0 0,7 2 0 0,4 3 0 15,4 0 0-15,-3 0 0 0,-4 4 0 0,-2-1 0 16,-3 2 0-16,2 4 0 0,6 1 0 0,5 0 0 15,7 1 0-15,5 2 0 0,5 0 0 0,5-1 0 16,3 4 0-16,2-4 0 0,3 0 0 0,6-1 0 16,-1 2 0-16,3 1 0 0,0 1 0 0,1 1 0 15,3 1 0-15,-1 2 0 0,1-2 0 0,2 3 0 0,1 2 0 16,2 4 0-16,2 4 0 0,2 4 0 0,6 2-128 0,0 5 128 16,-1 5 0-16,3 0 0 0,1 1 0 0,2 3 0 15,1 1 0-15,2 2 0 0,2 1 144 0,1 2-144 16,0-2 128-16,5 2-128 0,2-2 0 0,2 2 128 15,2-2-128-15,-1 0 160 0,-1 1-160 0,0 1 160 16,0 0-160-16,-3 4 0 0,-3 1 0 16,-2 0 0-16,-2 0 0 0,-5 0 0 0,-1 2 0 0,-2-1 0 15,0 0 0-15,0 5 0 0,-1-4 0 0,0-1 0 16,-2-5 0-16,1-5 0 0,1-3 0 0,1-4 0 0,-2-1 128 0,0 0 0 16,1-4 0-16,-1 0 0 0,2-4 0 15,-2-1 0-15,1-3 0 0,-1-1 0 16,-1-4 0-16,2-4-128 0,-1-2 192 0,2-3-64 15,0-2-128-15,-1-4 0 0,1-5 0 0,1-2-176 16,0 0 176-16,0-3-192 0,2-4 192 0,0-1-192 16,4-1 192-16,1-3 0 0,3-5 0 0,3-3 0 0,1 0 0 15,3-7 0-15,0-5 0 0,0-4 0 0,-3-4 0 0,2-3 0 16,0-1-144-16,-1-1 144 0,2-1 0 0,6-1-144 16,3-1 144-16,5-3 0 0,4 0-128 0,4-3 128 15,2-3 0-15,-3-5 0 0,-3-5-128 0,-2-1 128 16,-5-3 0-16,4-3 0 0,2 4-176 0,5-1 176 15,5 2-160-15,3 1 160 0,1-3-176 0,-3 3 176 16,-6 2-192-16,-5 4 192 0,-5 4-224 0,-2 0 64 0,-2 3 16 0,0 3 0 16,-2 2 144-16,2-1 0 0,0-1 0 0,-1-1 0 15,1 0 0-15,0 0 0 0,-1 2 0 0,-1 2 0 16,-2 0 0-16,-1 2 0 16,-5 1 0-16,-2 2 0 0,-2-1 0 0,-2 1 0 0,-2-3 0 0,0-2 0 15,1 1 0-15,-1-1-240 0,-3 2 48 0,-2 3 0 16,0 2 16-16,-4 3 16 0,-1 1 0 15,-4 2 0-15,-1 1 160 0,-2 2 0 0,-3 0 0 0,-3 4 0 16,-2 3 0-16,-3 0 144 0,-2 0-16 0,-2 2-128 16,-1-1 192-16,-3 3-64 0,-2 2 0 0,-3 2-128 15,-1 0 0-15,-3 1 0 0,1 2 0 0,-6-5 0 16,-4 0 0-16,-5 0 0 0,-7 2 0 0,-2-1 0 16,-3-5 688-16,1 2 224 0,2-1 48 0,1 3 16 15,2 0-1568-15,-1-2-320 0,-1 0-64 0,-6 2-16 0,-10-4 800 0,-1 3 192 16,-1-1 0-16,2 1 0 0,2 4 784 0,4 1 208 15,2-2 32-15,-1 0 16 16,-4 4-1552-16,-3 1-304 0,-4-6-64 0,0 5-16 0,2 2 896 0,4 0 0 16,3 3 0-16,2-1 0 0,1 1 0 0,-6-2 0 15,-8 2 0-15,0 0 0 0,1-1 0 0,4 2 0 16,6 0 0-16,4 3 0 0,3 1 0 0,-1 0 0 16,-4-1 0-16,-3 0 0 0,-3 0 0 0,4 2 0 15,6 3 0-15,8-1 0 0,5 2-176 0,6-1 176 16,5 2-128-16,4-1 128 0,6 2 0 15,4 0 0-15,3 1 0 0,3 5 176 0,0 5-176 0,3 5 0 16,1 1 0-16,2 2 0 0,-1 2 0 0,2 1 0 16,1 0-192-16,1 1 192 0,0 1-192 0,2 4 192 15,0 5-160-15,1 6 160 0,2 2-160 0,2 3 160 0,1 3-160 16,1-3 160-16,4-3 0 0,-3-1-144 0,2-1 144 0,2 3 0 16,-1 3 0-16,0 4 0 0,3 1 0 0,-1 1 128 15,0-1-128-15,-1 0 0 0,0-1-128 0,-1 3 128 16,-1 2 0-16,1 8 0 0,1 1 0 0,-2 2 0 15,-2-2 0-15,1-2-128 0,0-3 128 0,-2 0 0 16,-1-1 0-16,2 1 0 0,1 0 0 0,-2-3 0 16,0-4 0-16,1-5 144 0,-2-6-144 0,1-1 160 15,0-1 0-15,-3 3 0 0,-1-2 0 0,0-1 0 16,1 5-160-16,-1-2 160 0,-1-4-160 0,3-6 160 16,1-4-160-16,2-7 160 0,-1-4-160 0,1-3 160 0,0-3-160 0,0-3 0 15,-1-4 144-15,1-2-144 16,-1-4 0-16,2-2 0 0,-1-2 0 0,4-4-192 15,-1-2 192-15,3-2 0 0,1-2 0 0,3-1 0 16,5-4 0-16,3 0 0 0,1-4 128 0,5 1-128 16,4-4 0-16,3-1 0 0,2-2 0 0,-1 1 0 15,-1-5 0-15,-3-5 0 0,-5 0 0 0,3-1 0 0,0-1 0 0,6-3 0 16,8 0 0-16,7-2-128 0,4 1 128 0,1-1 0 16,-2-2-144-16,-4-1 144 0,-4-2-160 0,0-1 160 15,0-4-208-15,7-2 80 0,6-2 128 0,4-1-192 16,3-4 192-16,-5 1-192 0,-8-3 48 0,0 0 0 15,0-2 0-15,6-4 0 0,6-4-48 0,2-1 0 0,3 0 0 0,-8 2 0 16,-6 5-80-16,-7 2-32 0,-5 0 0 0,-2 1 0 16,1-1 112-16,-2 0 32 15,-2 3 0-15,2 2 0 0,0 3 160 0,-4 3-128 16,-4 2 128-16,-5 0-128 0,-5 0-112 0,-2-2-16 16,0-4 0-16,-1-2 0 15,-1 1-128-15,0 1-16 0,2 5-16 0,0 0 0 0,1 5 160 0,0 5 48 16,-3 3 0-16,-1 4 0 0,-2 2 208 0,-3 3 160 15,-5 2-32-15,-3 1 0 0,-4-3 0 0,-3 4-128 0,-1 2 192 0,-4 1-64 16,-5 0 16-16,-2 2 0 0,-2 6 0 0,-3 1 0 16,-5-1-144-16,-1 0 0 15,-1 1 0-15,-2 3 0 0,-4 3 0 0,-1-1 0 0,0 0 0 0,-2 1-176 16,0 2 176-16,-2-2 0 0,-1 1 0 0,-3-1 0 16,-5 1 0-16,-6-3 192 0,-3-1 0 0,-4 1-16 15,-2-1 48-15,1-2 16 0,-1 1 0 0,2-2 0 16,0 1-48-16,-3 0 0 0,-2-4 0 0,-7 1 0 0,-8-1-192 15,1 0 176-15,2 0-176 0,2 1 160 0,5 0-32 0,-1 3-128 16,-1 1 192-16,-8-2-64 16,-6-3-128-16,3 1 160 0,2 3-160 0,2 1 160 0,7 4-160 0,-6-2 0 15,-8-1 0-15,-3 0 0 0,-1-1 0 0,5 1 0 16,5 3-176-16,3 3 176 0,1 1 0 0,-6 0-128 16,-10-1 128-16,5 1 0 0,5 2 0 15,6 4 0-15,8-1 0 0,6 3-128 0,7-1 128 16,1 0 144-16,-4-1-16 0,3 1-128 0,4 1 144 0,4 1-144 15,2 1 0-15,5 2 144 0,3 2-144 0,4 6 0 16,2 3 0-16,5 2 0 0,1 9 0 0,2 4 0 16,2 6 0-16,3 3 0 0,2 0-192 0,4 1 192 15,0 1-160-15,2 0 160 0,-1-2 0 0,3 4-144 16,0 4 144-16,3 7 0 0,1 9-128 0,1-6 128 0,0-1-128 0,1-2 128 16,2-2 0-16,1 4 0 0,3 5 0 0,3 6 0 15,0 3 0-15,2-3 0 0,1 0 0 0,5-1 176 16,-3 3-176-16,1 5 192 0,-1 7-192 0,1-2 192 15,0-1-192-15,-2-2 0 0,-2-5 0 0,1 2 0 16,3 4 192-16,-1-2-64 0,-1-2 0 0,-3-7 0 16,0-7-128-16,-2-3 160 0,-1-1-160 0,0 1 160 15,-1-4 64-15,1 0 16 0,0-5 0 0,1 0 0 16,-1-6-48-16,0-3 0 0,0-6 0 0,2-3 0 16,-4-5-192-16,2-2 128 0,0-6-128 0,2-5 0 15,2-2 0-15,0-2 0 0,1-4-208 0,0 0 64 16,2-6 0-16,1-2 0 0,-1-5 0 0,4 0 0 15,2-6 144-15,4-1 0 0,2-4 0 0,2-7 0 16,3-6 0-16,1-6 0 0,-3-5 0 0,3-5 0 0,1-5 0 16,10-5 0-16,10-4 0 0,6-4-128 15,7-2 128-15,-4 2 0 0,-4-3-144 0,-3 3 144 0,-2-6 704 0,4-3 224 16,7-6 32-16,3 2 16 16,3 2-1744-16,-4 1-368 0,-5 1-64 0,-6 2-16 0,-4-5 896 0,3-1 160 15,3-3 160-15,5 6-208 0,3 2 208 0,-3 4-192 16,-7 6 192-16,-6-1-192 0,-7-1 16 0,-3-1 16 15,-2 2 0-15,0 3 0 0,0 0 16 0,-2 6 0 16,1 1 0-16,1 4 0 0,0 5 144 0,-4 2-208 0,-3-1 80 16,-5-1 128-16,-5-3-176 0,-4 1 176 0,-5 3-128 0,-4 0 128 15,-4 3 0-15,-1 4-160 16,-3 1 160-16,-3 3 0 0,-4 2 0 0,-3 1 0 16,0 2 0-16,-3 2 0 0,-1 2 160 0,0 2-16 0,-4-3 0 0,-6 3 0 15,-5 1-144-15,-4-1 0 0,-3 1 0 0,-2-4 0 16,-3 0 0-16,-1 0 0 15,0-4 0-15,-1 5 0 0,0-1 0 0,-1-1-144 0,-2-4 144 16,0 2 0-16,-2-2 0 0,-9 2 0 0,-6 0 0 0,-3 3 0 16,-3-1 144-16,0 2 48 15,2 1 0-15,-1 1 0 0,3 3-64 0,-8 1-128 0,-10 0 192 0,-3 1-64 16,0 2-128-16,4 2 128 0,6 3-128 0,2-1 128 16,0 3 0-16,-3-1-128 0,-5-2 192 0,4 0-64 15,5-5 80-15,8 6 16 0,5 1 0 0,6 2 0 16,3-1-48-16,2 2-16 0,-3 0 0 0,-3 1 0 0,-2 0-160 15,-1 0 0-15,2-3 0 0,3 6 0 0,6 0 0 0,3 3 0 16,2-2 0-16,4 3-176 0,1 1 176 0,1 1-160 16,0-1 160-16,1 4-160 15,2-2 32-15,1 3 0 0,0 0 0 0,0 3 0 0,3 4 128 0,2 4 0 16,-1 0 0-16,4 7-128 0,2 6 128 0,2 4 0 16,2 6 0-16,3 2 0 0,1-3 0 0,2 5 0 15,5 4 0-15,2 5-128 0,2 9 128 16,4 2-160-16,1 4 160 0,5-2-160 0,1-4 160 15,3 3 0-15,1 1 0 0,2 8-128 0,2 5 128 0,1-3 0 16,2-2 0-16,-3-5 0 0,0-5 0 0,-1 4 128 16,0 0-128-16,1 2 0 0,-4 1 0 0,-3-5 144 15,-2-6-144-15,1-2 0 0,-1 2 128 0,-3 4-128 16,-1 5 0-16,-2 1 0 0,1 1 144 0,-2-7-144 0,-1-2 0 0,-2 0 144 16,1-1-144-16,1 3 192 0,0 2-192 0,2-4 192 15,0-6-32-15,0-10 0 0,2-4 0 0,1-6 0 16,0-2 0-16,0-7 0 0,2-4 0 0,0-1 0 15,2-6 672-15,3-3 128 16,1-7 16-16,4-3 16 16,5-7-1840-16,4-4-368 0,4-7-80 0,4-5-16 0,3-4 848 0,2-8 160 0,-1-2 48 0,0-10 0 15,0-6 80-15,2-6 32 0,4-6 0 0,9-5 0 16,9-7 144-16,1 5 0 0,4 1 0 16,-6-1-128-16,-8 4 128 0,-1-2 0 0,-3 1 0 0,3 2 0 15,2-5 0-15,5 4 128 0,2 2-128 0,-1 2 176 16,-5 2-48-16,-6 3-128 0,-5-1 192 0,1 0-64 15,-1 3-128-15,3-3 0 0,2 0-192 0,7 2 192 16,4 1-272-16,-4-1 64 0,-4 3 16 0,-3 1 0 16,-2 0 192-16,-2 1-144 0,-3 1 144 0,3 3-128 15,-1 2 128-15,0-3 0 0,-1-3 0 0,-1 0 0 0,-5 1 0 0,-3 2 0 16,-6-1 0-16,-6 4 0 0,-4 0 0 0,-5 2 0 16,-4 0 0-16,-3 1 0 0,-1-1-192 0,-2-3 0 15,-5-3 0-15,-3-3 0 0,-4 0 192 0,0 1 0 16,-2-3 0-16,-2 2-128 0,-4 1 128 0,-3 1 256 15,-4 3-64-15,-3 1-16 0,-3 3 16 16,-4 0 0-16,-4-1 0 0,1 3 0 0,0-4-16 0,0-2 0 16,1-2 0-16,0 5 0 0,1-1-176 0,0 1 0 15,0 1 0-15,-1 3 128 0,0 3-128 0,-3 2 0 16,-3-1 0-16,-5 3 0 0,-7 5 0 0,-1 0 0 16,-1-1 144-16,3 1-144 0,0 2 192 0,4 2-48 15,0 3 0-15,4 1 0 0,-1 3-16 0,-2 0 0 16,-9-1 0-16,-1 1 0 0,-2 1-128 0,2 4 128 15,2 1-128-15,4 3 128 0,4-2-128 0,2 4 0 0,3 1 0 16,2 1 0-16,1-3 0 0,0 2 0 0,3-1 0 0,-4-2 0 16,-3 0 0-16,1 0 0 0,2-2 0 0,2 4 0 15,1 0 0-15,1 0 0 0,1-2 0 0,2 4 0 16,1 3 0-16,3-1 0 0,-1-2-144 0,1 1 144 16,-1 2 0-16,0-1-128 0,-3-2 128 0,-2 2 0 15,-2-1-256-15,-3-3 48 0,-2-2 16 0,1 3 0 16,0 1 192-16,3 0-144 0,1 0 144 15,3 1-128-15,1-4 128 0,3 3 0 0,2 1 0 0,0 1 0 0,2-3 0 0,2 4 0 16,1 1 0-16,2 1 0 0,1-4 0 16,-1 2 0-16,-2-1 0 0,2 1 0 0,0 1 0 0,1-1 0 15,-1 2 0-15,-1 2 0 0,1-1 0 0,0 3 0 16,1 0 0-16,1 2 0 0,-1 3 0 16,2 0 0-16,-1-1 0 0,2 4 0 0,1 3 0 15,1 0 0-15,0 1 0 0,3 4 0 0,0 3 0 0,4 0 0 16,-1-5 0-16,4 3 0 15,0-1 0-15,2-1 0 0,2 2 0 0,0 6 0 0,2 0 0 0,3 7 0 16,1 4 0-16,1 9 0 0,1 7-128 0,5 3 128 16,0-2-128-16,1 4 128 0,-2-2 0 0,1 9-128 15,-1 7 128-15,-1 1 0 0,0 6 0 0,0-8 0 16,0-3 0-16,-1 0 128 0,-2 3-128 0,-1 4 0 0,0 2 128 16,-2-4-128-16,-2-10 144 0,0 2-144 0,-3-2 192 0,0 2-192 15,1 6 144-15,-3-4-144 0,-1-1 0 0,-1-8 144 16,4-6-144-16,-2 1 0 15,-3-6 0-15,2 3 128 0,-1-1-128 0,1 1 0 16,-3-3 0-16,2-5 128 0,-1-6 0 0,3-10 0 16,-1-2 0-16,2-4 0 0,2-4 0 0,0-2-128 0,3-3 192 0,-1-3-64 15,1-5-128-15,1-1 0 0,2-7 0 0,1 1 128 16,0-3-128-16,0 2 0 16,0-2 0-16,2-1 128 0,0-2-128 0,1 0 0 0,0 0 0 0,0 2-176 15,1-2 176-15,2-2 0 0,0 0 0 0,1 1 0 16,2-2 128-16,3 0-128 0,4 1 160 0,3-5-160 15,4-2 160-15,3-4-160 0,3-1 160 16,4-2-160-16,4 0 0 0,-1-1 0 0,-8 0-208 0,-2 2 64 16,-3-3 144-16,-2 1-192 0,2 1 192 0,-1 3-192 15,0 0 192-15,-1 4 0 0,-1 1-144 0,2 3 144 16,1 1 0-16,-2-3 0 0,1 2 128 0,-2 0-128 0,0 0 192 0,-2-2-64 16,1-3 0-16,-2-1 0 0,-2-3 32 0,0 0 0 15,0-1 0-15,1-6 0 0,0-1-160 0,2-4 0 16,2-3 0-16,4 0 0 0,3-3-160 0,3-3-64 15,2-3-16-15,2-2 0 0,3 1 32 0,-1-4 0 16,-4-6 0-16,-6 0 0 0,-5-3 208 0,-1 1-144 16,-1 3 144-16,0-1-128 0,-1 2 128 0,1 3 0 15,1 0 0-15,1-1 0 0,1 0 0 0,0-5 0 16,2-1 0-16,0-5 0 0,1 3 128 0,2-2-128 16,-2 3 160-16,-1 0-160 0,-3 0 128 0,0 0-128 0,-2-1 0 15,0-1 0-15,-1-4 0 0,4 0 0 16,-1 3-176-16,0 3 176 0,2 2-192 0,1 7 192 15,0 3-160-15,-2 5 160 0,-2 3 0 0,-1 4 0 16,-2 0 0-16,-2 2 0 0,-4 0 0 0,-1-1 128 0,-1-3 16 0,-2 0 0 16,-3 1-144-16,-2 0 0 0,0 5 0 0,-2-2-176 15,-1-1-16-15,-1 4 0 0,-1 0 0 0,-2 0 0 16,-2 3 192-16,-1 0 0 0,1 2 0 0,-3 2-128 16,-2-2 128-16,0 6 192 0,-2-1-32 0,-1 3-16 15,-2-1-144-15,-2 2 160 0,-1 0-160 0,-3-2 160 16,-4 1-160-16,-2 0 0 0,-4 1 0 0,-3-3 0 15,-4 1-192-15,-1 0 192 0,-1-2-192 0,0 0 192 16,-2 0 0-16,-1-2 0 0,-1 0 0 0,3-1 0 16,-1 4 0-16,-2 0 0 0,-1-2 0 0,-1-2 0 0,-1 1 128 15,-4 0-128-15,-6 1 128 0,1 5-128 16,0-3 0-16,1 3 0 0,1 1 0 0,3 0 0 0,0 5 0 16,4 0 0-16,1 0 0 0,-1 3 0 15,-1 3 0-15,-3-2 0 0,-3 1 0 0,-2 1 128 16,-1 0-128-16,0 2 0 0,2 4 0 0,3 1 128 0,1-4-128 15,4 4 0-15,2 2 0 0,0 0 0 0,-1 1 0 16,1-1 0-16,-1-1 0 0,2 2 0 0,1 2 0 0,5-3 0 16,4-9 0-16,2 4 0 0,3 2 1024 0,4-2 192 15,4-2 16-15,3 1 16 0,1 4-944 0,4-3-304 16,5-7 160-16,-4 11-160 16,2-1-800-16,2 1-240 0,2-1-48 0,-2-10-16 15,8 12 1680-15,2 0 352 0,0-2 64 0,3-1 16 0,4-2-832 0,3 0-176 0,2 3 0 0,3-8 0 31,4 2-832-31,1 0-128 0,-1 0-32 0,0 0 0 0,0-4 800 0,2-2 192 0,3-1 0 0,6-4 0 16,6 2 0-16,10-3 0 0,8-1 0 0,5 1-144 16,4-1 144-16,-5-1 0 0,-7-7 0 0,3 0-128 15,4 0 128-15,6 2 0 0,7 2-144 0,-3-1 144 16,-1-2 0-16,-5-1 0 0,-4-2 0 16,3-1 0-16,8-1 0 0,3 2-144 0,2-1 144 0,-4 3 0 15,-8-1-224-15,1 0 64 0,2-3 16 0,7 3 0 16,7 1 144-16,-4-3-128 0,-6 2 128 0,-3-2-128 15,-3 2 128-15,5 3 0 0,7 1-144 0,1 3 144 16,0-2 0-16,-5 0 0 0,-8-2 0 0,4 5 0 16,2 3 0-16,5 0 0 0,2 0 0 0,-7 1 0 15,-7-1 0-15,-3 0 0 0,-1-4 0 0,1 4 0 0,4 5 128 0,0 0 0 16,-3 0 0-16,-6 0 0 0,-8-2-128 0,-1 2 128 16,-5-5-128-16,-1 3 128 0,2-1-128 0,1 4 160 15,2 2-160-15,-1-2 160 0,1-3-160 0,-5 1 0 16,-6 1 0-16,-5-2 0 0,-4-1 0 0,-4-1 0 15,-4 1 144-15,-4 1-144 0,-2 0 192 0,-5 1-48 16,-3-1 0-16,-12 4 0 0,0 0 80 0,0 0 16 16,0 0 0-16,0 0 0 0,-5-10 96 0,-6 4 32 15,-2 1 0-15,-4 2 0 0,-2 2-368 0,-5 1 0 16,-8-5 0-16,-7 5 128 0,-8 5-128 16,-7-4 0-16,-4-2 0 0,-4 3 0 0,0 5 0 0,-2 2 0 15,-3 3 0-15,-4-4 128 0,-11-3-128 0,-5 1 144 16,0-2-144-16,1 4 160 0,3 4-160 0,-7-4 0 15,-11-1 0-15,2 1 0 0,1 0 0 0,5 4 0 16,1-3 0-16,-5-1 0 0,-9-4 0 0,6 2 128 0,4 3-128 0,4 0 0 16,-1 2 0-16,-2-5 0 0,-4 0 0 0,8 0 0 15,6 3 192-15,5 0-32 0,7-2-16 0,2 1 0 16,-2-3 16-16,5-1 0 0,3 2 0 16,7-2 0-16,10 0-160 0,6 1 128 0,6-1-128 0,6 2 128 15,5-3-128-15,6 1 128 0,3-1-128 0,4-2 128 16,12-1-128-16,-8 3 0 0,8-3 0 0,0 0 0 15,0 0-144-15,0 0-64 0,0 0-16 0,12 6 0 16,1-3-80-16,5-2-16 0,5-1 0 0,5-1 0 16,10-2 160-16,10-3 32 0,8-1 0 0,10-2 0 0,5 0 128 15,-2-3 0-15,-5-1-144 0,7 0 144 16,6 0 0-16,7 2 0 0,9-1 0 0,-3 1 0 16,-8-2 0-16,3 2 0 0,3-1-144 0,8 0 144 15,5 2 0-15,-4-2 0 0,-9-2 0 0,5 2 0 16,6 3-144-16,1 2 144 0,1 3 0 0,-9-2-144 15,-9-5-64-15,1 4-16 0,2 0 0 0,3 2 0 0,0-2 48 0,-11 3 16 16,-10 2 0-16,-6-1 0 0,-3-1 160 0,-2 0-192 16,-1 2 192-16,-1-1-192 0,-2 2 192 0,-3 0-208 15,-6-2 80-15,-5 0 128 0,-7 1-304 0,-7 2 64 16,-6 1 16-16,-6-1 0 0,-13 0 64 0,0 0 16 16,0 0 0-16,0 0 0 0,-13-3 288 0,-8 1 64 15,-7-1 16-15,-9 6 0 0,-7-1-224 0,-6 2 0 0,-5 0 128 0,-2 1-128 16,-2 1 0-16,-6 3 0 0,-9 0 0 0,-10-1 0 15,-7 0 0-15,0 3 0 16,0 2 0-16,-10-1 0 0,-8-3 0 0,-3 2 0 16,-4 0 176-16,0 1-176 0,0 0 160 0,-2-3-160 0,-4 0 128 15,6 2-128-15,9 0 240 0,-4 0-48 0,-5-1 0 16,8 1 0-16,9-2 32 0,11 0 0 0,10 3 0 16,1-2 0-16,-2-2-80 0,7-4-16 0,8 1 0 0,11 0 0 15,8 0 0-15,9-1 0 0,6 0 0 0,8-3 0 16,6 3-128-16,5-4 0 0,11 0 0 0,0 0 128 15,0 0-416-15,0 0-96 0,15 0 0 0,7-2-16 32,5-2-240-32,12-1-32 0,8-1-16 0,9 0 0 0,8-1 400 0,0 1 80 0,-2-3 16 0,5-2 0 15,6-2 64-15,16 2 128 0,14 1-208 0,-4-1 80 16,-8-4 128-16,7 2 0 0,8 3 128 0,2-1-128 16,3 0 0-16,-7-2 144 0,-8-2-144 0,5 5 0 0,4 6 0 0,-5-3 0 15,-12 0 0-15,-7 1 0 0,-8 4 0 0,0-3-192 16,0-1 0-16,-4 5 0 0,-4 4-128 0,-6-1-32 15,-8 1 0-15,-7 1 0 0,-11-4 48 0,-6 1 16 16,-5-1 0-16,-3 3 0 0,-6 1 288 0,-13-4 0 16,0 0-128-16,0 0 128 0,0 0 0 15,0 0 0-15,0 0 176 0,-15 0-176 0,-3-2 320 16,-5 2-64-16,-6 0 0 0,-8 2 0 0,-7-2-256 16,-6 0 160-16,-3 0-160 0,-2 0 128 0,1-2 0 0,-1 5 0 15,0 3 0-15,-8 0 0 0,-8-4-128 0,-6 1 192 16,-4-3-192-16,1 4 192 0,5-3-64 0,-1 4-128 15,1 2 192-15,-8-5-64 0,-6 0 0 0,2 2-128 16,8-3 192-16,6 3-64 0,5 4-128 0,-1-2 160 0,-3-2-160 0,2 1 160 16,0-2-32-16,7 1-128 0,8-1 192 0,6 0-64 15,4 3-128-15,8-1 0 0,3 1 0 0,4 1 128 16,4-1-128-16,2 2 0 0,1 1 0 0,4 0 0 16,5-2 0-16,2 0-224 0,3 0 48 0,9-7 16 31,-4 11-336-31,4-11-64 0,4 13-16 0,3-1 0 15,2-3-112-15,3 2-16 0,1-3-16 0,1 1 0 0,2-1 272 0,1 0 48 0,1 0 16 0,0-2 0 16,3 5 64-16,1-5 32 0,0 2 0 0,2 1 0 16,0 0 160-16,1 0 128 0,0 2-192 0,1 2 192 15,1 0 0-15,0 0 0 0,-4 4 0 0,-1-3 0 16,-1 2 0-16,-1 1 0 0,-1 2 0 16,-1 1 0-16,-3 0 0 0,-5-1 0 0,-1 1 0 0,-5 1 0 0,-5-7-208 0,-4 4 64 15,-4 3 16-15,-7 1 0 0,-9-2-80 16,-1 3-16-16,-3 2 0 0,-2 1 0 15,-5 3 224-15,-1 1 0 0,2 1 0 0,0 3-144 0,-1 4 144 0,1-1 0 16,0 3 128-16,0-1-128 0,0 0 192 0,-4-5-16 16,-3-3-16-16,0-1 0 0,-1-1-16 0,1-3 0 15,2 1 0-15,2 3 0 0,3 0-144 0,2 1 0 16,2 1 144-16,1 2-144 0,1 1 0 0,2 3 0 16,0-2 0-16,-3 1 0 0,-4-1 0 0,-3-1 0 15,-1-2 0-15,-1-3 128 0,0-3-128 0,3 2 0 16,1-2 0-16,2 1-128 0,3-2 128 0,5 1 224 0,3 1-48 15,5-1-16-15,1-4 368 0,5 3 80 0,2-1 16 0,1 1 0 16,3 3-336-16,1-4-64 16,0 2-16-16,1 0 0 0,-1-2-208 0,0 1 0 15,0-1 0-15,0 0 0 0,-1-2 128 0,0 3-128 0,-3-1 0 0,0 0 0 16,2 1 144-16,-2-1-144 0,-2 2 128 16,-1 3-128-16,-1 1 128 0,1 2-128 15,-4 0 128-15,1 2-128 0,0-1 0 0,-2 0 128 0,-1-2-128 0,-1 0 0 16,-2-4 0-16,1 0 0 0,-1-2 0 0,2 0 0 15,0 0 0-15,-2 2 0 0,-1-1 0 0,-1 3 0 16,1 0 0-16,0 2 128 0,1 3-128 0,0 2 192 16,2-1-192-16,-1 2 0 0,1 1 0 0,0-2 0 15,-2-2 192-15,2 0-32 0,0 0-16 0,0-2 0 16,1-2-144-16,-2 2 128 0,1-6-128 0,0 2 128 0,0 1-128 0,-2 0 0 16,-1 0 0-16,2 1 0 15,-1-5 0-15,-1 2 0 0,-2-2 0 0,5 0 128 0,5-1-128 0,-3-2 160 16,-1-3-160-16,0-1 160 0,-1-1-160 0,2 2 128 15,0-1-128-15,0 1 128 0,-1 0 96 0,-2 0 16 16,4 3 0-16,2-4 0 0,0-1 176 0,1 1 32 16,0 0 16-16,2 2 0 0,2-3-192 0,3 1-32 15,1-5-16-15,1 2 0 0,-1-3-224 16,3-3 0-16,1 0 0 0,1 1 0 0,1 1-352 16,-1-3-16-16,-1-9 0 0,1 10 0 0,-1 1 144 0,0-11 32 15,-1 7 0-15,-2 1 0 0,1 0 192 0,-2 1 192 16,-3 3-48-16,1-2 0 0,-3 2 64 0,-1 1 16 15,1-1 0-15,0 1 0 0,-1 1-32 0,-1-1 0 16,2-1 0-16,0 1 0 0,1 0-48 0,0 1-16 0,2-2 0 16,1 0 0-16,-1-2-128 0,3 1 0 0,0-1 0 0,2 1 0 15,-1-2 0-15,2 1-144 0,3-2 144 0,0 1-160 16,-2-1 16-16,1 4 0 16,2-2 0-16,2 2 0 0,-1 2 144 0,0-1-208 0,2-4 80 0,0 6 128 15,4-1 0-15,-1 3 0 0,-1 3 0 16,3 2 128-16,1 4-128 0,0-1 160 0,0-1-160 15,4 5 160-15,0 2-160 0,0-1 0 0,4-1 0 0,1 2 0 16,4 3 0-16,3 1 0 0,1 2 0 0,4-1 0 16,2-2 0-16,2 5 0 0,0 2 0 15,-3-1 0-15,-2 2 0 0,-3-2 0 0,-3 2 0 0,0-2 128 16,-1-2 32-16,4-1 0 0,2-2 0 0,4-2 0 16,3 2 64-16,6-1 16 0,2-3 0 0,2 3 0 15,5 4-112-15,-5-1 0 0,-5 3-128 0,-2 0 192 16,-5 2-192-16,-2 2 0 0,-1-1 128 0,-2 0-128 0,4-1 0 0,-1 2 0 15,0-1 0-15,38 50 0 16,-37-45 0-16,0-2 0 0,-2-2 0 0,-3 0 144 0,-2-1-144 16,-2-4 128-16,-4-2-128 0,-2-6 128 0,-1 0-128 15,-3-3 0-15,-2-3 128 0,0-2-128 0,-2-2 0 16,-1-3 144-16,-1-1-144 0,-3-3 128 0,0-2-128 16,0-1 128-16,-8-11-128 0,8 9 208 0,-8-9-16 15,0 0-16-15,0 0 0 0,0 0-176 0,0 0 0 16,0 0 0-16,0-11 0 0,-4-2 0 0,-3-4 0 0,-2-7-144 15,-3-4 144-15,-2-3-208 0,-2-2 64 0,-1-3 16 0,-1-6 0 16,-4-2-32-16,-3-2 0 16,-7 0 0-16,-6 1 0 0,-5-1 160 0,-3-3 0 15,-2-6 0-15,0 0-128 0,1-3 128 0,2-2 0 16,1 0 0-16,1 0 0 0,1-6 0 0,-2 6 0 0,-8 3 0 16,-6 2 0-16,-7-2 0 0,1 3 0 0,6 2 0 15,3 5 0-15,4 2 0 0,4 2 0 0,3 2 160 16,-4 6-160-16,-5 4 256 0,3 3-64 0,1 4 0 0,1 4 0 15,2 6 16-15,6 3 0 0,5 1 0 0,6 3 0 16,8 2-208-16,4 3 128 0,4 0-128 0,6 2 0 16,7 0 0-16,0 0 0 0,0 0 0 0,0 0-160 15,9 13-176-15,2 0-48 0,8 3 0 0,3 1 0 16,6 3 384-16,2 0 0 0,4 4 0 0,4 2 0 16,3 0 0-16,0 4 128 0,0 1 0 0,-3 4 0 0,-5 3-128 0,1 0 0 15,0 1 0-15,3 3 0 0,-1 1 0 16,6 3 0-16,2 4 0 0,5 4 0 0,4 5 0 0,-2-2 0 15,-3 4 0-15,-6-1 0 0,-3 0 0 0,-4-3-144 16,-1 2 144-16,0-3 0 0,-2 4-192 0,4-4 64 16,-1-6 128-16,3-2-208 0,-1-4 208 0,-1-3 0 15,-4-5 0-15,-2-4 0 0,-4-5 0 16,-2-4 0-16,-5-2 0 0,-7-5 0 0,-4-3 0 16,-4-5 0-16,-4-8 0 0,0 0 160 0,0 0-160 0,0 0 0 15,-18-7 0-15,1-3 0 0,-4-8 0 0,-3-5 0 16,-3-4-144-16,-2-7 144 0,-2-6 0 0,-2-5 0 15,-1-3 0-15,1-3 0 0,-1-5 0 0,-2 0 0 16,1-2 0-16,-3-5 0 0,-6-5-128 0,-7-5 128 16,-7-1 0-16,-1 2 0 0,2 3 0 0,4 3-128 0,5-1 128 15,5 3 0-15,4 5 0 0,3 5 0 0,2 2 0 0,0 6 0 16,-3 4 192-16,1 4 32 0,-5 3 16 0,6 4 0 16,4 2-16-16,1 8 0 0,2 3 0 0,6 4 0 15,3 3-224-15,6 1 0 0,2 2 0 0,3 4 0 16,8 4 0-16,0 0-288 15,0 0 64-15,0 0 16 0,0 0-112 0,16 16-32 0,0 2 0 16,3 7 0-16,3 5 192 0,6 6 160 0,4 3-208 0,2 8 80 16,0 3 256-16,-1 1 64 0,-1 1 16 0,4-1 0 15,-2 1-208-15,3 4 0 0,2 3 128 0,7-2-128 16,2-1 0-16,8 1 0 0,4 1 0 0,-4-3 0 16,-2-3 0-16,-7-3 0 0,-4-3 0 0,-5-2 0 15,-3-1 0-15,0-2 0 0,-2-2 0 0,1-5 0 16,-1-4 0-16,1-4-192 0,-1-4 192 0,-3-4-160 15,1-2 160-15,-3-3 0 0,-5-3 0 0,-2-3-128 16,-2-6 128-16,-2-1 0 0,-6-1 0 0,-3-4 0 0,-8 5 0 0,2-8-160 16,-2-4 160-16,-4 0-160 0,-2-1 160 0,-5-2 144 15,-2-4-16-15,-2-2-128 0,-6-2 0 0,0-2 0 16,-1-6 0-16,0 1-144 16,-2-1-384-16,1-2-80 0,-1-3-16 0,1-2 0 15,-2-1 32-15,2-4 0 0,-2-3 0 0,0 0 0 16,0-2 16-16,-1-1 16 0,0-1 0 0,-1 3 0 15,-5 3-128-15,-1 2-16 0,-7 0-16 0,3 5 0 16,0 0 192-16,2 4 32 0,5 0 16 0,3 3 0 16,2 4 480-16,5 1 160 0,3 4 0 0,3 4 0 0,1 0 224 0,2 4 32 15,5-3 16-15,1 3 0 0,1 0-224 0,3 1-32 16,-1 1-16-16,4-1 0 0,0 3-160 0,2-3 0 16,0 2 0-16,2 2-176 0,1-3-80 0,1 4 0 15,0 0-16-15,-8 7 0 0,10-8-64 0,-1 4-16 0,-9 4 0 16,0 0 0-16,9-6 48 0,-9 6 16 0,0 0 0 0,0 0 0 15,0 0 432-15,0 0 96 0,0 0 16 0,-8 2 0 16,-2 2 288-16,-2 3 64 0,-1-1 16 0,-1 5 0 16,-2-2-112-16,-1 1-32 0,0 1 0 0,-3-1 0 15,-3 1-96-15,0 0-32 0,-1 0 0 0,-6-1 0 16,-5 1-352-16,-6-1 0 0,-9 2 0 0,-2 1 0 16,-3-1 0-16,3 1 0 0,2-2 128 0,2 2-128 15,1 4 304-15,-1-2-16 0,-3 0 0 0,-9 1 0 0,-10 0 160 0,-2 2 16 16,-1-2 16-16,7 4 0 0,6-1-176 0,1 0-48 15,0 2 0-15,-9 0 0 16,-10 0-112-16,3-2-16 0,0-2-128 0,8 0 192 0,4 3-48 16,2-1-16-16,-2-2 0 0,-5 2 0 0,-9-1 64 0,2-1 0 15,4-2 0-15,7 0 0 0,5-3 0 16,1-2 0-16,1-1 0 16,-7 2 0-16,-10 2-192 0,-3 1 0 0,1 2 0 0,8-1 0 0,6 0 0 15,-1 0 0-15,-1 2 0 0,-7-3 0 0,-16 2 0 0,7-3 0 16,1 1 0-16,6 2 0 0,6 4 128 0,-9-2-128 15,-9 0 128-15,-3 0-128 0,-5 2 288 0,8 0-32 16,7-1 0-16,-7 3 0 0,-9 3-32 0,-5 4-16 16,0-3 0-16,8 1 0 0,6 1-80 0,-7 0-128 0,-13 2 176 0,1-2-176 15,5 2 192-15,4-2-192 0,2 2 192 0,-8-4-192 16,-14-1 128-16,8 1-128 0,8 0 0 0,-4 0 0 16,-8 0 144-16,-2 0-144 15,-1-1 0-15,5 1 144 0,4 2-144 0,-11 2 0 16,-14 5 144-16,8-4-144 0,11 0 0 0,-11 6 144 15,-14 2-144-15,7 4 0 0,11 3 0 0,-12 2 0 0,-18-2 0 0,12-1-144 16,12 0 144-16,-11 3 0 0,-16 3 0 0,10-2 0 16,11 2 0-16,-6 2 0 0,-10-2 0 0,12 1 0 15,14 2 224-15,-6-1 80 0,-7-4 16 0,10 0 0 16,12-5 128-16,3 1 48 0,1-5 0 0,0-1 0 16,-1-2-208-16,13-3-32 0,15-3-16 0,4-1 0 15,0-4-240-15,-1-4 0 0,1-2 0 0,6-3 0 16,7-2 0-16,13-3-320 0,10-1 64 0,10-5 0 15,7-1-2240-15,7-11-448 0,-1-14-96 0,8-6-16 16</inkml:trace>
  <inkml:trace contextRef="#ctx0" brushRef="#br2" timeOffset="-55045.27">2624 12493 1839 0,'0'0'0'0,"0"0"160"0,-9-4-160 0,9 4 0 16,0 0 0-16,0 0 0 15,0 0 3904-15,0 0 736 0,0 0 160 0,0 0 16 0,0 0-3536 0,0 0-704 16,0 0-128-16,0 0-48 0,0 0-400 0,15 1 0 16,-2 2 0-16,-2-3 0 0,1 1 0 0,-12-1 240 15,13 3-48-15,3-3 0 0,2 0 0 0,0 0 0 16,-1-3 0-16,3 2 0 0,3-2 80 0,3 1 16 16,2-1 0-16,3-1 0 0,3 1-112 0,5 0-32 15,3 0 0-15,3 0 0 0,4-1 48 0,0 2 0 16,1-3 0-16,-2-2 0 0,-4-2-32 0,2 4 0 0,-2 1 0 0,3 1 0 15,0 2 32-15,3 1 16 0,-1 1 0 0,1 2 0 16,-3 1-208-16,-2-2 176 0,1-2-176 0,-3-1 160 16,-3 0 0-16,3-1 0 15,3 0 0-15,1 2 0 0,1-4 32 0,0 1 16 0,1 1 0 0,-4-1 0 16,-2 2-80-16,-2-3 0 0,-2-3-128 0,-4 2 192 16,-1-1-32-16,-4 0-16 0,-3 1 0 0,-1 1 0 15,-2 0 16-15,-3 2 0 0,-3-2 0 0,-4 3 0 16,-2 1-160-16,-12 0 192 0,12 0-192 0,-12 0 192 15,0 0-64-15,0 0 0 0,6 9 0 0,-2 4 0 16,-3 4-496 0,-2 2-96-16,-4-1-32 0</inkml:trace>
  <inkml:trace contextRef="#ctx0" brushRef="#br2" timeOffset="-53960.15">5483 12344 10479 0,'0'0'448'0,"4"-9"128"0,0-1-576 0,0-1 0 0,0 1 0 0,-3-3 0 16,2-2 1776-16,0 4 240 0,1-1 48 0,-2 0 16 15,-1 3-560-15,-1 3-112 0,-1-1-32 0,1 7 0 16,0 0-880-16,0 0-176 0,0 0-48 0,0 0 0 0,-4-1 0 0,4 1 0 16,-6 0 0-16,-2 6 0 15,-3 2-64-15,2 5-16 0,-2 4 0 0,0 3 0 16,1-1-64-16,-1 3 0 0,-2 2-128 0,4 2 192 0,0-4-192 0,4 0 0 15,2 0 128-15,2-2-128 0,1-2 0 0,2-5 0 16,-2-13 0-16,4 13 0 0,-4-13 0 0,11 12 0 16,1-4 128-16,-2-3-128 0,-10-5 0 0,16 0 0 15,-1-1 0-15,0-5 0 0,-4 1 0 0,4 1 128 16,0-2-128-16,0-3 0 0,-4-3 128 0,0 2-128 16,-2-1 0-16,-1 1 0 0,0-2 144 15,-2 0-144-15,-1-1 128 0,-1 1-128 0,-1 2 0 0,-2 0 128 16,-1-1-128-16,-1 1 0 0,-2-1 128 0,-1 1-128 0,-1-1 0 0,1 2 128 15,2 0-128-15,-4 1 0 16,-1 2 0-16,-3 1 128 0,1 1-128 0,0 2 0 0,0 1 0 0,0 4 0 16,-1-1 0-16,-1 2-144 0,2 0 144 15,0 1-208-15,-2 2 80 0,4-2 128 0,7-5-208 16,-7 8 80-16,1-2 128 0,6-6-192 0,0 0 192 0,-2 10-192 16,4 1-80-16,3-2-32 15,0 1 0-15,1-4 0 16,1 1-336-16,2-1-80 0,2-3-16 0,2-3-9584 0</inkml:trace>
  <inkml:trace contextRef="#ctx0" brushRef="#br2" timeOffset="-53060.16">5948 12280 12895 0,'-7'-5'1152'16,"2"4"-928"-16,5 1-224 0,-7-3 0 0,-1 3 2496 0,8 0 448 16,-5 11 80-16,-1 4 32 15,1 1-2560-15,1 2-496 0,0-1-128 0,0 0-16 0,0 1 144 0,-1-2 0 16,2 0 0-16,2-2 0 0,1 3 0 0,2-3 176 15,-2-14-176-15,6 15 192 0,-1-2-64 0,1-2 0 16,-6-11 0-16,0 0 0 0,12 7-128 0,-12-7 0 16,10 6 0-16,1-4 128 0,-1-2-128 0,1-2 192 15,-2 0-192-15,0-2 192 16,0-3-192-16,2-2 0 0,-1 0 144 0,3-1-144 0,0-2 0 0,1 0 128 16,1-1-128-16,-1-1 0 0,-1-3 0 0,0 1 0 15,0 2 0-15,-1 1-128 0,0 1 128 0,-1 4 0 16,-1-2-144-16,-3 3 144 0,-7 7 0 0,0 0-176 15,0 0 176-15,0 0-128 0,0 0 128 0,0 0-192 16,0 0 192-16,0 15-192 0,-2-2 192 0,-2 4 128 0,-3-2-128 0,2 2 176 16,1 0-32-16,0 0 0 0,2-3 0 0,0 1 0 15,2-2-144-15,3-3 128 0,1 3-128 0,-4-13 128 16,10 9-128-16,2-2 0 0,0-2 0 0,2-2 128 16,3-2-128-16,3-1 0 15,1-1-192-15,2-2 192 0,3-2 0 0,1 0 0 0,1-2 0 0,-1-2 0 16,2-4-160-16,0-1 160 0,-2-2 0 0,-1-1-144 15,-1-1 144-15,-2 0 0 0,-2 1 0 0,0 0 0 16,-1 0 0-16,-5 2 0 0,-3 2 0 0,-4 4-128 16,-2 3 128-16,-6 6 0 0,0 0 0 0,0 0 128 15,-10-7 128-15,-3 10 48 0,-4 5 0 0,-3 6 0 16,2 4-112-16,0 3 0 0,-1 1-16 0,3 2 0 16,0 2-48-16,4-3 0 0,3-3 0 0,4 1 0 15,4-4 16-15,4 1 0 0,5-1 0 0,4-4 0 16,1-3-144-16,3-3 0 0,3-5 0 0,3 0 0 0,2-5 0 0,2-1 0 15,3-2 0-15,2-5 0 0,1-3 0 0,1-2 0 16,0 2 0-16,3-2-176 0,2-5 176 0,0-1-160 16,-3-1 160-16,-1-3-160 0,-2-3 32 0,-2-5 0 15,-3-2 0-15,-3-2 0 0,0 0-64 0,-2 0-16 16,-2 2 0-16,-2 2 0 0,-3 4 48 0,-3 4 16 16,-5 2 0-16,-2 9 0 0,-1 0 144 0,-2 6 0 15,-2 9 128-15,0 0-128 0,0 0 0 0,-9 2 128 16,-2 5-128-16,-3 8 0 0,-1 2 160 0,-3 5-32 15,-2 4-128-15,0 4 192 0,0 1 224 0,0 2 32 16,1-1 16-16,2 2 0 0,0 1-48 0,2-1-16 0,2-2 0 16,3-4 0-16,1 0-208 0,1-4-32 15,1-1-16-15,2-5 0 0,1-4-144 0,2-1 128 16,2-13-128-16,-2 12 128 0,2-12-128 0,0 0 0 0,0 0 0 0,0 0 0 16,7 8 0-16,-7-8 0 0,0 0 0 0,13 0 0 15,0-4 0-15,1-1 0 0,-1-3 0 0,2-1 0 16,0-3 0-16,1 0 0 0,-2-2-192 0,1-2 192 15,-1-1-256-15,0-1 80 0,-1 2 16 0,-1 3 0 16,-2 4 160-16,2 1-128 0,-4 2 128 0,-8 6-128 16,0 0 128-16,0 0-160 0,0 0 160 0,0 0-160 15,0 0 160-15,8 10-128 0,-4 3 128 0,-2 3-128 16,0 2 128-16,-1-1 0 0,-1 1 0 0,3 1 0 16,2-5 0-16,1 2 128 0,2-1-128 0,-1-3 0 15,-1 0 0-15,2-3 128 0,-8-9-128 0,12 8 0 16,-12-8 0-16,13 6 0 0,-1-2 0 0,-2-1 0 15,-10-3 0-15,13 0-256 0,0 1 32 0,-1-1-8096 16,-2-4-1632-16</inkml:trace>
  <inkml:trace contextRef="#ctx0" brushRef="#br2" timeOffset="-52833.26">7765 12081 19343 0,'0'0'1728'0,"0"0"-1392"0,0 0-336 0,0 0 0 16,0 0 1056-16,0 0 144 15,0 0 16-15,-1 17 16 0,-1 0-1056 0,0 0-176 0,-1 2 0 0,1 1-192 16,-2-1 320-16,2 0 80 0,0 0 16 0,0 2 0 16,0 0-64-16,-2 0-16 0,-1 0 0 0,-1 3 0 15,3 5-144-15,-1-2 192 0,0 1-192 16,1-6-11008-16</inkml:trace>
  <inkml:trace contextRef="#ctx0" brushRef="#br2" timeOffset="-52714.56">7727 12671 21183 0,'-12'-5'944'0,"5"4"192"0,-3 1-912 0,3 1-224 0,7-1 0 0,0 0 0 15,0 0 3440-15,-3 12 640 16,6 1 128-16,1 4-13040 0,-1 1-2624 0</inkml:trace>
  <inkml:trace contextRef="#ctx0" brushRef="#br3" timeOffset="-43627.18">3198 13636 14687 0,'0'0'640'0,"0"0"144"0,-3-13-624 0,3 13-160 16,-6-6 0-16,6 6 0 0,0 0 1040 15,0 0 176-15,0 0 48 0,-5-8 0 0,-2 1 0 0,7 7 0 16,-6-8 0-16,-1 1 0 0,-2-1-368 0,2 0-80 16,4 3-16-16,3 0 0 0,0 5-480 0,0 0-112 15,10-4-16-15,2-2 0 0,1 3 16 0,5 0 0 16,4-1 0-16,3 3 0 0,1-1-80 0,-1 1 0 16,2-2-128-16,4 3 192 0,3 2-192 0,4-1 0 15,1-2 0-15,8 2 0 0,4 2 0 0,4-2 0 16,1-2 0-16,0-1 0 0,-1 0 128 0,-2-2-128 0,1-1 0 0,-2 1 0 15,-1 1 144-15,1-2-144 0,0 1 128 0,-3-3-128 16,-2 0 128-16,-2 0-128 16,-4-3 0-16,-1 3 128 0,-5 2-128 0,-3 2 0 15,1 3 0-15,-4-1 128 16,-2 2-560-16,-2 2-112 0,-2 1-32 0,-3-1-11824 0</inkml:trace>
  <inkml:trace contextRef="#ctx0" brushRef="#br3" timeOffset="-43226.84">5798 13216 11967 0,'10'-7'1072'0,"0"-4"-864"15,1 1-208-15,1 1 0 0,1-1 944 0,-4 4 144 16,-9 6 16-16,6-8 16 0,-6 8-176 0,0 0-48 16,0 0 0-16,0 0 0 0,-10-9 576 0,-3 5 96 15,1 8 32-15,-1 2 0 0,0 2-1280 0,-1 7-320 16,-3 3 0-16,2 5 0 0,2 2 0 0,0 5 0 15,-1 4 0-15,0 1-144 0,-1 3 144 0,4 2 176 16,-1 2-48-16,3 1 0 0,-2 0 0 0,5-4-128 16,1-2 192-16,1-2-64 0,1 0 0 0,0-2 0 0,1-6 0 15,1-1 0-15,-1-1-128 0,0-3 128 0,-1-1-128 0,0-3 128 16,0-1-128-16,-1-4 128 16,0-1-128-16,0 4 128 0,0-1-304 0,-1-2-64 0,-2-7-16 0,7-6-11280 15</inkml:trace>
  <inkml:trace contextRef="#ctx0" brushRef="#br3" timeOffset="-43026.86">5383 13643 22111 0,'0'0'976'0,"0"0"208"0,0 0-944 0,3-9-240 16,3 1 0-16,2 0 0 16,1 0 656-16,2 0 96 0,0-1 16 0,2 1 0 0,3 0-144 0,4 3-32 15,-1 0 0-15,5 1 0 0,0 0 256 0,2 3 48 16,2 0 16-16,2 1 0 15,1 0-464-15,0 1-80 0,1 2-32 0,0-1 0 0,1 1-176 0,-1 1-32 16,-2-4-128-16,2 4 192 16,0 1-544-16,-3 0-112 0,-4-2-32 0,-4-3 0 15,-3 0-1744-15,-3-2-336 0,-1 0-80 0</inkml:trace>
  <inkml:trace contextRef="#ctx0" brushRef="#br3" timeOffset="-42883.97">6109 13548 10127 0,'0'0'448'0,"0"0"96"0,0 0-544 0,0 0 0 16,0 0 0-16,0 0 0 0,0 0 3632 0,0 0 608 15,-1-8 128-15,1 8 32 0,0 0-3632 0,0 0-768 0,-3 13 0 0,2 1-144 16,2-1 144-16,1 1-128 0,-4-1 128 0,1 1-128 16,0-4 128-16,1-10 0 0,0 12 0 0,0-12 128 15,2 8-128-15,-2-8 0 16,0 0 0-16,0 0-7472 0,0 0-1584 0</inkml:trace>
  <inkml:trace contextRef="#ctx0" brushRef="#br3" timeOffset="-42709.76">6250 13304 27583 0,'-9'-12'1216'0,"2"5"256"0,0 1-1168 0,1 2-304 0,4-1 0 0,2 5 0 16,0 0 128-16,0 0-128 0,0 0 144 0,4 14-144 16,2 4 0-16,2 2-240 0,-3 1 32 0,0 1 0 15,-1 3-288-15,0-4-48 0,0-4-16 0,3-2-10944 16</inkml:trace>
  <inkml:trace contextRef="#ctx0" brushRef="#br3" timeOffset="-41707.84">6479 13596 6447 0,'0'0'272'0,"0"0"80"0,0 0-352 0,0 0 0 0,0 0 0 0,0 0 0 16,0 0 3200-16,0 0 560 0,0 0 112 0,0 0 32 15,0 0-2224-15,0 0-432 0,-1-8-96 0,1 8 0 16,0 0-896-16,0 0-256 0,0 0 0 0,3 14 128 15,-3-14-128-15,4 20 0 0,0-3 0 0,0-2 0 0,-4-15 0 0,2 15 0 16,-2-15 0-16,0 0 0 0,-1 13 144 0,1-13-144 16,0 0 192-16,0 0-192 0,0 0 272 0,0 0-48 15,4 12-16-15,-4-12 0 0,0 0 80 0,0 0 16 16,0 0 0-16,0 0 0 0,0 0-160 0,0 0-16 16,0 0-128-16,9-8 192 15,0-3-192-15,0 1-240 0,0-2 48 0,2 2 16 0,-1 1-160 0,2-2-48 16,-2-1 0-16,1 2 0 0,-2 2 176 0,0-1 16 15,-1 0 16-15,0 4 0 0,-2-2 176 0,-6 7 0 16,8-6 0-16,-8 6-128 0,0 0 128 0,9-6 192 16,-9 6-32-16,0 0-16 0,8-9-16 0,-8 9 0 15,0 0 0-15,0 0 0 0,0 0 16 0,0 0 0 0,8 17 0 0,-2-4 0 16,-6-13-144-16,5 17 0 0,-2-4 0 0,-3-13 128 16,5 16-128-16,-5-16 192 0,5 13-192 0,-5-13 192 15,0 0-64-15,8 13 0 0,-3-1 0 0,3-4-8064 16,-8-8-1632-16</inkml:trace>
  <inkml:trace contextRef="#ctx0" brushRef="#br3" timeOffset="-41040.5">6934 13722 23039 0,'0'0'1024'0,"0"0"192"0,0 0-960 0,8-5-256 16,1 0 0-16,2 0 0 0,-1-1 336 0,2 2 32 15,-2 1 0-15,2-1 0 0,-1 0-368 0,0-2 0 16,1 1 0-16,-1 0 0 0,-5-1 320 0,2 0-16 15,1 1 0-15,0-1 0 0,2-5 64 0,-1 1 16 0,0 2 0 0,0-1 0 16,0 0-32-16,0 2 0 0,1-3 0 0,-2 3 0 16,-3 1-80-16,1 0-16 0,-7 6 0 0,0 0 0 15,0 0-16-15,0 0-16 0,0 0 0 0,0 0 0 16,0 0-224-16,-1-10 128 0,1 10-128 0,0 0 0 16,-9-4 0-16,-2-1 0 0,-1 4 0 0,-1 1-160 15,0 2-96-15,-1 3-32 0,0 1 0 0,-2 0 0 16,0 1 32-16,2-3 0 0,-2 1 0 0,1 0 0 15,-1-1 112-15,0 1 144 0,-1-1-208 0,3 0 80 0,-2-1-16 0,5-1 0 16,2 5 0-16,1-1 0 0,0-1 16 0,8-5 0 16,-5 12 0-16,5-12 0 0,2 11 128 0,4 2 176 15,-6-13-48-15,6 13 0 16,-6-13 128-16,13 13 32 0,-1-7 0 0,2 2 0 0,3 1 32 16,0-2 0-16,1-3 0 0,-1-2 0 0,-1 1-160 15,0-2-32-15,-1-2 0 0,2 0 0 0,-1-1 0 0,1-3-128 16,1 1 192-16,-4 0-64 0,-1 0-128 0,0 0 0 15,-1 2 0-15,0-2 128 16,-12 4-480-16,10-4-96 0,-1 0-32 0,-9 4 0 16,11-4-1552-16,-11 4-304 0</inkml:trace>
  <inkml:trace contextRef="#ctx0" brushRef="#br3" timeOffset="-40766.93">7538 13484 13823 0,'0'0'1216'0,"0"0"-960"0,0 0-256 0,0 0 0 15,0 0 2176-15,0 0 384 0,11-7 64 0,-8 1 32 16,-4-6-2016-16,-1 3-384 0,0 6-96 0,2 3-16 16,0 0 432-16,0 0 96 0,0 0 16 0,0 0 0 15,0 0-272-15,0 14-48 0,0-14-16 0,-1 16 0 16,1-16-112-16,3 14-32 0,-3-14 0 0,1 16 0 15,-1-16-48-15,0 0-16 0,5 16 0 0,-5-16 0 16,8 14 0-16,-8-14 0 0,9 13 0 0,-9-13 0 16,7 13-144-16,-7-13 0 0,10 16 0 0,-4-2 0 15,0-1-576-15,-4-4-64 0,-2-9 0 0,-2 12-7664 16,-1 0-1536-16</inkml:trace>
  <inkml:trace contextRef="#ctx0" brushRef="#br3" timeOffset="-40611.86">7486 13967 16575 0,'-5'-6'1472'0,"0"-3"-1168"0,-3-4-304 0,5 2 0 15,4 6 2656-15,-1 5 480 0,11-5 80 0,-1 0 32 16,-2 1-2512-16,5 6-496 0,3 5-112 0,-2 1 0 16,-6-7-128-16,-8-1-240 15</inkml:trace>
  <inkml:trace contextRef="#ctx0" brushRef="#br1" timeOffset="-36705.92">2924 15032 21535 0,'-11'-5'960'0,"-3"0"192"0,3 1-928 0,0-2-224 16,3 0 0-16,8 6 0 0,-5-7 1216 0,5 7 208 15,-1-8 48-15,1 8 0 0,1-12-896 0,3 3-192 16,0-2-16-16,3 1-16 0,-1 0-176 0,2 3-48 15,4 1 0-15,2 2 0 0,3-2 192 0,5 4 48 0,3-1 0 16,4 1 0-16,6 0-128 0,7 0-32 0,3-1 0 0,3-1 0 16,3 2-208-16,3-1 0 0,0 0 0 0,8 2 0 15,2 1 144-15,5 1-144 16,4 2 128-16,-2 0-128 0,-3-3 0 0,-1 0 0 0,-3-3 0 0,-1 3 0 16,1 0 0-16,4 3-192 15,5 3 64-15,-6-2 128 0,-10 1-272 0,-2-1 64 0,-4-1 16 0,-1 1 0 31,4 2-656-31,2-2-128 0,0-1-32 0</inkml:trace>
  <inkml:trace contextRef="#ctx0" brushRef="#br1" timeOffset="-36117.98">5452 14806 18543 0,'0'0'816'0,"0"0"176"0,0 0-800 0,0 0-192 15,0 0 0-15,0 0 0 0,0 0 768 0,3 13 96 16,-2-2 32-16,0 0 0 15,-1-11-224-15,0 14-32 0,2 2-16 0,2-2 0 0,-1 3-96 0,1-1-16 16,2-1 0-16,1 1 0 0,1 4-320 0,1-3-192 16,1-1 192-16,-1-3-192 15,0-2 144-15,-1-3-144 0,-8-8 0 0,7 8 144 16,-7-8-400-16,11 2-64 0,-1 2-32 0,1-4 0 16,-1-3-1824-16,1 0-352 0</inkml:trace>
  <inkml:trace contextRef="#ctx0" brushRef="#br1" timeOffset="-35870.65">5829 14712 13823 0,'0'0'1216'0,"0"0"-960"0,0 0-256 0,0 0 0 16,0 0 1936-16,0 0 352 0,-8 8 64 0,-1 2 16 16,-3-1-1408-16,1 4-256 15,-4 8-64-15,2 2-16 0,1 5-144 0,-2 1-32 0,-2 2 0 0,1 3 0 16,-2 2 64-16,-1 2 0 0,-3 2 0 0,1 1 0 15,1-1-320-15,-1-2-48 0,2 3-16 0,0-5 0 16,1-2 0-16,4 0-128 0,1 0 192 0,4-2-64 16,1 0-128-16,2-6-192 0,0-4 32 0,2 0 16 31,0-4-304-31,1-1-64 0,4-4-16 0,-1-2 0 16,3-5-1616-16,1-1-320 0,-5-5-64 0</inkml:trace>
  <inkml:trace contextRef="#ctx0" brushRef="#br1" timeOffset="-34505.06">5923 15197 2751 0,'0'0'128'0,"0"0"16"0,0 0-144 0,0 0 0 16,0 0 0-16,8-8 0 0,-8 8 3568 0,5-7 672 15,-5 7 144-15,6-5 32 0,-6 5-2720 0,8-6-544 16,-1-1-96-16,1 1-32 0,-8 6-192 0,11-6-64 16,0 1 0-16,0 0 0 0,1-3-304 0,0 2-64 0,0-5-16 0,-2 2 0 15,3 0-16-15,0-1-16 16,-1-5 0-16,-3 3 0 0,1 2 0 0,2 1 0 16,1 1 0-16,-1 0 0 0,1 2-192 0,1 0-32 0,1 3-128 0,-1-4 192 15,0 1-48-15,-1-2-16 0,-1-1 0 0,-1-2 0 16,-5 3 0-16,-6 8-128 15,5-10 192-15,-1 1-64 0,-4 9-128 0,1-9 192 0,-3 0-192 0,-3 2 192 16,-4 3-192-16,-3 2 0 0,-1 0 0 0,-2 4 0 16,0 0-288-16,-2 3 64 0,0 2 16 0,1 1 0 15,2-1 48-15,0 3 16 0,-1 0 0 0,1 0 0 16,1 2 144-16,2 1 0 0,1-2 0 0,1-1-128 16,1-1 128-16,0-4 0 0,0-1-144 0,8-4 144 0,-6 6 0 0,6-6 0 15,-4 13 0-15,1 0 0 16,5 0-144-16,2 0 144 0,3 0-192 0,1-3 192 15,-1 1 0-15,3-5-128 0,2 2 128 0,2-2 0 16,1-2-176-16,3 2 32 0,3-5 0 0,2 0 0 16,3-2-448-1,2 0-96-15,-1 1-16 0,4 0 0 0,2-3 0 16,-2 3 0-16,-1-3 0 0,3-1 0 0,-2 1 288 0,-4-3 48 0,-4 1 16 0,-1 0 0 0,-3 0 208 0,-1-3 144 16,-1-3-192-16,0 4 192 0,-1 0 0 0,1-2 0 15,-1 1 0-15,-2 0 0 0,-2-1 128 0,-1 1 128 16,1 1 16-16,-1 0 16 0,-4 1 272 0,0-1 48 15,-2-1 16-15,-5 8 0 0,0 0 256 0,4-8 48 16,-4 8 16-16,0 0 0 0,0-7-256 0,0 7-48 0,-3-8-16 0,1 3 0 16,-3-2-304-16,-1 3-48 0,0 0-16 15,-2 4 0-15,0 4-256 0,-1-1 0 16,-1 3 128-16,-2 2-128 0,0 0 0 0,2-2 0 0,-2 2 0 0,2 0 0 16,1 1 128-16,-2-1-128 0,2-2 0 0,1 4 0 15,2-5 0-15,6-5 0 16,-7 9 128-16,1 0-128 0,0-2 0 0,6-7 0 0,-4 10 0 15,4-10 0-15,-3 12 0 0,3-12 0 16,0 10 0-16,0 2 0 0,1 0 0 0,1-1-176 0,2-3 176 0,-4-8-160 16,0 0 0-16,6 7 0 0,-6-7 0 0,0 0 0 15,0 0 160-15,6 6-208 0,-6-6 80 0,8 5 128 16,-8-5-192-16,12 2 192 0,-3-5-160 0,0-1 160 16,-1-1-256-16,1 1 32 0,1-2 16 0,2-1 0 15,0-2-48-15,-2-1-16 0,-2 0 0 0,1 0 0 16,0 0-48-16,0-1 0 0,1-1 0 0,-3 2 0 0,2 0 128 15,-1 0 32-15,-1 3 0 0,-7 7 0 16,0 0 160-16,0 0 0 0,0 0 0 0,0 0 128 0,0 0 128 0,0 0 48 16,-3-10 0-16,3 10 0 0,0 0 128 0,-6 10 16 15,-1 0 16-15,1 3 0 0,0 1-208 0,4-1-64 16,-2-1 0-16,4-12 0 16,0 14-64-16,0-14-128 0,3 14 176 0,-3-14-176 0,0 0 0 0,0 0 0 15,9 11 0-15,-9-11 0 0,11 8 0 0,0-1 0 16,1-1 0-16,-1-5 0 0,1-1 144 0,1-1-144 15,-1-3 0-15,2 2 144 0,2-5-352 16,-1 1-80-16,1-4-16 0,-2 3 0 16,1-4-336-16,0 1-64 0,5-3 0 0,-3-2-16 15,-3 1 80-15,2-3 0 0,-3-4 16 0,0 0 0 0,-1-3 368 0,-1-2 80 16,1-1 16-16,0 1 0 0,-3-1 160 0,0 0 0 16,2-2 0-16,-2 2 0 0,-1 0 0 0,-2 4 176 0,-1 1-48 15,0 2 0-15,1 6 256 0,-1 2 64 0,-1 3 0 0,-4 9 0 16,0 0 0-16,0 0 16 0,0 0 0 0,0 0 0 15,-4-6-16-15,-1 3-16 0,5 3 0 0,-7 9 0 16,1 3-112-16,-2 5 0 0,0 2-16 0,-2 4 0 16,-1-1-64-16,1 1-16 0,1 5 0 15,-1 1 0-15,1 3-96 0,1-1 0 0,3-1-128 0,1-3 192 16,-1-2-192-16,3-3 176 0,0-3-176 0,4-2 160 16,0-2-160-16,1 0 0 0,-1-5 0 0,-2-10 0 15,0 0 0-15,4 10 0 0,-4-10 0 0,0 0 0 16,0 0 0-16,7 10 0 0,-7-10 0 0,0 0 0 0,0 0 144 0,10 3-144 15,1 0 160-15,-1-2-160 0,1-1 160 0,0 0-160 16,-3-2 160-16,0-3-160 0,0-2-128 0,-2-1-128 16,-1 0-32-16,3 1 0 15,-1-1-16-15,-1 3 0 0,0-2 0 0,-6 7 0 0,0 0 160 16,5-8 144-16,-5 8-208 0,5-10 80 16,-6-2 128-16,2 3 256 0,-1 9-64 0,0 0-16 0,0 0-48 0,0 0 0 15,0 0 0-15,0 0 0 0,0 0-128 0,5 14 128 16,-1 1-128-16,0-1 128 0,-1 0-128 0,-2-2 0 15,-1-12 144-15,4 16-144 0,-4-16 0 0,6 11 0 16,-6-11 0-16,0 0 0 0,9 12 0 0,-9-12 0 16,0 0 0-16,0 0 0 0,12 13 128 0,-4-2-128 15,-8-11 160-15,0 0-160 16,0 0-384-16,9 2-192 0,-1-2-16 0,-8 0-12928 0</inkml:trace>
  <inkml:trace contextRef="#ctx0" brushRef="#br1" timeOffset="-34245.08">7556 14800 12895 0,'0'0'1152'0,"0"0"-928"0,-6-4-224 0,6 4 0 15,0 0 3072-15,0 0 560 0,0 0 112 0,0 0 32 16,0 0-3008-16,0 0-576 0,-5 10-192 0,5-10 0 15,-6 11 128-15,2 1-128 0,2 0 128 0,1 1-128 0,1-1 640 0,0 1 32 16,-3-2 16-16,4 4 0 0,3-1-240 0,-1-1-64 16,-1 0 0-16,0-1 0 0,-2 0-208 0,2 1-48 15,2 0-128-15,1 4 192 0,2 0-192 0,1-3 0 16,-4-2-144-16,-2-3 144 16,2-3-2432-16,-2 2-400 0</inkml:trace>
  <inkml:trace contextRef="#ctx0" brushRef="#br1" timeOffset="-34075.2">7507 15235 2751 0,'0'0'256'0,"0"0"-256"16,2 11 0-16,0 0 0 0,-2-11 1504 0,2 10 256 16,-2-10 48-16,3 11 16 0,-3-2-192 0,0-9-32 0,0 0-16 15,0 0 0-15,0 0 192 0,3 10 32 0,-3-10 16 0,0 0 0 16,0 0-928-16,0 0-176 0,0 0-32 0,11 4-7488 15,0-4-1504-15</inkml:trace>
  <inkml:trace contextRef="#ctx0" brushRef="#br1" timeOffset="-33789.3">7884 14773 26719 0,'0'0'2368'0,"0"0"-1888"0,0 0-480 0,0 0 0 0,0 0 832 0,0 0 64 16,0 0 0-16,0 0 16 0,0 0-912 0,-8 13 0 15,1 1-192-15,2 2 16 0,0 0 176 0,1 2-192 16,-3 0 192-16,5 0-192 0,0 2 192 0,4 3 0 15,2 6 128-15,1-3-128 0,-2-4 0 0,0 1 0 16,0-4 0-16,1-1 0 16,-3-2-720-16,-1 0-112 0,-1-3-32 0,-2-2 0 0</inkml:trace>
  <inkml:trace contextRef="#ctx0" brushRef="#br1" timeOffset="-33625.24">7843 15240 21183 0,'-8'0'1888'0,"8"0"-1504"0,-6 4-384 0,6-4 0 15,0 0 1600-15,0 0 240 0,-1 9 48 0,2 1 16 16,-1-10-1680-16,2 13-224 16,2-1-256-16,0-2 48 0,-4-10 48 0,0 0 16 0,4 11 0 15,-4-11 0-15,0 0 144 0,11 8-128 0,-11-8 128 0,11 6-128 32,-11-6-960-32,12 0-176 0,-12 0-32 0</inkml:trace>
  <inkml:trace contextRef="#ctx0" brushRef="#br1" timeOffset="-33393.36">8211 14842 24703 0,'0'0'1088'0,"0"0"240"0,0 0-1072 0,0 0-256 16,0 0 0-16,0 0 0 0,0 0 448 0,0 0 16 15,0 0 16-15,0 0 0 0,0 0-208 0,0 0-32 16,5 14-16-16,0 2 0 0,0 1 432 0,1-1 96 15,-2 2 16-15,-1 1 0 0,1 1-384 0,-2 0-80 16,0-6-16-16,1 3 0 0,-2 6-288 0,2 0 0 16,-1-3 128-16,0 0-128 15,-2-3-576-15,-2-1-192 0,1-1-16 0,-1 2-16 0</inkml:trace>
  <inkml:trace contextRef="#ctx0" brushRef="#br1" timeOffset="-33286.14">8208 15446 31967 0,'-13'-7'1408'0,"8"7"304"0,5 0-1376 0,0 0-336 0,0 0 0 0,0 0 0 16,0 0 512-16,0 16 48 0,3 1 0 0,0-5-15344 16</inkml:trace>
  <inkml:trace contextRef="#ctx0" brushRef="#br0" timeOffset="61266.08">19016 14730 12255 0,'0'0'544'0,"0"0"112"0,0 0-528 0,0 0-128 0,3-5 0 0,-3 5 0 15,0-7 1216-15,0 7 192 16,0 0 64-16,0 0 0 0,0-5-432 0,0 5-80 0,1-5 0 0,-1 5-16 16,0 0-272-16,0 0-48 0,0 0-16 0,0 0 0 15,0 0-288-15,0 0-64 0,0 0-16 0,-9 5 0 16,1 2-96-16,-1 0-16 0,-2 3 0 0,1-1 0 15,0 2 0-15,-2 2-128 0,-3 3 192 0,1 0-64 16,-1 1-128-16,-1 0 0 0,0 2 0 0,1 2 128 16,-1 5-128-16,0-2 128 0,-1 0-128 0,-1 1 128 0,1-4-128 0,-1 1 0 15,0 2 0-15,-1-4 0 0,1 0 0 0,0 0 0 16,0-1 0-16,1-1 0 0,0 2 0 0,-2 1 0 16,4 0 0-16,-1-4 0 0,2 0 0 0,2-2 0 15,2 1 0-15,-1-2 0 0,0 0 0 0,0 0 0 16,2-1 0-16,0-2 0 0,1 0 0 0,1-1 0 15,1-1 0-15,1 2 0 0,0-3 0 0,-1 1 0 16,1 0 0-16,0 1 0 0,-2-2 0 0,1 2 0 16,-1 2 0-16,1-1 0 0,-1-1 0 0,1 0 0 15,-2 2 0-15,1-3 0 0,1 2 0 16,-2-1 0-16,0-2 0 0,0 0 0 0,-7 9 0 16,8-9 0-16,-1 1 128 0,2-3-128 0,1 2 0 15,-2-1 0-15,1 2 0 0,-1-3 0 0,2 3 0 16,-2-1 0-16,1 0 0 0,-1 1 0 0,1 0 0 15,-1-2 0-15,0 2 0 0,-1 0 0 0,0 0 0 0,-1 0 0 0,0 0 0 16,0 2 0-16,-1 1 0 0,0-1 0 0,1 1 0 16,-2 0 0-16,4-3 128 0,-1 0-128 0,0-1 128 15,1 0-128-15,1 1 160 0,-2-3-160 16,2 2 160-16,-2 0-32 0,1 1 0 0,-1-1 0 0,1 2 0 16,0-2-128-16,1 1 160 0,-1-1-160 0,1 0 160 15,-2 1-160-15,0-1 0 0,1 0 0 0,1 1 0 16,-1 0 0-16,1-1 192 0,1 0-192 0,-1 1 192 15,1-3 0-15,0 1 0 0,0-1 0 0,0 1 0 16,5-7 0-16,-4 8 16 0,4-8 0 0,-3 7 0 0,3-7-16 0,0 0-16 16,-4 8 0-16,4-8 0 15,0 0-16-15,0 0 0 0,0 0 0 0,0 0 0 16,0 0-160-16,0 0 160 0,-4 9-160 0,4-9 160 16,0 0-160-16,0 0 0 0,0 0 0 0,0 0 0 15,3 15-384-15,-1-2-64 16,2-4-16-16</inkml:trace>
  <inkml:trace contextRef="#ctx0" brushRef="#br3" timeOffset="72523.53">19066 3766 6447 0,'0'0'576'0,"0"0"-576"15,0 0 0-15,0 0 0 0,0-13 1616 0,-2 4 224 16,2 9 32-16,0 0 16 0,0 0-1040 0,0 0-208 15,0 0-32-15,0 0-16 0,0 0-112 0,0 0-32 0,12 3 0 0,-12-3 0 16,12 7 16-16,-3 1 0 16,-9-8 0-16,9 12 0 0,-1-1 176 0,-2 1 16 0,0 1 16 0,-3 1 0 15,1 2-16-15,-1 0 0 0,0-2 0 0,0 0 0 16,3 1-128-16,0-1-16 0,2 0-16 0,2-1 0 16,1 2-48-16,2-1 0 0,0 0 0 0,3 1 0 15,-1 0-64-15,2 2 0 0,1 0-16 0,1 0 0 16,-2-2-160-16,-2 2-16 0,0 1-16 0,0 1 0 15,0 5-176-15,-1-2 0 0,0 4 0 0,-1-1 128 16,0-3-128-16,0 0 0 0,-1-1 0 0,1 0 128 16,0 0-128-16,0 1 0 0,2-5 0 0,-1 0 0 15,2-4 0-15,1 0 0 0,-1-4 0 0,3 1 0 16,-2 1 288-16,0-2-32 0,-2 1 0 0,1-2 0 0,1 1 48 0,-1 0 0 16,-1-1 0-16,1 3 0 0,-1-1-128 0,1 2-32 15,-2 1 0-15,2-3 0 0,-2 0-144 0,2 0 0 16,0-1 0-16,-1 1 0 0,1 1 128 0,-2-1-128 15,1 1 128-15,-1-2-128 0,2-1 0 16,-1 0 0-16,1 2 128 0,-2-3-128 0,-1 0 0 0,2 0 0 16,-1-1 0-16,-1 0 0 0,0-3 0 0,0 4 128 15,1-2-128-15,1 0 128 0,-1 1-128 0,2 1 0 16,-1-3 0-16,1 2 0 0,0-2 0 0,-1 2 128 16,0-2-128-16,0 1 0 0,1 0 0 0,0 1 128 15,-1-1-128-15,1 0 0 0,0-2 0 0,-1 1 0 16,0 1 0-16,-1 0 0 0,-1-1 0 0,1 0 0 15,1 1 128-15,-1-2-128 0,-1 1 0 0,0-1 0 0,0 1 0 16,0-1 0-16,0 0 0 0,2-3 0 0,0 0 0 0,1 1 128 16,-2 0-128-16,0-1 0 0,2 0 0 0,-2 0 0 15,1 0 0-15,0 0 0 0,1 0 0 0,0 0 0 16,1-1 0-16,1 0 0 0,0 1 0 0,-1 0 0 16,0 0 0-16,1 0 128 0,1 0-128 0,0 0 128 15,1 0-128-15,-1 0 0 0,1 0 0 0,1 0-176 16,0 2 176-16,-1-2 0 0,1 0 0 0,0 0 0 15,0-1 0-15,0 1 0 0,-2 0 0 0,4 0 0 16,-1-1 0-16,1 1 0 0,1-3 0 0,0 2 0 16,1-1 0-16,0 1 0 0,0 1 0 0,1-3 0 15,-1 2 0-15,-1 1 128 0,0-1-128 0,-1 1 0 16,2-1 0-16,0 1 0 0,-2 0 0 0,2 0 0 16,1 0 0-16,-1 0 0 0,-3 0 0 0,2 0 0 15,-1 0 0-15,2 0 0 0,1 0 0 0,1 0 0 16,1-3 0-16,-1 2 0 0,0-2 0 0,1 3 0 0,-2-3 0 0,0 3 0 15,-3 0 0-15,0 0 0 0,-1 3 0 0,0-3 0 16,0 1 0-16,0 2 0 0,2 0 0 0,-2-3 0 16,0 1 0-16,1 0 0 0,0 0 0 0,-1 2 0 15,0-2 0-15,0-1 0 0,0 0 0 0,3 0 0 16,1-1 0-16,1 1 0 0,0 1 0 0,-1 2 0 16,-2 0 0-16,1-3 0 0,1 0 0 0,0 0 0 0,0 0 0 15,0 0-128-15,1 2 128 0,0 1 0 0,0-2 0 0,2 2 0 16,0-2 0-16,-2 0 0 15,-2 1 0-15,0-2 0 0,1 0 0 0,0 0 0 16,-2 1 0-16,1-1 0 0,0-1 0 0,0 1 0 16,-2 0 0-16,2 0 0 0,-2 0 0 0,1 1 0 15,-2 0 0-15,2-1 0 0,-1 0 0 0,2 2 0 16,0-1 0-16,2 0 0 0,2 0 0 0,-1 2 0 16,0-3 0-16,-2 1 0 0,-4 1 0 0,0-1 0 0,0 2 0 0,-1-3 0 15,0 0 0-15,-1 0 0 0,-2 0 0 0,0 0 0 16,0 0 0-16,-1 0 0 0,0 0 0 0,1 0 0 15,1 0 0-15,-1 0 0 0,0-3 0 0,0 3 0 16,2 0 0-16,0 3 0 0,-2-3 0 0,1 0 0 16,1 0 0-16,0-3 0 0,0 2 0 0,1 1 0 15,0 1 0-15,0 2 0 0,0-3 0 0,-2 0 0 0,0 0 0 0,0 0 0 16,1 0 0-16,-1 0 0 0,1-4 0 0,-1 1 0 16,1 3 0-16,0-3 0 15,0 2 0-15,0-1 0 0,-1 0 0 0,2 2 0 0,1 2 0 0,-1-1 0 16,0 0 0-16,-1 0 0 0,-1-1 0 0,2 3 128 15,0-3-128-15,1 1 0 0,2 2 0 0,2 0 0 16,0-1 0-16,0 2 0 0,-3-3 0 0,1 1 0 16,1-2 0-16,-1 0 0 15,1 1 0-15,-1-1 0 0,-2 0 0 0,0 0 0 0,0 0 0 16,0 0 0-16,0-1 0 0,1 1 0 0,-1 0 0 0,-1 0 128 16,-2 0-128-16,1 0 176 0,-2 0-176 0,2 1 0 15,-2 0-192-15,1 1 192 0,2-1 0 0,0 1 0 16,0 0 0-16,0-2 0 0,1 0 0 0,-1 0 0 15,-2 0 0-15,0 0 0 0,-2 0 0 0,0 0 0 16,-1 0 0-16,0 0 0 0,0 0 0 0,-2 0 0 0,-1 0 0 0,1-2 0 16,3 0 0-16,-1 1 0 0,-2-1 0 0,1 1 0 15,-1 1 0-15,0 0 0 0,-1-1 0 0,2-1 0 16,-1 1 0-16,-1 1 0 16,-1-4 0-16,1 3 0 0,1 1 0 0,1 0 0 0,-1-1 0 0,2 1 0 15,1-3 0-15,0 3 0 16,-1 0 0-16,1 3 0 0,2-3 0 0,-1 2 0 0,-1 2 0 0,-1-3 0 15,-2 1 0-15,-1-1 0 0,-1 0 0 0,1 2 0 16,-2-2 0-16,0 0 0 0,-1 2 0 0,1 0 0 16,0-5 0-16,2 2 0 0,0-1 0 0,1 1 0 15,-1 0 0-15,1 0 0 0,0 0 0 0,2 0 0 16,0-1 0-16,-1-1 0 0,-2 2 0 0,0 0 0 16,0 0 0-16,-1 3 0 0,0 0 0 0,-2-2 0 15,-10-1 0-15,11 1 0 0,-11-1 0 0,0 0 0 16,11 6 0-16,-2 0 0 0,-9-6 0 0,11 7 0 15,-11-7 0-15,9 5 0 0,-9-5 0 0,8 6 0 0,-2 2 0 0,-6-8 0 16,6 8 0-16,-6-8 0 0,3 9 0 0,-3-9 0 16,4 9 0-16,-4-9 128 0,0 12-128 0,0-12 0 15,0 0 0-15,-2 12 0 0,-2-2 128 0,4-10-128 16,-5 11 128-16,-1-1-128 0,3-1 128 0,3-9-128 16,-7 13 128-16,2-4-128 0,-2-1 128 15,2 2-128-15,1 4 0 0,0-3 128 0,-1 0-128 0,0-1 0 16,-2 2 0-16,1 1 0 0,-3 1 0 0,1 1 0 15,0-1 0-15,0 0 0 0,-1 1 0 0,-1 0 0 0,-1 1 0 0,-1 2 0 16,-1-2 0-16,2 2 0 16,-1 0 0-16,-1 1 0 0,0-3 0 0,0 1 0 0,-1 3 0 0,0 0 0 15,1 2 0-15,0-3 0 0,0 2 0 16,0 0 0-16,0-3 0 0,-1 0 0 16,-2 1 0-16,1-1 0 0,-4 2 0 0,1 0 0 0,0 1-144 15,0 3 144-15,-2-1 0 0,2 3 0 0,-2-2 0 0,2 4 0 16,0 0 0-16,0 0 0 15,-1 1 0-15,1 1 0 0,-3 0 0 0,2 1 0 0,-2 2 0 0,0 0-160 16,-1-1 160-16,-2 1 0 0,1 1 0 0,-1-2 0 16,-2-2 0-16,0 0 0 0,0 0 0 0,0 0 0 15,-3 0 0-15,2 2 0 0,-2-1 0 0,2-1 0 16,-2-3 0-16,3 1 0 0,0 2 0 0,0 0 128 16,0-1-128-16,0 1 0 0,0-1 0 0,1 0 0 15,0 0 0-15,0-1 0 0,-1 0 0 0,0 2 0 0,-1 1 0 0,1-1 0 16,0 1 0-16,1-1 0 15,-2 4 0-15,1-1 0 0,-2-3 0 0,3 2 0 0,2-2 0 16,-1 3 0-16,1-3 0 0,0 0 0 0,0 0 0 0,1-3 0 16,1 2 0-16,2-2 0 0,-2-1 0 0,1-1 0 15,1 0 0-15,-1-2 0 0,2 1 0 16,0-1 0-16,-2-2 0 0,1 4 0 0,-1-2 0 16,1-2 0-16,-1 1 0 0,2-2 0 0,0 3 0 0,-1-1 0 15,1 3 0-15,0-3 0 0,-1-2 0 0,1-2 0 16,-1-1 0-16,0 1 0 0,2 1 0 0,-1 2 0 15,0-1 0-15,0 1 0 0,-1-1 0 0,3 1 0 16,0 1 0-16,-1 0 0 0,-3 0 0 0,2 0 0 0,2-1 0 0,1 1 0 16,-2-1 0-16,1 1 0 0,2 1 0 0,1-3 128 15,0 0-128-15,0 1 0 0,0 1 0 0,1-2 0 16,-1-1 0-16,1 1 0 16,1 0 0-16,0 0 0 0,1 0 0 0,-2-1 0 15,0 2 0-15,0 0 0 0,1-2 0 0,-1 0 0 16,-1 2 0-16,0-3 0 0,0 1 0 0,-1 4 0 0,1-1 0 0,-1-1 0 15,3-5 0-15,-1 4 0 0,2 1 0 0,-1 0-128 16,-1 0 128-16,1-1 0 0,-2 3 0 0,1-2 0 16,0 1 0-16,0 1 0 0,-1 1 128 0,0-2-128 15,0-1 0-15,0-1 0 0,0 3 0 0,0-1 0 16,0 0 0-16,1 0 0 0,2 0 0 16,0-1 0-16,-3-1 0 0,2-1 0 0,1 1 0 0,1-1 0 15,-1 0 0-15,1-1 0 0,-1-1 0 0,-1 1 0 16,2 0 0-16,-1 2 0 0,-1 1 0 0,1-2 0 15,-2 1 0-15,2-1 0 0,-1 2 0 0,2-4 0 0,0 0 0 0,0-1 0 16,0 1 0-16,1-3 0 0,0-1 0 0,0 0 0 16,1-1 0-16,-1-2 0 0,1-1 0 0,1-1 0 15,-1-1 0-15,1-1 0 0,-2 1 0 0,1 1 0 16,0-2 0-16,0 1 128 16,1-1-128-16,6-6 0 0,-8 7 0 0,3-1 0 0,5-6 0 0,-7 9 0 15,7-9 0-15,-8 4 0 0,2 3 0 0,6-7 0 16,0 0 0-16,-6 6 0 0,6-6 0 0,-5 8 0 15,5-8 0-15,-6 7 0 0,-1-1 0 0,2 1 0 16,-2-2 0-16,1 1 0 0,-2 0 0 0,2 0 0 16,-2 1 0-16,0-2 0 0,0-1 0 0,0 1 128 15,-1 2-128-15,1 0 0 0,-1-3 0 0,0 2 144 16,0-1-144-16,0 1 0 0,-2-1 128 0,1 1-128 16,-2-1 0-16,-1 1 0 0,0-3 160 0,-1 2-160 0,0-1 128 15,-1 0-128-15,0-1 0 0,-1-1 128 0,0-2-128 0,1 4 0 16,-2 1 176-16,-2-3-48 0,1 0-128 0,0 1 192 15,0 0-192-15,-1 0 128 0,0-3-128 0,1 3 0 16,-1-2 0-16,0 2 128 0,-1-3-128 0,1 0 0 16,-1-3 0-16,2 3 144 0,0 0-144 0,-1 0 128 15,0 0-128-15,-1 0 128 0,2 0-128 0,-2 0 128 16,1 0-128-16,1 0 0 0,-1 0 0 0,1 0 128 16,-1-1-128-16,0 0 0 0,1-1 0 0,0 2 0 15,0 0 0-15,-2 0 128 0,-1 0-128 0,-1 0 0 16,1 0 0-16,0 0 0 0,-1 0 0 0,0 0 0 0,0-2 0 0,0 2 0 15,-2 0 0-15,1-1 0 0,-1-1 160 0,2 2-160 16,0 0 192-16,0-1-192 16,-2 1 0-16,1-3 0 0,-2 2 0 0,2 0 0 15,0-1 0-15,0 2 0 0,-1-4 0 0,0 3 0 0,-1 0 0 16,-1 1 0-16,-2 0 0 0,0 0 0 0,-2-1 128 16,-2 1-128-16,0 0 0 0,-1 1 0 0,1 1 0 0,-1 0 0 15,1 0 0-15,-2-2 0 0,-3 0 144 0,2 0-144 16,1 0 0-16,0 2 144 0,-2-1-144 0,-2 0 0 15,0-1 0-15,-1 0 0 0,-3 0 0 0,0-1 128 16,2 2-128-16,0 2 0 0,-1-2 0 0,-1 4 0 0,-1-5 128 16,2 3-128-16,-1 1 0 0,-1 0 0 0,-3 0 0 0,1 0 128 15,-1-2-128-15,2 1 0 0,-2-2 0 16,2 2 0-16,0-1 0 0,0-2 128 16,1 2-128-16,2 3 128 0,-1-4-128 0,0 2 0 15,-1-1 0-15,0 0 0 0,2-2 0 0,-2 0 0 16,1-2 0-16,0 0 0 0,2 1 0 0,2-1 0 0,0 1 0 0,0-2 0 15,-1 6 0-15,1-3 0 0,2 0 0 0,-2 0 0 16,-1 3 0-16,1-2 0 0,3-2 0 16,0 1 0-16,-1-2 0 0,3 1 0 0,-1 1 0 0,2 0 0 15,1 0 0-15,1 0 0 0,1 0 0 0,-1 0 0 16,-1 1 0-16,1 2 0 0,2-1 0 0,-2 1 0 16,0-2 0-16,0 1 0 0,0-1 0 0,2-1 0 15,1 1 0-15,-1 3 0 0,1-4 0 16,1 3 0-16,1-2 0 0,0 2 0 0,1-2 0 0,0 0 0 15,1 2 0-15,1-2 0 0,-1 2 0 0,1 1 0 16,-3 1 0-16,2-4 0 0,0 1 0 0,0 1 0 0,1 1 0 0,0 0 0 16,0-1 0-16,0 1 0 0,-2 0 0 0,2 1 0 15,3-2 0-15,-1 0 0 0,0-3 0 0,2 2 0 16,0-1 0-16,0 0 0 0,-1-1 0 0,2 0 0 16,1 0 0-16,-1 3 0 0,0-3 0 15,1 0 0-15,0 1 0 0,-1-1 0 0,0 0 0 0,2 0 0 16,-2 2 0-16,1 0 0 0,-2 1 0 0,1-1 0 15,-1 0 0-15,1 0 0 0,0 1-128 0,0 0 128 16,1 0 0-16,2-1 0 0,-2 3 0 0,2-2 0 16,-2 0 0-16,2 0 0 0,0 1 0 0,-1-1 0 15,1-3 0-15,2 1 0 0,0 0 0 0,1 1 0 16,-2-1 0-16,1-1 0 0,0 0 0 0,0 0 0 16,-1-1-144-16,0 1 144 0,0 1 0 0,2 0 0 0,-1 0 0 0,0 1 0 15,0-2 0-15,2 1 0 0,0 3 0 0,-1-4 0 16,1 1 0-16,-1 1 0 0,1 1 0 0,-2-1 0 15,0-1 0-15,1 3 0 0,-1-3 0 0,2 2 0 16,-1 0 0-16,1-3 0 0,-2 2 0 0,0 1 0 16,-2 1 0-16,1-2 0 15,0 0 0-15,1 0 0 0,-1 3 0 0,1-2 0 0,1-3 0 0,-1 3 0 16,1 0 0-16,1 0 0 0,0-2 0 0,-1 3 0 16,1-1 0-16,-1 0 0 0,-1-2 0 0,1 1 0 15,-1 1 0-15,0 0 0 0,1 1 0 0,-1-1 0 16,0-1 0-16,0 0 0 0,1 1 0 0,-1-3 0 0,0 1 0 0,0 2 0 15,-3 0 0-15,2-1 0 0,1-2 0 0,2-1 0 16,-2 1 0-16,1 1 0 16,1 3 0-16,-2-1 0 0,-1 1 0 15,1-1 0-15,1 0 0 0,-1 0 0 0,-1-3 0 0,1 2 0 16,-1 4 0-16,0-4 0 0,0 2 0 0,1-1 0 0,1 3 0 16,-4-1 0-16,2-2 0 0,0 1 0 0,2 1 0 0,-1 0 0 15,-1 1 0-15,1-4 0 0,0 2 0 0,1-1 0 16,-1-1 0-16,1 2 0 0,1 0-128 0,0 0 128 15,-2 0 0-15,0 0 0 0,0-2 0 0,2 2 0 16,-1 2 0-16,1 0 0 0,1-3 0 0,0 1 0 16,-2-1 0-16,2 1 0 0,0-2 0 0,0 2 0 15,0 0 0-15,1-1 0 0,-1 1 0 0,1 2-128 0,0-5 128 0,0 1 0 16,8-2 0-16,-9 4 0 16,1 2-128-16,8-6 128 0,-6 6-128 0,6-6 128 0,-7 5-192 0,7-5 192 15,-6 9-192-15,6-9 192 16,-5 10-192-16,5-10 192 0,0 0-192 0,0 0 192 0,-3 9-192 0,3-9 192 15,-1 10-256-15,1-10 48 0,0 0 16 16,0 0 0-16,0 0-32 0,2 12 0 0,-2-12 0 16,6 10 0-16,-1 1-16 0,-5-11 0 0,10 10 0 0,-1 1 0 15,-1-4 96-15,1 3 16 0,0-4 0 0,2 1 0 16,-1-1 128-16,1 1 0 16,-2-2-144-16,1 0 144 0,-1 0 0 0,2 3-176 0,-1-1 176 0,1-1-128 15,-1-1 128-15,2 2 0 0,0-1 0 0,-1 2 0 16,1-1 0-16,0 1-128 0,-2 1 128 0,2-2 0 15,-2 3 0-15,2-3-128 0,0 3 128 0,-2 0 0 0,1 0 0 0,0 2 0 16,1-3 0-16,1 0 0 0,0 1 0 0,0-1 0 16,-2 1 0-16,2 1-128 0,0-2 128 0,1 1 0 15,2 1 0-15,-1 0 0 0,1 2 0 0,0-1 0 16,-1 0 0-16,1-1-128 0,-2 1 128 0,1-1 0 16,-1 2 0-16,0 0-128 0,1-3 128 0,-1 3 0 15,-2 0 0-15,1 0 0 0,0 4 0 0,0-1 0 16,0-3 0-16,1 3 0 0,1 0 0 0,-1 3-128 15,0-2 128-15,1-2 0 0,-1 2 0 16,0-2 0-16,1 0 0 0,-2 2 0 0,-2 0 0 0,2 3 0 16,1-2 0-16,-1 0 0 0,0 0 0 0,0-1 0 15,0-1 0-15,-2 2 0 0,0-2 0 0,-1 2 0 16,1 2 0-16,-1-3 0 0,2-2 0 0,0 2 0 16,-2 0 0-16,3 2 0 0,0-3 0 0,0 5 0 15,1 5 0-15,2-3 0 0,0-3 0 0,-1-1 0 0,0-1 0 0,0 0 0 16,1 0 0-16,-2-2 0 0,-1 1 0 0,0 0 0 15,0 1 0-15,1 0 0 0,-1-1 0 0,1 3 0 16,0-2 0-16,2 0 0 0,-2-1 0 0,2 3 0 16,0-7 0-16,-2 4 0 15,-1-3 0-15,1 3 0 0,2 2 0 0,-2-3 0 0,1 1 0 0,2 0 0 16,-1 0 0-16,1 2 0 0,-1 0 0 0,1 1 0 16,-1-3 0-16,1 0 0 0,1 0 0 0,0-1 128 15,0 0-128-15,1 2 0 0,-2 1 0 0,0-2 0 16,1 0 0-16,0-1 0 0,-1 3 0 0,3-1 0 15,-1-1 0-15,1 0 0 0,-2 1 0 0,0-2 0 16,0 2 0-16,1-1 0 0,-1-3 0 0,0 2 0 16,-4-2 0-16,1 2 0 0,-1 2 0 0,0-2 0 15,1-1 0-15,-1 0 0 0,1-2 0 0,-2 2 0 16,1 0 0-16,0 2 0 0,1 1 0 0,-1 0 0 0,-1-1 0 16,-1 1 0-16,2 1 160 0,0 0-160 0,1 1 0 0,0 1 0 15,0-2 0-15,2 2 0 0,0 1 0 0,0 2 0 16,-1-5 0-16,1 2 0 0,0 0 0 0,2-1 0 15,2 2 0-15,-2-3 0 0,-2-3 0 0,1 1 0 16,2-3 0-16,-1 2 0 0,1-3 0 0,-2 1 0 16,-1 1 0-16,-3 0 0 0,1 0 0 0,-1 0 0 15,-1 1 0-15,0 1 0 0,0-2 0 0,2 4 0 0,-2 0 0 0,1 0 0 16,0-1 0-16,-1 1 0 0,-2 2 0 0,-1 0 0 16,2 0 0-16,1-2 0 0,1 2 0 0,1 0 0 15,-1-1 0-15,-1-1 0 0,0 1 0 0,1-1 0 16,1 1 0-16,-2-4 0 0,-1 1 0 0,-1-1 0 15,1 3 0-15,0-1 0 0,-1-2 0 16,0 1 0-16,-1-2 0 0,1 1 0 16,-1 1 0-16,1-2 0 0,-1 1 0 0,0 0 0 0,1-1 0 0,-1 2 0 15,-1-1 0-15,2 1 0 16,-1 1 0-16,1 0 0 0,-2 2 0 0,0 0 0 0,-1-6 0 0,0 2 0 16,-2 1 0-16,-1-1 0 0,1 0 0 0,-1 2 0 15,0 1 0-15,-1-4 0 0,0 2 0 0,-2 0 0 16,1 0 128-16,0-1-128 0,-2-1 0 0,2 4 0 15,-2-4 128-15,0 1-128 0,0 0 0 0,-1-1 144 16,0-2-144-16,0 2 0 0,0-2 0 0,0 1 128 0,-1 0-128 0,0 1 0 16,0-1 0-16,-2 2 128 0,0 3-128 15,-1-3 0-15,1-1 144 0,-1 2-144 0,-2 2 160 0,1 0-32 16,-1-2-128-16,-1 3 192 16,-1-2-192-16,2 2 128 0,-1-2-128 0,-1 1 0 0,-1 2 128 0,0-1-128 15,3-1 0-15,-1 1 144 0,1-2-144 0,-1 0 0 16,-2-1 0-16,1 0 128 0,0-1-128 0,-1 1 0 15,-1 0 0-15,-1-3 128 0,1 2-128 0,0 1 0 16,-1 0 0-16,1 0 0 0,-1 0 0 0,2 1 128 16,0-4-128-16,0 3 0 0,0 1 0 0,-2 2 0 15,1 0 128-15,1 0-128 0,0-1 0 0,0 0 0 16,-2 1 0-16,3 2 0 0,0-3 0 0,1 2 0 16,-3-1 0-16,1-1 0 0,-1 1 0 0,0 0 0 15,-1-1 0-15,2 2 0 0,0-3 0 0,0 2 0 0,-3-1 0 0,-1 3 0 16,-1-3 0-16,1 2 128 0,0-1-128 0,-1 3 128 15,-1-3-128-15,-1 1 128 0,1-1-128 0,-2 2 128 16,-2 3 0-16,-2 1-128 0,-1 3 192 0,0-2-64 16,-1 0-128-16,-2 2 160 15,-4 1-160-15,3-1 160 0,0-2-160 0,0 0 0 0,-1 2 0 16,-1 1 0-16,0 0 0 0,-1 3 128 0,0-2-128 0,2 2 0 16,-1 0 0-16,1 3 0 0,1 3 128 15,1-1-128-15,-1 1 0 0,0-2 0 0,1 1 0 0,2-4 128 16,-3-3-128-16,0 1 0 0,-3-5 0 0,4 2 0 15,3-2 0-15,0 1 0 0,-2 0 0 0,1 0 0 16,-2 0 0-16,2 4 0 0,-2 0 0 0,0 5 0 16,0 2 0-16,1 0 0 0,0-1 0 0,1 0 0 15,-2-1 0-15,0 0 0 0,0-2 0 0,-1-1 128 16,-1-1-128-16,1-2 0 0,1-1 0 0,0 0 0 0,1 2 0 16,0 1 0-16,1-3 0 0,2 1 0 0,0-1 128 0,0 2-128 15,3-6 0-15,0 1 128 0,-3-1-128 0,1-2 0 16,2-2 144-16,1 0-144 0,0 0 0 0,0 0 128 15,-1 0-128-15,0 1 0 0,1-1 0 0,1-1 0 16,2-1 0-16,1 0 128 0,0-2-128 0,2-2 128 16,1-3-128-16,-1-1 128 0,0 1-128 0,0-3 0 15,1 3 0-15,2-2 0 0,0-2 0 0,1 0 144 16,2-1-144-16,0-2 0 0,0 1 128 0,5-7-128 0,-5 6 0 0,5-6 0 16,-7 4 128-16,7-4-128 15,0 0 0-15,0 0 0 0,-8 4 0 0,8-4 0 16,0 0 128-16,0 0-128 15,0 0-1232-15,0 0-304 0</inkml:trace>
  <inkml:trace contextRef="#ctx0" brushRef="#br3" timeOffset="-210245.94">9903 14982 14799 0,'0'0'640'0,"0"0"160"0,0 0-640 0,0 0-160 0,0 0 0 0,0 0 0 16,0 0 1504-16,0 0 272 0,0 0 48 0,0 0 16 15,0 20-576-15,-3 4-112 0,0 5-32 0,-1-3 0 16,1 2-336-16,-1 2-64 0,-2 3-16 0,-1 0 0 16,-1-6-384-16,2 2-64 0,-1-3-32 0,3 1 0 15,0 2-224-15,3 1 144 0,0 1-144 0,1-2 128 16,2-8-1744-16,0-6-368 0,-2 2-64 0,5-5 0 0</inkml:trace>
  <inkml:trace contextRef="#ctx0" brushRef="#br0" timeOffset="-206515.92">9959 14999 20607 0,'-5'-15'912'0,"4"7"192"0,-1 1-880 0,1 0-224 15,0 1 0-15,1 6 0 0,0 0 608 0,0 0 80 16,0 0 16-16,0 0 0 0,-8 1-544 0,-1 4-160 15,0-2 0-15,-2 7 0 0,1 1 320 0,-3 3-32 16,-3 0-16-16,0 3 0 0,-1 1 32 0,1 2 0 16,-1 0 0-16,0 0 0 0,0 0-128 0,-2-2-32 15,0 0 0-15,-1 1 0 0,-1-2 32 0,-2-4 0 16,0-2 0-16,3 2 0 0,2-1 144 0,1-3 16 16,0-1 16-16,2-1 0 0,1-7 64 0,5 2 16 15,1 0 0-15,8-2 0 0,0 0-112 0,0 0 0 0,0 0-16 0,0 0 0 16,17-2-464-16,1 0-96 15,2-4 0-15,3 3-16 0,3-1-48 0,2 0 0 0,1-2 0 16,-3 3 0-16,0-1 144 0,0 1 32 0,1 0 0 0,1 0 0 16,-1-4 144-16,0 2 0 0,1 0-144 0,-1 1 144 15,0-3 0-15,-1 3 0 0,-2 2 0 0,-2-2 0 16,-1 2 0-16,-1 2-176 0,-4 0 176 0,0 2-128 16,-3-1-128-16,-2 2-32 0,-11-3 0 0,0 0 0 15,0 0-2112-15,-3 10-416 0</inkml:trace>
  <inkml:trace contextRef="#ctx0" brushRef="#br0" timeOffset="-206301.49">9928 15102 14735 0,'0'0'1312'0,"0"0"-1056"0,-9-3-256 0,9 3 0 15,0 0 1312-15,-8 1 208 0,-1 3 32 0,2 3 16 16,1 3-1152-16,-2-1-224 0,-3 2-64 0,1 2 0 0,0 1 464 0,-1 3 96 15,1-1 16-15,1 2 0 0,-1 4 32 0,1 0 16 16,0-1 0-16,4 0 0 0,1 4-400 0,3-2-80 16,1-1-16-16,2 2 0 0,1-1-256 0,1 1-256 15,1-5 64-15,2-2-7696 16,0-2-1536-16</inkml:trace>
  <inkml:trace contextRef="#ctx0" brushRef="#br0" timeOffset="-205785.31">10842 15158 11967 0,'0'0'1072'0,"-3"-10"-864"15,-1-1-208-15,-1 2 0 0,1 2 3456 0,4 7 656 16,0 0 128-16,0 0 32 0,-12-4-3104 0,1 3-608 15,-2 1-128-15,-4 2-32 0,-3 1-400 0,-2 0 128 16,-4 1-128-16,0 2 0 0,0-1 0 0,1 3 0 16,1 0 0-16,6 1 0 0,1-1 0 0,4 4 0 15,3-3 128-15,-1 1-128 0,5 2 176 0,1 0-48 16,2-1-128-16,3-11 192 0,0 0-192 0,5 16-128 16,-5-16 128-16,12 13-208 0,0 0-64 0,6-4-16 15,4 3 0-15,0-2 0 0,-1 0-32 0,0-1 0 16,0-1 0-16,-4-1 0 0,-4 1 160 0,-3-1 32 15,-2-1 0-15,-3 2 0 0,-3 1 128 0,-2 2-160 16,-3-1 160-16,-4 3-160 0,-4-1 160 0,-5 1 0 0,-3 0 0 0,-1 1 0 16,-2 1 0-16,-2-2 0 0,0-3 160 0,0 2-160 31,5-4-304-31,2 1-144 0,1-4-48 0,3 0 0 16,1-2-1968-16,3-1-400 0</inkml:trace>
  <inkml:trace contextRef="#ctx0" brushRef="#br0" timeOffset="-205578.25">11106 15034 18655 0,'0'0'832'0,"0"0"160"0,0 0-800 0,0 0-192 16,3 11 0-16,-6 3 0 0,-2 1 336 0,-4 3 32 16,-4 1 0-16,-4 2 0 15,-3 2-208-15,1 2-32 0,-1-3-128 0,3 3 192 16,3-1 80-16,1 3 16 0,0-1 0 0,3-4 0 0,2-1 48 0,4-2 16 15,1-4 0-15,3-2 0 0,2-2-128 0,-2-11-32 16,5 11 0-16,-5-11 0 0,8 5-320 0,-8-5-80 16,0 0-16-16,11-1-6560 15,-11 1-1328-15</inkml:trace>
  <inkml:trace contextRef="#ctx0" brushRef="#br0" timeOffset="-205423.37">10874 15283 23151 0,'0'0'1024'0,"0"0"208"0,-8-5-976 0,8 5-256 0,0 0 0 0,0 0 0 16,4-8 896-16,4 3 144 16,3-1 32-16,0 0 0 0,1 1-944 0,1 1-128 15,-1 1-160-15,4 0 160 0,0 2-352 0,3 1 48 0,-1 0 16 0,2 1 0 32,-2 1-1728-32,-1 2-352 0</inkml:trace>
  <inkml:trace contextRef="#ctx0" brushRef="#br0" timeOffset="-204584.33">11144 15326 11967 0,'0'0'1072'0,"0"0"-864"0,0 0-208 0,0 0 0 16,11 6 1760-16,2-2 304 0,0-1 64 0,1-3 16 16,2-1-1184-16,-1-2-224 0,1-1-48 0,2 0-16 15,0 0-416-15,1-2-64 0,-1-3-32 0,-4 2 0 16,-2-1-160-16,-2-1 0 0,-2 3 0 0,-1-1 128 0,-7 7-128 16,5-9 128-16,-5 9-128 0,3-11 128 0,-3 11-128 0,0 0 0 15,0 0 0-15,-7-7-176 0,7 7-64 0,-12-3-16 16,1 6 0-16,-1 1 0 15,0 5-256-15,-1 0-48 0,-1 3-16 0,2 3 0 0,2 0 336 16,1 0 64-16,1 1 16 0,2-2 0 0,6 1 160 16,2-2 176-16,0-2-48 0,5 0 0 0,2-2 0 15,3-3 0-15,2-3 0 0,2-2 0 0,1-2 64 16,0-2 16-16,-2-3 0 0,2-1 0 16,0-2-528-16,0-1-128 0,0-1 0 0,1 0-16 15,2-4-272-15,-1 2-48 0,0 0-16 0,-1-1 0 0,0 1 464 0,0 1 80 16,-1 2 32-16,-4-1 0 0,-1 2 816 0,-3 5 176 15,-9 4 16-15,0 0 16 0,0 0 224 0,0 0 64 16,0 0 0-16,-5 16 0 0,-4 5-512 0,-3-2-80 0,0 7-32 0,1 2 0 16,-2 0 0-16,0 5 0 0,2 1 0 0,0 0 0 15,-4-2-272-15,3 2-64 0,2-4-128 0,2 0 192 16,0-1-48-16,3-6-16 0,1-3 0 0,2-4 0 16,-1-3-128-16,2-3-176 0,1-10 48 0,0 0 0 15,0 0 128-15,0 0 0 0,0 0 0 0,0 0-128 16,0 0 128-16,0 0 0 0,0 0 0 0,0 0-128 15,9-12 128-15,-1-2 0 0,-1 0 0 0,1-5 0 16,0 0 0-16,1-1-160 0,-2-7 160 0,3-2-160 16,2-2-48-16,4-3-16 0,-1-4 0 15,3 3 0-15,-1 1-96 0,3 3 0 0,-2 1-16 0,-1 8 0 16,-2 1 336-16,-2 5 0 0,-3 1 0 16,0 1 0-16,0 7 160 0,-3 0 96 0,-7 7 32 0,11-5 0 15,-11 5-288-15,0 0 0 0,9 5 0 0,-9-5-144 16,0 0 144-16,4 11 0 0,-4-11 0 0,-1 14 0 15,-3 0 240-15,0-1-32 0,0 2 0 0,1-2 0 0,2-3-48 0,0 1-16 16,1-11 0-16,2 11 0 0,-2-11-304 0,5 11-64 16,-5-11-16-16,12 4 0 0,2-2 112 0,1-2 128 15,-1-2-208-15,2-2 80 0,2-2 128 0,-1 0 0 16,-1-3 0-16,-1 0-128 0,1 0 128 0,-2-2 0 16,1 1 0-16,-1 3 0 0,0 1 0 0,1 0 0 15,-2 0 0-15,1-1 0 0,-1 2 0 0,1 0 144 16,-1 4-16-16,-13 1-128 0,0 0 304 0,12 2-48 15,-12-2-16-15,0 0 0 0,0 0-240 0,0 0 0 0,0 0 0 0,4 15 0 16,-1-2 272-16,-6 1 16 16,-3 2 0-16,-2-3 0 0,-1 1-160 0,0 2-128 15,-1-2 192-15,3 0-192 0,-3 1 128 0,1-2-128 0,0 0 0 16,3-3 0 0,-1 3-560-16,3-8-208 0,4-5-64 0,0 0 0 15,0 0 224-15,0 0 32 0,0 0 16 0,0 0 0 0,7-9 560 0,2 2 0 0,0-1 128 0,1 0-128 16,0 3 272-16,3 2-32 0,2 0-16 0,0 3 0 15,-4 2-224-15,2 2 0 0,2 1 128 0,-1 3-128 16,0 2 0-16,-1 1 0 0,-2-4 0 0,-2 1-10352 16</inkml:trace>
  <inkml:trace contextRef="#ctx0" brushRef="#br0" timeOffset="-204183.11">9392 15009 1839 0,'-4'-13'160'0,"0"1"-160"0,0 3 0 0,4 9 0 16,-4-6 3664-16,4 6 704 0,-2-7 144 0,2 7 32 16,0 0-3360-16,0 0-672 15,0 0-128-15,-9 4-16 0,-3 1 464 0,0 6 112 16,-1 6 16-16,-3 7 0 0,1 5-48 0,-1 6 0 0,1 3 0 0,0 2 0 15,0 6-384-15,1 2-80 0,4 6 0 0,2-1-16 16,3 5-256-16,4 0-48 0,2-3-128 0,4 0 192 16,4-2-192-16,6-3-128 0,3-3 128 0,9-2-208 31,7-4-864-31,13-5-160 0,12-4-48 0</inkml:trace>
  <inkml:trace contextRef="#ctx0" brushRef="#br0" timeOffset="-203900.64">12526 15121 8287 0,'20'-17'368'0,"-5"8"80"0,4-1-448 0,1 6 0 16,1 1 0-16,1 7 0 0,-1 3 3504 0,-4 4 608 16,-1 7 128-16,-6 6 32 0,-6 6-2544 0,-6 12-512 15,-7 1-112-15,-14 10-16 0,-9 11 112 0,-13 9 16 16,-9 7 0-16,-19 10 0 16,-19 9-2000-16,-15 11-400 15</inkml:trace>
  <inkml:trace contextRef="#ctx0" brushRef="#br0" timeOffset="-190570.68">9719 13193 7359 0,'3'-11'656'0,"-1"2"-528"16,1 2-128-16,-3-4 0 15,-1 2 2544-15,1 1 464 0,0 8 112 0,-5-9 16 16,-9 0-672-16,0 4-128 0,-3 2-32 0,0 0 0 0,3 5-976 0,-3 4-208 16,-4 9-32-16,-1 2-16 15,-2 3-704-15,1 4-144 0,1 1-32 0,1 3 0 0,0 2-192 0,2 3 0 16,2 1 0-16,2-2 0 0,2 1 0 0,4 0 0 15,1-3 0-15,4-3 0 0,2-1 0 0,4 0-192 16,4 0 192-16,3-2-160 16,2-6-480-16,4 0-80 0,2-7-32 0,4 0 0 15,3-4-1520-15,4-2-304 0,0-2-64 0</inkml:trace>
  <inkml:trace contextRef="#ctx0" brushRef="#br0" timeOffset="-190237.24">10246 13270 14223 0,'16'-12'624'0,"-7"7"144"0,-1-2-624 0,-8 7-144 0,6-5 0 0,-6 5 0 16,0 0 1376-16,0 0 240 0,0 0 48 0,0 0 16 15,0 0-704-15,-5 12-144 0,-2 1-16 0,-4 4-16 16,-6 1-256-16,-3 6-48 0,-1 2-16 0,2 1 0 16,0 0-192-16,1 2-32 0,1 0-16 0,3-1 0 15,2-3-112-15,4 0-128 0,3-2 176 0,1-4-176 16,2-8 192-16,2-11-64 0,0 0 0 0,6 13-128 15,5-2 160-15,-11-11-160 0,15 3 128 0,1-1-128 16,1-2 144-16,5-1-144 0,5-2 160 0,-2-1-160 0,-4-1 0 16,-2-1-128-16,0-2-16 0,-1-1 0 15,-1-2-48-15,-1-1-16 0,-2 2 0 0,0-2 0 0,-2 1 208 0,0 0-176 16,-1-2 176-16,-3 3-160 0,-3-1 160 0,-5 11 0 16,4-9 0-16,-4 9 0 15,0-10 128-15,0 10-128 0,-1-9 160 0,1 9-160 0,-8-7 128 0,8 7-128 16,-13-3 0-16,3 2 0 15,10 1-528-15,-11 1-208 0,1 2-32 0,10-3-6464 16,-8 4-1280-16</inkml:trace>
  <inkml:trace contextRef="#ctx0" brushRef="#br0" timeOffset="-189895.17">11272 13227 16575 0,'1'-15'736'0,"2"5"160"0,-1-2-720 0,-3 3-176 0,-5 3 0 0,2 3 0 16,4 3 2496-16,0 0 448 0,-5-5 112 0,-1 4 16 16,6 1-2320-16,-10 2-464 0,-8 5-96 0,-6 3 0 15,-3 3-192-15,-5 1 0 0,0 3-160 0,-1 2 160 16,1 0-208-16,3 2 48 0,4-4 16 0,4 3 0 16,2-3 144-16,4-1-192 0,4-2 192 0,4-1-192 15,3-3 192-15,3 0-208 0,5 1 80 0,2-1 128 16,5 1-448-16,2 0 16 0,1 0 16 0,5 1 0 15,3-3 64-15,2 1 16 0,4 1 0 0,1 2 0 16,-2-3 336-16,-1 2 0 0,-1-3-144 0,-2-1 144 16,-3-2 0-16,-5 1-160 0,-3-1 160 0,-3 2-128 15,-9-8 128-15,0 0 0 0,-1 9 0 0,-4-1-128 16,-3 1 128-16,-5-2 224 0,-7-1-48 0,1 2-16 16,2-1 32-16,-1-1 0 0,-2-2 0 0,2 1 0 15,1-3-1712-15,4 0-336 0,1-2-64 0</inkml:trace>
  <inkml:trace contextRef="#ctx0" brushRef="#br0" timeOffset="-189696.3">11660 13252 6447 0,'0'0'576'0,"0"0"-576"16,0 0 0-16,0 0 0 0,0 0 4368 0,0 0 768 0,-5 15 160 0,-1 6 16 15,-2 1-4256-15,-1 4-864 0,-3 3-192 0,-2 0 0 16,-2-1 128-16,2 0 16 15,-1-1 0-15,2 0 0 0,2 0-144 0,0-1 0 16,5-3 0-16,0-1 0 0,3-2 128 0,0-2 0 0,2-4 0 0,1-3 0 31,0-11-480-31,0 0-96 0,0 0-32 0,0 0-7104 0,0 0-1424 0</inkml:trace>
  <inkml:trace contextRef="#ctx0" brushRef="#br0" timeOffset="-189529.94">11411 13494 19343 0,'-6'-17'1728'0,"5"8"-1392"0,1 0-336 0,2 0 0 16,2 0 1664-16,4 2 256 0,4 1 48 0,6-2 16 0,3 3-1728 0,1 1-256 15,0 0-240-15,2 4 48 0,3 1 192 0,2 4-208 16,-1 3 80-16,1 1 128 16,0 2-1920-16,-2-1-272 0,7 2-48 0,-1-2-16 0</inkml:trace>
  <inkml:trace contextRef="#ctx0" brushRef="#br0" timeOffset="-188886.16">11839 13615 2751 0,'0'0'256'0,"0"0"-256"15,0 0 0-15,0 0 0 0,0 0 4400 0,12-1 832 16,1-2 160-16,1 1 48 0,1-1-4208 0,-1-2-832 16,-1 0-160-16,3-3-48 0,0 0-64 0,1 0 0 15,0-1-128-15,-2 0 192 0,-1 1-64 0,2-2-128 16,-1 1 176-16,1-2-176 0,-2 5 160 0,1 0-160 15,-4 0 128-15,-1 1-128 0,-10 5 160 0,0 0-160 0,1-9 192 0,-1 9-192 16,-8-7 0-16,-2 3 0 0,-3 3-192 0,-2 2 48 31,1 3-432-31,0 3-96 0,-1 3-16 0,1 3 0 0,1 0 368 0,2 0 80 16,1 2 16-16,1 0 0 0,0-2 224 0,2 2 0 0,3 0 192 0,2-2-192 16,0 2 240-16,2-2-64 0,3 0-16 0,2 0 0 15,-5-13 48-15,12 6 16 0,2-3 0 0,1 1 0 16,-1-3-80-16,2-1-16 0,1-5 0 0,1 0 0 15,3-5-128-15,1 1-176 0,1 0 48 0,2 3 0 16,1-3-448-16,1 1-64 16,1 0-32-16,-1-1 0 15,1 0-256-15,-1 2-48 0,-1-3-16 0,-1-1 0 16,-4 2 288-16,-2-3 48 0,-3 3 16 0,-3 3 0 0,-5-3 944 0,-8 9 192 0,8-7 32 0,-8 7 16 16,0 0 672-16,0 0 128 0,0 0 16 0,0 0 16 15,2 20-608-15,-3 3-128 0,-2 5-32 0,-2 2 0 0,-1 6 48 16,-4 4 16-16,0 5 0 0,0 2 0 0,-2 2-304 0,-3 1-64 15,-1-2-16-15,1-2 0 0,2-3-144 0,1-4-16 16,1-3-128-16,2-6 192 0,2-2-384 0,-1-6-64 16,-1-7-32-16,0-3 0 0,0-1 160 0,1-5 128 15,8-6-192-15,-8 1 192 0,8-1 0 0,-6-5 0 16,0-1 0-16,4-5 0 0,1-3 0 0,4-3 0 16,5-1 0-16,5-3 0 0,2-1 0 0,2-3-240 15,2-2 80-15,5-7 16 0,-1-7-80 0,3-4-16 16,0-5 0-16,0 2 0 0,-1 2-16 0,-1 5-16 15,0 5 0-15,0 5 0 0,-2 4 144 0,1 4 128 0,0 5-192 0,-3 6 192 16,1 5 0-16,-1 0 224 0,-3 3-16 0,-4 6 0 16,-13-2 176-16,13 6 48 15,-13-6 0-15,9 14 0 0,-5 2 96 0,-5 0 32 16,-3-3 0-16,-3 0 0 0,-2 0 16 0,-3-1 16 0,-2-2 0 0,-4 2 0 16,0-3-144-16,1 1-16 15,0 3-16-15,-3-1 0 16,0 0-704-16,0-3-144 0,-3 0-16 0,-1-2-16 0</inkml:trace>
  <inkml:trace contextRef="#ctx0" brushRef="#br0" timeOffset="-188476.89">10046 13477 13823 0,'-1'-12'1216'0,"-1"3"-960"0,-1 0-256 0,2 3 0 16,2-1 2464-16,3 1 448 15,2-2 96-15,2 3 0 0,4 1-2448 0,1-2-560 0,0 2 0 0,0 3 0 16,-13 1 0-16,14 4-144 0,-1 0 144 0,3 5-128 15,2 4 128-15,-1 2 0 0,-1-2 128 0,0 1-128 16,-3-2-224-16,0-2-112 0,-2 2-32 0</inkml:trace>
  <inkml:trace contextRef="#ctx0" brushRef="#br0" timeOffset="-187568.97">13019 13786 10127 0,'0'0'896'0,"6"-9"-704"0,1 0-192 0,2-3 0 16,0-2 2000-16,3-1 368 0,0 0 80 0,1-2 16 15,0-1-1392-15,-4 1-288 16,-1 0-48-16,1 4-16 0,0-3-224 0,1 2-48 16,-2-1-16-16,1 4 0 0,-1 0 0 0,1 2 0 15,-2 3 0-15,-7 6 0 0,10-6-256 0,-10 6-48 0,0 0-128 0,12-1 192 16,-12 1-192-16,0 0 0 0,0 0 0 0,9 12 0 15,-9-12 192-15,7 18-16 0,-5 2 0 0,1 0 0 16,-1-1 64-16,-2 0 16 0,-2-3 0 0,-1 1 0 16,-1-2-256-16,-1 4 0 0,-1 4 0 0,-2-3 0 15,-3-3-240-15,0-3-32 0,-2-1-16 0,1-5 0 32,0-3-416-32,2-2-64 0,10-3-32 0,-12-3 0 0,1-3 464 0,2-2 80 0,3-3 32 0,-1 1 0 15,2-1 224-15,0 0 160 0,2-1-32 0,1 2 0 16,2 10 352-16,0 0 64 0,0 0 16 0,0 0 0 0,0 0-560 0,0 0 0 15,0 0 0-15,11 5 0 0,-1 3 0 0,-3 1 0 16,1 0-192-16,3 1 48 0,0 1 144 0,4-2 0 16,2-1 0-16,1-2 0 15,0-2-1712-15,3-4-304 0</inkml:trace>
  <inkml:trace contextRef="#ctx0" brushRef="#br0" timeOffset="-187395.69">13739 13550 23439 0,'0'0'1024'0,"0"0"240"0,0 0-1008 0,0 0-256 0,0 0 0 0,0 24 0 15,0-1 256-15,-3 2 0 16,-1-2 0-16,-1 5 0 0,-4-5 176 0,-4 1 32 16,0 2 16-16,-4-2 0 0,-3 3-80 0,-2 4-16 0,0 9 0 0,-2-2 0 31,-4-1-1664-31,-6-6-320 0</inkml:trace>
  <inkml:trace contextRef="#ctx0" brushRef="#br0" timeOffset="-186413.24">10280 12081 4607 0,'-1'-9'400'0,"-3"2"-400"0,0-1 0 0,4 8 0 0,-12-5 3840 0,-1 3 704 16,-7 2 128-16,-3 2 16 15,-10 5-3072-15,-5 6-608 0,-5 4-128 0,2 9-32 16,2 4-528-16,3 1-128 0,5 4 0 0,2 0-16 16,5 3 0-16,7-1 0 0,6-2 0 0,9-1 0 0,6-2 80 0,5 2 0 15,6-2 16-15,10-4 0 0,8-4-48 0,12-1-16 16,11-1 0-16,8-2-8272 16,4-3-1664-16</inkml:trace>
  <inkml:trace contextRef="#ctx0" brushRef="#br0" timeOffset="-161114.97">11037 12218 1839 0,'0'0'160'0,"5"-8"-160"0,-1 0 0 0,-4 8 0 0,4-8 2272 0,-4 8 416 0,0-6 96 0,0 6 16 16,0 0-992-16,0 0-192 0,0 0-32 0,0 0-16 15,0 0-96-15,0 0 0 0,-6 6-16 0,-1 3 0 0,1 3-1072 0,-2 1-192 16,-1 0-64-16,1 4 0 0,-1 0 64 0,1 1 16 15,2-1 0-15,-1 2 0 0,2-1-80 0,0-3-128 16,1 0 176-16,2-2-176 0,2-1 192 0,0-1-64 16,0-11 0-16,0 0-128 0,0 0 304 0,0 0-48 15,0 0-16-15,0 0 0 0,0 0 16 0,0 0 16 16,0 0 0-16,0 0 0 0,15-5-144 0,3 2-128 16,2 2 192-16,0-3-192 0,4-1 0 0,2-3-224 15,0-1 16-15,5 0 0 0,3-3 0 0,-3-2 0 0,-2 1 0 0,0 0 0 16,-2 2 0-16,-2-2 0 15,-5-2 0-15,0 2 0 0,3 4-48 0,-1 3 0 0,0 4 0 0,0 2 0 16,-2 1 256-16,-3 6 0 0,1 0 0 0,-1 4 160 16,-2 1-160-16,0 1 128 15,-4 0-128-15,-1 0 128 0,-4 0-128 0,-1-2 192 0,-5-11-192 16,3 12 192-16,-3-12-192 0,-1 13 0 0,-3-1 144 0,-2-3-144 16,-1-2 368-16,-2-2 0 0,-4 1 0 0,1-3 0 15,-3 1 32-15,2 0 16 0,2 0 0 0,-2-2 0 16,-3-3-112-16,2-2-32 0,-2-1 0 0,2-1 0 15,-1-1 48-15,2-1 0 0,0-2 0 0,4 1 0 16,9 8-144-16,-12-10-32 0,-1-2 0 0,2-4 0 16,1-2-144-16,0 0 0 0,1-3 0 0,0 0-176 15,0 0-32-15,1 2-16 0,-1-1 0 0,1 3 0 0,3-1 0 0,-2 4 0 16,1 1 0-16,-3 3 0 0,-5 3 16 0,0 1 0 16,-1 3 0-16,-1 1 0 0,-1 2-64 0,1 2-16 15,-1 3 0-15,0 3 0 0,0 2 16 0,0 2 0 16,3-1 0-16,1 1 0 0,1 1 128 15,3-1 144-15,3 2-208 0,2 3-7344 16,3-2-1456-16</inkml:trace>
  <inkml:trace contextRef="#ctx0" brushRef="#br0" timeOffset="-160956.46">11906 12639 22111 0,'-10'-13'1968'0,"10"13"-1584"0,0 0-384 0,0 0 0 16,0 0 368-16,0 0-16 0</inkml:trace>
  <inkml:trace contextRef="#ctx0" brushRef="#br0" timeOffset="-160180.77">12582 12256 10127 0,'8'-21'448'0,"-3"8"96"0,0-2-544 0,1 2 0 0,-2-2 0 0,-1 2 0 16,-1 0 3760-16,0 1 640 0,-2 1 128 0,0 4 16 0,0 7-3200 16,-2-4-640-16,-5 1-128 0,-1-1-16 0,-2 2 32 0,-3 2 16 15,-4 2 0-15,-3 5 0 0,1 2-608 0,-2 2 0 16,-1 1 0-16,1 0 0 0,0 1 0 0,2-1 0 15,-1-1 0-15,3 0-128 0,4-2 128 0,3-1 0 16,1 2 0-16,3-1-128 16,6-9 128-16,0 12 0 0,6-1 0 0,3-1 0 0,4-1-128 0,2 0 0 15,5-2 0-15,1-1 0 0,1 1-192 0,3-5-16 16,-1 2-16-16,1 2 0 16,-1-1-288-16,-1 1-64 0,1 2-16 0,-5-1 0 0,-2-6 352 0,-4 0 80 15,-13-1 16-15,0 0 0 0,0 0 128 0,7 9 144 16,-7 2-208-16,-6 2 80 0,-5-3 448 0,-4 5 112 15,-4-2 16-15,-2 2 0 0,-1 2-224 0,-2-1-32 0,1 1-16 0,2-7 0 16,0-1-176-16,4 2 160 0,0-5-160 0,3-2 160 16,0-1-384-16,2-1-80 15,12-2-16-15,0 0 0 16,0 0-464-16,0 0-112 0,0 0 0 0,9-14-6256 16,3-3-1232-16</inkml:trace>
  <inkml:trace contextRef="#ctx0" brushRef="#br0" timeOffset="-160006.17">13041 12042 6447 0,'21'-11'576'0,"-7"5"-576"0,-1-2 0 0,0 1 0 16,-2 2 3312-16,-11 5 544 0,0 0 112 0,0 0 32 16,4 17-2624-16,-6 3-528 0,-5 3-96 0,-5 3-32 15,-4 2-288-15,-1 2-64 0,-2 0-16 0,-1 2 0 16,-1 2-160-16,0 0-48 0,1-1 0 0,1-3 0 16,2-4-16-16,4-4-128 0,2-3 192 0,3 1-64 15,3-1-128-15,3 0 192 0,5-4-192 0,1-2 192 16,0-5-640-16,-4-8-128 0,4 5-32 0,2-1-6720 15,5-4-1344-15</inkml:trace>
  <inkml:trace contextRef="#ctx0" brushRef="#br0" timeOffset="-159838.96">12950 12177 10127 0,'-16'-9'896'0,"7"4"-704"16,0 0-192-16,-2-2 0 0,-2 1 3552 0,6-1 672 15,7 7 144-15,0 0 32 0,0 0-2848 0,0 0-560 16,11 0-112-16,4 0-32 0,2 3-848 0,2-2 0 15,1 2-176-15,2-1 32 0,3 2 144 0,-1-1 0 16,1 1 0-16,1 2 128 16,0 2-624-16,-1-1-112 0,0-1-32 0,-3 1-7472 15,-1-1-1488-15</inkml:trace>
  <inkml:trace contextRef="#ctx0" brushRef="#br0" timeOffset="-158831.07">13200 12342 9215 0,'0'0'816'0,"0"0"-656"0,-6 5-160 0,6-5 0 16,-7-7 3024-16,4 1 576 0,3 6 112 0,0 0 32 15,0 0-2432-15,10-8-480 0,1 3-112 0,2 1-16 16,0-3-320-16,3 1-64 0,2-1 0 0,1-2-16 16,0 0-176-16,1 0-128 0,-1 0 144 0,-1 1-144 15,-1 1 0-15,-2 2 0 0,-3-1 0 0,-2 2 0 16,-10 4-416-16,0 0 32 0,0 0 0 0,0 0 0 16,0 0-128-16,-7 4-32 0,-4 3 0 0,-4 8 0 15,-4 2-96-15,-1 2-32 0,1 2 0 0,0 1 0 0,2-1 512 16,2-5 160-16,1-6 0 0,2-1 0 0,4 2 384 0,3 3 176 15,3 2 32-15,5-3 16 16,-3-13-192-16,8 17-32 0,2-5-16 0,2-3 0 16,5 0-80-16,4-3-16 0,2-2 0 0,2 0 0 15,1-3-272-15,2-3 0 0,-1-2-128 0,2-3 128 0,-1 1-384 0,-2-3 32 16,-2-2 0-16,-1-2 0 0,1-4 16 0,-1-1 0 16,-2 0 0-16,0-2 0 0,0-3 32 0,-2-1 16 15,-3 2 0-15,-2 3 0 0,-2 0 96 0,-4 6 0 16,-2 3 16-16,-6 10 0 0,0 0 176 0,0 0 224 15,0 0-48-15,0 0-16 0,-6 12 48 0,-5 5 16 0,-2 5 0 0,-2 0 0 16,-2 3 96-16,0 7 0 16,-4 5 16-16,1 1 0 0,1 3-96 0,-3 2-32 0,1 4 0 0,0 2 0 15,-1 1-64-15,1-4-16 0,0 1 0 0,3-7 0 16,2-6 48-16,3-4 0 16,1-8 0-16,1-5 0 0,0-5-48 0,2-3 0 15,3-2 0-15,6-7 0 0,0 11 192 0,0-11 16 0,0 0 16 0,0 0 0 16,6-15-112-16,3-5-32 0,2-3 0 0,2-5 0 15,0-4-448-15,4-2-80 0,2-5-32 0,2-2 0 16,0-4 176-16,1 2 48 0,2 1 0 0,2 0 0 16,0 1-16-16,2 3 0 0,4 1 0 0,-1 7 0 15,0 2-80-15,-1 5-16 0,2 3 0 0,-4 4 0 16,-2 3 368-16,-2 4 64 0,-3 4 0 0,-3 3 16 16,-2 2 256-16,-2 7 48 0,-1-1 16 0,-4 3 0 15,-2 2-80-15,-5 2 0 0,-2 1-16 0,-4 1 0 0,-2-1-64 16,-3 2-16-16,-3-1 0 0,-1 3 0 0,-4 3-352 0,-1-4 0 15,-2 5 0-15,1-3 0 16,-2-5-512-16,1 0-64 0,3-3 0 0,3-3-16 16,2-4 64-16,3-1 16 0,9-3 0 0,0 0 0 0,0 0 368 0,0 0 144 15,0 0 0-15,0 0-144 0,0 0 144 0,0 0-192 16,10-1 192-16,5-1-192 0,3-2 0 0,4 0-16 16,4-2 0-16,2 4 0 0,0-3-80 0,1-1-16 15,0 1 0-15,-3 1 0 16,-3-1-544-16,-2 1-112 0,-4-1-32 0,-3 0 0 15,-2 1-1056-15,-1-1-192 0,-4 1-64 0,-7 4 0 16,8-4 1008-16,-8 4 192 0,9-9 32 0,-9 9 16 0,8-9 1952 0,-1 1 384 16,-7 8 64-16,8-9 32 0,-2 1 224 0,-1-1 64 15,0-2 0-15,2 1 0 0,1-1-704 0,1 2-144 16,0-1-32-16,1 3 0 0,2-3-400 0,3 1-96 0,-2-2-16 16,2 0 0-16,1-2 208 0,0 2 32 15,0 3 16-15,3 2 0 0,-1-1 192 0,-1 1 48 0,0 1 0 0,0 3 0 16,-2 2-48-16,1 3 0 0,-3 1 0 0,0 2 0 15,-1 1-336-15,-2 2-64 0,-2 1 0 0,-1 2-16 16,-3 0-160-16,-3 1-16 0,-4-1-128 0,-1 1 192 16,-3 0-192-16,-5 0 0 0,-3 2 128 0,-1-2-128 15,-4 0 0-15,2 0-192 0,-2-1 48 0,3-5 0 16,2-2-96-16,0-1-16 0,4-2 0 0,1-3 0 16,3 1 256-16,7 0 0 0,-8-1 0 0,8 1 0 15,0 0 0-15,0 0 0 0,0 0 0 0,0 0 160 16,0 0-160-16,0 0 0 0,0 0 0 0,0 0 0 0,11-3-128 0,3 6 128 15,1-1-160-15,3 4 160 16,2-1-624 0,1 1-16-16,0 0-16 0,1-3 0 0,-4 1-1760 0,0-4-336 0,5-1-80 15,-4 0-16-15</inkml:trace>
  <inkml:trace contextRef="#ctx0" brushRef="#br0" timeOffset="-158737.39">14758 12398 14735 0,'12'-21'640'0,"-3"9"160"0,0 4-640 0,-1 4-160 16,-8 4 0-16,13 7 0 0,-13-7 3728 0,9 18 720 15,-8 7 144-15,-10 5 16 0,-8 8-3296 0,-9 9-672 16,-9 9-128-16</inkml:trace>
  <inkml:trace contextRef="#ctx0" brushRef="#br0" timeOffset="-142092.63">15526 12464 8287 0,'0'0'736'0,"0"0"-592"0,0 0-144 0,0 0 0 0,0 0 1456 0,0 0 256 0,0 0 48 0,0 0 16 15,0 0-256-15,0 0-48 16,0 0-16-16,0 0 0 0,0 0-176 0,0 0-48 16,0 0 0-16,-16 8 0 0,7-9-720 0,-3 2-128 15,-1 3-48-15,2 2 0 0,0 1 112 0,0 5 0 0,0-1 16 0,2 4 0 16,1 0-288-16,2 0-176 0,-1-2 192 0,1 0-192 15,0-2 144-15,2 1-144 0,2-1 0 0,2-11 144 32,0 11-528-32,0-11-128 0,5 10 0 0,3-4-7408 15,-8-6-1472-15</inkml:trace>
  <inkml:trace contextRef="#ctx0" brushRef="#br0" timeOffset="-141550.06">15701 12489 5519 0,'0'0'496'0,"0"0"-496"0,0 0 0 0,0 0 0 16,0 0 2448-16,0 0 400 0,0 0 80 0,0 0 16 15,9-4-1184-15,-9 4-224 0,0 0-64 0,0 0 0 16,0 0-592-16,10-1-128 0,-10 1-32 0,11 0 0 15,-11 0-464-15,11 0-112 0,-11 0-16 0,13 1 0 16,-2 0 0-16,-11-1 0 0,10 4 0 0,-10-4 0 16,0 0-128-16,11 7 0 0,-11-7 144 0,0 0-144 15,0 0 128-15,0 0-128 0,1 13 128 0,-2-2-128 16,1-11 160-16,-9 12-32 0,-1 0-128 0,0-2 192 16,0 1-192-16,-2-3 144 0,0 1-144 0,2 0 128 15,1-1-128-15,1-2 0 0,8-6 0 0,0 0 0 0,-8 5 0 0,8-5 0 16,0 0-144-16,0 0 144 15,0 0-144-15,0 0 144 0,0 0-208 0,5 11 80 16,-5-11 128-16,11 6 0 0,-1 0 0 0,2-4-128 16,-2-2 128-16,2 0 0 0,1-1 0 0,1-2 0 0,1 1 0 15,-1 0 0-15,0 2 0 0,1-2-128 16,-1-1-1680-16,-1 2-336 0,-1 1-64 0,-1-4-16 0</inkml:trace>
  <inkml:trace contextRef="#ctx0" brushRef="#br0" timeOffset="-141210.05">15993 12497 13823 0,'0'0'1216'0,"0"0"-960"15,8-7-256-15,-8 7 0 0,7-6 1808 0,4 0 320 16,-1 3 64-16,2-1 16 0,1 2-1392 0,0 0-288 16,-3 0-48-16,2 2-16 0,-1 0 32 0,0 0 0 0,1 2 0 0,0 0 0 15,-12-2-320-15,10 7-176 0,-10-7 192 0,9 8-192 16,-2 1 144-16,-7-9-144 15,0 0 0-15,-4 10 144 0,-1 1-144 0,-3-4 0 0,-2-1 0 0,-1 0 128 16,-1 1-128-16,1-2 192 0,0-1-192 0,1-2 192 16,-2 1-192-16,12-3-224 0,-8 4 48 0,8-4 16 15,0 0-64-15,0 0-16 0,0 0 0 0,0 0 0 16,0 0 112-16,11 5 128 0,-1-1-208 0,0 1 80 16,1-2-64-16,-1 1 0 0,-10-4 0 0,11 2 0 15,-11-2 192-15,0 0-208 0,0 0 80 0,0 0 128 16,8 10 0-16,-8-10 0 0,0 0 0 0,-4 11 0 15,-2 0 0-15,0-5 0 0,-4 1 144 0,-1-1-16 0,2 1 48 16,-1 1 16-16,-2-1 0 0,1 0 0 16,1-2-528-16,0 0-112 15,-1 1 0-15,11-6-9920 0</inkml:trace>
  <inkml:trace contextRef="#ctx0" brushRef="#br0" timeOffset="-141005.35">16437 12507 9215 0,'0'0'816'0,"0"0"-656"16,0 0-160-16,-8 0 0 0,-1 1 2896 0,0 3 560 15,-1 0 96-15,-1 3 32 0,1 1-2816 0,-1-1-576 16,0 0-192-16,3 1 144 0,8-8-16 0,-5 10 0 0,5-10 0 0,-2 12 0 16,2-12-128-16,4 13 0 0,3 1 0 0,1-3 128 15,2-6 128-15,2-1 0 16,1 0 16-16,1-2 0 0,2-2-272 0,1 0 0 0,1 0 128 0,0 0-7200 15,2-5-1440-15</inkml:trace>
  <inkml:trace contextRef="#ctx0" brushRef="#br0" timeOffset="-140814.49">16642 12528 11967 0,'-20'4'528'0,"7"0"112"0,-2 0-512 0,-2 2-128 0,-1 3 0 0,-3 3 0 16,-2 0 1744-16,3 1 320 0,-3 4 64 0,3 0 16 15,0 0-1072-15,0 2-224 0,5 0-32 0,2-1-16 16,1 0-448-16,3 0-96 0,2-1 0 0,2-1-16 16,3-2-96-16,0-2-16 0,4-2 0 0,-2-10 0 15,0 0-720-15,7 7-160 0,3-7-16 0,3-4-9088 16</inkml:trace>
  <inkml:trace contextRef="#ctx0" brushRef="#br0" timeOffset="-140599.57">16758 12555 19583 0,'0'0'864'0,"0"0"176"0,0 0-832 0,0 0-208 16,-8 8 0-16,0 1 0 0,-2-1 384 0,2 3 16 15,2-1 16-15,0 2 0 0,1-1-96 0,-1 1-32 16,-4-3 0-16,5 4 0 0,3-2 224 0,-1 2 32 16,2 0 16-16,1-13 0 0,1 14-16 0,0 1 0 15,-1-15 0-15,4 14 0 0,-4-14-240 0,5 14-48 0,-1-1-16 0,0-1 0 16,2 1-16-16,-4-1 0 15,-2-3 0-15,0-9 0 0,-2 8-224 0,2-8 144 0,0 0-144 0,0 0 128 32,-12-2-592-32,3 0-128 0,0-1-32 0,-1-3-7296 0,1-3-1456 0</inkml:trace>
  <inkml:trace contextRef="#ctx0" brushRef="#br0" timeOffset="-140461.71">16810 12568 11967 0,'9'-5'1072'0,"3"0"-864"0,1-2-208 0,3 1 0 15,1 1 2848-15,1 1 528 0,1-1 96 0,1 1 32 16,-2-2-2352-16,2 4-448 0,-2 1-112 0,-1-1-16 0,-3 2-416 0,-1 3-160 16,-2 1 0-16,-11-4-11808 15</inkml:trace>
  <inkml:trace contextRef="#ctx0" brushRef="#br0" timeOffset="-140096.21">17364 12518 13823 0,'0'0'1216'0,"0"0"-960"15,0 0-256-15,0 0 0 0,2-11 2656 0,-2 11 480 16,0 0 112-16,0 0 16 0,-8-8-2128 0,0 4-432 0,-3 4-64 0,1 2-32 16,-2 0-432-16,-1 1-176 0,-1 1 128 0,-2 2-128 15,1-3 0-15,-1 2 0 0,-1 0 0 0,1 1 0 16,2-1-144-16,2 1 144 0,1 1 0 0,11-7 0 15,-8 5 0-15,8-5-128 0,0 0 128 0,0 13 0 16,0-13-192-16,9 12 32 16,1 0 0-16,3-2 0 0,2-1 160 0,0-1 0 0,4 0 0 0,-4 0 0 15,-2-1 128-15,-1 1-128 0,-2-1 128 16,-10-7-128-16,7 9 0 0,-7-9 0 0,4 10 0 0,-4-10 0 16,0 11 0-16,-4-2 0 0,-3-1 0 0,-3 0 0 15,-4-1 0-15,-2 0 0 0,-1-1 0 0,1-2 0 16,2 2 0-16,-2-3 0 0,-1-3-160 0,3 0 160 31,2-2-560-31,2 1 0 0,1-2 0 0,9 3 0 0,-5-7-2032 16,2 0-416-16</inkml:trace>
  <inkml:trace contextRef="#ctx0" brushRef="#br0" timeOffset="-139926.13">17505 12429 22111 0,'0'0'976'0,"12"-5"208"0,-12 5-944 0,0 0-240 16,0 0 0-16,0 0 0 0,0 0 1280 0,0 0 192 15,-3-8 64-15,-1 5 0 0,-4 7-1280 0,-2 5-256 16,-2 3 0-16,1 2 0 0,-1-1 144 0,-1 0 96 16,0 2 16-16,2-1 0 0,1 3-96 0,2-1-16 15,3-3 0-15,0 0 0 0,1 0-144 0,0-4-192 16,4-9 32-16,-4 10 16 16,0 1-1744-16,4-11-352 0</inkml:trace>
  <inkml:trace contextRef="#ctx0" brushRef="#br0" timeOffset="-139154.27">17346 12512 6447 0,'0'0'576'15,"0"0"-576"-15,0 0 0 0,0 0 0 0,0 0 4064 0,0 0 704 0,10 2 144 0,-10-2 16 16,11 0-3728-16,-1-2-752 0,2 2-160 0,1-4-32 16,1 2 192-16,3-1 48 0,2 3 0 0,1 0 0 15,3-2-192-15,0 0-48 0,2-2 0 0,0 2 0 16,1-2-48-16,0 1-16 0,-1 1 0 0,-3-1 0 15,-1 0-192-15,-3 1 144 0,-3 1-144 0,0-2 128 16,-3 2-128-16,-2-1 0 0,-10 2 0 0,0 0-176 16,0 0-96-16,0 0-32 0,0 0 0 0,0 0 0 15,0 0-144-15,-13-5-16 0,-1 4-16 0,-2 2 0 16,0 0 32 0,1 3 0-16,-1-2 0 0,2 2 0 0,-1-1 448 0,2 3-144 0,0 0 144 0,3 1 0 15,-1-1 0-15,4 1 224 0,-1-3-32 0,8-4 0 16,0 0-16-16,0 0-16 0,0 0 0 0,0 0 0 0,0 0-160 0,8 10 0 15,2-3 0-15,3-2 0 0,1-5 384 0,3 0 80 16,3 0 32-16,-1-3 0 0,2 1-352 0,1-1-144 16,1-1 128-16,-1 0-128 0,0-2-144 0,-1-1-112 15,-3-1-32-15,-2 2 0 0,-2-1 128 0,-2 2 32 16,-2 0 0-16,-10 5 0 0,0 0 128 0,0 0 0 16,0 0-144-16,0 0 144 0,0 0 0 0,0 0 0 15,0 0 192-15,-6 12-64 0,-6-1 0 0,-2-2-128 0,-5 6 192 0,-3 0-64 16,-1 4 240-16,-1 0 32 15,-1 6 16-15,1 0 0 0,-2 2-192 0,3 3-32 0,3 0-16 0,0-1 0 16,2-1-48-16,1-3-128 16,3-3 192-16,-1-2-64 0,1-3-128 0,2-4-256 0,2-1 64 0,2-6 16 15,8-6-64-15,0 0-16 0,0 0 0 0,0 0 0 16,0 0 96-16,0 0 16 0,4-15 0 16,2-1 0-1,3-2-224-15,3-1-32 0,2 0-16 0,3-1 0 0,3-1 192 0,1 2 32 0,2-5 16 0,5 1 0 31,2 0-256-31,0-1-48 0,-3-1-16 0,0 3 0 16,-2 0-112-16,-1 2-32 0,-2 2 0 0,-1 1 0 0,-2 0 640 0,1 3 0 0,-2 0 0 0,-1 2 0 16,-1-1 496-16,-2 2 208 0,0 5 64 0,-2-6 0 15,-3-2 192-15,-1 2 32 0,-2 7 16 0,-6 5 0 16,0 0-416-16,0 0-80 0,0 0 0 0,0 0-16 0,0 0-496 0,0 0 0 16,4 12 0-16,-1 2 0 0,-3 3 128 0,-3-4-128 15,-1 4 0-15,-1-4 0 0,-3 0 128 0,2-3-128 16,-2-2 0-16,8-8 144 0,-8 7-144 0,8-7-192 15,-6 6 32-15,6-6 16 0,0 0-48 0,0 0 0 16,0 0 0-16,0 0 0 0,0 0 16 0,10 1 0 16,2-2 0-16,1 0 0 0,1 0 48 0,2-1 0 15,2 0 0-15,0 0 0 0,-2 2 128 0,-2 0-208 16,-1-2 80-16,1 2 128 0,-1 2-192 16,-3-2 192-16,-10 0-160 0,0 0 160 0,0 0 0 0,0 0 0 15,0 0 0-15,0 0-11696 0</inkml:trace>
  <inkml:trace contextRef="#ctx0" brushRef="#br1" timeOffset="42631.69">4984 15696 7359 0,'0'0'320'0,"0"0"80"0,0 0-400 0,0 0 0 0,0 0 0 0,0 0 0 16,0 0 3232-16,0 0 560 0,0 0 112 0,0 0 32 16,0 0-2336-16,0 0-448 0,0 0-112 0,0 0-16 15,0 12-480-15,-8 1-96 0,2 0-32 0,-2 4 0 16,-1 0 288-16,1 4 48 0,1 1 16 0,4 0 0 15,-1 3-320-15,0-1-64 0,2 5-16 0,4 0 0 16,2 0-144-16,1-2-32 0,0 3 0 0,4-4 0 0,3-1 48 0,1-1 0 16,-1 0 0-1,1-1 0-15,-2-4-96 0,3-4-16 0,0-2 0 0,2-2 0 0,0-5-368 16,3 3-80-16,2-5 0 0,-1-1-16 16,0-3-272-16,0 0-48 0,-2 0-16 0,1-4 0 15,2-1-800-15,0 1-176 0,0-7-16 0</inkml:trace>
  <inkml:trace contextRef="#ctx0" brushRef="#br1" timeOffset="42950.37">5014 15678 1839 0,'0'0'160'0,"0"0"-160"0,0 0 0 0,0 0 0 16,-9-4 4000-16,9 4 768 0,-8 0 160 0,-1 4 16 15,0-2-2912-15,0 6-592 0,-2 3-112 0,1 0-32 16,-3 1-768-16,0 1-144 0,-2 0-48 0,0 3 0 16,-2-2 160-16,-3 2 16 0,-4-7 16 0,4 4 0 15,3-1-240-15,-1-1-48 0,-3 0-16 0,1-1 0 16,2-2-608-16,4-1-112 0,1-2-16 0,2-1-7552 16,11-4-1520-16</inkml:trace>
  <inkml:trace contextRef="#ctx0" brushRef="#br1" timeOffset="42992.25">5008 15705 17503 0,'0'0'1552'0,"0"0"-1232"15,0 0-320-15,14 4 0 0,2 1 2752 0,2 3 480 16,4 0 96-16,3 4 32 0,3 1-2720 0,5 0-640 16,1 1 0-16,2-1-8656 15,2 0-1824-15</inkml:trace>
  <inkml:trace contextRef="#ctx0" brushRef="#br1" timeOffset="44113.88">5726 16410 23439 0,'0'0'1024'0,"0"0"240"0,0 0-1008 0,0 0-256 0,0 0 0 0,0 0 0 16,0 0 640-16,5 15 64 0,-2-1 32 0,-3 3 0 16,-3 3-736-16,1 3 0 0,-4 3 0 0,0 2-160 15,-3-1 160-15,0 0 224 0,-1-1-48 0,3 0-16 16,-1-3 96-16,1-4 32 0,2-4 0 0,1-2 0 16,4-13-48-16,-2 9-16 0,2-9 0 0,0 0 0 15,0 0 96-15,0 0 32 0,0 0 0 0,0 0 0 0,0 0-352 0,0 0 0 16,10-6 0-16,2-3 128 0,1-2-128 0,0-2-240 15,0-7 64-15,-1 0 16 0,1 0-128 0,2-4-32 16,3-1 0-16,1 2 0 0,-1 2 144 16,2 0 32-16,-1 2 0 0,-2 3 0 0,-4 0 144 15,-1 5 0-15,0 2 0 0,-1-1 0 16,1 4 128-16,-3 2 64 0,-9 4 16 0,0 0 0 0,0 0-32 16,0 0-16-16,0 0 0 0,0 0 0 0,9 12-160 0,-9-12 192 15,5 11-192-15,-3 2 192 0,-1 0-192 0,-1 3 160 16,0-2-160-16,0 2 160 0,1 1-160 0,2-3 160 15,-3 2-160-15,1-3 160 0,1-1-160 0,-2-12 128 16,2 14-128-16,2-2 128 0,3-2 32 0,-2-2 0 16,0 0 0-16,-5-8 0 0,5 9-160 0,2-4 0 15,1 1 0-15,-8-6 0 16,7-2-480-16,3 0-80 0,0-1-16 0,-2-1 0 16,-8 4-624-16,12-6-128 0,-2-6-16 0,0 4-16 15,0-2-368-15,-3-2-64 0,0-2 0 0,1-1-16 16,0 1 416-16,-1 1 96 0,1 1 16 0,-1 3 0 0,-2 1 1664 0,-5 8 320 0,5-8 80 0,-5 8 16 15,0 0 784-15,0 0 144 16,0 0 48-16,0 0 0 0,0 0-272 0,0 0-48 0,8 12-16 0,-4 1 0 16,-4-13-736-16,4 18-128 0,-2-2-48 15,1 0 0-15,-2-2-176 0,2-2-32 0,-1 1-16 0,4-2 0 16,-6-11-48-16,6 11-16 0,-6-11 0 0,0 0 0 16,11 8 112-16,-11-8 32 0,0 0 0 0,13 2 0 15,-13-2-160-15,11-1-32 0,0-3 0 0,-1 0 0 16,1-1-192-16,-1 1 144 0,2-1-144 0,-2 0 128 15,-2-2-128-15,-3 1 0 0,-1-6 0 0,0 1 0 16,3 1 0-16,-5 0 0 0,-3-6 0 0,-3 4 0 16,-2 0-128-16,-2 2 128 0,-3 1-160 0,0 0 160 15,-2 1-288-15,0 4 32 0,-2-1 16 0,1 4 0 16,-3 2-1680-16,0 4-352 16,0-1-64-16,1 2-9312 0</inkml:trace>
  <inkml:trace contextRef="#ctx0" brushRef="#br1" timeOffset="45414.97">6493 16528 13647 0,'0'0'592'0,"0"0"144"0,0 0-592 0,0 0-144 0,0 0 0 0,0 0 0 16,0 0 1040-16,0 0 176 0,0 0 48 0,0 0 0 16,0 0-304-16,0 0-48 15,0 0-16-15,0 0 0 0,0 0-80 0,0 0-32 0,0 0 0 0,9 6 0 16,-9-6-240-16,7 9-48 0,-1 2-16 0,-2 1 0 16,-1 1-192-16,0 0-32 0,0 1-16 0,-2 0 0 15,0-1-112-15,-1 0 0 0,0 0-128 0,2-1 192 16,-2-12-64-16,1 11-128 0,-1-1 176 0,0-10-176 15,0 8 288-15,0-8-48 0,-3 8-16 0,3-8 0 16,0 0 0-16,0 0 0 0,0 0 0 0,0 0 0 16,0 0-32-16,0 0-16 0,0 0 0 0,0 0 0 15,0 0-176-15,0 0 0 0,0 0 144 0,0 0-144 0,0 0 128 0,0 0-128 16,3-9 128-16,0-2-128 0,-2-1 0 0,3 1 0 16,1-4-192-16,1 1 64 0,1-2 128 0,0 1-192 15,-1-1 192-15,1 3-192 16,0-1 192-16,0 1-160 0,-2-2 160 0,2 4-160 0,3 1 16 0,-2 4 0 15,-8 6 0-15,6-7 0 0,0 0 144 0,-6 7 0 16,0 0 128-16,0 0-128 0,0 0 288 0,0 0-16 16,0 0 0-16,13 11 0 0,-3 1-80 0,-10-12 0 15,8 17-16-15,0-1 0 0,-3-2-48 0,0 0 0 16,-1-2 0-16,1 1 0 0,-1 0-128 0,-4-13 192 16,5 16-192-16,-2-4 192 0,-3-12-64 0,4 14-128 0,0-1 192 0,0-3-64 15,0 2-128-15,0-5-192 16,-4-7 32-16,0 0 16 15,5 7-656-15,-5-7-128 0,9 6-32 0,0-1-11952 0</inkml:trace>
  <inkml:trace contextRef="#ctx0" brushRef="#br1" timeOffset="45817.75">7047 16678 12895 0,'0'0'1152'0,"0"0"-928"16,0 0-224-16,0 0 0 0,0 0 1280 0,0 0 192 15,0 0 64-15,0 0 0 0,0 0-960 0,0 0-176 16,0 0-32-16,0 0-16 16,0 0 624-16,0 0 128 0,5-7 32 0,-5 7 0 0,4-9 16 0,1 0 16 15,0 5 0-15,-5 4 0 0,12-3-464 0,0 2-80 16,1 0-32-16,-2 0 0 0,1-1-320 0,2-2-64 16,2 2-16-16,-2-2 0 0,1 0-64 0,-1 0 0 15,-1 0-128-15,2 4 192 0,0 0-192 0,1-3 0 16,-2 1 0-16,0 2 0 0,0 1-320 0,-3-1-64 15,0-1-16-15,-11 1 0 16,10 1-304-16,-10-1-48 0,0 0-16 0,11 5 0 16,-4 1-1984-16,-7-6-384 0</inkml:trace>
  <inkml:trace contextRef="#ctx0" brushRef="#br1" timeOffset="46673.2">7659 16747 14735 0,'0'0'1312'16,"0"0"-1056"-16,0 0-256 0,12-4 0 15,0-1 288-15,0-1 0 0,-2 0 0 0,0-1 0 16,-2 2-288-16,-8 5 0 0,5-6 0 0,-5 6-144 16,8-7 1168-16,0 2 224 0,-1-2 48 0,0 1 16 0,1-1 160 0,-1 1 48 15,2 1 0-15,1-2 0 16,-1-1-1072-16,2 2-224 0,-2-1-32 0,1 2-16 0,0 0-176 0,-3-2 0 15,0 1 0-15,-1-1 128 0,-6 7-128 0,6-6 0 16,1-1 0-16,-7 7 128 0,4-9 0 0,-2 1-128 16,-4 1 192-16,1-3-64 0,-2 3-128 0,0 1 128 15,-5 2-128-15,0 1 128 0,-1-3-128 0,-3 5 0 16,-1-2-160-16,-1 6 160 0,-1 0-240 0,-2 2 48 16,0 3 16-16,0 2 0 0,1 3 176 0,-1 0-128 15,1 0 128-15,3 2-128 0,1-1 128 0,0 0-192 0,2 1 192 0,1-1-192 16,2 2 192-16,3-2 0 0,1-1 128 15,0 0-128-15,2 0 0 0,1-1 128 16,2-2-128-16,-2-10 0 0,5 12 128 0,3 0-128 0,4-6 128 16,1-1-128-16,1-1 0 0,2-1 0 15,1-3 0-15,4-3 0 0,4 1 0 0,3-2-240 0,2-3 48 16,5-1 0-16,5 1-16 0,3-5 0 16,1 1 0-16,-2 1 0 0,-6 0-32 0,-3-6 0 0,-3 2 0 0,-3-3 0 15,-1 2 64-15,-2 1 16 0,-3 1 0 0,-3 0 0 16,-1 0 160-16,-3 0 0 0,0 2 0 0,-1 4 0 15,-2 0 192-15,-11 7 112 0,6-6 16 0,-6 6 16 16,0 0 240-16,0 0 32 0,0 0 16 0,0 0 0 16,0 0 112-16,0 0 32 0,-7 3 0 0,0 3 0 15,1 1 336-15,-4 3 80 0,-1 0 16 0,-1 0 0 16,1 0-1840-16,2-3-352 0,0 4-80 0,0 1-16 0,0-3 928 0,2 1 160 16,7-10 0-16,-6 8 128 0,6-8 48 0,-7 9 16 15,2-1 0-15,5-8 0 0,0 0-64 0,-5 8-128 16,5-8 192-16,0 0-64 0,0 0-128 0,0 0 0 15,-1 10 0-15,1-10 0 0,0 0-144 0,0 0-64 16,0 0-16-16,0 0 0 0,0 0-96 0,0 0 0 16,9 5-16-16,-9-5 0 15,0 0-80-15,9 2-16 0,-9-2 0 16,0 0 0-16,0 0 64 0,0 0 16 0,0 0 0 0,9-4 0 16,-9 4-80-16,11-3-16 0,-11 3 0 0,9-5 0 15,-9 5-128-15,7-7-16 0,1 2-16 0,-8 5 0 16,8-5 32-16,-8 5 0 0,0 0 0 0,8-4 0 0,-8 4 256 0,0 0 48 15,0 0 16-15,0 0 0 0,10-3 512 0,-10 3 96 16,0 0 32-16,0 0 0 0,6 10 368 0,-6-10 80 0,6 10 0 0,-1-1 16 16,-5-9-320-16,7 11-64 15,-7-11-16-15,9 13 0 0,1-6-160 0,0 1-32 0,-10-8-16 0,11 8 0 16,-11-8-32-16,13 4 0 0,-13-4 0 0,15 4 0 16,-5-3 16-16,-10-1 0 0,13 2 0 0,-13-2 0 15,0 0-96-15,0 0-128 0,11 0 176 0,-11 0-176 31,10 0-400-31,-10 0-192 0,0 0-48 0,0 0 0 0,0 0-880 0,0 0-176 0,0 0-32 16,17-3-16-16</inkml:trace>
  <inkml:trace contextRef="#ctx0" brushRef="#br1" timeOffset="47016.19">8724 16620 5519 0,'2'-10'240'0,"-2"10"64"15,2-8-304-15,0 2 0 0,-2-1 0 0,0 7 0 0,4-6 5168 0,-4 6 976 16,0 0 192-16,0 0 32 0,0 0-4976 0,-4-6-1008 16,4 6-192-16,-8-1-32 0,-1 4 224 0,-2 1 64 15,0-1 0-15,-2 5 0 0,-2 3-208 0,1-1-48 16,1-2 0-16,-2 1 0 0,-1 0 0 0,0-1-16 16,2-5 0-16,2 1 0 0,3 2-176 0,1-2 128 15,8-4-128-15,0 0 128 0,-5 8-128 0,5-8 160 0,0 0-160 0,0 0 160 16,0 0-160-16,0 0 0 0,5 13 0 0,-5-13 0 15,13 12 0-15,1-6 0 0,-1 2 0 0,2-2-176 16,-1 0 16-16,-1-2 0 16,0-1 0-16,-13-3 0 0,13 4 160 0,-1-1-160 0,-12-3 160 15,0 0-160-15,10 4 160 0,-10-4 0 16,9 5 0-16,-9-5 0 0,0 0 0 0,0 0 0 16,6 8 0-16,-6-8 0 0,0 9 0 0,0-9 0 0,-3 8 128 15,3-8-128 1,-4 8-320-16,4-8-128 0,0 0-16 0,0 0-8624 0,-5 8-1712 0</inkml:trace>
  <inkml:trace contextRef="#ctx0" brushRef="#br1" timeOffset="47534.08">8927 16610 15663 0,'0'0'1392'0,"0"0"-1120"0,-2 10-272 0,1 2 0 0,1 1 2176 0,0 4 384 16,1 1 80-16,-1-2 16 0,0-2-2176 0,3-1-480 15,-1-1 0-15,-2-12 0 0,3 11 0 0,-3-11 0 16,0 0 0-16,7 10 0 0,-7-10 192 0,11 6-16 16,-11-6 0-16,13 3 0 0,-1-3 96 0,1-3 32 15,3-2 0-15,2-1 0 0,2-3-496 0,-1-1-80 16,-1-1-32-16,-1-2 0 0,0-3-32 0,-1-1-16 16,0 1 0-16,-2 1 0 0,-2 1 352 0,1 0 0 15,-2 1-144-15,0 2 144 0,-3 2 0 0,-8 9 128 16,9-6-128-16,-9 6 192 0,0 0 240 0,0 0 32 15,0 0 16-15,0 0 0 0,0 0 128 0,8 13 32 16,-3 0 0-16,-1 6 0 0,-3 0-32 0,-1 2 0 0,1 3 0 0,1 0 0 16,-2 2-336-16,0-1-64 0,0 0-16 0,-3 0 0 15,2-2-64-15,-1 2 0 0,0-3-128 0,-2 0 192 16,-1 3-192-16,1-1 0 0,-1-2 128 0,1-3-128 16,0 2 0-16,0-3 128 15,0-2-128-15,1 0 0 0,-1 1 192 0,2-2-48 0,-2-3-16 16,-3-4 0-16,7-8-128 0,-11 5 0 0,2-2-160 0,-5-5 160 15,-1 0-224-15,1-6 48 0,-2 1 16 0,3-2 0 16,2-4 160-16,0 3 176 0,0 2-48 0,1-1 0 16,-2-3 64-16,3 2 0 0,1-1 0 0,4 2 0 15,3-1-192-15,2 2 0 0,3 0 0 16,1 0 0-16,6 2 0 0,0-3 0 0,1-1 0 0,4 1-176 16,3 0 48-16,2 0 0 0,0 0 0 0,-1 0 0 15,-2 0 0-15,0 2 0 0,0 1 0 0,1-1 0 16,-1 1-608-16,2 3-112 0,-1-1-32 0,-1-2-12448 15</inkml:trace>
  <inkml:trace contextRef="#ctx0" brushRef="#br1" timeOffset="47641.98">9530 16871 12895 0,'0'0'1152'0,"0"0"-928"16,0 0-224-16,-5 5 0 0,5-5 4928 0,0 0 960 16,0 0 176-16,0 0 32 0,0 0-4224 0,0 0-848 15,0 0-160-15,0 0-32 16,0 0-1792-16,0 0-368 0,0 0-64 0</inkml:trace>
  <inkml:trace contextRef="#ctx0" brushRef="#br1" timeOffset="48383.48">10303 16792 4607 0,'0'0'400'0,"0"0"-400"0,7-6 0 0,-7 6 0 16,0 0 3744-16,0 0 672 0,0 0 128 0,0 0 16 15,0 0-2576-15,0 0-528 16,0 0-112-16,-2 13 0 0,0 0-256 0,1 1-32 0,-1-1-16 0,0 0 0 16,-1 2-256-16,0-3-48 0,3-12-16 0,0 0 0 15,3 15-368-15,-3-15-80 0,0 0-16 16,0 0 0-16,0 0-112 0,0 0-16 0,8 13-128 0,-8-13 192 15,0 0-192-15,0 0 0 0,16 5 0 0,-5-1 0 16,2-4-224-16,0-4 16 0,2-1 0 0,-2-1 0 31,-3-5-208-31,3 2-32 0,3-5-16 0,1-1 0 16,1 0-96-16,0 3-16 0,-1 2 0 0,-1-1 0 0,1 3 208 0,-3 4 48 16,-3 3 0-16,-11 1 0 0,0 0 320 0,0 0 0 0,13 5 192 0,-13-5-64 15,13 12 336-15,-3-4 64 0,-10-8 16 0,14 13 0 16,1 0-128-16,-1-4-32 0,-2 0 0 0,0-2 0 15,-1-3-112-15,2-2-16 0,0 0-16 0,0-1 0 0,-1-1 96 0,0 0 32 16,-2 0 0-16,1-1 0 0,-2-2-32 0,-9 3 0 16,10-7 0-16,-1 1 0 0,-1-2-96 0,-1 2-32 15,-2-5 0-15,0 2 0 0,0 1-208 0,-1-1 0 16,-4 9 0-16,4-14 0 16,-2 2-704-16,0-1-16 0,-1 1-16 0,2-1 0 15,-3 0-1664-15,0-1-336 0,0 0-64 0,0-2-8976 0</inkml:trace>
  <inkml:trace contextRef="#ctx0" brushRef="#br1" timeOffset="49267.99">10960 16474 12895 0,'0'0'1152'0,"4"9"-928"16,0 5-224-16,1-4 0 0,1 2 2384 0,-1 3 432 0,0 4 96 0,0 0 16 16,0 5-1392-16,-2 0-256 15,0 2-64-15,-1-1-16 0,1-3-592 0,-2-2-112 0,-1-1-32 0,0 0 0 16,-1-4-64-16,1 0-16 0,0-15 0 0,0 13 0 15,0-13-16-15,0 12-16 0,0-12 0 0,0 0 0 16,0 0-64-16,0 0-16 0,0 0 0 0,0 0 0 16,0 0-80-16,0 0 0 0,-3 9-16 0,3-9 0 15,0 0-176-15,0 0 0 0,0 0-192 0,0 0 192 16,0 0-336-16,0 0 48 0,0 0 16 0,0 0 0 16,0 0-128-16,0 0-32 0,0 0 0 0,7-9 0 15,1-1 48-15,-1 3 0 0,1 0 0 0,1 1 0 0,2-1 64 0,-2 3 32 16,-9 4 0-16,12-5 0 0,-2 0 64 0,1 2 16 15,-11 3 0-15,11-3 0 16,0 2 48-16,-2 2 16 0,-9-1 0 0,0 0 0 16,0 0 368-16,0 0 80 0,0 0 16 0,12 11 0 15,-5 1 320-15,-7-12 80 0,8 14 16 0,-8-14 0 16,11 14-224-16,-2-3-64 0,-9-11 0 0,10 11 0 16,1-3-176-16,-11-8-32 0,11 8-16 0,-11-8 0 0,15 7-80 0,-4-5-16 15,-11-2 0-15,17 2 0 0,3 0-288 0,-2-4-64 16,-3-2-16-16,-2 0 0 15,1 0-496-15,-2-3-96 0,-2 2-32 0,2-3 0 16,1-1-192-16,-1-1-32 0,-1-3-16 0,1 0 0 16,1 0 176-16,-2 0 32 0,-2-1 16 0,0 4 0 0,-1 1 560 0,-1 2 96 0,-7 7 32 0,0 0 0 15,0 0 896-15,10-1 176 0,-10 1 32 0,0 0 16 16,0 0-32-16,7 8-16 0,-7-8 0 16,6 16 0-16,-4-3-192 0,2-2-48 15,-4-11 0-15,4 12 0 0,-4-12-320 0,4 13-64 16,-4-13 0-16,0 0-16 0,0 0-16 0,12 9 0 0,-12-9 0 0,0 0 0 15,14 0-224-15,-2-1 128 0,-1 0-128 0,2-5 0 16,1 0 0-16,-1-2 0 0,0-2 0 16,0-1 0-16,1-1 576 0,0-1 160 0,-1 2 32 0,2-2 16 31,-1 1-1584-31,0 3-320 0,1 0-64 0,-2 3-16 0,-3 5 896 0,-10 1 304 0,4-6-192 0,-4 6 192 16,0 0 288-16,0 0 160 0,3 19 16 0,-3 2 16 15,-2-1-176-15,0 3-48 0,0 2 0 0,1 1 0 16,0 0 0-16,0 1 0 0,1-1 0 0,-2 3 0 15,4 2-128-15,-1 2-128 0,0 1 192 0,0 0-192 0,-2 1 0 0,1 0 0 16,1-3 0-16,1 0 0 0,-2-1 144 0,0-3-144 16,-2-5 0-16,2-2 144 0,0-5-144 0,3-3 160 15,-2-4-160-15,-1-9 160 0,0 0 32 0,0 0 16 16,0 0 0-16,0 0 0 0,0 0-48 0,0 0-16 16,0 0 0-16,-9-1 0 0,-1-2 80 0,-1-1 16 15,1 0 0-15,0 0 0 0,-1-2-240 0,-1-1 0 16,-1-1 0-16,0-3 0 0,0-4 0 0,2 1 0 15,0-2 0-15,2 2 0 0,0-3 160 0,2 0 32 16,1 0 16-16,2 0 0 0,3-2-48 0,1-1-16 16,2 2 0-16,2 0 0 0,1-1-144 0,3 4 0 0,1-4 0 15,2 3 0-15,0-1-272 0,3 1-48 16,0 0 0-16,4 1 0 16,3-1-352-16,1 2-80 0,-1-1-16 0,1 1 0 15,0 0-384-15,-1-3-96 0,0 5-16 0,-1-2 0 16,-1 1-1808-16,-3-2-352 0,2-6-80 0,-1 3-16 0</inkml:trace>
  <inkml:trace contextRef="#ctx0" brushRef="#br1" timeOffset="49664.86">12007 16626 11055 0,'0'0'976'0,"0"0"-784"0,9-10-192 0,-1 1 0 16,0-2 3248-16,-1 1 592 0,-2 3 128 0,0 0 32 16,0-1-1696-16,2 3-352 0,-7 5-64 0,9-4-16 15,-9 4-80-15,10-4 0 0,-10 4-16 0,12-2 0 16,-3-1-624-16,2 0-128 0,-11 3-32 0,13-2 0 15,0 1-544-15,-2 1-128 0,1-6 0 0,-1 5-16 0,0 1-144 0,1-3-32 16,0 1 0-16,-12 2 0 0,11 0-128 0,0 0 0 16,-11 0 0-16,13 0 0 0,-1 2 0 0,-12-2 0 15,11 3 0-15,0 0 0 16,-1 1 0-16,-10-4 0 0,11 3 0 0,-2 3 0 0,-9-6 0 0,10 7 0 16,-10-7 0-16,9 11 0 15,-1-2 0-15,-3 0 0 0,-5-9 0 0,4 13 0 0,0 2-256 0,-1-5-64 16,-3 2-32-16,1 2 0 15,-1-1-544-15,3 5-128 0,2 5 0 0,-1-4-16 16,-7-2-640-16,1-3-128 0,0 1-32 0,0-4 0 16,-1 0-2000-16,2-2-416 0,0 0-80 0,1-2-16 15,0-7 1552-15,-2 10 304 0,2-10 64 0,-1 12 16 0,-2 0 2000 0,3-12 416 0,-1 10 0 0,1-10 0 16,0 0 3536-16,-5 13 608 0,-4-4 112 16,2-1 32-16,7-8-1136 0,0 0-208 15,0 0-64-15,0 0 0 0,0 0-1392 0,0 0-272 16,0 0-64-16,1 13-16 0,-1-13-608 0,0 0-112 15,0 0-32-15,0 0 0 16,8 12-1648-16,-3-2-336 0,-5-10-64 0</inkml:trace>
  <inkml:trace contextRef="#ctx0" brushRef="#br1" timeOffset="51201.87">12364 16952 4607 0,'0'0'400'0,"0"0"-400"0,0 0 0 0,0 0 0 0,0 0 2288 0,0 0 368 0,0 0 80 0,0 0 16 0,0 0-1856 0,0 0-384 16,0 0-64-16,0 0 0 0,0 0 0 0,0 0 0 15,11-7 0-15,-11 7 0 0,0 0 192 0,0 0 32 16,0 0 16-16,0 0 0 0,0 0-48 0,0 0 0 16,0 0 0-16,0 0 0 0,0 0 112 0,0 0 16 15,0 0 0-15,0 0 0 0,0 0-288 0,0 0-48 16,0 0-16-16,0 0 0 0,0 0-416 0,0 0 0 16,0 0 0-16,9-3 0 0,-9 3-208 0,10-4 80 15,-10 4 128-15,11-1-208 0,-11 1 208 0,0 0 0 16,0 0 0-16,10 3 0 0,-10-3 128 0,0 0 64 15,0 0 0-15,0 0 16 0,0 0 304 0,0 0 48 0,3 12 16 0,-3-12 0 16,-3 10 16-16,3-10 16 16,-6 6 0-16,6-6 0 0,-11 7-368 0,11-7-80 0,-9 5-16 0,0-5-14112 15</inkml:trace>
  <inkml:trace contextRef="#ctx0" brushRef="#br1" timeOffset="52640.11">9611 2025 13823 0,'-34'-18'1216'0,"34"18"-960"16,0 0-256-16,0 0 0 0,0 0 1856 0,3-8 336 15,-3 8 64-15,0-10 16 0,0 10-576 0,0-11-112 16,0 11-32-16,-4-9 0 0,0 3-704 0,4 6-144 16,-8-7-16-16,-1 1-16 0,0 2-416 15,-2 2-96-15,-2 1-16 0,-1-1 0 0,-2 0 128 0,-2 1 32 16,-1 1 0-16,-1 1 0 0,2 4 16 0,-2 1 0 16,3 3 0-16,0 1 0 0,0 1-192 0,2 2-128 0,-1 0 144 0,0 0-144 15,5-2 0-15,-2 3 128 16,-2-1-128-16,5-2 0 0,1 0 0 0,2-5 0 0,1 2 128 0,6-8-128 15,-3 10 0-15,3-10 128 16,0 0-128-16,4 14 0 0,-4-14 160 0,9 11-160 0,-9-11 160 16,11 11-160-16,-1-1 160 0,2 2-160 15,-1 0 160-15,3-2-160 0,-3 2 0 0,4-1 128 16,0 1-128-16,1 1 0 0,-2 5 0 0,-1 2-192 0,-2 1 48 0,-1 0 0 16,-2-3 144-16,-2 3 0 0,0 0-144 0,-4 5 144 15,-3-1 0-15,-2 2-176 0,-2 0 176 0,-1-3-128 16,-2-2 128-16,0 0 0 0,-1-2 0 0,-3-1 0 15,2 0 0-15,-1-3 144 0,1-1-16 0,-2-2-128 16,-1-3 176-16,1-1-176 0,1-1 160 0,-2-1-160 16,-3-2 272-16,-2-2-32 0,2-6 160 15,2-2-32-15,1-2-16 0,1-1 0 0,0-5 0 0,-3-1-224 16,1-2-128-16,4-4 160 0,-3 0-160 16,-3 3-160-16,5-1-128 0,0 1-32 0,6 2 0 15,0 2-224 1,5 13-48-16,0 0-16 0,-2-11 0 0,8-1-1760 0,4 3-368 0,6-2-64 0</inkml:trace>
  <inkml:trace contextRef="#ctx0" brushRef="#br1" timeOffset="52957.22">9934 1813 9215 0,'0'0'400'0,"9"-7"96"0,-9 7-496 0,0 0 0 0,7-6 0 0,-7 6 0 16,0 0 2432-16,0 0 384 0,0 0 64 0,-3 14 32 16,-2 6-1504-16,-3 0-320 0,-2 9-48 0,-2-4-16 15,-1-2-448-15,1 6-112 16,2 5-16-16,-2 5 0 0,-1 1 288 0,3 2 48 16,-1 4 16-16,2 2 0 0,0 2-368 0,3-2-80 15,3-1-16-15,0-4 0 0,2-7-16 0,2-3 0 0,5-8 0 0,0-3 0 16,5-8-128-16,-1-2-16 0,0-6-16 0,2-2 0 15,1-8-160-15,4 2-192 0,3-2 32 0,3-4 16 16,3-1-240-16,-1-3-64 16,-3-2 0-16,4 0 0 0,0-1-544 0,-1 0-112 0,-3-1-32 0,-6-2-10480 15</inkml:trace>
  <inkml:trace contextRef="#ctx0" brushRef="#br1" timeOffset="53144.29">9593 2218 20671 0,'0'0'912'0,"0"0"192"0,0 0-880 0,0 0-224 16,0 0 0-16,0 0 0 0,2-10 1056 15,6-1 160-15,5-2 48 0,7 0 0 16,3-2-80-16,5-2-16 0,2 0 0 0,2-2 0 0,2 1-864 0,0 0-176 16,0 0-128-16,4 1 144 0,2 0-144 0,6 4 0 15,5 6 0-15,-2 5 0 16,-1-2-2224-16,-2 4-464 0,9-3-112 0,-15-1-16 0</inkml:trace>
  <inkml:trace contextRef="#ctx0" brushRef="#br1" timeOffset="53555.99">10619 2003 20207 0,'0'0'896'0,"0"0"192"0,8-8-880 0,-8 8-208 0,0 0 0 0,5-8 0 16,-3 1 1088-16,-2 7 160 0,-5-7 32 0,-4 5 16 15,-4 2-96-15,-1 3-32 0,-5 4 0 0,-1 2 0 16,-5 0-848-16,-3 4-192 0,0 5-128 0,3 6 192 16,3 1 272-16,4-1 64 0,-1 3 16 0,0-3 0 15,1 1-192-15,4-1-32 0,4-5-16 0,4 1 0 16,-1-1 0-16,3-4 0 0,1-4 0 0,3-11 0 16,0 0-176-16,3 12-128 0,1 0 144 0,-4-12-144 0,0 0 0 0,12 2 0 15,-12-2-128-15,14-2 128 0,-1-5-192 0,0-3 64 16,-2-3 128-16,3 1-208 0,3 2 592 0,2-3 128 15,2-4 32-15,1 0 0 16,3 0-1888-16,-1-3-384 0,-3 3-80 0,1 0-16 16,-1 4 992-16,-6 3 192 0,-4 3 32 0,-11 7 16 0,0 0 592 0,0 0 0 15,0 0 0-15,0 0 0 0,0 0 592 0,7 13 48 16,-3 0 0-16,2 2 0 0,1-2-320 0,3 0-48 16,-1-3-16-16,1-1 0 0,2-2-256 0,2-2 128 15,2-2-128-15,3-3 0 0,5-2-160 0,-3 0-144 16,-2-5-16-16,-2-3-16 15,-2-2-720-15,1-2-144 0,-1-3-16 0,-1-1-16 16,-1-2-608-16,3 2-112 0,0-2-32 0,-5 1 0 0</inkml:trace>
  <inkml:trace contextRef="#ctx0" brushRef="#br1" timeOffset="53730.7">11071 1419 17439 0,'0'0'768'0,"0"0"176"0,0 0-752 0,0 0-192 0,0 0 0 0,-9 9 0 16,-1 3 1296-16,-2 4 240 0,-2 0 32 0,-1 9 16 15,2 7-192-15,-1 1-48 0,1 4 0 0,2-1 0 16,2 4-544-16,3-1-112 0,-1-2-32 0,3 3 0 16,2-7-320-16,0 1-64 0,2-1-16 0,3 0 0 15,1-1-256-15,0-2 0 0,-2-4 128 0,4-1-128 16,1-5-896-16,3-4-224 0,0-2-48 0,2-3-16 0</inkml:trace>
  <inkml:trace contextRef="#ctx0" brushRef="#br1" timeOffset="55177.28">11228 1968 4607 0,'0'0'400'0,"0"0"-400"16,0 0 0-16,0 0 0 0,0 0 2544 0,0 0 416 15,4 18 96-15,-4-18 16 0,0 0-1344 0,10 3-256 16,-10-3-48-16,0 0-16 0,0 0-208 0,8-5-48 16,1-1-16-16,1 0 0 0,3-1-496 0,-1-2-112 15,1-4-16-15,0 1 0 0,-1 2-112 0,1-2-16 16,-1-2-16-16,-1 2 0 0,2-3-144 0,-2-1-32 16,-3 2 0-16,-2 0 0 0,2 4 32 0,0 0 0 15,-2-3 0-15,0-3 0 0,-4 3-96 0,1 0 0 16,-2-1-128-16,-2 3 192 0,-3 1-192 0,0 3 0 15,4 7 0-15,-8-6 0 0,-1 0 144 0,0 5-16 16,9 1 0-16,-12 3 0 0,-1 7-288 0,0 3-64 0,0 3-16 0,0 2 0 16,-4-1 48-16,-2 4 0 15,-2 1 0-15,4 0 0 0,4 3 192 0,4 0 128 16,1 2 0-16,5-2-128 0,4-3 256 0,3 0-64 0,3-1-16 16,5-3 0-16,2-3 48 0,2-5 16 15,-2-1 0-15,3-2 0 0,1-3-240 0,2-3 176 0,1-2-176 16,-1-6 160-16,5-2-352 0,-3-1-64 0,0-1 0 0,-1-2-16 31,0 0-752-31,-1 0-160 0,-2 1-32 0,-1-1-6944 0,-3-5-1392 0</inkml:trace>
  <inkml:trace contextRef="#ctx0" brushRef="#br1" timeOffset="55369.78">10847 1741 21183 0,'0'0'1888'0,"0"0"-1504"16,0 0-384-16,0 0 0 0,4-9 672 0,4 1 64 16,3-2 16-16,6 1 0 0,3-4 720 15,5-2 160-15,1-2 32 0,10 2 0 0,6-2-912 0,6 0-176 16,2-3-48-16,2 1 0 0,1-4-384 0,1 4-144 16,-2 2 0-16,-3 1 144 15,-3-1-2256-15,1 2-448 0</inkml:trace>
  <inkml:trace contextRef="#ctx0" brushRef="#br1" timeOffset="56959.71">12553 1428 20271 0,'0'0'1792'0,"0"0"-1424"15,-7-4-368-15,-4 2 0 0,-2-1 384 0,0 3 16 16,-1 0 0-16,2 1 0 0,-1 6 608 0,-3-1 112 16,-1 3 32-16,-1-1 0 0,-1 1-688 0,-4 3-128 15,-3-1-16-15,-1 0-16 0,-2 0-64 0,3 1-16 0,3 1 0 0,3-4 0 16,7 2 208-16,3 1 32 16,3-4 16-16,7-8 0 0,-1 13-208 0,1-13-32 15,8 13-16-15,5-3 0 0,2 1-32 0,4-3-16 16,-1-2 0-16,3-1 0 0,2 2-48 0,2 2-128 0,0-4 192 0,0 2-64 15,-1-5-128-15,-3 4 0 16,-2-1 0-16,-4 1 0 0,-3 0 0 0,-12-6 0 0,9 11-192 0,-2 1 192 16,-4 1-320-16,-4-2 64 0,-4 0 16 0,-2 5 0 15,1 6 240-15,-5-2 0 16,-2-2 0-16,2 0-144 0,-2-2 144 0,1-1 0 0,-2 0 128 0,2-1-128 16,-1-1 0-16,4-4 0 0,6 0 0 0,3-9 0 15,0 0 0-15,0 0-288 0,0 0 48 0,12-5 16 16,1-7-480-16,2-1-80 0,2-4-32 0,2-5 0 15,-1-5 0-15,3-3 0 0,2-1 0 0,1-1 0 16,-2 0 160 0,3-2 16-16,3-1 16 0,2 2 0 0,0-2 400 0,0 2 80 0,0 2 16 0,-1 8 0 0,-2 2 256 15,-2 5 48-15,-7 2 16 0,-3 3 0 0,-5 6 320 0,-10 5 64 16,-2-12 0-16,2 12 16 0,0 0 96 0,-4 19 16 16,1 4 0-16,-1 7 0 0,-1 7-176 0,-3 6-16 15,2 2-16-15,-1 7 0 0,-1 6-80 0,2 3-16 16,-2 4 0-16,0 2 0 0,0-1-160 0,-1-1-48 15,3-3 0-15,2-4 0 0,1-4-192 0,2-5 144 16,1-4-144-16,1-4 128 0,0-7-304 0,-1-5-64 16,-1-6-16-16,2-6 0 0,2-4 64 0,-3-13 16 0,0 0 0 0,0 0 0 15,0 0 176-15,0 0 0 0,0 0 160 0,-7-11-160 16,0-6 0-16,0-4 0 0,1-3-176 0,-1-6 176 16,-1-4-208-16,0-3 80 0,1-5 128 0,1-4-208 15,4-7 64-15,2-3 16 0,2 0 0 0,4-7 0 16,-1-1-192-16,4-1-48 0,4-1 0 15,5 6 0-15,6 2 96 0,0 9 16 0,1 6 0 0,1 6 0 16,-4 8 256-16,1 3 0 16,-1 3 0-16,-4 2 0 0,-4 3 304 0,2 1 64 15,0 0 16-15,2 6 0 0,-1 2-64 0,-1 4 0 0,-5 1 0 16,-11 4 0-16,13 7-112 0,-2 2-16 0,-5 3-16 0,-3 1 0 16,-3 1-176-16,-1 0 0 0,-3 8 0 0,-2 1 0 15,-1 0 0-15,-3 2 0 0,1 2 0 0,-1 1-176 16,-1-1 176-16,2-4 0 0,3-2 0 0,1-2 0 15,1-2 0-15,2-7 0 0,2-10 0 0,0 0 0 0,4 9-288 0,-4-9 32 16,11 5 0-16,-1-5 0 16,1-5-160-16,2-1-32 0,1-5 0 0,0-1 0 15,1-1-64-15,3-1-32 0,4-3 0 0,5-1 0 0,3 0 112 0,4-2 32 16,4-2 0-16,1 1 0 0,3-2 64 0,-3 3 16 16,-5-1 0-16,-5 2 0 0,-5-1 176 0,-4-2 144 15,-2 2-192-15,-3 1 192 0,-4 1 0 0,-2 2 144 16,1 2 16-16,-4 0 0 0,-2-1 288 0,-1 4 64 15,-3 11 16-15,0 0 0 0,0 0 336 0,0 0 64 16,0 0 16-16,-10 7 0 0,0 2-368 0,0 1-80 16,-5 1-16-16,-2 3 0 0,-2 5-480 0,-1 4 0 15,-1 2 0-15,2 1 0 0,-2-3 128 0,3 2 48 16,-1 0 0-16,4-2 0 0,0-1 16 0,6-1 0 16,3-6 0-16,1-1 0 0,3-1-16 0,2-13 0 15,0 0 0-15,0 0 0 0,0 0-176 0,0 0 0 16,12 8-160-16,-12-8 160 0,14 5-176 0,2-9 176 0,2 2-192 0,2-5 192 15,-1-3-320-15,-2-3 32 0,-1-3 16 0,-2 2 0 16,1-3-160-16,-1-2-16 16,-2 1-16-16,-1 1 0 0,-3 2 16 0,0 1 0 15,0 1 0-15,-2 4 0 0,-2 2 96 0,-4 7 32 0,0 0 0 0,0 0 0 16,0 0 320-16,0 0 160 0,0 0-16 0,0 0 0 16,0 0 128-16,4 11 32 0,-1 1 0 0,-1 1 0 0,2 1-128 0,3-1-32 15,-1-2 0-15,5-1 0 16,1-3 48-16,-1-3 16 0,2-4 0 0,-1-2 0 15,0-2-208-15,2-1 144 0,2 0-144 0,2-7 128 16,2-1-128-16,-1 2 0 0,1-3 0 0,1-2 0 0,-1-1 0 16,3 1-256-16,-3 3 64 0,3-1 16 0,-1-5 48 15,-1 2 0-15,-3 0 0 0,-2 0 0 0,-3-5 128 0,-2 3 0 16,-3 2 0-16,0 4 128 0,-1 1-128 0,-4 4 0 16,-3 8 0-16,0 0-128 0,0 0 400 0,0 0 96 15,-9-1 16-15,0 4 0 0,-1 3 32 0,1 4 16 16,-2 4 0-16,3 5 0 0,1 2-432 0,3 0 0 15,1-2 0-15,3 1 0 0,1-2 144 0,5 0-144 16,0-2 160-16,6 1-160 0,2-3 0 0,3 1-160 16,3-1 0-16,-2-7 0 15,-1-1-912-15,-3-2-176 0,-1-3-32 0</inkml:trace>
  <inkml:trace contextRef="#ctx0" brushRef="#br1" timeOffset="57242.01">14169 1376 18431 0,'0'0'816'0,"0"0"160"0,0 0-784 0,10-7-192 0,1-3 0 0,0-2 0 16,2-5 1184-16,0 0 192 15,4 3 32-15,2 0 16 0,-2-2-592 0,2 0-128 0,1 0-32 0,-1 2 0 16,2-1-400-16,-3 0-80 0,-1 2 0 0,-4 2-16 16,-5-1-176-16,-5 0 0 0,-6 1-160 0,-2 1 160 15,-4 0-336-15,-3 5 16 0,-5 3 16 0,-4 6 0 16,-1 3 160-16,-1 2 144 0,-3 3-208 0,1 3 80 0,1 5 384 0,2 1 64 15,1-2 32-15,6 2 0 0,2 4 464 0,2-2 80 16,2 4 32-16,4-3 0 0,4 1-336 0,5-3-64 16,6-1-16-16,3-4 0 0,1-5-256 0,7-3-48 15,4-4-16-15,8-1 0 16,12-1-1312-16,6-2-272 0,6-5-48 0,-4-5-11312 16</inkml:trace>
  <inkml:trace contextRef="#ctx0" brushRef="#br1" timeOffset="57892.23">15166 1283 14735 0,'0'0'1312'0,"0"0"-1056"0,0 0-256 0,0 0 0 15,-6-6 1952-15,4 1 336 0,5-3 64 0,3 0 16 16,4-1-784-16,3-3-160 0,4-2-16 0,0-2-16 0,2-2-704 0,2-2-144 15,2-2-32-15,2 3 0 0,3-1-272 0,-4 3-64 16,2-1-16-16,-2-2 0 16,-5 6-16-16,-2 1 0 0,-4 0 0 0,-2 0 0 15,-5 0 48-15,0 2 16 0,-1 2 0 0,-5 9 0 0,0 0-80 0,0 0 0 16,-16-2-128-16,-2 0 192 0,-4 4 512 0,-2 4 112 16,-2 5 16-16,-1 3 0 15,-1 3-1776-15,4 3-336 0,0 4-80 0,5 5-16 0,0 0 1152 0,4-1 224 16,3 0 0-16,3-2 0 0,1-3 192 0,4-2-192 15,5 0 192-15,2-8-192 0,-3-13 0 0,8 10 0 16,-8-10 0-16,14 3 0 0,1-6 0 0,4 0-192 16,5-4 0-16,7-3 0 15,5-5-336-15,9-3-64 0,6-2-16 0,1-6 0 16,0-1-688-16,-4 1-144 0,-8-4-32 0,-2 0 0 16,-1-1-32-16,-3 2-16 0,-2 3 0 0,1-3 0 15,2 2 368-15,-1 3 80 0,-1 6 16 0,-6 1 0 0,-4-1 1296 0,-6 6 256 0,-5 6 48 16,-12 6 16-16,0 0 1056 0,0 0 224 15,-10 6 32-15,-6 5 16 0,-2 2-80 0,-3 4-16 0,-4 7 0 16,-1 1 0-16,0 3-768 0,1 3-144 16,-1 1-48-16,1 1 0 0,2 1-368 0,-1-4-80 15,2 0 0-15,4-3-16 0,2-2-176 0,3-2-16 0,3-3-16 0,3 1 0 16,7 1-336-16,0-8-64 0,-1-3-16 0,2-6 0 31,-1-5-736-31,0 0-160 0,0 0-16 0,0 0-16 0,4-20-2016 0,2-4-416 0,-4 0-80 16,1-1-5264-16</inkml:trace>
  <inkml:trace contextRef="#ctx0" brushRef="#br1" timeOffset="58794.74">15645 1028 1839 0,'4'-18'0'0,"-4"18"160"0,0-13-160 0,0 13 0 16,0 0 0-16,0 0 0 0,0 0 4384 0,0 0 848 16,0 0 160-16,0 0 48 0,0 0-3424 0,0 0-672 15,6 13-144-15,3 0-32 0,3-3-576 0,1 1-112 16,3-1-32-16,3-3 0 0,1-1-144 0,3-5-48 16,3-5 0-16,0-1 0 0,3-3-112 0,6-2-16 15,4-2-128-15,3-2 192 0,0-4-192 0,-2-1-128 16,-2-1 128-16,-3 1-208 0,-6 1 80 15,-3 0 128-15,-3-4-208 0,0-3 80 0,-7-3 128 0,0 1 144 16,-3-2-16-16,-1 3-128 0,-3 5 496 0,-4 7-16 16,-2 6 0-16,-3 8 0 0,0 0 400 0,0 0 80 15,0 0 0-15,-4 13 16 0,-4 11-480 0,-2 3-112 16,-3 7 0-16,-2 3-16 0,0 0-368 0,-2 5 0 16,-3 2 0-16,2 6 0 0,0 3 0 0,1 0 0 15,0-3 0-15,2 0 0 0,4-3 0 0,2-1 0 0,-1-2 0 0,5-5 0 31,3-4-576-31,2-5-16 0,-2-2-16 0,2-8 0 16,3-4-160-16,-3-3-48 0,0-13 0 0,0 0 0 0,0 0 400 0,0 0 80 0,0-19 16 0,3-1 0 31,-2-1-96-31,3-5-16 0,1-4 0 0,1-5 0 0,0-6 112 0,2-3 0 16,1-4 16-16,2-4 0 0,2-3 304 0,3-1 0 0,4 0 0 0,0 4 0 16,3 2-224-16,-1 3 16 0,0 3 0 0,0 6 0 15,2 5 48-15,-1 7 16 0,2 4 0 0,-3 5 0 16,0 0 448-16,-1 6 80 0,0 5 32 0,-3 8 0 15,0 6 32-15,-3 5 0 0,-5 5 0 0,-3 0 0 16,-5 3-256-16,-3 4-32 0,-3 3-16 0,-5 2 0 16,-4 0-144-16,-4 0 160 0,-3-1-160 0,0-2 160 0,-1-1-160 15,2-2-272-15,4-5 64 0,4 0 16 0,6-4-128 0,3-2-32 16,2-13 0-16,0 0 0 0,0 0 48 0,0 0 16 16,0 0 0-16,0 0 0 15,15-9-352-15,5-1-64 0,1-3 0 0,3-2-16 16,4 0-192-16,3-2-48 0,6-5 0 0,2 1 0 15,2 0-400-15,-3-5-96 0,-4-3-16 0,-4-9 0 16,-3-7 96-16,-2-7 16 0,-3 0 0 0,2 3 0 0,-2 4 1104 0,-1 2 256 16,-3 6 0-16,-2 3 0 0,-1 6 1600 0,0 7 304 15,-5 6 48-15,-2 2 16 0,-5 4-64 0,-2 3-16 16,-1 6 0-16,0 0 0 0,-3 15-576 0,-5 6-112 16,-1 4-32-16,-1 6 0 0,-2 6-448 0,-2-1-80 15,-1 9-32-15,1 0 0 0,1 2-352 0,3-3-80 16,1-2-16-16,3-5 0 0,1-6-160 0,3-4 160 15,0-2-160-15,5-3 160 0,2-1-160 0,2-3-176 16,-2-6 48-16,1 0 0 0,-6-12-64 0,13 4-16 16,0-2 0-16,0-2 0 0,-1-5 16 0,1 0 0 15,2-2 0-15,3-3 0 0,0-3-32 0,5-1 0 0,0-1 0 16,0 0 0-16,2-1-16 0,1 0 0 0,-1-1 0 0,-3 2 0 16,-1-2 48-16,-6 0 16 0,-3 5 0 0,-5 2 0 15,-2 2 176-15,-5 8 256 0,-5-9-64 0,-1 5-16 16,6 4 528-16,0 0 96 0,0 0 32 0,-5 13 0 15,1 1-640-15,2-2-192 0,-1 0 128 0,3-2-128 16,4 2 0-16,1-4 0 0,-5-8 0 16,13 7 0-16,2-1 0 0,-1-2 0 0,-1-3 128 0,1-4-128 15,1-2 144-15,-1-1-16 0,-1 0-128 0,-1 0 192 0,-2-3-32 0,-1 0-16 16,-1 2 0-16,-1 1 0 0,-7 6-144 0,0 0 192 16,0 0-192-16,0 0 192 0,0 0 688 0,0 0 144 15,0 0 16-15,0 0 16 16,0 0-2064-16,0 0-400 0,0 0-96 15,0 0-16-15,0 0 48 0,-4-15 16 0,4 2 0 0,5 0-10256 0</inkml:trace>
  <inkml:trace contextRef="#ctx0" brushRef="#br1" timeOffset="59045.55">17822 453 9215 0,'0'0'816'0,"0"0"-656"16,0 0-160-16,0 0 0 0,0 0 3520 0,0 0 656 15,-8 5 144-15,-4 2 32 0,-2-1-2288 0,-4 5-448 16,-3-1-80-16,-3 6-32 0,-3 3-720 0,1 5-144 15,1 1-16-15,4-2-16 0,4 2-416 0,4-2-192 16,3 1 160-16,5-2-160 0,2-1 0 0,4-2 0 0,3 1 0 0,1-5 0 16,2 1 0-16,1 0 0 15,1-2 0-15,1-1 0 0,1-1 0 0,-2-2 0 0,-1 1 0 16,-3-2 144-16,-1-1-144 0,-2 1 160 0,0-1-160 0,-4-1 160 16,-1 0-160-16,-3 1 160 0,-1 0-160 0,-1-1 160 15,-3 0-160-15,1-1 0 0,-1 1 0 16,-3 0 0-16,1-4-544 15,13-3-144-15,-9 0-16 0,9 0-16 0,0 0-2352 0,0 0-448 0</inkml:trace>
  <inkml:trace contextRef="#ctx0" brushRef="#br1" timeOffset="59818.22">17922 731 911 0,'0'0'0'0,"2"9"0"0,-2-1 0 0,-3 2 0 0,0-1 5456 15,1 4 1008-15,0 4 208 0,0 0 48 16,-1-1-4672-16,1-1-944 0,0 0-176 0,2-2-32 0,0-3-320 0,2 1-48 15,-1-4-16-15,-1-7 0 0,4 8-512 0,-4-8 0 16,0 0 0-16,0 0 0 16,10 0-640-16,-10 0-16 0,9-6-16 0,0-3 0 15,-1 0-800-15,0-6-176 0,-1-4-16 0,-2 0-16 16,-1 1-1552-16,-2-5-304 0,0-7-64 0,2-4-16 16,-1-5 2112-16,1 1 416 0,2 0 96 0,-2 0 16 0,-1 3 1376 0,3 5 288 15,-2 5 48-15,1 6 16 0,1-2 496 0,-1 8 96 16,-1 4 32-16,2 1 0 0,-1 1-416 0,-5 7-64 15,0 0-32-15,12-1 0 0,-12 1-864 0,0 0 0 16,13 9 0-16,-3 0 0 16,-10-9-848-16,10 13-96 0,1 2-16 0,-1-2 0 15,1-3-272-15,0 3-64 0,-1 2-16 0,1-1 0 16,0 0 720-16,1 2 144 0,-1-1 16 0,-2-3 16 0,2 1 1312 0,-2 2 256 16,-1 0 48-16,0 2 16 0,-3 0 1056 0,-3-1 224 0,-2-2 32 0,0 2 16 15,0-1-624-15,0 1-128 16,0-2-32-16,2 1 0 0,0-2-736 0,2 0-160 0,0-4-32 0,3 0 0 15,0-2-320-15,4-2-64 0,-1 1 0 0,3-4-16 16,2-4-224-16,0 2-32 0,0-4-16 0,-1 2 0 16,2-5-160-16,-2 1 0 0,-1-1 0 0,-1-1 0 15,-2-1 0-15,-1 0 128 0,-2-1-128 16,-3-1 192-16,-2 1 64 0,-2-1 0 0,-2 1 16 0,-3 0 0 16,-2-3-32-16,-2 1-16 0,-3 1 0 0,-2 2 0 0,-3-1-224 0,-1 3 0 15,-5 1 0-15,-5-1 0 0,4 2 0 0,5 4 0 16,3-2-208-16,4 3 64 15,3 3-432 1,9-3-96-16,0 0-16 0,0 0 0 0,0 0-752 0,15 1-160 0,2 0-16 0,3-1-16 16,5-1-96-16,0 0-32 0,0-2 0 0,0 1 0 15,1-2 288-15,0 0 64 0,1 1 16 0,-9 3 0 0,2 0 976 0,1 3 192 16,0-1 32-16,-1 2 16 0,0-2 1664 0,-2 3 336 16,-3-5 64-16,-1 6 16 0,-1-1 80 0,-3 5 0 15,-3 0 16-15,-1 3 0 0,0 0-720 0,-2 0-160 16,-3 0-32-16,-1 0 0 0,-1 0-576 0,-1-2-112 15,0 0-16-15,-1-1-16 0,3-10-176 0,0 0-16 0,0 0-16 0,0 0 0 16,0 0-160-16,0 0 0 16,0 0 0-16,12 2 0 0,3-1 0 0,5-4-224 0,2-5 48 0,2-3 16 15,0 0-144-15,1-2-16 0,0-2-16 16,-3 0 0-16,-2-2 16 0,-3 2 16 0,-6 4 0 0,1 1 0 16,-3 5 464-16,-9 5 96 0,0 0 0 0,0 0 16 15,1 15 464-15,-2 3 96 0,-4 1 0 0,-2 5 16 16,1-1-208-16,1-2-32 15,-2 1-16-15,3-3 0 0,4-1-256 0,2-5-48 16,1-1-16-16,4-1 0 0,2-2-496 0,4-2-96 0,3-2-32 0,1-1-10144 16,-2-7-2048-16</inkml:trace>
  <inkml:trace contextRef="#ctx0" brushRef="#br1" timeOffset="60220.95">19584 453 5519 0,'0'0'240'0,"0"0"64"0,0 0-304 0,0 0 0 0,3-5 0 0,0 3 0 15,-3 2 4864-15,0 0 896 0,0 0 192 0,0 0 48 16,0 23-4080-16,0-1-800 0,0 3-160 0,-3 1-48 16,2-2-464-16,-1 1-112 0,1-3-16 0,0 3 0 15,1 0-512-15,0 0-96 0,0-3-32 0,1-1-8832 16,-3-2-1792-16</inkml:trace>
  <inkml:trace contextRef="#ctx0" brushRef="#br1" timeOffset="60366.9">19519 900 27407 0,'0'0'592'0,"0"0"128"0,-8 9 32 0,1-2 32 0,-3-5-624 0,4 2-160 15,-1 3 0-15,7-7 0 0,0 0 848 0,0 0 144 16,0 0 32-16,4 13 0 0,2-1-768 0,-6-12-256 16,9 13 144-16,0-7-14016 0</inkml:trace>
  <inkml:trace contextRef="#ctx0" brushRef="#br1" timeOffset="60743.8">20016 654 29887 0,'0'0'656'0,"0"0"144"0,0 0 32 0,-5 1 0 0,-3-1-672 0,0 0-160 0,2 0 0 0,-2 5 0 0,-1-1 736 0,1 5 112 16,-1 2 32-16,1 2 0 0,1 0-576 0,2 1-112 15,0 2-32-15,4 1 0 0,5 2-384 0,-2-3-80 16,-1-2-16-16,2 1 0 16,1-2-1984-16,1-2-416 15,-2 1-80-15,-2-3-16 0</inkml:trace>
  <inkml:trace contextRef="#ctx0" brushRef="#br1" timeOffset="60866.58">19880 997 12895 0,'0'0'576'0,"0"0"112"0,-5 5-560 0,0 1-128 0,1 1 0 0,4-7 0 15,0 0 1632-15,0 0 288 0,0 0 64 0,0 0-7008 32,8 4-1408-32</inkml:trace>
  <inkml:trace contextRef="#ctx0" brushRef="#br1" timeOffset="61024.59">20440 499 27183 0,'0'0'1200'0,"0"0"256"0,-4 6-1168 0,-3 3-288 0,-2 0 0 0,0 3 0 0,0 0 192 0,0 1-32 16,1 3 0-16,3 2 0 0,2 3 352 0,2-1 80 15,-1 5 16-15,1-3 0 16,1 6-1152-1,-1-5-224-15,0-3-64 0,-2-2-11648 0</inkml:trace>
  <inkml:trace contextRef="#ctx0" brushRef="#br1" timeOffset="61116.27">20339 958 31791 0,'0'0'704'0,"0"0"128"0,-2 6 48 0,2-6 16 0,0 0-720 0,0 0-176 16,0 0 0-16,0 0 0 0,0 0 752 0,0 0 112 16,9 3 32-16,3-3 0 0</inkml:trace>
  <inkml:trace contextRef="#ctx0" brushRef="#br1" timeOffset="77989.39">19773 2296 7359 0,'-5'-7'320'0,"0"0"80"0,5 7-400 0,-6-6 0 0,0 0 0 0,6 6 0 16,-8-5 4144-16,1 1 736 0,-2-1 160 0,1 1 16 15,3 1-3728-15,5 3-752 0,0 0-160 0,0 0-32 16,0 0 32-16,0 0 0 0,0 0 0 0,5 8 0 16,0 3-32-16,3 2 0 0,0-3 0 0,2 6 0 15,2 1 400-15,-1 2 80 0,3 2 16 0,6 17 0 16,-1-5-96-16,-2-3-16 0,0-2 0 0,-3-2 0 15,-1-2-384-15,0-5-96 0,0 2-16 0,-5-8 0 0,0 0-128 0,1 0-16 16,-1 0-128-16,-1-1 192 16,0-3-64-16,-2 2-128 0,2-2 176 0,-2 0-176 0,0 1 0 0,0-1 0 15,-5-9-240-15,4 7 80 16,1 2-1760-16,1 0-336 0,-6-9-80 0,0 0-7216 16,0 0-1456-16</inkml:trace>
  <inkml:trace contextRef="#ctx0" brushRef="#br1" timeOffset="78240.36">19801 2652 11967 0,'-17'3'528'0,"12"-2"112"0,-1 2-512 0,-3 1-128 16,-1 0 0-16,1 1 0 0,2-1 2976 0,3 2 560 15,4-6 112-15,0 7 32 0,0 2-2848 0,3 1-576 0,2-2-128 0,3 4 0 16,2 1 416-16,3 1 96 16,2 1 0-16,2 0 16 0,1-2-16 0,0 0 0 15,1 0 0-15,-1-1 0 0,-3-1-48 0,2-2-16 16,-1-1 0-16,0-3 0 0,-2-1-176 0,0-2-32 0,2 0-16 0,-3-2 0 15,-3 0 96-15,1-2 0 0,-1 0 16 0,-1-1 0 16,1 0-208-16,-1 0-32 16,-1-3-16-16,-2 0 0 0,1-2 0 0,-2-2 0 0,0-5 0 0,-1 2 0 15,1-1-80-15,0-3-128 0,1-3 176 0,-1 1-176 16,-1-2-208-16,2-9-160 0,1 4-16 0,-2 0-16 16,0 5-1872-16,0-1-368 0,-1 0-80 0</inkml:trace>
  <inkml:trace contextRef="#ctx0" brushRef="#br1" timeOffset="78581.29">19536 2372 21183 0,'0'0'1888'0,"-13"-1"-1504"16,-5-6-384-16,5 1 0 0,2-1 1344 0,6 1 208 0,3-1 48 0,3-1 0 15,3-2-992-15,2-6-192 0,6-3-32 0,8-7-16 16,6-7-128-16,10-2-32 0,10-2 0 0,11-2 0 16,10-3-208-16,6 2 0 15,5 4 0-15,-2 2-8528 16,-7-3-1792-16</inkml:trace>
  <inkml:trace contextRef="#ctx0" brushRef="#br1" timeOffset="81228.02">18972 17875 12895 0,'0'0'1152'0,"0"0"-928"0,4-8-224 0,-4 8 0 16,2-9 3072-16,-2 9 560 0,3-8 112 0,-4 4 32 15,1 4-2688-15,0 0-544 0,0 0-96 0,-4 4-32 16,-4-2 672-16,0 5 128 0,-2 2 16 0,-1 3 16 15,-2 1-352-15,-3 2-80 0,1 4-16 0,-1-1 0 16,-2 0-576-16,1 0-224 0,-4 5 176 0,3-3-176 16,-2-1 0-16,1 2 128 0,-5-1-128 0,3 0 0 15,1 1 0-15,0-2 0 0,-1-2-192 0,4 6 192 32,4 0-1296-32,-1-2-160 0,-2-5-16 0,0-3-8128 0,2-3-1600 0</inkml:trace>
  <inkml:trace contextRef="#ctx0" brushRef="#br1" timeOffset="81403.52">18407 18221 5519 0,'0'0'496'0,"0"0"-496"0,0 0 0 0,0 0 0 0,-5-7 4352 0,0-1 784 16,0 2 160-16,2 1 16 0,3 3-3776 0,0 2-752 15,0 0-144-15,0 0-48 0,17 14-592 0,0 3-208 16,1 3 0-16,-1-1 0 0,1 3 448 0,-2 0 80 16,0 1 32-16,-1-1 0 0,2 2-96 0,0-1-32 15,1-2 0-15,-2-3 0 0,0 0-32 0,2-2-16 16,3-2 0-16,0-1 0 15,-3-1-624-15,0-3-128 0,-1 0-32 0</inkml:trace>
  <inkml:trace contextRef="#ctx0" brushRef="#br1" timeOffset="81667.97">18989 17862 17503 0,'0'0'1552'0,"0"0"-1232"0,0 0-320 0,0 0 0 16,0 0 2192-16,-11-3 384 0,1 0 80 0,1 3 16 16,-2 4-2064-16,1 1-416 0,-3 3-64 0,-4 1-128 0,-3 3 0 0,-1 0 0 15,-2 0 0-15,1 1 0 0,1 1 128 0,0-1-128 16,3-3 0-16,6 3 0 0,7 2 0 0,0-2 0 15,-2-4-128-15,7-9-8000 16,-6 8-1600-16</inkml:trace>
  <inkml:trace contextRef="#ctx0" brushRef="#br1" timeOffset="81777.05">18994 17897 12895 0,'13'-4'1152'0,"0"1"-928"16,1 1-224-16,-14 2 0 0,17 5 2592 0,3 4 480 15,-2 0 80-15,2 7 32 0,-2 2-2160 0,0 3-448 16,-1 1-64-16,-1 12-8016 15,-1 6-1600-15</inkml:trace>
  <inkml:trace contextRef="#ctx0" brushRef="#br1" timeOffset="96672.21">22824 11507 11055 0,'0'0'976'0,"0"0"-784"0,0 0-192 0,0 0 0 0,0 0 1712 0,0 0 288 16,0 0 64-16,0 0 16 0,0 0-1056 0,0 0-192 0,1-2-64 0,2-5 0 16,-3 7 288-16,0 0 48 0,0 0 16 0,0 0 0 15,0 0-352-15,0 0-80 0,1-5-16 0,-1 5 0 0,0 0-160 0,0 0-48 16,0 0 0-16,0 0 0 15,0 0 0-15,0 0 0 0,-6 1 0 0,1 2 0 0,-1 1-464 0,1 1 0 16,0-1 0-16,0 2 0 0,5-6 0 0,-4 8 0 16,4-8 0-16,0 0 0 0,-3 8 0 0,3-8 0 15,0 0 0-15,2 12-160 0,-2-12 160 0,5 9 0 16,3 0 0-16,1-3 0 0,0 0 0 0,0-4 0 16,0 0 0-16,0-2 0 0,2-2 128 0,0 0-128 15,1-1 160-15,1-2-160 0,0 0 0 0,0-2 0 16,0-1-176-16,0 0 176 0,-1-1-192 0,-1 2 192 15,-2-4-192-15,-2 2 192 0,0 0 0 0,-2 1 0 16,-1-1 0-16,-4 9 0 0,-1-7 0 0,-3 2 0 16,-3 0 0-16,0 1 0 0,-3 1 0 0,-1 3 0 15,-4 3 0-15,0 0 192 0,-2-1-32 0,0 3 0 16,1 2 0-16,1 0 0 0,0 0-160 0,1 0 0 16,2 2 0-16,3 0 128 0,2-2 0 0,2 0-128 15,0 0 192-15,5-7-64 0,0 0-128 0,0 0 0 16,0 0 144-16,8 6-144 0,1 1 128 0,1-3-128 15,0-1 160-15,1-2-160 0,2 1 192 0,2 1-64 0,-1-3-128 0,2-3 192 16,-2 1-192-16,2 1 0 0,-2-3 0 0,0 1 0 16,2-2-224-16,-4 0 16 0,-2 1 0 0,-2 1 0 15,-2-3 48-15,-6 6 16 16,0 0 0-16,0 0 0 0,0 0 144 0,-2-7 0 16,-3 2 128-16,-3 0-128 0,-3-2 304 0,0 3-16 15,-1 3 0-15,1 0 0 0,0-3 0 0,2 4 0 0,-1 1 0 0,3 2 0 16,0-3 32-16,7 0 16 0,0 0 0 0,0 0 0 15,0 0-48-15,0 0-16 0,0 0 0 0,0 0 0 16,0 0-432-16,8 1-96 0,2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15:52:40.96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29238 18247 22111 0,'14'-11'976'0,"-14"2"208"0,0-3-944 0,0 3-240 0,1 0 0 0,-1 9 0 16,0 0 1680-16,8-6 304 0,-1 0 48 0,4 1 16 15,2 2-1680-15,0-2-368 0,-1 2 0 0,1-2 0 16,1-2 384-16,2 1 112 0,1-1 16 0,2 5 16 16,1-2-48-16,-1 1-16 0,3 3 0 0,1 2 0 15,0-2-320-15,1 4-144 0,-2-4 128 0,-1 2-128 16,-2 2 0-16,2 0 0 0,0 8 0 0,-2-3 0 16,-2-4 0-16,0-1-320 0,-1 1 48 0,-2-1 16 31,-1-4-768-31,2 0-128 0,-1 0-48 0,-1-4-7616 0,0 2-1520 0</inkml:trace>
  <inkml:trace contextRef="#ctx0" brushRef="#br0" timeOffset="400.43">30177 18004 23775 0,'0'0'1056'0,"12"-3"224"0,-2-2-1024 0,1 3-256 15,-1 2 0-15,1 0 0 0,0 0 416 0,1 0 32 16,1 4 16-16,-1-1 0 0,-12-3 0 0,13 4 0 16,0 0 0-16,-3 0 0 0,-1 1-80 0,-9-5-32 15,0 0 0-15,10 10 0 0,-5 0-224 0,-5-10-128 0,0 0 160 16,1 13-160-16,-2-2 0 0,-4 1 0 0,-3-5 0 0,-3 2 0 16,-2 2 144-16,-2 1-144 0,-4 0 128 0,-1-2-128 15,-4 2 0-15,-1-4 0 0,-1-2 0 0,1 2 0 16,2 1 0-16,3 0 0 0,5-2 0 0,3-2 0 15,6 0 0-15,6-5 0 0,-6 10-176 0,6-10 176 16,0 10-272-16,4-1 16 0,3-1 16 0,1 2 0 16,2 2 64-16,3-3 16 0,1 2 0 0,2-1 0 15,-2-1 160-15,2-1 0 0,0 0-144 0,-2 2 144 16,-1 1-144-16,-1-1 144 0,-2-6-192 0,-10-4 192 16,0 0 0-16,8 13 0 0,-8-13 0 0,1 13 0 15,-1-13 0-15,-4 13 0 0,-3-4 160 0,-6 2-32 16,-6-3 112-16,-5 1 16 0,-6 0 16 0,-3-3 0 0,-2 2-400 15,-2-4-96-15,-1 3-16 0,6-1 0 16,1 1-336-16,4-2-80 16,5 0-16-16,3-1-10720 0</inkml:trace>
  <inkml:trace contextRef="#ctx0" brushRef="#br0" timeOffset="570.63">30507 18317 21183 0,'34'-4'944'0,"-9"-2"192"0,2 2-912 0,3 2-224 16,4 1 0-16,0-2 0 0,0 3 2032 0,-3 0 352 0,-2-1 80 0,-2-1 16 31,-2 1-3120-31,-3 1-640 0,-2 1-112 0,-4-6-16 0</inkml:trace>
  <inkml:trace contextRef="#ctx0" brushRef="#br0" timeOffset="7016.43">3506 1114 17503 0,'0'0'1552'0,"0"0"-1232"0,0 0-320 0,0-10 0 0,0 10 1216 0,8-7 192 16,-3 0 48-16,6 1 0 0,5-1-368 0,5 1-80 15,5 2-16-15,-6 1 0 0,0-2-96 0,5 4 0 0,3-3-16 0,15 1 0 16,-3-2-624-16,-3 3-112 0,-6-1-16 0,-10 0-128 16,1 1 160-16,1-1-160 0,1-1 128 0,2 0-128 15,1 3-192-15,1 0-112 0,-1-1-16 0,0-2-16 31,3 2-800-31,-2 2-144 0,-5-3-48 0,-1 1-6432 0,-3 0-1296 0</inkml:trace>
  <inkml:trace contextRef="#ctx0" brushRef="#br0" timeOffset="7165.87">4002 1059 4607 0,'-11'16'400'0,"-9"10"-400"0,2 4 0 0,-3 4 0 15,-2 8 3696-15,-2-1 656 0,-5-3 128 0,2 2 16 0,2 5-2400 0,3-1-496 16,-1-2-80-16,4 0-32 0,1-3-640 0,8-2-128 15,4 0-16-15,4-3-16 0,5 1-688 0,3-5 0 16,3-1-208-16,4-1 48 16,1-1-576-16,3-5-112 0,1-9-32 0,0-3-6928 15,-2-3-1408-15</inkml:trace>
  <inkml:trace contextRef="#ctx0" brushRef="#br0" timeOffset="7550.01">4387 1399 14735 0,'-12'7'1312'0,"6"0"-1056"0,-1 4-256 16,-3 4 0-16,-6 2 1152 0,2-1 192 0,-1 4 16 0,1-6 16 0,-3 3-96 0,5 0 0 15,5-1-16-15,0 0 0 16,5-2-576-16,0-1-112 0,2-13-32 0,0 0 0 15,0 0-176-15,7 16-48 0,-7-16 0 0,14 9 0 0,4-3-160 0,-3-3-32 16,-2-3-128-16,2-1 192 0,4-2-192 0,-1-1-128 16,-3-3 128-16,0 0-208 0,-5-2 16 0,5-3 16 15,2 0 0-15,-3-1 0 0,-2-4-144 0,-3 4-16 16,-4-3-16-16,0 3 0 0,-2 2 96 0,-2-1 0 16,-2 1 16-16,-2 1 0 0,2 0 240 0,1 10 0 15,-5-8 0-15,-3 4-144 0,8 4 144 0,-12 0 0 16,0 2 160-16,2 5-160 0,0 0 272 0,-2 0-32 15,-1 2-16-15,2 1 0 0,6 1-224 0,-1 0 0 16,-2-2 0-16,3 1 0 0,2 2 0 0,2-3 0 16,1-9 0-16,0 11 0 15,0-11-320-15,7 10-128 0,4-3 0 0,1-5-10464 0</inkml:trace>
  <inkml:trace contextRef="#ctx0" brushRef="#br0" timeOffset="7850.11">4789 1495 16863 0,'-15'6'752'0,"6"-1"144"0,-1 2-704 0,-2-1-192 0,0 1 0 0,-1 2 0 15,3-2 1168-15,1-1 208 0,1 2 32 0,3 1 16 16,-1-5-528-16,6-4-128 0,0 0 0 0,0 0-16 16,0 0-608-16,-1 10-144 0,1-10 0 0,0 0 0 15,0 0 128-15,0 0-128 0,13 13 192 0,-13-13-64 16,17 7 64-16,0-1 16 0,1-2 0 0,0-1 0 15,-1-3-64-15,-1-1-16 0,-3-2 0 0,0-1 0 0,0 2-128 0,2-4 0 16,-4 1 0-16,1 1 0 0,0-1 0 0,-3 0-272 16,-9 5 64-16,10-8 16 0,1 0 192 0,-5 0-176 15,-2-1 176-15,-1 0-160 0,-1 0 160 16,-2 9 0-16,2-9 0 0,-2 9 0 16,-2-11 0-16,2 11 0 0,0 0 0 0,0 0 0 15,-5-13-352-15,1 6-144 0,4 7-16 16</inkml:trace>
  <inkml:trace contextRef="#ctx0" brushRef="#br1" timeOffset="11334.03">3862 1376 21183 0,'-23'3'1888'0,"-3"-1"-1504"0,-4 0-384 0,4-1 0 16,3-1 384-16,-1-1 0 0,0-3 0 0,3 1 0 15,6-1 80-15,4 1 32 0,2-3 0 0,2-1 0 16,-1 4 80-16,8 3 0 0,0-8 16 0,7 3 0 0,4-5-592 0,8 1-288 15,3-4 32-15,3 1 0 16,3-6-96-16,5 0-16 0,2-2 0 0,3-2 0 0,-2 1 368 0,7 1 128 16,6 1 0-16,7 2 0 0,10 0 0 0,1 2 0 15,-3 2 0-15,-11 1 0 0,-7 0-128 0,-3 4 0 16,-3 2 0-16,-6 1 0 0,-8 1-208 0,-6 4 80 16,-3 2 128-16,-17-2-208 0,0 0 208 0,0 0-192 15,1 11 192-15,-5 4-192 0,-5 2 368 0,-7 3 80 16,-7 0 0-16,-2 3 16 0,-1 2-128 0,-5 1-16 15,-10 1-128-15,-3-2 192 0,-4-2-192 0,-1-4 0 0,2-4 128 16,6 1-128-16,3 0 0 0,7-2 0 16,6-5 0-16,7-1 0 0,5-4 144 0,13-4-16 15,0 0 0-15,0 0 0 0,0 0-128 0,18-3-256 0,5-1 64 0,10 0 16 32,9-2-304-32,6-1-64 0,8 1-16 0,-4 1 0 15,-5-3-80-15,-3 0 0 0,-2 1-16 0,-2-2 0 0,-2 0 272 0,0 3 48 0,0 0 16 0,-3 4 0 16,-4 2 176-16,-5 2 144 0,-5 0-192 15,-8 2 192-15,-13-4 0 0,0 0 144 16,-2 11 16-16,-6 2 0 0,-5 2 736 0,-5-1 128 0,-5 2 48 0,-1-1 0 16,-2 0-448-16,1 0-96 0,3 2-16 0,0 0 0 15,-3-1-208-15,5-2-48 0,5-1-16 0,2-1 0 16,1-1-32-16,5-5 0 0,7-6 0 0,0 0 0 16,0 0-400-16,0 0-96 0,17 7-16 0,3-7 0 15,-1-4-400-15,3-2-96 0,2-3-16 0,5 0 0 0,6 4 336 0,3 1 64 16,-1-5 16-16,3 5 0 0,-1 0 144 0,-7 1 16 15,-6 2 16-15,-5 1 0 0,-5 3 224 0,-8 2-192 16,-8-5 192-16,-4 10-192 0,-5-2 848 0,-10 5 176 16,-7 6 48-16,-5-3 0 0,-2 4 64 0,1-4 16 15,-1 1 0-15,3 0 0 0,4 0-368 0,7-1-64 16,6-1-16-16,5-2 0 0,8-13-512 0,0 0-224 16,15 6 16-16,11-4-12672 0</inkml:trace>
  <inkml:trace contextRef="#ctx0" brushRef="#br1" timeOffset="11700.65">6336 1072 6447 0,'22'0'272'0,"-6"0"80"0,3 0-352 0,1 0 0 16,0-1 0-16,0 0 0 0,4-2 2880 0,1 2 512 16,1-1 112-16,2 2 16 0,4 0-2000 0,2 0-400 15,-1 0-80-15,5-2-16 0,4 1-624 0,4 1-128 16,3 3-16-16,-3-1-16 16,-6-2-768-16,-5-2-160 0,-6 0-16 0,-4 4-5888 0,-4-4-1152 0</inkml:trace>
  <inkml:trace contextRef="#ctx0" brushRef="#br1" timeOffset="11881.24">6772 1096 5519 0,'-15'13'496'0,"0"5"-496"16,-4 3 0-16,2 6 0 0,-1 8 3136 0,1-3 544 0,1-1 96 16,1 0 32-16,-1 1-1952 0,4-1-400 15,5 1-80-15,0-2-16 0,1-2-592 0,4 1-128 0,5-3-32 0,1-2 0 31,0-4-848-31,4-2-160 0,5 0-48 0,1-2 0 16,-1-4-1024-16,4-3-224 0,12-4-32 0,-1-6-16 0</inkml:trace>
  <inkml:trace contextRef="#ctx0" brushRef="#br1" timeOffset="12187.48">7127 1369 3679 0,'-10'7'160'0,"3"2"32"0,0 5-192 0,-2 1 0 16,-1 2 0-16,0 1 0 0,0 0 3712 0,-3 1 688 15,-1-3 144-15,3 4 16 0,0-3-2688 0,3 0-528 16,5-1-128-16,3-16 0 0,5 14-624 0,4 2-112 16,5-6-32-16,2 0 0 15,0-4-448-15,-1-4-288 0,1-2 32 0,2-2 16 0,4-4-48 16,-1 2-16-16,-3 1 0 0,1-4 0 0,-4-5 112 0,1 3 32 16,0 0 0-16,-2-1 0 0,-2-2 160 0,-5-1 128 15,-1 1-128-15,-6 0 176 0,-6 1 16 0,0-1 0 16,-5 2 0-16,-2-4 0 0,-1 3-192 0,0 0 128 15,-1 3-128-15,-3 5 128 0,-4-3-128 0,1 4-224 16,3 0 48-16,0 6 16 0,2 0-144 0,2 1-16 16,1 2-16-16,4 0 0 15,9-7-368-15,-8 3-80 0,8-3-16 0,0 0-5536 16,0 0-1120-16</inkml:trace>
  <inkml:trace contextRef="#ctx0" brushRef="#br1" timeOffset="12526.87">7447 1453 17903 0,'0'0'784'0,"-5"10"176"0,-1-1-768 0,1 2-192 0,-1-1 0 0,-2 1 0 16,-3-3 1008-16,0 2 144 0,0-3 48 0,5 2 0 0,1 1-352 0,5-10-64 15,0 0-16-15,0 0 0 0,0 0-480 0,0 0-96 16,2 13-32-16,-2-13 0 16,0 0-320-16,0 0-64 0,0 0-16 0,16 7 0 15,1-3-80-15,0-7-32 0,-2 2 0 0,1-2 0 16,0-3 192-16,-1-1 160 0,1 0-208 0,1 0 80 15,-2 0 0-15,0 1 0 0,-2 0 0 0,-3 3 0 0,-1-3 0 0,-9 6 0 16,0 0 0-16,12-1 0 0,-12 1 0 0,11 1 0 16,-11-1 0-16,0 0 0 0,0 0 128 0,11 8 0 15,0-3 0-15,-1 2 0 0,-10-7 0 0,12 5 0 16,-12-5 0-16,16 0 0 0,-1 0 256 0,-2-3-32 16,-1 0 0-16,-2-3 0 0,2 0-32 0,0-3 0 15,0 0 0-15,-2-2 0 16,0 2 0-16,-2-1-16 0,-1 0 0 0,-7 10 0 0,8-7 16 0,-2-3 0 15,-1 0 0-15,-1 1 0 0,-1-1-192 0,-3 10 0 16,0 0 0-16,0 0 128 16,0 0-1760-16,0 0-352 0,0 0-80 0,0 0-16 0</inkml:trace>
  <inkml:trace contextRef="#ctx0" brushRef="#br1" timeOffset="12647.79">8015 1542 7359 0,'0'0'320'0,"11"2"80"0,-1 1-400 0,1-3 0 16,2 0 0-16,0-2 0 0,0 0 1312 0,0-1 176 0,-3-1 48 0,1-1-4656 16,-4 0-912-16</inkml:trace>
  <inkml:trace contextRef="#ctx0" brushRef="#br1" timeOffset="13368.95">8007 1609 15663 0,'0'0'688'0,"0"0"144"0,0 0-656 0,0 0-176 0,0 0 0 0,12-1 0 0,-1-2 1024 0,-11 3 192 16,11-3 16-16,1-4 16 0,0 2-416 0,0 0-64 15,-1-2-32-15,2 1 0 0,-1-4-352 0,1 1-64 16,-1 0 0-16,1 0-16 0,0 0-144 0,0-1-32 16,0-2 0-16,-3 1 0 0,1 4 0 0,-2-4-128 15,0 2 192-15,-1 1-64 0,-2-1-128 0,0 2 192 16,-6 7-192-16,0 0 192 0,0 0-192 0,0 0 0 15,0 0 0-15,-7-7 0 0,-3 1 0 0,-2 5 0 16,-1 1 0-16,1 4-176 0,-1 1-128 0,0 0-16 16,-1 2-16-16,1 1 0 0,0 1 176 0,-2 4 160 15,2-3-208-15,-1 5 80 0,1-1 128 0,1 3 192 16,0-3-32-16,2 3-16 0,5-1-144 0,2 0 192 16,5-2-192-16,3-1 192 0,3-3-192 0,2 0 0 15,0-4-192-15,5 1 192 16,0-3-464-16,5-2 16 0,1 1 16 0,1-3 0 15,0-2-288-15,3 1-64 0,0-1-16 0</inkml:trace>
  <inkml:trace contextRef="#ctx0" brushRef="#br1" timeOffset="13918.28">8384 1602 12895 0,'0'0'1152'0,"0"0"-928"15,-6-7-224-15,6 7 0 0,-3-8 1232 0,3 8 208 16,4-12 32-16,3-1 16 0,2-2-976 0,1 0-192 16,2 1-32-16,2-2-16 0,3 1-144 0,-1 2-128 15,-2-2 192-15,-1 2-192 0,-1 2 384 0,-4-1-48 16,-2-5 0-16,-1 3 0 0,1 3 176 0,-2 1 48 16,-2-1 0-16,-2 11 0 0,0 0 64 0,-2-9 16 0,2 9 0 0,0 0 0 15,0 0-192-15,0 0-16 0,0 0-16 0,-10-2 0 16,-1-1-288-16,4 2-128 0,7 1 128 0,0 0-128 15,0 0 0-15,0 11 0 0,0-11 0 0,5 13 0 16,-5-13 0-16,12 11 0 16,2-2 0-16,-1-1 0 0,-1-2 0 0,0-2 0 0,1-1 144 0,0 0-16 15,0-1-128-15,1 2 176 0,-1-4-176 0,0 3 192 16,-1-1-192-16,0 2 0 0,-2-1 0 16,-10-3 128-16,0 0-128 0,11 6 0 0,-11-6 0 0,0 0 0 15,5 13 0-15,-5 3 0 0,-5 0-144 0,-2-1 144 16,-2 1 128-16,0 0 96 0,-1 3 16 0,0-1 0 15,0-2-96-15,2-3-16 0,2 1 0 0,3-1 0 16,6-2-128-16,2 1 128 0,3-5-128 0,0 0 128 16,2-2-640-16,2-2-144 0,2-2-32 0,2-2 0 15,-1-2-816-15,4-2-160 0</inkml:trace>
  <inkml:trace contextRef="#ctx0" brushRef="#br1" timeOffset="14173.6">9281 1458 9215 0,'0'0'400'0,"0"0"96"15,-9 8-496-15,3 5 0 0,2 0 0 0,-3 1 0 0,-2-2 3168 0,2-1 544 16,1 0 96-16,6-11 32 0,-3 12-2400 0,3-12-480 16,3 14-80-16,-3-14-32 0,0 0-336 0,13 11-80 15,1-5-16-15,-1-2 0 0,-1-5-112 0,1-3-32 16,-2 0 0-16,-4 0 0 0,1-2-272 0,0 0 160 0,-1 0-160 15,2-3 128-15,-3-3-128 0,-3 6 160 16,-1-1-160-16,0 1 160 0,-4-5-160 0,0 2 192 16,-2 0-192-16,0-6 192 0,0 2-320 0,0 3-64 15,-2-2-16-15,-4 1 0 16,1-1-1760-16,3 0-336 0</inkml:trace>
  <inkml:trace contextRef="#ctx0" brushRef="#br1" timeOffset="14868.68">9761 1531 25215 0,'0'0'1120'0,"0"0"224"0,0 0-1072 0,0 0-272 16,-4 11 0-16,4-11 0 0,0 0-256 0,0 0-128 15,0 0 0-15,0 0-16 0,0 0 608 0,17-2 128 0,1-3 32 0,2-5 0 16,-1-2-512-16,0-1-112 0,0-1 0 0,2-5-16 15,2 1-32-15,0-4 0 0,-3-2 0 0,0 4 0 16,1 0 304-16,-2-3 0 16,-3-5 0-16,-3 2 0 0,-4 0 128 0,0 3 96 15,-1-1 16-15,0 2 0 0,-3 0 48 0,-1 1 16 16,-4 1 0-16,0 2 0 0,-2 5 208 0,-2 4 32 16,-2 2 16-16,-3 5 0 0,-6-1 144 0,-1 8 48 15,-1 4 0-15,-4 8 0 0,0 4-560 0,-1 8-192 0,-3 9 0 0,2 7 144 16,-1 9-144-16,0 6 0 0,-2 6 0 0,0 2 0 15,-1 0 0-15,5 1 0 0,4 0 0 0,4-2 0 0,3-9 0 0,5-6 160 16,3-9-32-16,4-3-128 0,3-7 320 0,4-3-32 16,1-3-16-16,2-5 0 0,1-8-112 0,-1-1-32 15,2-4 0-15,-1-2 0 16,-3-6-464-16,2-2-112 0,-1-5 0 0,0-1-16 16,1-4-336-16,-1-2-64 0,2-5-16 0,-5 0 0 15,-5-6 160-15,1-1 16 0,-1 1 16 0,-2-8 0 16,-1-4-144-1,0-6-48-15,1-5 0 0,0 3 0 0,-3 2 560 0,1 3 128 0,-1 3 0 0,-1 6 16 0,-1 6 832 0,1 7 176 16,0 5 16-16,0 3 16 0,4 9-128 0,0 0-32 16,0 0 0-16,0 0 0 0,-3-4 64 0,3 4 16 15,0 0 0-15,0 0 0 0,8 16-208 0,0-3-32 16,3-1-16-16,0 1 0 0,4 0-208 0,3 0-32 16,7 0-16-16,2 0 0 0,2-3-16 0,1 0-16 15,4-4 0-15,-1 1 0 0,0-1-240 0,2 2-256 16,3 2 48-16,-5-4-9392 15,-11-5-1888-15</inkml:trace>
  <inkml:trace contextRef="#ctx0" brushRef="#br1" timeOffset="18839.11">13955 1630 32943 0,'-10'2'720'0,"10"-2"160"0,0 0 16 0,0 0 32 0,0 0-736 0,0 0-192 0,0 0 0 0,10 2 0 31,2-1-912-31,-1-1-224 0,1-1-32 0,3-3-16 0</inkml:trace>
  <inkml:trace contextRef="#ctx0" brushRef="#br1" timeOffset="20521.41">3255 7785 16575 0,'0'0'1472'0,"0"0"-1168"0,0 0-304 0,0 0 0 15,0 0 1680-15,0 0 288 0,0 0 48 0,2-1 16 16,15-1-1728-16,3 2-304 0,4 2-144 0,3-2 16 0,3-3 128 0,7-1 0 16,8 2 0-16,10-1 0 0,9 2 0 0,4-1 0 15,0 0 0-15,-1-1 0 16,0-2 0-16,11 2 0 0,12 3 0 0,4-2 0 15,2 0 0-15,2 0 144 0,0-2 0 0,12 4 0 0,12 4-16 0,-1-3 0 16,-3-2 0-16,12 3 0 0,16 2-128 16,-1-4 128-16,-6 0-128 0,14-2 128 0,10 4 128 0,10 1 32 15,8 1 0-15,-3-3 0 0,-8 2 80 0,9 1 16 16,10 0 0-16,11 1 0 0,4 1-64 0,1 1-16 16,-3-1 0-16,-2 1 0 0,-4-3-160 0,6 2-16 15,4 3-128-15,0 2 192 0,-1-2 0 0,-8 3 0 16,-11-3 0-16,-4-1 0 0,-4 1-192 0,1-3 0 0,-1 2-144 0,-8 0 144 31,-12 0-512-31,-2 1-16 0,2-3 0 0,-13 4-7728 16,-19-3-1536-16</inkml:trace>
  <inkml:trace contextRef="#ctx0" brushRef="#br1" timeOffset="21382.87">5611 5260 17967 0,'0'0'784'0,"0"0"176"0,0 0-768 0,-6 13-192 16,0 4 0-16,1 2 0 0,-1 2 640 0,-1 10 96 15,-1 7 16-15,2 13 0 0,-2 10 208 0,4 12 64 16,2 10 0-16,0 10 0 0,1 9-416 0,-2 9-80 16,1 10-16-16,0 7 0 0,1 4-192 0,2 6-64 15,1 4 0-15,2-1 0 0,1-4 0 0,3-10-16 16,-1-11 0-16,5-14 0 15,1-15-928-15,2-6-176 0,-2-8-32 0,2-10-6848 16,4-11-1376-16</inkml:trace>
  <inkml:trace contextRef="#ctx0" brushRef="#br1" timeOffset="22007.78">4283 7438 11055 0,'0'0'480'0,"0"0"112"0,0 0-464 0,0 0-128 0,0 0 0 0,11-5 0 15,2 4 1936-15,7-1 368 0,4 0 80 0,7 2 16 16,3 0-1296-16,10 0-256 0,6 2-48 0,13 1-16 16,13 2-336-16,4 2-80 0,2-7-16 0,5 2 0 15,-1 2-176-15,12-4-48 0,9 3 0 0,-3-2 0 16,-7-2 0-16,7-2 0 0,8 1 0 0,0-1 0 16,-4-2 80-16,-3 0 16 0,-9-2 0 0,4 2 0 0,5 1-224 0,-13 0 144 15,-12 0-144-15,-11 0 128 0,-8 0-128 0,-3 2 0 16,-4-2 0-16,2 1 0 0,0-1-272 0,-1 3 16 15,-3 1 0-15,-6 0-7184 16,-11 0-1440-16</inkml:trace>
  <inkml:trace contextRef="#ctx0" brushRef="#br1" timeOffset="22549.7">5069 6990 1839 0,'0'0'160'0,"-9"-5"-160"15,2 1 0-15,7 4 0 0,-8-3 2576 0,8 3 496 16,0 0 80-16,0 0 32 0,0 0-1024 0,0 0-208 16,0 0-32-16,10-4-16 0,3 0-1040 0,5 2-208 15,7 2-32-15,6 0-16 0,7 1-64 0,2 2-16 16,4-1 0-16,2 1 0 0,2 1-224 0,1-4-48 15,-4 0-16-15,3 0 0 0,-1 0-80 0,5 0-16 0,3 2 0 0,4-2 0 16,-2 0-144-16,-5 0 0 16,-5 0 0-16,-5 3 128 15,-4 1-624-15,-4-2-128 0,-7 1-16 0,-5-2-6592 16,-6-1-1328-16</inkml:trace>
  <inkml:trace contextRef="#ctx0" brushRef="#br1" timeOffset="22841.52">5101 6597 19695 0,'0'0'864'0,"0"0"192"0,0 0-848 16,11-5-208-16,5 3 0 0,3-2 0 15,5 1 432-15,3-2 32 0,6 0 16 0,2 2 0 0,0 2 32 0,3 1 0 16,1-3 0-16,0 2 0 0,-1-1-304 0,-3 1-48 16,0 0-16-16,2 2 0 0,3 4-144 0,4 2 0 15,5-1 0-15,-4 1-7024 16,-2-3-1424-16</inkml:trace>
  <inkml:trace contextRef="#ctx0" brushRef="#br1" timeOffset="23452.29">8238 5403 22111 0,'0'0'1968'0,"0"0"-1584"15,0 0-384-15,4 8 0 0,-3 14 256 0,-1 8-16 16,0 8-16-16,-2 14 0 0,-5 13 416 0,1 10 96 0,-2 8 16 0,0 15 0 15,0 14-112-15,-1 9 0 0,-1 8-16 0,-2 12 0 16,-2 9-320-16,3 6-64 0,5 3-16 0,4-5 0 16,1-8 112-16,4-9 32 0,2-12 0 0,0-11 0 0,0-11-368 15,3-11 0-15,3-16 0 0,2-7 0 32,1-5-288-32,0-5-128 0,1-5-32 0,2-11-8176 0,5-10-1632 0</inkml:trace>
  <inkml:trace contextRef="#ctx0" brushRef="#br1" timeOffset="23751.33">9546 5507 28559 0,'-13'-14'1264'0,"6"8"272"0,1 2-1232 0,-1 0-304 16,-2 1 0-16,3 7 0 0,2 8-240 0,0 9-96 15,0 6-32-15,0 12 0 0,-1 15 800 0,1 10 144 16,0 9 48-16,0 15 0 0,1 14-176 0,1 7-48 16,-1 2 0-16,2 13 0 0,-2 9-80 0,-2-1-32 15,0-2 0-15,2-31 0 0,3 15 16 0,2-1 0 16,-1-3 0-16,7 42 0 15,5-14-672-15,4-16-128 0,1-14-16 16,7-7-8960-16,3-11-1792 0</inkml:trace>
  <inkml:trace contextRef="#ctx0" brushRef="#br1" timeOffset="25258.06">11155 5385 911 0,'-24'-25'0'0,"-1"-5"0"0,-2 0 0 0,1 2 0 15,0 0 6944-15,0-1 1312 0,0 2 256 0,1 1 48 16,1 3-6880-16,0-2-1360 0,-2 0-320 0,-2-5 0 0,-4-4 0 0,-10-2-192 16,-12-4 48-16,-7-1 16 31,-8-1-288-31,4-1-48 0,4 3-16 0,3 3 0 0,1 5-112 0,-12 0-32 16,-13 2 0-16,-4-1 0 0,-2-6 112 0,5 2 0 15,3 4 16-15,-11-3 0 0,-17-1 496 0,2 0 0 0,6 1 0 0,-1 1 160 0,1 2 432 0,-9 0 96 16,-11 3 16-16,8 3 0 0,10 2-48 0,-10 1 0 15,-15 0 0-15,7 3 0 0,9 4-304 0,-6-1-64 16,-9-1-16-16,2 3 0 0,4 1-272 0,-1 1 128 16,-2 2-128-16,-3 2 0 0,-3-3 0 0,3 6 0 15,4 1 0-15,-1 2 0 0,-2-1 0 0,8 2 0 16,6 2 0-16,-12 2 0 0,-17-2 0 0,11 7 0 0,14 5 0 16,-6 0 0-16,-10-3 0 0,10 7 0 0,10 4 0 15,-1 3 0-15,-5 4 0 0,3 6 0 0,5 3 160 0,4 7-160 16,5 7 0-16,-5 5 0 15,-10 3 0-15,9 4 0 0,7 5-160 0,3 8 160 16,0 5 0-16,-1 6-144 0,-5 6 144 0,7 0 0 16,9 3 0-16,4 1-128 0,2 9 128 0,-2 3 0 0,-5 4 0 15,10 5-128-15,8 2-64 0,7 3 0 0,5 2 0 16,5-5 0-16,4-4 0 0,3 4 0 0,2 4 0 0,5-2 0 16,3-1 192-16,9 5 0 0,8 0 0 0,11-1 0 15,9-4 256-15,8 5-32 0,8 3 0 0,7-4 0 16,4-3 32-16,9-3 0 0,7 2 0 0,5-2 0 15,2-4-48-15,9-2 0 0,11-3 0 0,9-5 0 16,7 1 48-16,4-5 0 0,-1-4 0 0,13 1 0 16,14-2-112-16,0-3-16 0,0-7 0 0,12-3 0 15,11-1-128-15,-2-5 0 0,-1-4 0 0,12 0 0 0,12 3 0 0,-4-2 0 16,-8 1-192-16,6-5 192 0,8-4-192 0,6 1 192 16,3-2-160-16,-7-2 160 0,-10-7-144 0,9-3 144 15,8 1-128-15,3-6 128 0,1-6 0 16,-2-3-160-16,-4-4 160 0,6-4 0 0,8-7 0 0,-2-3 0 15,-3-4 0-15,-4-6 0 0,-4-3 0 0,8-4 0 16,6-3 0-16,-3-2 144 0,-7-4-144 0,-4-6 0 16,-5-2 0-16,2-5 0 15,6-5 0-15,-7-5 0 0,-6-6 0 0,-3-5 128 0,-3-4-128 0,-7-8 0 16,-10-1 0-16,-2-6 0 0,-3-4 0 0,-5-6 0 16,-9-5 0-16,3-3 0 0,1-5 0 0,-13-3 0 15,-14 0 192-15,0-5-64 0,-1-4 0 0,-3-1 0 16,-3-10 0-16,-11-5 0 0,-10-6-128 0,-9-4 0 0,-10-7 144 0,-7 1-144 15,-5 3 0-15,-6-3 0 0,0-6-160 0,-8 1 160 16,-5 5 0-16,-8-2 0 0,-5-5 0 0,-6 3 0 16,-7 4 0-16,-5 1 256 15,-5-4-64-15,-5 3 0 0,-2 0 96 0,-4 2 16 0,-2-2 0 0,-5 2 0 16,-7 5-48-16,-5 3-16 0,-5 3 0 0,-7 0 0 16,-6-2-240-16,0 4 128 0,3 1-128 0,-1 4 0 15,-1 2 0-15,-1 8 0 0,-4 3 0 0,-6 6 0 16,-5 3-240-16,0 10 64 0,3 9 16 15,4 8 0-15,5 1-112 0,-9 7-32 0,-9 2 0 16,0 9-10144-16,0 7-2032 0</inkml:trace>
  <inkml:trace contextRef="#ctx0" brushRef="#br1" timeOffset="27633.79">6838 12117 20271 0,'0'0'1792'0,"-8"11"-1424"0,-4 3-368 0,3 7 0 0,0 4 1088 0,3 5 160 0,-1 2 32 0,1 2 0 16,0 1-928-16,4 1-176 0,1-4-48 0,1-3 0 15,1-4-128-15,-1-3 160 0,0-3-160 0,2-4 160 16,0-5-352-16,-2-10-80 0,2 8-16 0,-2-8 0 31,0 0-528-31,0 0-96 0,0 0-32 0,0 0-9040 0</inkml:trace>
  <inkml:trace contextRef="#ctx0" brushRef="#br1" timeOffset="27800.37">6861 11910 12895 0,'-9'-13'576'0,"4"6"112"0,-1 2-560 0,0 3-128 0,1-4 0 0,0 5 0 0,-3-4 3472 0,3 4 672 16,1-5 128-16,4 6 16 0,0 0-3088 0,0 0-624 16,0 0-128-16,0 0-32 0,17 19-288 0,1-2-128 15,3 2 128-15,1-2-128 16,-1 0-2560-16,-1-3-608 0</inkml:trace>
  <inkml:trace contextRef="#ctx0" brushRef="#br1" timeOffset="27935.92">7138 12446 26719 0,'0'0'2368'0,"-4"-4"-1888"15,-1 3-480-15,5 1 0 0,0 0 1344 0,0 0 192 16,0 0 16-16,0 0 16 16,4 9-3280-16,-4-9-656 0</inkml:trace>
  <inkml:trace contextRef="#ctx0" brushRef="#br1" timeOffset="28591.37">7811 12117 1839 0,'11'-19'0'0,"-4"4"160"0,-2-2-160 0,-1-1 0 16,-4-1 0-16,1 0 0 0,-1 2 5088 0,-1-2 992 0,-3 1 192 0,-1-2 32 15,-2 3-4400-15,-2-1-880 0,-3 5-192 0,1 2-16 0,-4 4 128 0,2 0 16 16,0 5 16-16,0-2 0 0,0 1-560 0,-2 4-112 16,-2 5-32-16,1 3 0 15,-1 4-272-15,0 4 0 0,0 2 0 0,1 2 0 0,1 1 0 0,3-1 0 16,2 0-192-16,3 0 192 0,3-3-144 0,4 0 144 16,3 1-128-16,2-1 128 0,3-1-144 15,4 0 144-15,3-2-160 0,2 1 160 16,0 2-224-16,0 0 48 0,1 1 16 0,2-4 0 15,-2 1 160-15,0 2-208 0,-1-3 80 0,0 0 128 16,0 0 0-16,-2-2 0 0,-5 0 0 0,-3-2 0 0,-7-11 0 0,-2 15 0 16,-3-2 0-16,-3 1 0 0,-4 0 192 15,-2 2 0-15,0 0 0 0,-1-1 0 0,0 0-192 0,2-1 192 16,-2 4-192-16,1-5 192 0,2-4-192 0,1-1-256 16,11-8 64-16,0 0-13568 0</inkml:trace>
  <inkml:trace contextRef="#ctx0" brushRef="#br1" timeOffset="28695.39">8170 12559 16575 0,'0'0'736'0,"0"0"160"0,0 0-720 0,0 0-176 16,-4 6 0-16,4-6 0 0,0 0 3696 0,0 0 704 0,12 10 144 0,0-2-12224 16,2 0-2432-16</inkml:trace>
  <inkml:trace contextRef="#ctx0" brushRef="#br1" timeOffset="29722.83">25850 12634 23039 0,'5'-19'2048'0,"-11"6"-1648"16,-1 4-400-16,3 4 0 0,4 5 2384 0,-5-5 400 0,0 1 80 0,0 1 16 15,0 2-2304-15,-2 2-576 16,-1 4 0-16,-1 6 0 0,-1 3 0 0,-2 2-272 15,-2 0 16-15,-7 16 16 0,2 6 240 0,4 1 0 16,0 4 0-16,4 0 160 0,0-3-32 0,3 0 0 0,3-3 0 0,3-1 0 16,2-2 32-16,2-7 0 0,1-5 0 0,1-1 0 15,2-2-160-15,1-3 0 0,1-4 0 0,2-2 0 16,2-2 0-16,1-1 0 0,0-3-144 0,3-3 144 16,2-1-240-16,1-1 64 0,1 1 16 0,-1-7 0 15,2-1-304-15,-1-1-64 0,-1-3-16 0,0-1 0 16,-1-2-112-1,-2 2-32-15,-3 3 0 0,-2 0 0 0,1 5 320 0,-12 5 64 0,0 0 16 0,0 0 0 0,9 5 288 0,-9-5 0 16,3 10-128-16,-5 4 128 0,-3 0 640 16,0 2 192-16,0-3 48 15,-2 1 0-15,1 4-448 0,2 2-96 0,1 1-16 0,2-3 0 0,1-4-192 0,3-1-128 16,0-2 160-16,1-4-160 0,-4-7 0 0,6 10-240 16,-6-10 32-16,9 3 0 15,-1 0-624-15,-8-3-128 0,0 0-32 0,6-6 0 16,-1-5-1328-16,-1-2-272 0</inkml:trace>
  <inkml:trace contextRef="#ctx0" brushRef="#br1" timeOffset="29861.47">25897 12957 23263 0,'0'0'1024'0,"-8"-14"224"0,0-1-992 0,3 2-256 16,1 4 0-16,0 3 0 0,0 0 1328 0,4 6 208 0,0 0 64 0,10-4 0 16,0 1-1024-16,2 0-192 0,1-1-32 0,2 3-16 15,4 1-336-15,0 1 144 0,1 3-144 0,1-1 0 16,0 2-656-16,-1 4-240 15,1 3-64-15,4-1-11584 0</inkml:trace>
  <inkml:trace contextRef="#ctx0" brushRef="#br1" timeOffset="30005.98">26308 13155 25791 0,'-15'1'2304'0,"9"2"-1856"0,-1-3-448 0,7 0 0 0,0 0 2080 0,0 0 320 0,0 0 64 0,0 0 16 16,16 7-2192-16,1-1-432 0,2 2-96 0,1 0-16 15,-2-2-2816-15,1-2-560 0,4-3-112 0,-2-1-32 0</inkml:trace>
  <inkml:trace contextRef="#ctx0" brushRef="#br1" timeOffset="30641.61">27361 13027 10127 0,'21'-21'896'0,"-12"11"-704"16,0-3-192-16,0-5 0 0,2 3 3200 0,-2 0 592 15,0 0 128-15,1 0 32 0,0-3-2928 0,-1 1-576 16,-3-2-112-16,-1 2-16 0,-2 0 64 0,-3 4 32 16,-3 0 0-16,0 3 0 0,-3 3 544 0,-1-2 96 15,-4 3 32-15,-5 1 0 0,-1 2-512 0,-1 2-80 16,-3 3-32-16,-1 1 0 0,-1 2-464 0,-1 3 0 15,3-2 0-15,2 4 0 0,1 3 0 0,2 1 0 16,2 2 0-16,2-1 0 0,3 1 0 0,2 1 0 16,3 2-128-16,3 1 128 0,4-1 0 0,3 2 0 15,3 1 0-15,4-2 0 0,4 1-144 0,3-2-80 16,1 1-16-16,3-3 0 16,4 3-320-16,-1-4-64 0,-1 0-16 0,-1-3 0 0,-3-2 256 0,-2-1 32 0,-3-3 16 0,2 6 0 15,-7-6 336-15,-3 3 0 0,-2-1 0 0,-7 1 0 16,-4-2 0-16,-5 0 0 15,-3 0 128-15,-5-2-128 0,-7 1 176 0,-2-4-48 0,-6 1-128 0,-1 2 192 32,1-1-528-32,2 0-112 0,2 2-32 0</inkml:trace>
  <inkml:trace contextRef="#ctx0" brushRef="#br1" timeOffset="30750.58">27211 13484 32767 0,'0'0'1456'0,"0"0"288"0,0 0-1392 0,0 0-352 0,7 9 0 0,2-4-14496 16</inkml:trace>
  <inkml:trace contextRef="#ctx0" brushRef="#br1" timeOffset="32216.51">21476 8258 3679 0,'-27'-6'160'0,"2"-3"32"0,4 0-192 0,4-2 0 0,7 6 0 0,6 1 0 16,4 4 6272-16,0 0 1200 16,15 4 240-16,10 0 48 15,7 1-6608-15,8 2-1312 0,7-1-272 0,5-2-48 0,5 0 480 0,18 0 0 0,17 1 0 0,6 2 0 16,4-5-128-16,9 2 128 0,7-3 0 0,14 2-144 16,10 0-32-16,16 0 0 0,16 4 0 15,4-3 0-15,-4-1 176 0,12-2-208 0,9 4 80 0,15-2 128 16,13 1-208-16,9-2 80 0,4 2 128 0,8 0-208 15,5 0 208-15,9 1 0 0,5-1 0 0,10 0-144 16,6-1 496-16,1 3 96 0,0 1 32 16,8-3 0-16,10-1 192 0,0 1 32 0,1 2 16 0,3-1 0 15,3-1-304-15,2 3-64 0,0 3-16 0,0-4 0 16,-6 1-144-16,-4-2-16 0,-2 0-16 0,-16-2 0 16,-16 1-928-16,-2-3-176 0,-3 5-32 0,-21-3-13264 15</inkml:trace>
  <inkml:trace contextRef="#ctx0" brushRef="#br1" timeOffset="32782.23">24227 5654 12895 0,'-7'-12'1152'0,"4"3"-928"0,-4 1-224 0,7 8 0 0,0 0 1504 0,0 0 256 15,0 0 48-15,-10-1 16 0,-5-2-944 0,6 8-192 16,1 11-48-16,4 9 0 0,0 8 64 0,-1 10 16 16,1 11 0-16,2 12 0 0,-2 13 32 0,-1 12 0 15,-1 4 0-15,0 15 0 0,-1 10-288 0,1 10-48 16,-3 8-16-16,-2 15 0 0,2 6-96 0,1 1-32 15,1-1 0-15,1 3 0 0,2 3-416 0,-1-4-96 16,-1-7-16-16,0-12 0 16,-3-17-1856-16,2-8-384 15</inkml:trace>
  <inkml:trace contextRef="#ctx0" brushRef="#br1" timeOffset="33184.04">26801 5562 21183 0,'-4'-6'1888'0,"0"2"-1504"0,-2 3-384 0,0 1 0 15,-2-2 672-15,-2 11 64 0,1 10 16 0,-1 11 0 16,0 9-192-16,-4 31-48 0,-2 8 0 0,0 15 0 15,1 16 256-15,-1 9 32 0,0 9 16 0,1 14 0 0,-5 12-272 0,5 6-48 16,0 8-16-16,1 2 0 0,0-2-96 0,1-3-32 16,1-1 0-16,3-13 0 15,5-8-800-15,2-11-176 0,4-7-16 0,-2-14-8352 16,1-13-1664-16</inkml:trace>
  <inkml:trace contextRef="#ctx0" brushRef="#br1" timeOffset="33519.33">28867 5153 33167 0,'0'0'2944'0,"1"14"-2352"0,1 8-464 0,-2 10-128 16,-2 8-704-16,0 15-176 0,-4 13-16 0,-1 14-16 0,-5 12 912 0,-8 69 176 15,-1 2 32-15,1-1 16 0,-3 1-48 0,0 5-16 16,-2 6 0-16,2 11 0 0,1 8-160 0,2 2 0 15,6 0 0-15,2-18 0 16,-2-24-928-16,1-3-224 16,3 2-32-16,3-15-7360 0,1-20-1472 0</inkml:trace>
  <inkml:trace contextRef="#ctx0" brushRef="#br1" timeOffset="34167.64">27181 7932 11055 0,'-6'-4'976'0,"-1"1"-784"15,7 3-192-15,0 0 0 0,0 0 3088 0,0 0 576 16,1-8 112-16,7 1 32 0,5 1-2848 0,7 2-576 16,6 1-128-16,0 1 0 0,9-1 0 0,8 2 16 15,5 1 0-15,5 0 0 0,1-2-272 0,5 2 0 0,6 2 128 0,17 0-128 16,14 0 0-16,3 0 0 0,1 1 0 0,54 3-144 15,2 3 144-15,-10-1 0 0,-10-1 0 0,9 3 0 16,10 3 0-16,-4-1 0 0,-10-4 0 0,6 4 0 16,8 4-528-16,-5-4-80 0,-6 0-16 0,-1-6 0 15,-2-2-304-15,-10-1-64 0</inkml:trace>
  <inkml:trace contextRef="#ctx0" brushRef="#br1" timeOffset="34801.03">28040 7515 1839 0,'0'0'0'0,"-7"3"160"0,-3-1-160 0,0 2 0 16,0 3 0-16,-1-6 0 0,1 2 2768 0,-1-1 528 16,1 1 96-16,1 0 32 0,1-2-2272 0,1 0-448 15,1 2-80-15,6-3-32 0,-7 1 160 0,7-1 16 16,-5-2 16-16,5 2 0 0,0 0 384 0,0 0 80 16,-1-3 16-16,1 3 0 0,6-4-496 0,2-1-80 15,5 1-32-15,4 1 0 0,3-1 0 0,4 2 0 16,4-1 0-16,7 2 0 0,5-4-80 0,6 2 0 15,6 0-16-15,10 2 0 0,5-2-96 0,6 3-16 16,0 0 0-16,3 2 0 0,0 0-304 0,6 2-144 16,6 3 128-16,-2-3-128 15,-5 2-1200-15,33 5-320 0,-23-1-64 0,-36-2-11152 0</inkml:trace>
  <inkml:trace contextRef="#ctx0" brushRef="#br1" timeOffset="35189.74">28355 7060 24879 0,'-4'-6'544'0,"-3"0"112"0,2 3 32 0,1-3 16 0,1-1-576 0,3 0-128 16,0-1 0-16,6 3 0 0,3 0 992 0,9 2 160 15,7-2 48-15,5 1 0 0,6-1-496 0,9 2-80 16,5 2-32-16,9 2 0 0,8 3-592 0,54 16 0 16,10 11 0-16</inkml:trace>
  <inkml:trace contextRef="#ctx0" brushRef="#br1" timeOffset="36951.08">30431 4571 23039 0,'-15'-39'1024'0,"-4"-8"192"0,-1-6-960 0,-1-1-256 0,1 0 0 0,2 4 0 16,0 6 2080-16,-1 2 368 0,0 2 80 0,-3-5 16 16,-4 1-1712-16,-3-3-352 0,-2-4-64 0,-5 2-16 15,-4-3-240-15,-2 5-160 0,-1 0 192 0,2 4-192 16,0 4 0-16,-1 1 0 0,-2 3 0 0,0-1-144 16,-3 0 144-16,-8-3-192 0,-7-4 192 0,-5-3-192 0,-1-3 192 0,3 0-128 15,4 5 128-15,0 4-128 0,-3 4 128 0,-9 2 0 16,-13 2 0-16,0 1 0 0,3-1 0 0,5 5 0 15,3 3 0-15,-11-2 0 0,-12-2-128 0,0 0 128 16,3 2-128-16,4-1 128 16,3 0-144-16,-8-2 144 0,-12 0-160 0,5 4 160 0,6 5-128 0,1 1 128 15,-4 4 0-15,-5-1-144 0,-9 0 144 0,6 3 0 16,8 4-144-16,-6-1 144 0,-8 1 0 0,4 2-176 16,6 2 176-16,2 2-128 0,3 6 128 0,-12-1 0 0,-11 6 0 0,4 5 0 15,10 7 0-15,-9 3 0 16,-12 2 0-16,7 6 0 0,10 6 0 0,-4 1 0 15,-9 1-144-15,4 3 144 0,5 2 0 0,-2 3 0 16,-3 1-144-16,0 3 144 0,-3 1 0 0,4 8 0 16,4 7 0-16,-2 2 0 0,-9-2 0 0,10 3 0 15,9 1 0-15,-6 4 0 0,-6 3 0 0,7 8 0 0,7 6 0 0,2 2 0 16,0-1 0-16,-3 6 0 0,-3 5 0 0,7 4 0 16,9 2 0-16,-1 5 0 0,-3 2 0 0,3-1 0 15,3-3 0-15,7 1 0 0,8-1-144 0,3 7 144 16,-2 0-208-16,-5 3 48 0,-6-1 16 0,6 5 0 15,8 2 144-15,4-3-208 0,4-3 80 0,3 2 128 16,4 4-192-16,-1-6 192 0,0-5-192 0,5 2 192 16,7-1-176-16,8 1 176 0,6-2-128 0,6 0 128 0,2-4 0 0,5 4 0 15,5 0 0-15,4-2 128 16,3-5-128-16,7 0 176 0,2 2-176 0,9-2 192 0,3-5-192 0,4-2 0 16,5-2 0-16,8 2 128 15,9-3-128-15,6-2 0 0,4-3 0 0,7 1 0 0,2-4 0 16,4-4 0-16,0-8-160 0,5-2 160 0,4 0-368 0,10-1 32 15,7-4 0-15,-4 2 0 16,-3 1-96-16,1-2-16 0,2 2 0 16,7-2 0-16,9-1 128 0,-2 4 0 0,-4 0 16 0,5-1 0 0,7 0 48 0,-1-2 16 15,0-1 0-15,-5 0 0 0,-6 2 112 0,11 3 128 16,13 1-208-16,-6-7 80 0,-9-4-48 0,5-4 0 16,7-2 0-16,1 2 0 0,0 4 176 0,3-1 0 15,-1-3 160-15,3-2-160 0,6-6 256 0,-3-1-64 16,-6-4 0-16,9 2 0 0,7-1-32 0,-3 2-16 15,-6-2 0-15,9-1 0 0,9-1 32 0,-4-1 0 0,-8-6 0 0,5-1 0 16,9-2 16-16,-7-6 16 16,-8-4 0-16,7 0 0 0,8-5-208 0,2-2 0 15,3-5 128-15,0-4-128 0,1-5 0 0,6-6 0 16,4-5 0-16,-4-4 0 0,-9-6 0 0,11-3 0 0,10 1-128 0,-7-7 128 16,-6 1 0-16,-1-4-160 0,0-4 160 0,1-4-128 15,1-2 128-15,-9-3 0 0,-7-7 0 0,1 0 0 16,0-7 0-16,-6-1 0 0,-7-3 0 0,0-1 0 15,3 3 0-15,-7-4 0 0,-5-6 0 0,-7-4 0 16,-4-9 144-16,1-1-144 0,4-3 192 0,-6-3-192 16,-8-3 240-16,2-6-64 0,1-12-16 0,-1 3 0 15,-4-1 32-15,-8-7 16 0,-10-8 0 0,-3-4 0 16,-5-1-208-16,1-5 176 0,1-6-176 0,-6 1 160 16,-8 4-160-16,-8-1 0 0,-7-1-160 0,-4-5 160 0,-3-3-320 15,-5-7 16-15,-6-2 16 0,-4 4 0 0,0 5 288 0,-2-5 128 16,-3-4-128-16,-3 4 192 0,-3 6 304 0,-4-6 48 15,-7-4 16-15,-1 7 0 0,-2 3-80 0,-6-2-16 16,-7-5 0-16,-3 4 0 0,-5 7-272 0,-3-3-48 16,-3-3-16-16,-4 6 0 0,-6 8-256 0,-9-5-64 15,-12-2-16-15,-8 7 0 16,-6 1-384-16,1 10-80 0,4 5-16 0,-2 1 0 16,2 1-400-16,-11 11-96 15,-13 9-16-15</inkml:trace>
  <inkml:trace contextRef="#ctx0" brushRef="#br1" timeOffset="37800.87">15102 8313 23951 0,'-10'4'2128'15,"6"-11"-1696"-15,0 4-432 0,4 3 0 16,0 0 928-16,8-6 96 0,2 5 32 0,5-2 0 15,3 2-1056-15,5 1 0 0,2 0-208 0,6 0 16 16,6 0 192-16,7-1 128 0,14 1-128 0,7 0 176 16,6 1-176-16,4 0 0 0,-1-1 0 0,43 3 128 15,1-2-128-15,-2 2 0 0,-3 1 0 0,2 1 0 0,-2-4 0 0,9 6 0 16,8 2-144-16,0-2 144 0,-2-5-128 0,6 2 128 16,9 0-192-16,3 3 192 0,0-1-176 15,-4 1 176-15,-7-1-160 0,-4 2 160 0,-4 0 0 0,5 0-144 16,2-2 144-16,-3 1 0 0,-6-4 0 0,0 3 0 15,0 0 0-15,-9 2 0 0,-12-1 0 0,2-1 0 16,1 1 0-16,-7 0 0 16,-7 3-608-16,-10-3-32 0,-11-1-16 0,-5-1 0 15,-4 0-1472-15,0-2-304 0,23-6-48 0,-22 0-16 0</inkml:trace>
  <inkml:trace contextRef="#ctx0" brushRef="#br1" timeOffset="38051.37">19548 8274 13823 0,'0'0'1216'0,"0"0"-960"0,12 6-256 0,1 2 0 16,0 0 1456-16,5 3 240 0,4 3 48 0,6-2 16 15,5-1-816-15,8 1-176 0,3 2-16 0,4 2-16 0,1-2-400 0,-4 2-80 16,-2-5 0-16,-4 2-16 0,-2 0-64 0,-6 0-16 15,-5 1 0-15,-7 2 0 0,-8-2-160 0,-4 4 192 16,-5 2-192-16,-9 5 192 16,-10 3-192-16,-12 2 0 0,-9 1 144 0,-23 1-144 15,-23-5 0-15,-4 2-160 0,-5 0 16 0,-2-1 0 16,-4-2-560-16,-13 4-128 0,-16 0 0 0</inkml:trace>
  <inkml:trace contextRef="#ctx0" brushRef="#br1" timeOffset="38585.82">16678 7359 25855 0,'-9'-20'1152'0,"4"6"224"0,1-6-1104 0,4 2-272 15,4 1 0-15,5-1 0 0,6-2 128 0,4-3-128 16,5-1 192-16,3 2-192 0,4-1 176 0,3-2-176 16,0 2 160-16,3 2-160 0,4 1 176 0,4 3-176 15,4 0 192-15,2 2-192 0,2 2 0 16,-2 2 0-16,-4 3 0 0,-1 2 0 0,-3 1 0 0,-3 1 0 16,-2 2 0-16,1 5 0 0,2 1-240 0,-2 5 48 15,-1 3 16-15,-2 5 0 0,-1 3-16 0,-3 7 0 16,-8 1 0-16,-3 5 0 0,-5-2 192 15,-3 4 144-15,-3 6-16 0,-3-2-128 0,-5 4 320 0,-2 5-64 16,-2 4 0-16,-1 4 0 0,1 3 176 0,-2 5 16 16,-2-2 16-16,0 2 0 0,-1 2-192 0,2-3-32 15,0-3-16-15,0 3 0 0,0 0-96 0,1 0-128 0,0 1 176 16,1-4-176-16,1-4 192 0,3-1-64 0,4-4 0 0,-2 2-128 31,-1 2-1376-31,1-3-384 0</inkml:trace>
  <inkml:trace contextRef="#ctx0" brushRef="#br1" timeOffset="38703.76">17423 9426 34095 0,'-33'28'1504'0,"11"-6"320"0,-5 4-1456 0,1 8-368 0,1 2 0 0,5 6 0 16,6 1 1936-16,11 4 320 0,13 4 64 0,5-13 16 0</inkml:trace>
  <inkml:trace contextRef="#ctx0" brushRef="#br1" timeOffset="89667.51">10608 15816 26207 0,'0'0'1152'0,"0"0"256"0,9-4-1136 0,3 0-272 0</inkml:trace>
  <inkml:trace contextRef="#ctx0" brushRef="#br1" timeOffset="145647.89">11497 1094 1839 0,'0'0'160'0,"0"0"-160"0,-2-13 0 0,8 4 0 16,-6 9 2160-16,8-10 400 0,-1-1 64 0,-1 2 32 15,-6 9-1056-15,8-6-192 0,-8 6-64 0,4-8 0 0,-4-4 64 0,1 6 16 16,-1 6 0-16,0 0 0 16,3-7-416-16,-3 7-96 0,0 0-16 0,0 0 0 15,0 0-576-15,0 0-112 0,0 0-16 0,0 0-16 0,0 0 48 16,0 0 16-16,0 0 0 0,0 0 0 0,-1 13 0 0,-2-1 0 15,-2-2 0-15,1 3 0 0,0 2-48 0,0-1-16 16,0 3 0-16,2-3 0 0,-1 3-176 0,-2 4 0 16,1 1 0-16,0 3 0 0,0 2-144 0,-1 1 144 15,-2 4-192-15,1 0 192 0,-2 0 0 0,0 1 0 16,-2 0 0-16,-2 10 0 0,1-6 0 0,4-4 224 16,-4-4-64-16,2-1-16 0,0 0 32 15,1-1 0-15,3-3 0 0,1 2 0 0,-1 0-32 16,1-2 0-16,1-1 0 0,2 1 0 0,2-3-144 15,2-6 0-15,1-1 0 16,0-2-336-16,2-2-112 0,6 6 0 0,-2-6-16 16,1-3-1408-16,-3-5-288 0,-1-3-48 0,1 0-16 0</inkml:trace>
  <inkml:trace contextRef="#ctx0" brushRef="#br1" timeOffset="145982.82">11469 1519 10127 0,'0'0'896'0,"0"0"-704"0,0 0-192 0,-9 3 0 15,1-3 1744-15,8 0 320 0,-7 0 64 0,7 0 16 16,0 0-176-16,0 0-48 0,0 0 0 0,0 0 0 15,0 0-1344-15,0 0-256 0,15-4-64 0,-2 2-16 16,-3-5-240-16,3 2-192 0,3-2 48 0,7-4 0 16,5 0 144-16,-2 2 0 0,0 1 0 15,0 0 0-15,3 2 0 0,-1 1 0 0,9-1 0 0,-2 2 0 16,-4 3 0-16,-3 0 0 0,-6-2 0 0,0 2 128 16,1 1-128-16,-2 0 176 0,-2 0-176 0,-4 0 0 15,-2 0 144-15,4 0-144 0,-1 1 0 16,-4 2 0-16,-2-1 0 0,-4 2-240 0,2 0-112 15,0 1-32-15,-8-5-10624 0</inkml:trace>
  <inkml:trace contextRef="#ctx0" brushRef="#br1" timeOffset="146382.42">12226 1054 5519 0,'0'0'496'0,"9"-5"-496"16,-9 5 0-16,8-5 0 0,0-2 2048 0,-8 7 304 15,0 0 64-15,0 0 16 0,-6-9-416 0,0 2-80 16,1 1-16-16,5 6 0 0,0 0-512 0,0 0-128 15,0 0 0-15,0 0-16 0,0 0-848 0,0 0-160 16,0 0-48-16,-5 13 0 0,-2 0 80 0,2 1 16 16,0 6 0-16,1 1 0 0,-1 0-304 0,0 6 128 15,-2 0-128-15,-1 6 0 0,-1-3 0 0,-1 4 0 16,-1 2 0-16,0 1 0 0,-3-2 0 0,3 2 160 16,0-1-160-16,1 1 192 15,1-1-48-15,1-5 0 0,0-1 0 0,3-2 0 0,0 0-16 0,-2 0-128 16,3-1 192-16,2-3-64 0,0-2-128 0,2-1 0 15,0-1 144-15,3-4-144 0,0-3-176 0,-1 0-96 16,1-1-32-16,1 2 0 16,1 7-1312-16,1-7-272 0,0-1-48 0</inkml:trace>
  <inkml:trace contextRef="#ctx0" brushRef="#br1" timeOffset="147470.18">12659 1698 13295 0,'0'0'576'0,"0"0"144"0,8-8-576 0,-3 0-144 16,-1 1 0-16,1-1 0 0,0-1 1744 0,-1-2 320 15,-2-2 64-15,0 1 16 0,2 1-976 0,-1 2-192 16,1-3-32-16,0 1-16 0,0 1-496 0,-1 0-112 15,-1-6 0-15,0 5-16 0,-2 4-160 0,0-1-16 16,-1-1-128-16,1 0 192 0,0-2 48 0,-3 3 0 0,0 0 0 0,0 1 0 16,-1-1-32-16,0 1 0 15,-1 1 0-15,0-1 0 0,5 7-48 0,-7-6-16 0,1-1 0 0,-1 2 0 16,1-1-16-16,-1-1-128 0,1 3 192 0,-2 1-64 16,-1-2-128-16,9 5 160 0,-9-1-160 0,-1 2 160 15,0 2-160-15,-2 1 128 0,-1 1-128 0,1-2 128 16,2 4-128-16,-2 1 0 0,1 1 144 0,-1 0-144 0,-3 1 0 15,2 0 0-15,2 2 0 0,-1 1 0 0,-2 1 0 0,1 2 0 16,1 2 0-16,-1 0 0 0,0 1 0 0,1-1 0 16,0 3 0-16,3 0 0 15,1-1 0-15,1 3-160 0,0-4 160 0,3 2-160 0,2 0 160 0,2 1 0 16,-2-1 0-16,2 0-128 16,2-6 128-16,0 0 0 0,2-2 0 0,3-2 0 0,-1 0 0 0,1-2 0 15,-1-2 0-15,1-1 0 0,0 2 0 0,0-3 0 16,1 0 0-16,0 1 0 0,-8-6 0 0,11 2 0 15,1-4 0-15,0-1 0 0,-3-1 0 0,3 0 0 16,1-1 0-16,-2 0 0 0,-1-4 0 0,1 1 0 16,1 0 0-16,0-1 0 0,-3-3 0 0,-1 2-128 15,2-5 128-15,1 2 0 0,-1-1-176 0,0-2 176 16,-2 1-208-16,1-2 80 0,2-2 128 0,-2 2-128 16,1-1 128-16,-1 3-128 0,1 0 128 0,-3 1 0 0,0 0 0 0,1 0 0 15,0 0 0-15,-2 2 0 16,-1 2 0-16,1 1 0 0,-1 1 0 0,-5 8 0 0,4-6 0 0,-4 6-128 15,4-8 128-15,-4 8 0 16,0 0 0-16,0 0 0 0,0 0 0 0,0 0 0 16,0 0 0-16,0 0 0 0,0 0 0 0,0 0 0 0,0 0-144 0,0 0 144 0,0 0-176 0,0 0 48 15,2 11 0-15,-2-11 0 16,3 13 128-16,-3-13 0 0,1 12 0 0,0 3 0 16,1-2 0-16,-1-2 0 0,-1-11 0 0,3 16 0 15,-1-2 0-15,1 1 0 0,-2-1 0 0,0 0 0 16,1 2 0-16,-1 2 0 0,0 0 0 0,2 1 176 15,0-4-176-15,0 1 128 0,0 0-128 16,2 1 128-16,2-3-128 0,-1 0 0 0,1-2 0 0,1-3 128 16,0-1-128-16,2-2 0 0,0 1 0 0,-1-3 0 15,2-1 160-15,-1-1-160 0,2-4 192 0,0-1-192 0,0-1 224 16,1 1-64-16,2 2-16 0,-2-3 0 0,-1-1-144 0,-2 0 160 16,0-2-160-16,0 2 160 0,2 1-160 0,-3-1-144 15,-9 5 144-15,13-3-208 16,0 6-288-16,0-2-48 0,-3-5-16 0,1 0-7504 15,-1 0-1520-15</inkml:trace>
  <inkml:trace contextRef="#ctx0" brushRef="#br1" timeOffset="148256.6">13184 1525 5519 0,'0'0'240'0,"0"0"64"0,0 0-304 0,0 0 0 0,0 0 0 0,0 0 0 15,2-8 3424-15,-2 8 624 0,-2-8 128 0,0 4 32 16,1 1-2240-16,1 3-448 16,0 0-96-16,0 0-16 0,0 0-816 0,0 0-160 0,0 0-48 0,0 0 0 0,-6 11-256 0,4 2-128 15,-2-1 128-15,1 2-128 0,-1-1 224 0,-1 3-32 16,1-1-16-16,0 4 0 0,0 0 16 15,-2 3 0-15,1-1 0 0,1 4 0 16,0 0 0-16,0-1 16 0,0 1 0 0,1-4 0 0,2-3-64 0,0-2-16 16,-1 0 0-16,1-5 0 15,-1 1-128-15,0 1 0 0,1-1 0 0,0-2 0 0,1-10 0 0,0 0 128 16,-3 12-128-16,3-12 128 0,0 0-128 0,-3 10 0 16,3-10 0-16,0 0 128 0,0 0-128 0,0 0 0 15,0 0 0-15,0 0 128 16,-2 10-128-16,2-10 0 0,0 0 0 0,0 0 128 0,0 0-128 0,0 0 0 15,0 0 0-15,0 0 128 0,0 0-128 0,0 0 0 16,0 0 0-16,4-11 0 0,0 1 0 0,-2 1 0 16,0 1 0-16,-1-1 0 0,3-4 752 0,1 1 208 15,0 0 64-15,0 2 0 16,1-2-1648-16,-1 3-320 0,0-2-64 0,0 1-16 0,1 0 816 0,0-3 208 16,-1-2 0-16,2 2 0 0,-1-1 0 0,1 2 0 15,-1-2 0-15,0 1 0 0,0-3 0 0,1 3 0 16,-1 0 0-16,1 0 0 0,-2 0 0 0,0 1 0 0,0 3 0 0,2-1-128 15,-1 1 128-15,1 1 0 0,1 1 0 0,-1-1-128 16,0 1 128-16,1-1-128 0,0 0 128 0,-1 0-128 16,1 2 128-16,1 0 0 15,2 5 0-15,-2-4-128 0,-9 5 128 0,10-1 0 0,-1-3 0 0,-9 4-128 16,10-3 128-16,-10 3-128 0,9 0 128 0,-9 0-128 16,11 1 128-16,0 1 0 0,-2 2 0 0,-9-4-128 15,0 0 128-15,0 0-128 0,10 6 128 0,-2 1-128 16,-8-7 128-16,0 0 0 0,6 9 128 0,-6-9-128 15,3 10 0-15,-3-10 0 0,3 12 0 0,0 0-128 16,-3-3 128-16,0 1 0 0,-2 1 0 0,1 2 0 0,1-3 0 16,-1 3 0-16,-3-3 0 0,1 2 0 0,2 3 0 0,0-2 0 15,-3 2 128-15,0 1-128 0,-1 1 0 0,1 2 144 16,2 1-144-16,0 0 0 0,-1-4 128 0,2 3-128 16,0-1 0-16,2-1 0 0,-1-1 0 0,1 0 0 15,2 0 0-15,-1-3-144 0,2-1 144 16,3 0 0-16,-1-5 0 0,2 0 0 0,0 0 0 0,1-5 0 15,3 1 0-15,0-3 0 0,1-2-288 0,2 2-32 16,3 0 0-16,1-2-8192 16,-1-5-1664-16</inkml:trace>
  <inkml:trace contextRef="#ctx0" brushRef="#br1" timeOffset="149300.99">14051 1776 16127 0,'0'0'704'0,"0"0"160"0,-1-9-688 0,0 3-176 15,-2-4 0-15,-1 0 0 0,-3-7 1984 0,-1 4 352 16,2 3 80-16,4 1 16 0,-2 1-1344 0,3 0-272 16,-3 0-48-16,2-1-16 0,1 2-560 0,0 0-192 15,-2 0 0-15,2-2 144 0,0 1-144 0,-2 2 128 16,0-6-128-16,2 4 128 0,0-1 64 0,-2 1 0 15,-1-1 0-15,2 0 0 0,-2-3 16 0,0 3 16 0,-1 0 0 0,1 1 0 16,0 2 32-16,0-2 0 16,0 1 0-16,0 2 0 0,-1-2-128 0,5 7 0 0,-8-3-128 0,2-1 192 15,0 1-192-15,6 3 0 0,0 0 128 0,-8 0-128 16,1 1 0-16,-1 1 0 0,1 2-144 0,1-2 144 16,-2 3 0-16,1 1 0 15,1-3 0-15,-1 3 0 0,2 2-144 0,0 1 144 16,0 1-128-16,0 2 128 0,-2-3 0 0,2 3 0 15,-2-1 0-15,2 2 0 0,0 0 0 0,0 2 0 0,-2-1 0 0,2 0 0 16,-2 2 0-16,2 1 0 0,0 0 0 0,0 3 128 16,1-5-128-16,0 2 0 0,0 0 128 0,0-1-128 0,2-1 0 0,-1 1 128 15,0-2-128-15,1-1 0 0,0 0 0 0,1 1 144 16,0-1-144-16,1-3 0 0,0 0 160 0,1 2-160 16,0-4 128-16,-1-8-128 0,4 9 0 0,0 0 0 15,1 2 128-15,1-2-128 0,-6-9 0 0,6 10 0 16,-1 2 0-16,2-4 128 0,-7-8-128 0,8 8 0 15,-8-8 0-15,10 9 0 0,-1-5 0 0,-9-4 0 16,0 0 0-16,12 5 128 0,-12-5-128 0,13 1 0 16,-13-1 0-16,13 0 0 0,-13 0 144 0,12-2-144 15,-12 2 160-15,13-4-160 0,-13 4 160 0,12-4-160 16,-2-3 160-16,-1 2-160 0,-9 5 128 0,11-8-128 16,-2 0 0-16,0 2 0 0,0 1 128 0,0-3-128 15,-1-1 0-15,0 0 0 0,-2-1 0 0,-1 0 128 16,1-2-128-16,-2 2 0 0,-1 1 0 0,1-2 0 15,-1 2 0-15,0-4 0 0,-1 3 0 0,1-3 0 16,-1-2 128-16,1 1-128 0,0 0 0 0,-2-2 0 0,0 2 0 0,-1-5 0 16,0 1 0-16,0 1 0 0,2 2 0 0,-1 0 0 15,-1 1 0-15,2 2 0 0,0-5 0 0,-2 4 0 16,-2 1 0-16,1 2 0 0,1 1 0 0,0 0 0 16,0 1 0-16,0 8 0 0,-1-11 0 0,0 2 0 15,-1 0 0-15,2 0 0 0,-1 3 0 0,1 6 0 16,-3-10 0-16,3 10 0 0,-6-9 0 0,2 1 0 15,4 8 128-15,-4-9 0 0,4 9-128 0,-7-6 192 16,1-1-192-16,6 7 0 0,-9-5 0 0,1 2 0 16,8 3 0-16,-9-2-160 0,0 1 160 0,9 1-128 0,0 0-112 0,0 0-16 15,0 0 0 1,0 0 0-16,4 10-576 0,0-3-112 0,0-1-16 0,2-2-12208 16</inkml:trace>
  <inkml:trace contextRef="#ctx0" brushRef="#br1" timeOffset="150850.38">14177 1810 11055 0,'0'0'976'0,"0"0"-784"0,0 0-192 0,0 0 0 15,0 0 1888-15,0 0 336 0,0 0 64 0,0 0 16 16,0 0-768-16,0 0-128 0,0 0-48 0,0 0 0 16,0 0-784-16,0 0-176 0,0 0-16 0,0 0-16 15,4-15-368-15,-4 15 0 0,7-10 0 0,1 3 0 0,-1 0 0 0,-1 1 0 16,-1-1 0-16,1 0 0 0,-1 0 0 0,0-2 0 15,0-1 0-15,1 0 128 0,-1 1-128 0,-3 0 128 16,2 0-128-16,0-2 128 0,1 2-128 0,-1-1 128 16,0-3-128-16,0 0 128 0,0 2-128 15,-3 1 0-15,2 1 0 0,0-3 128 0,-1 1-128 0,1 1 176 16,-1 0-176-16,1 0 192 0,0 3-192 0,-3 7 0 16,2-7 0-16,-2 7 0 0,3-12 0 0,-3 12 0 15,0 0 0-15,0 0 128 0,0 0-128 0,0 0-176 16,2-7 48-16,-2 7 0 0,0 0 128 0,0 0 0 15,0 0 0-15,0 0-128 0,0 0 128 0,0 0 0 16,0 0 0-16,0 0 0 0,-4 10 0 0,4-10 0 16,-3 12 0-16,-1-1 0 0,0 0 0 0,-3 1 128 15,1-1-128-15,0 1 0 0,1 1 144 0,0 0-144 0,-1 1 192 0,-1 5-192 16,1 2 208-16,0-2-64 0,1-1-16 0,0 1 0 16,1 0-128-16,0-1 128 0,0-1-128 15,2-1 128-15,0 0-128 0,2-2 0 16,0 2 0-16,0-5 0 0,3 2 0 0,-1 2 128 15,1-1-128-15,0 2 128 0,-1-2-128 0,1-1 0 0,1 0 0 0,0-1 0 16,-4-12 0-16,8 13 0 0,-1-1 0 0,2-2 0 16,-9-10 128-16,13 11 0 0,-1-4 0 0,0-1 0 0,0-3-128 15,1 3 0-15,-2-5-160 0,2 0 160 16,1-1 0-16,1-1 0 0,1 0 0 0,-1-3 0 16,1 1 0-16,0-1 0 0,-2 0 0 0,6 2 0 15,4 2-192-15,1-3-32 0,-7 1-16 0,-2-1 0 31,-7-2-1728-31,0 1-336 0,-2-3-80 0,1 2-16 0</inkml:trace>
  <inkml:trace contextRef="#ctx0" brushRef="#br1" timeOffset="151574.01">14234 1353 8287 0,'0'0'368'0,"0"0"80"0,0 0-448 0,0 0 0 0,0 0 0 0,0 0 0 0,0 0 2752 0,-5-6 448 16,1-4 112-16,1 3 16 16,-1 1-1600-16,4 6-304 0,0-7-64 0,0 2-16 0,0 5-832 0,0 0-160 15,0-6-32-15,0 6-16 0,2-7-304 0,-2 7 0 16,1-5 0-16,-1 5 0 0,0 0 0 0,0 0 0 15,0 0 0-15,0 0 0 0,1-7 0 0,-1 7 0 0,0 0 128 0,0 0-128 16,0 0 0-16,0 0 0 16,0 0 0-16,0 0 0 0,0 0 128 0,0 0-128 15,0 0 0-15,0 0 0 0,0 0 128 0,0 0-128 16,0 0 0-16,0 0 0 0,0 0 0 0,0 0 0 16,5-4-160-16,-5 4 160 0,0 0 0 0,0 0 0 0,7-6 0 0,-7 6 0 15,0 0-144-15,0 0 144 0,0 0 0 0,0 0 0 16,0 0-128-16,0 0 128 0,0 0 0 0,0 0 0 15,0 0 0-15,0 0 0 0,0 0 0 0,0 0 0 16,0 0 0-16,3 14 0 0,-3-14 128 0,0 0-128 16,0 0 128-16,-3 13-128 0,3-13 0 0,0 0 144 15,0 0-144-15,0 0 128 16,0 0-128-16,0 0 128 0,0 0-128 0,0 0 128 16,0 0-128-16,0 0 128 0,0 0-128 0,0 0 0 0,-1 16 0 0,3-7 0 31,-2-9-1136-31,0 0-304 0</inkml:trace>
  <inkml:trace contextRef="#ctx0" brushRef="#br1" timeOffset="167571.87">11028 11508 7359 0,'0'0'320'0,"0"0"80"0,0 0-400 0,0 0 0 0,0 0 0 0,0 0 0 16,0 0 3712-16,3 10 640 0,3 1 144 0,-2 0 32 31,-4-11-4192-31,7 12-832 0,-7-12-160 0,8 6-48 0</inkml:trace>
  <inkml:trace contextRef="#ctx0" brushRef="#br1" timeOffset="167778.27">11177 12033 21183 0,'0'0'1888'0,"0"0"-1504"16,0 0-384-16,0 0 0 0,0 0 1968 0,0 0 320 16,12 13 64-16,2-2 16 15,5 0-2368-15,0-1-256 0,-4 1-144 0,0-4-12352 0</inkml:trace>
  <inkml:trace contextRef="#ctx0" brushRef="#br1" timeOffset="167968.16">11430 12261 21311 0,'0'0'944'0,"0"0"192"0,0 0-912 0,0 0-224 0,0 0 0 0,4 15 0 15,-4-15 768-15,6 19 128 0,-1-4 0 0,1 1 16 16,0 5-688-16,1-4-224 0,-1-4 128 0,1-4-128 31,-1-1-768-31,1 0-192 0,-1 1-64 0,1-3 0 16,-7-6-896-16,6 11-192 0,-1-1-48 0,1 0-5056 0</inkml:trace>
  <inkml:trace contextRef="#ctx0" brushRef="#br1" timeOffset="168080.28">11632 12602 6447 0,'0'0'272'0,"0"0"80"0,10 9-352 0,1-1 0 16,-11-8 0-16,0 0 0 0,0 0 3200 0,0 0 560 16,13 15 112-16,-13-15 32 0,14 10-2400 0,-1 2-480 15,-1-2-80-15,-2 1-32 16,-1-2-2160-16,-9-9-432 0</inkml:trace>
  <inkml:trace contextRef="#ctx0" brushRef="#br1" timeOffset="168232.15">11818 13026 20271 0,'-6'-5'1792'0,"0"1"-1424"16,4 3-368-16,2 1 0 0,0 0 1936 0,0 0 320 15,18 18 64-15,-2-3 16 16,-6-5-3504-16,-1-1-704 0</inkml:trace>
  <inkml:trace contextRef="#ctx0" brushRef="#br1" timeOffset="168385.94">11972 13249 3679 0,'0'0'160'0,"0"0"32"0,4 10-192 0,0 1 0 0,1 1 0 0,0 1 0 16,-1 1 2112-16</inkml:trace>
  <inkml:trace contextRef="#ctx0" brushRef="#br1" timeOffset="168554.82">12132 13536 5519 0,'0'0'496'0,"0"0"-496"16,0 0 0-16,0 0 0 0,0 0 5136 0,0 0 944 15,0 0 176-15,0 0 32 0,0 0-5008 0,0 0-1024 16,12 14-256-16,-3-1 0 16,-9-13-1344-16,0 0-368 0,9 11-64 0,-9-11-16 0</inkml:trace>
  <inkml:trace contextRef="#ctx0" brushRef="#br1" timeOffset="169637.35">13688 16324 5519 0,'-16'-2'496'0,"-2"1"-496"0,-3-1 0 0,4 1 0 16,4 1 4592-16,1 0 816 0,3 0 160 0,9 0 48 16,0 0-4528-16,0 0-896 0,0 0-192 0,0 0 0 15,-6-4 128-15,6 4 16 0,0 0 16 0,0 0 0 16,0 0 96-16,6-5 32 0,3 0 0 0,7 2 0 15,3 3-288-15,2-3 0 0,0 6 0 0,5-2-144 16,7 1 144-16,6 3 0 0,5 0 0 0,8 2 0 16,10-1 0-16,5 1 0 0,4-1 0 15,7-1 0-15,6 2 0 0,12-1 0 0,14 1 0 0,7-1 0 16,4-2 0-16,15 1-128 0,14-2 128 0,10 2-192 0,7 2 192 0,6-2 0 16,7-1 0-16,12 2-128 0,11 1 128 0,12 0 0 15,12 0 0-15,7 4 0 0,3 1 128 0,9-2-128 16,7 3 160-16,-1 3-160 0,1 2 176 0,6 1-176 15,8 1 192-15,1 1-192 0,-2-2 224 16,-2 5-64-16,-3 1-16 0,-3 1 0 0,0 2-272 0,-7-2-64 16,-8-1-16-16,-9-4-7920 15,-9-1-1600-15</inkml:trace>
  <inkml:trace contextRef="#ctx0" brushRef="#br1" timeOffset="170419.39">15321 13707 4607 0,'0'0'400'0,"-5"-4"-400"0,-1 0 0 0,-6-3 0 0,12 7 4032 0,0 0 704 0,-4-2 160 0,4 2 32 15,0 0-3312-15,0 0-656 0,0 0-128 0,-3 19-16 16,1-3-560-16,0 7-96 0,1 6-32 0,0 6 0 0,-3 6 192 0,3 6 48 16,1 7 0-16,-2 10 0 0,1 8-368 0,0 7-160 15,-1 6 16-15,1 13 0 0,-3 9-48 0,-1 1-16 16,0 0 0-16,-2 10 0 0,1 8 352 0,-1-3 80 15,2-10 16-15,0 10 0 0,-2 10 112 0,1-11 32 16,-1-10 0-16,2 0 0 0,1-2-128 0,1-3-32 16,0-4 0-16,0-9 0 0,2-10 0 0,-1-2 0 15,1 5 0-15,4-8 0 16,1 1-656-16,-1-11-128 16,3-13-16-16</inkml:trace>
  <inkml:trace contextRef="#ctx0" brushRef="#br1" timeOffset="171136.4">17850 13673 5519 0,'-9'-13'240'0,"9"13"64"0,-6-7-304 0,6 7 0 0,-8-4 0 0,8 4 0 16,-9-4 3872-16,1 2 720 0,0-4 144 0,2 5 16 15,6 1-3552-15,-8 4-720 0,0 3-144 0,2-1-16 16,-2 5 256-16,1 0 48 0,-1 4 16 0,2 4 0 16,1 6-32-16,-1 6 0 0,0 1 0 0,1 9 0 15,0 2-608-15,1 7 0 0,-2 5 0 0,0 5 0 16,-1 3-192-16,0 9-16 0,-5 6 0 0,0 6 0 16,-1 4 208-16,-1 1-192 0,-3-4 192 0,0 11-192 0,-3 13 192 0,2-1 0 15,1 0 0-15,0 3 0 16,5 2 256-16,2-2-16 0,2 4 0 0,3-12 0 0,2-8-48 0,3-4 0 15,3-2 0-15,1-3 0 0,1-5 64 0,3-7 0 16,1-9 0-16,1-4 0 0,1-5-448 0,4 2-96 16,5 1-16-16</inkml:trace>
  <inkml:trace contextRef="#ctx0" brushRef="#br1" timeOffset="171838.72">19736 14005 6447 0,'-3'-14'272'0,"3"14"80"0,-4-12-352 0,0 2 0 0,0 2 0 0,-1-3 0 16,0 2 2240-16,1-1 384 0,0 2 80 0,0 3 16 16,0-2-1536-16,0 1-304 15,-1-1-64-15,1 1-16 0,-1-5 32 0,1 2 0 16,-1 5 0-16,2-1 0 0,3 5 48 0,0 0 16 16,0 0 0-16,0 0 0 0,0 0-448 0,-4 16-64 0,0-1-32 15,1 5 0-15,0 1-96 0,0 5 0 0,1 1-16 0,-1 3 0 16,1 3-80-16,-2 5-16 0,1 5 0 0,2 5 0 15,-1 1-144-15,1 9-144 16,0 8 144-16,-1 7-208 0,0 5 64 0,-1 2 16 0,1-6 0 0,-1 11 0 16,0 9 128-16,0 2 128 0,-3 2-128 0,4-4 176 15,0-3 0-15,1 6 0 0,-2 7 0 0,0-5 0 16,-3-6-48-16,1-3-128 0,0-2 192 0,2-2-64 16,-1 0 32-16,0-3 0 0,1-5 0 0,-1-4 0 0,0-7 32 15,1-1 16-15,3 1 0 0,-1-1 0 0,0 1-208 0,3-4 0 16,3-1 0-16</inkml:trace>
  <inkml:trace contextRef="#ctx0" brushRef="#br1" timeOffset="173239.28">18807 16268 11967 0,'0'0'1072'15,"0"0"-864"-15,0 0-208 0,0 0 0 16,0 0 1600-16,0 0 288 0,0 0 48 0,6-4 16 0,-6 4-864 0,0 0-192 15,-3-23-16-15,3 23-16 0,0 0 112 0,0 0 32 16,5-7 0-16,-5 7 0 16,0 0-592-16,9-5-112 0,-9 5-32 0,12-5 0 15,-12 5-272-15,13-3 0 0,-1 3 0 0,0 0 0 0,-1 0 0 0,2-2 0 16,2 4 128-16,0-2-128 0,1 0 0 0,4 2 128 16,0-1-128-16,1 0 0 0,-1-1 128 0,2 3-128 15,1 0 0-15,4-2 0 0,1-1 0 0,4 2 0 16,-2 1 0-16,5 1 0 0,3-1 128 0,2 1-128 15,2-1 0-15,2 0 0 0,-1-2 160 0,0 2-160 16,0-3 128-16,-1 1-128 0,-3-1 128 0,5 2-128 16,3 1 0-16,4-1 128 0,1 0-128 0,0 1 128 15,-1-3-128-15,0 0 128 0,-3 0-128 0,-3 0 128 0,-5-3-128 0,-1 3 128 16,-1 0-128-16,0 3 0 0,1-3 144 0,-1 3-144 16,1-2 0-16,0 0 0 0,0 0 0 0,-3-1 0 15,-3 0 0-15,0 0 0 0,-3 0 128 0,-2 0-128 16,0-1 128-16,-4 0-128 15,-1 1 160-15,-4 0-160 0,-3 0 128 0,-1 0-128 0,1 1 0 0,-2 0 0 16,-2-1 176-16,-12 0-176 0,13 2 192 0,-2-2-192 16,-11 0 176-16,0 0-176 0,0 0 160 0,0 0-160 15,0 0 224-15,0 0-48 0,0 0-16 0,0 0 0 16,0 0 176-16,0 0 48 0,0 0 0 0,0 0 0 16,0 0 0-16,0 0 16 0,0 0 0 0,0 0 0 15,-12 1-144-15,0 0-48 0,2-1 0 0,-1 3 0 16,2-2-208-16,-1 1 144 0,-2-1-144 0,0 0 128 15,1 1-128-15,-4-1 0 0,-2 1 144 0,0-2-144 16,0 2 0-16,-1-2 144 0,-1 0-144 0,-1 1 0 0,0 0 128 0,0 2-128 16,-5-3 0-16,0 0 0 0,0 0 0 0,-1 0 0 15,-1 0 0-15,-1-3 0 16,1 2 0-16,1 1 0 0,0-1 0 0,0 1 0 0,0-2 0 0,1 2 0 16,2 0 0-16,-4 0 0 0,-1 0 0 0,-1 0 0 15,-1 0 0-15,-2 0 0 0,-5 0 0 0,0 0 0 16,1 0 0-16,-1 0 0 0,1 0 0 0,1-2 0 15,0-1 0-15,2 1 0 0,3-2 0 0,1 0 0 16,2 0 144-16,1 0-144 0,-2 0 0 0,1 1 0 16,0 0 0-16,1-3 0 0,0 0 0 0,1 1 0 15,-1-2 0-15,1 2 0 0,2-2 0 0,-4 1 0 16,3-1 0-16,-1 1 0 0,1-1 0 0,1 2 0 16,-1 0 0-16,1 1 0 0,-2-3 0 0,4 1 0 15,2 2 0-15,1 1 0 0,1 1 0 0,0 2 0 16,0 2 0-16,0 2 0 0,-1 2 0 0,2 0-192 0,4 1 192 0,2 0-208 15,-1-1 16-15,3-1 16 0,8-5 0 0,-2 12-9744 16,3-1-1968-16</inkml:trace>
  <inkml:trace contextRef="#ctx0" brushRef="#br1" timeOffset="174538.5">16783 16107 12895 0,'0'0'1152'0,"0"0"-928"16,0 0-224-16,0 0 0 0,0 0 2096 0,-7-2 368 15,-2-11 80-15,4 3 16 0,0 3-1088 0,2 1-192 16,2 1-64-16,1 5 0 0,0 0-400 0,0 0-96 15,0 0-16-15,0 0 0 0,6-4-560 0,2-1-144 16,-8 5 0-16,13-3 0 0,1 2 0 0,0-1 0 16,-1 2 0-16,1-1 0 0,-1 1 0 0,3 1 0 15,-1 1 0-15,3 0 0 0,2 0 0 0,5 0 0 16,3 1 0-16,5-1 0 0,4 0 128 0,4 0-128 16,5 1 128-16,1-3-128 0,0 0 176 0,1 0-48 15,2-3-128-15,-3 3 192 0,-1 0-192 0,4 0 0 0,3 3 128 16,0-3-128-16,-3 0 0 0,1 0 0 0,-1 1 0 0,-5 1 0 15,0-4 0-15,-4 2 0 16,0-1 0-16,-5 1 0 0,-2 0 144 0,-1 0-144 0,-2 1 128 0,-1-1-128 16,-2 0 128-16,-4 3-128 0,-2-1 0 0,1 1 128 15,-1-2-128-15,-3 1 128 0,-2-1-128 16,-2 0 128-16,-4 2-128 0,-11-3 0 0,11 1 144 0,-11-1-144 16,0 0 192-16,0 0-48 0,0 0 0 0,0 0 0 15,0 0 112-15,0 0 0 0,0 0 16 0,0 0 0 16,0 0 112-16,0 0 32 0,0 0 0 0,0 0 0 15,0 0-192-15,0 0-32 0,0 0-16 0,0 0 0 16,0 0-176-16,0 0 128 0,0 0-128 0,0 0 128 16,0 0-128-16,0 0 0 0,0 0 0 0,0 0 0 0,0 0-192 0,0 0-112 15,6 7-16-15,-2-1-9728 16,-5 1-1952-16</inkml:trace>
  <inkml:trace contextRef="#ctx0" brushRef="#br1" timeOffset="175173.63">17176 15760 17439 0,'0'0'768'0,"0"0"176"0,0 0-752 0,0 0-192 0,-10-3 0 0,0 1 0 16,-1-2 1648-16,3 0 288 0,2 1 64 0,3-1 16 0,3 4-736 0,0 0-128 15,0 0-48-15,0 0 0 0,0 0-608 0,0 0-128 16,0 0-32-16,0 0 0 0,0 0-336 0,0 0 0 15,0 0 0-15,11 0 0 0,-11 0 0 0,11-1 128 16,-11 1-128-16,0 0 0 0,15 1 272 0,-2 1-16 16,-1-2 0-16,1 2 0 0,1-2 16 0,2 0 0 15,0 0 0-15,4 0 0 0,0 0-64 0,2 0-16 16,3 0 0-16,-1 0 0 0,0-2-64 0,1-1-128 16,1 2 176-16,2-1-176 0,5 2 208 0,2 0-64 15,2-1-16-15,-2 0 0 0,-1 2 48 0,0-1 0 0,-3 0 0 0,-4 0 0 16,-2-1-48-16,-2 1 0 0,0-1 0 0,-4-1 0 15,-2 0 64-15,-1 0 0 0,-2 1 0 0,-2 0 0 16,-12 1-48-16,0 0 0 16,9 0 0-16,-9 0 0 0,0 0-144 0,0 0 160 15,0 0-160-15,0 0 160 0,-9 2-160 0,0 2 0 0,-4-1 0 16,0 1 0-16,0-2-224 0,-3 2 80 0,-2 0 16 0,3 1-10416 16,2 2-2064-16</inkml:trace>
  <inkml:trace contextRef="#ctx0" brushRef="#br1" timeOffset="177715.22">17561 12640 2751 0,'-16'-12'256'0,"1"-6"-256"0,-3 0 0 0,2 0 0 0,0-1 3744 0,2 0 704 0,1-2 144 0,0 0 16 0,-2-1-2944 0,2-2-608 16,0 2-112-16,-2-4-32 0,-5 0-528 0,2-4-128 15,-2-1 0-15,-3 1-16 0,-7 1-64 0,-4 1-16 16,-4-4 0-16,-1 2 0 0,-3 4 192 0,1-2 32 16,-2-4 16-16,1 2 0 0,-1 0 80 0,-3 2 16 15,-5 0 0-15,-9-2 0 0,-6 2-240 0,-6 1-32 16,-3 1-16-16,0 2 0 0,2 3-64 0,-9 5-16 15,-9 3 0-15,-4 4 0 0,-2 1 64 0,2 4 16 16,1 8 0-16,-2 3 0 0,-7 6 48 0,1 4 0 0,3 0 0 0,1 9 0 16,2 6 0-16,-6 3 16 15,-6 1 0-15,5 3 0 0,5 2-272 0,-5 5 128 0,-4 6-128 0,2 10 0 16,-2 5 0-16,4 6 0 0,4 6 0 0,-2-6 0 16,-4 1 0-16,7 3-176 15,8 8 32-15,4 3 0 0,2 6 0 0,4-1 0 0,0-5 0 0,1 6 0 16,-4 7 144-16,8-2-160 0,7-7 160 0,4 2-160 15,3-1 160-15,3 7 0 0,1 7 0 0,4 0-128 16,3-2 128-16,6 5 0 0,3 3-144 0,4-1 144 16,1-2-192-16,6-1 48 0,6-4 0 0,1 3 0 15,5 4 144-15,5-6 0 0,5-10-144 16,3 5 144-16,4 4 0 0,3-6 0 0,6-1 0 0,5-3 0 16,3-6 0-16,7 3 0 0,3 6-128 0,7-3 128 15,1-2-192-15,6-7 48 0,5-4 0 0,2 3 0 16,0 6-48-16,2-4-16 0,1-3 0 0,-1-5 0 0,1-6 80 0,8 8 128 15,8 4-208-15,3 0 80 0,2-6 128 0,1-2 0 16,-2-5 0-16,2-2 0 0,3 1 0 0,8 0 144 16,11 4-16-16,2-9-128 0,3-7 224 0,6-3-64 15,4-9-16-15,7-3 0 0,4-6-144 0,3-3 192 16,-1-2-192-16,6-3 192 0,5-2-192 16,1-1 0-16,1-4 0 0,3-3 0 0,5-2 0 0,-1-1 128 15,2 1-128-15,0-5 0 0,1-4 0 0,6 0 0 16,8-1 0-16,-6-4 0 0,-10-7 0 0,6 2 0 15,7-1 0-15,1-4 128 0,-6-3-128 0,2-3 0 16,-2-5 0-16,-3-5 0 0,-4-1 0 0,7-3 0 16,6-2 0-16,0-3 0 0,1 0 0 0,-4-3 128 0,-7-6-128 0,4-2 0 15,9-4 0-15,-12-2 0 16,-11 0 0-16,1-6 0 0,4-3 0 0,-9 2 128 16,-11 3-128-16,0 1 0 0,5 3 144 0,-9-4-144 0,-11-4 160 15,-1-3-160-15,-3-2 208 0,1-1-48 0,0 2-16 0,-9-1 0 16,-6 0-16-16,-2-6-128 0,-2-4 192 0,3-5-64 15,2-3 0-15,-11-2-128 0,-9 3 192 0,-6-2-64 16,-1-3-128-16,-2-6 0 0,-3-9 144 0,-6 4-144 16,-5 7-128-16,-6-2-112 0,-5 1-16 0,-9-9 0 15,-10-7 16-15,-8 9 0 0,-6 2 0 0,-10-1 0 16,-6-10 240-16,-9-2 0 0,-9-2 0 0,-7 4 0 16,-7 3 0-16,-4-7 192 0,-5-9-64 0,1 3-128 15,-2 9 272-15,-11-5-48 0,-11-7-16 0,-4 4 0 0,0 2 160 0,0 5 16 16,1 7 16-16,-12-9 0 0,-9-9-224 0,-4 4-48 15,2 10-128-15,-2 0 192 0,-6-6-192 16,-5 9 0-16,-9 8 128 0,-2 9-128 0,-2 3 0 16,-6 7 0-16,-4 0 0 0,-4 9 0 0,-2 7 160 15,-3 9-160-15,-2 5 160 0,-5 10-160 16,-10 3 0-16,8 9 0 0,4 6 0 0,-3 3 0 0,-4 4 0 0,12 3 0 16,8 6-144-16,-3 4 144 0,-10 2-272 0,7 7 32 15,6 7 16-15,4 7 0 16,2 7-464-16,12 9-80 0,14 8-32 0,-1 2-12352 0</inkml:trace>
  <inkml:trace contextRef="#ctx0" brushRef="#br1" timeOffset="178631.18">21831 13863 18655 0,'0'0'832'0,"-5"-13"160"0,5 13-800 0,5-12-192 0,1-1 0 0,2-1 0 16,3-2 1216-16,2-6 192 0,2-4 32 0,5 1 16 0,2-3-688 0,5-2-128 15,6 0-16-15,3-4-16 16,4-7-416-16,1-4-192 0,2-9 160 0,3-2-160 16,0-8 336-16,3 3-16 0,4 4-16 0,2 1 0 15,4-3-48-15,1-2 0 0,1-6 0 0,0-1 0 16,-3-1-80-16,-2 5-32 0,-4 3 0 0,3 2 0 0,1-1-144 16,-1 4 160-16,-3-4-160 0,-3 2 160 0,-4-2-160 0,-6 4 128 15,-5 4-128-15,-4 6 128 0,-3 7-128 0,-4 4 0 16,-3 2 0-16,-3 4 0 0,-3 3 0 0,-3 3 128 15,-5 1-128-15,1 2 0 0,-1 0 144 0,-2 6-144 16,-1 0 160-16,-3 2-160 0,-2 2 256 0,2 10-32 0,0 0-16 0,0 0 0 16,-5-9 0-16,5 9 0 15,-10 2 0-15,-3 1 0 0,-2 2-208 0,-1 4 144 0,-4 4-144 0,-2 1 128 16,-2 1-128-16,-4 3 0 0,-5 3 0 0,-2 0 0 16,-2 0 0-16,-2 1 0 0,-4 0 0 0,0 0 0 15,1 0 0-15,2 3 0 16,0 4 0-16,1-3 0 0,1 0 0 0,1-1 0 0,3-1 0 0,3 0 0 15,1-3-256-15,3 0 32 0,2-4 0 0,7 1 0 32,9 1-400-32,1-4-80 0,2-6 0 0,5-3-7968 0,5 0-1584 0</inkml:trace>
  <inkml:trace contextRef="#ctx0" brushRef="#br1" timeOffset="178783.83">23177 11970 27647 0,'4'-7'2448'0,"-4"7"-1952"0,0 0-496 0,13 2 0 16,0 2 960-16,4 1 80 0,3 3 32 0,0 3 0 0,-1 6-1072 0,1 2 0 16,-3-1-176-16,0 7 16 15,-4-1 160-15,2 4-160 0,0 2 160 0,-2 6-160 16,-6 5-544-16,1 8-128 0,-4 11 0 0</inkml:trace>
  <inkml:trace contextRef="#ctx0" brushRef="#br1" timeOffset="185356.28">10853 11537 23039 0,'-5'-6'1024'0,"14"-23"192"0,-9 29-960 0,0 0-256 0,0 0 0 0,0 0 0 16,0 0 1152-16,0 0 176 0,0 0 32 0,0 0 16 15,4 13-992-15,3 4-192 0,1 4-32 0,2 4-16 16,2 2-144-16,1 9 0 0,1 10 0 0,3 6 0 16,1 6-176-16,3 3-16 0,1 4 0 0,2 4 0 15,2-2 192-15,0 10 0 0,0 11 0 0,5 0-128 16,1-1 128-16,-1-4 0 0,0-3 0 0,3 3 0 15,1 5 0-15,-1-1 0 0,-1-1 0 0,-2-6 0 16,0-7 0-16,-1 0 0 0,-5 4 0 0,-1-4 0 0,-2-7 128 16,0-3-128-16,-1-3 160 0,0-7-160 0,1-2 128 0,-1-2-128 15,-2-3 0-15,1 0 0 0,-2-2 144 0,2-1-144 16,0-4 128-16,1-2-128 0,-4-2 176 0,0-4-48 16,0-1-128-16,0-4 192 0,-1-2 0 0,-2-6 0 15,-1-4 0-15,-1-3 0 0,-3-2-32 0,0-1-16 16,0-1 0-16,-2-1 0 15,-2-2-672-15,-5-4-144 0,0 0-32 0,0 0-7760 16,0 0-1568-16</inkml:trace>
  <inkml:trace contextRef="#ctx0" brushRef="#br1" timeOffset="185903.11">12096 13197 13823 0,'0'0'1216'0,"-7"9"-960"15,1 1-256-15,1 5 0 0,-1 3 2688 0,3 8 512 16,0 3 80-16,0 6 32 0,2 4-2160 0,1 4-416 16,0 3-96-16,1 1 0 15,-1-4-400-15,2 4-80 0,-1 2-16 0,0 2 0 0,1 1-144 0,0 3 0 16,-1 2 0-16,2-3 0 0,1-2 0 0,-1-3 128 15,-2-4-128-15,-1-4 0 0,1-3 256 0,-1-4-16 16,-1-1-16-16,0-3 0 0,-1-2 32 0,0-4 0 16,-1-1 0-16,-1-2 0 0,0-3-256 0,0-1 176 15,0-4-176-15,0-5 160 0,4-8 176 0,-3 9 48 0,3-9 0 16,0 0 0-16,-10 7 0 0,10-7 16 0,-7 2 0 0,7-2 0 16,-12 0-48-16,0-2-16 0,0-1 0 0,1-3 0 15,-2-2-64-15,-2-1-16 0,1 0 0 0,-2 0 0 16,-2-3-64-16,-3 1 0 15,-4-3-16-15,-2 1 0 0,-3-3-32 0,-5-1 0 16,-3 0 0-16,-2-1 0 0,-1-3 0 0,0-3 0 0,0 0 0 16,3 1 0-16,2 0-144 0,1 1 0 0,2-2-192 15,2-4-16320-15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15:56:47.80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30073 18099 20271 0,'-13'-5'896'0,"1"-1"192"0,-2-17-880 0,7 19-208 15,7 4 0-15,0 0 0 0,0 0 2480 0,0 0 448 16,0 0 80-16,11-4 32 0,2 1-2400 0,2 2-464 16,5 0-176-16,2 0 0 0,4-1 0 0,3 1 0 15,3 1-192-15,2 0 48 0,4 1 144 0,0 1-128 16,0-4 128-16,2 2-128 0,3 0 0 0,5 4 0 15,7 4 0-15,-1-4 0 16,-2-1-1664-16,-5-2-320 0</inkml:trace>
  <inkml:trace contextRef="#ctx0" brushRef="#br0" timeOffset="215.83">31534 17935 33343 0,'0'0'1472'0,"-11"3"320"0,-4 1-1440 0,0 3-352 0,-4 2 0 0,0 3 0 0,-3 2 192 0,2 4-48 16,3-1 0-16,1 2 0 0,3-6-144 0,4 4 0 16,4-4-192-16,2 1 192 0,3 2-224 0,6-3 80 15,2 1 16-15,2-2 0 0,3-3-80 0,5 0-16 16,4 0 0-16,2 0 0 16,1-1-272-16,1 0-48 0,2-4-16 0,1 0 0 15,0-6-2000-15,2-3-384 0,2-4-96 0</inkml:trace>
  <inkml:trace contextRef="#ctx0" brushRef="#br0" timeOffset="352.5">31821 17972 6447 0,'-26'3'576'0,"-5"3"-576"15,-6 2 0-15,1 7 0 0,-2-1 4528 0,-2 2 784 16,-1 4 176-16,2 4 16 0,0-1-3712 0,2 3-736 0,4 3-160 0,3-1-16 16,3 2-400-16,4 0-80 0,1-1-16 0,6 1 0 31,6 0-768-31,6-3-176 0,0-4-16 0,7-5-12544 0</inkml:trace>
  <inkml:trace contextRef="#ctx0" brushRef="#br0" timeOffset="503.98">31968 18127 30687 0,'21'-6'1360'0,"-5"2"288"0,2 0-1328 0,4 2-320 0,4 2 0 0,6-3 0 15,2 0 400-15,3 3 16 0,1 2 0 0,1 2 0 16,0-4-192-16,1 1-32 15,-1 0-16-15,1 3 0 0,3-3-176 0,1 8 0 0,1 8 0 0,3-6 0 16</inkml:trace>
  <inkml:trace contextRef="#ctx0" brushRef="#br0" timeOffset="2627.81">10800 958 25215 0,'0'0'560'0,"0"0"112"0,0 0 32 0,18-4 0 0,-18 4-576 0,12-4-128 15,-4-2 0-15,1-1 0 0,-1-5 480 0,2 1 64 16,1 0 16-16,0 0 0 0,0-2-112 0,2 3 0 16,1-3-16-16,0-2 0 0,-2 1-432 0,0 0 128 15,0-1-128-15,-1 0 0 0,-1-5 208 0,-3 1-32 16,-3 3-16-16,-1-2 0 0,-3-2 208 0,-4 1 32 16,-1 2 16-16,-4 1 0 0,-2 4-192 0,-2 1-32 15,0 2-16-15,-5 6 0 0,-3 3-176 0,-2 4 0 16,-5 2 0-16,2 5 0 0,-1 3 0 0,-1 3 0 15,0 1-160-15,2 1 160 0,1 0-176 0,1 1 176 16,3-2-192-16,5-2 192 0,4 2-144 0,3-4 144 0,3 2 0 0,6-1-144 16,4 1 144-16,7 0-160 15,3 1 160-15,3 0-160 0,1 0-16 0,3 1 0 0,3 1 0 16,-1 2 0-16,1 0 176 0,-2-1-160 0,-1-1 160 0,-2 1-160 16,-1 2 160-16,-2-4 0 0,-2 0 0 0,-2 1 0 15,-1-1 0-15,-5 0 0 0,-3 0 0 16,-3-3 0-16,-4 2-160 0,-4-3 0 0,-5-2 0 0,-1 1 0 15,-2 2 160-15,-2 0 0 0,-3-3 0 0,-3-1 128 16,1-4-128-16,-1-3 144 0,-2-2-144 0,0-2 160 16,0 0 32-16,1-5 16 0,3-5 0 0,4-2 0 0,1-6 96 15,5 1 16-15,3-3 0 0,5-1 0 0,3-3-112 16,4 1-16-16,2 0 0 0,3 7 0 16,2-1-192-16,4 0 0 0,7 0-192 0,4-1 192 0,4 3-192 0,-1 0 64 15,2 2 128-15,15-5-208 0,-6 2 208 0,-13 10-192 16,3-1 192-16,2 1-192 15,3-1-256-15,1 2-32 0,3 2-16 0,19-2-12784 16</inkml:trace>
  <inkml:trace contextRef="#ctx0" brushRef="#br0" timeOffset="2801.79">11435 1067 16575 0,'0'0'1472'0,"0"0"-1168"16,0 0-304-16,0 0 0 0,0 0 2192 0,0 0 384 15,0 0 80-15,9-3 16 0,3-2-1584 0,-1 1-320 0,4 0-64 0,0 0-16 16,2-1-288-16,6 0-48 16,0 0-16-16,4 1 0 0,2-3-208 0,2 2-128 15,6 4 128-15,2-3-128 0,-1 1-160 0,-3 3-96 16,-4 0-32-16</inkml:trace>
  <inkml:trace contextRef="#ctx0" brushRef="#br0" timeOffset="3515.78">12569 955 16575 0,'0'0'1472'0,"0"0"-1168"15,0 0-304-15,0 0 0 0,0 0 1760 0,-8 1 288 16,-2 3 64-16,-3 5 16 0,-3 3-896 0,-3 8-176 16,-2 7-32-16,-5 3-16 0,-6 10-1008 0,-3 6 0 0,-3 5 0 0,-1 2-160 15,0 3 160-15,1-2 192 16,2-2-32-16,2-4-16 0,7-1 0 0,4-7 0 15,5-6 0-15,4-8 0 0,5-3-144 0,2-6 0 0,2-6 144 0,5-11-144 16,0 0 0-16,0 0 128 0,0 0-128 0,0 0 0 16,0 0 256-16,0 0-32 0,3-10 0 0,2-4 0 0,1-6-224 0,2-3 0 15,3-1 0-15,2-5 0 0,1-1 0 0,3-4-128 16,1-1 128-16,3-5-208 0,-1-3 208 0,4-5-176 16,5-5 176-16,1 4-160 0,1-2 160 0,2 5-192 15,-1 6 192-15,0 5-192 0,-4 5 192 0,0 6 0 16,-1 1 0-16,-9 11 0 0,2 0-128 0,0 1 128 15,0 3-128-15,0 1 128 0,-3 2 0 16,-1 1 0-16,-2 3 0 0,-2 1 0 16,1 4 0-16,-3 2 0 0,-5 2-128 0,-1 4 128 0,-2 0 0 15,-4-1 0-15,-3 4 0 0,-1 0 0 16,-5-2 0-16,1 4 0 0,-2 3 192 0,0-4-64 0,-2 2-128 0,-2 10 0 16,7-4 0-16,1-3 0 0,-1-3 0 0,5-1 0 15,3-5-176-15,1-2 176 0,0-10-384 0,3 7 32 16,-3-7 0-16,9 5 0 15,1-5-656-15,4 0-128 0,3-7-16 0,4 0-16 16,3-3-2016-16,3-3-400 0,32-17-64 0,-10 6-32 0</inkml:trace>
  <inkml:trace contextRef="#ctx0" brushRef="#br0" timeOffset="4360.87">13088 958 16751 0,'0'0'736'0,"0"0"160"0,7 1-704 0,-7-1-192 16,0 0 0-16,0 0 0 0,-7 8 1568 0,-2 3 288 0,-2 2 48 0,0 2 16 15,-2-2-976-15,-2 4-192 0,0 1-48 0,2 2 0 16,0-4-448-16,2 0-80 0,2-3-32 0,3-1 0 15,0-3-144-15,4 4 0 0,7 1 0 0,-1-7 128 16,1-1-128-16,0-3 0 0,3 1 0 0,0-4 0 16,0-1 0-16,2-3 0 0,1-3 128 0,2-1-128 15,4 1 0-15,-2-3 128 0,1-1-128 0,1-2 0 16,2-2-448-16,4 1-160 0,-1 0-32 0,1-1-16 16,1 1 112-16,6-2 32 0,-8 6 0 15,-10 5 0-15,-3-1 512 0,-9 6 0 0,0 0 192 0,0 0-48 0,0 0 736 0,-8 4 144 16,0 0 16-16,-1 3 16 0,-3 2-800 0,3-1-256 15,0 2 160-15,1 1-160 0,0-4 0 0,6 4 0 16,3-5 128-16,3 2-128 0,2-1 0 0,4-2 0 16,1-1 0-16,2-2 0 0,3 2 0 0,2-4 0 15,2-2 0-15,2-1 0 16,0 1-384-16,2-4-128 0,0 0 0 0,-2 2-16 16,-1-5-304-16,-1 0-48 0,-2-2-16 0,-1 0 0 15,0-1 256-15,0 1 64 0,-3 1 0 0,1-1 0 0,-4 2 432 0,5-1 144 16,-3 5 0-16,-13 5 0 0,0 0 720 0,0 0 256 15,0 0 48-15,0 0 16 0,-8 8 112 0,-1 1 0 16,-4 4 16-16,-1 4 0 0,-1 2-976 0,-2 2-192 0,-1 0 0 16,0 2 0-16,1-2 0 0,3 1 0 15,1-2 0-15,2-3 0 0,3-1 0 0,3-2 0 16,4-1 0-16,5 1 128 0,0-1-128 0,1-4 0 16,0-2 0-16,2-4 0 0,2-2 0 0,-1-4 0 0,-1-2 0 0,3-3 0 15,-1-4 0-15,0-1-144 0,0-5 144 0,3 0-208 16,-2 0-16-16,2 1 0 0,0-3 0 0,1-1 0 15,0-2-16-15,6-7 0 0,1 4 0 0,-6 11 0 0,0 1 96 0,2 2 16 16,1 2 0-16,1 0 0 16,2-1 128-16,-2 2 0 0,0 1 0 0,-1 2 0 0,-1 0 320 0,-3 3 160 15,-4-3 32-15,0 2 0 16,-9 4-64-16,0 0 0 0,0 0 0 0,0 0 0 0,0 0-288 0,0 0-160 16,0 0 160-16,7 10-160 0,-3 1 128 0,-4 0-128 15,-2 0 0-15,-2 0 144 0,-2-1-16 0,-1 2-128 16,0-2 192-16,-4 2-64 0,1 0-128 0,-1 1 160 15,0 0-160-15,-1-1 160 0,1-2 32 0,2 2 0 16,1 1 0-16,2-3 0 16,-2 1-192-16,4-2 0 0,2 4 0 0,0-4-176 0,4 0 176 0,0 0-128 15,1 0 128-15,2-1-128 0,3 3 128 0,1 0-208 16,1 2 80-16,2-1 128 0,-1 1-128 0,-1 0 128 16,0 2 0-16,0 2 0 0,-1 0-320 0,-4 1 0 15,-1 0 0-15,-3-1 0 0,-4 0 144 0,0 1 48 16,-3-2 0-16,-1-1 0 0,-7 1 0 0,0-2 0 15,0 1 0-15,-3-2 0 0,-1 0 128 0,1-3 0 16,-2-2 0-16,1-1 0 0,0-2 320 0,1 0 112 16,5-4 16-16,0-1 0 0,3-1-64 0,3-5 0 0,2-1 0 15,3-5 0-15,3-2 224 0,6-4 32 16,4-4 16-16,5-3 0 0,2-3-352 0,6 4-80 0,5 1-16 0,5 1 0 16,4-2-448-16,3-3-80 0,1-1-32 0,-1 3 0 31,-2 0-336-31,-3 4-64 0,-5 0-16 0,-3 2 0 0</inkml:trace>
  <inkml:trace contextRef="#ctx0" brushRef="#br0" timeOffset="6926.43">14139 1021 21535 0,'0'0'464'0,"0"0"112"0,0 0 0 0,0 0 48 0,0 0-496 0,0 0-128 0,0 0 0 0,-9 3 0 0,0 1 1312 0,-1 2 240 16,1 0 48-16,0 1 16 0,0 4-1232 0,0 1-240 15,0-1-144-15,0 4 160 16,0-1-160-16,-1 0 128 0,1-1-128 0,1-1 128 0,1 1-128 0,0-1 0 15,1-4-160-15,0 0 160 0,2-1 0 0,4-7 0 16,0 0 0-16,0 0 0 0,4 7 0 0,0-1 0 16,2 1 0-16,0-1 160 0,1-6-32 0,-1 2-128 15,1-6 192-15,2 0-64 0,-1-5 0 0,1 0-128 0,1-2 192 0,2-2-64 16,2-2-128-16,-1-1 0 0,2 0 0 0,0 1 128 16,2-4-128-16,0 5 0 15,0 1 0-15,-1 0 0 0,-1 3 0 0,0 0 0 16,-2 4 0-16,-4-1 128 0,-1 1 128 0,-2 1 32 15,-6 5 0-15,0 0 0 0,0 0-288 0,0 0 160 0,0 0-160 0,0 0 128 16,0 0-128-16,0 9 0 16,-4 0 0-16,0-1 0 0,0 2 0 0,-1-1 0 0,-1 2 0 0,-3-1 0 15,-1 2 0-15,3-3 0 0,-1 3 0 0,0-1 0 16,0 3 0-16,0-1 0 0,1 1 0 0,0 0 0 16,2 1 0-16,2-1 0 0,1 2 0 0,0 1 0 15,4-1 0-15,0 3 0 0,1-1 0 16,1-2 0-16,1 2 0 0,-1 0-144 0,1 0 144 15,-1 1-160-15,0 1 16 0,0-4 0 0,-2 0 0 16,0-1 0-16,0 0-32 0,-2-2 0 0,-1 0 0 0,-3-1 0 16,-1-1 16-16,-3 1 0 0,0-2 0 0,-2 0 0 15,-2-3 384-15,-1 3 80 0,-1-4 16 0,-2 1 0 16,2-6-320-16,-2 0-272 0,-1-2 48 0,1 0 16 0,2-2 208 0,1-1 0 16,1-1 0-16,3-2 0 0,1-1 176 0,3-1 16 15,3 2 16-15,2-3 0 0,3 0-16 0,7-2-16 16,0 1 0-16,4-4 0 0,5 0-176 0,2-2-192 15,2-2 32-15,4-2 16 0,3 1-32 0,4-1 0 16,3-3 0-16,4 2 0 16,4 0-432-16,0 1-96 0,4 0 0 0,-4 2-16 15,-3 0-1920-15,-4 0-384 0,24-15-80 0,-21 14-16 0</inkml:trace>
  <inkml:trace contextRef="#ctx0" brushRef="#br0" timeOffset="7243.94">14552 1200 21423 0,'-13'4'464'0,"13"-4"112"0,0 0 0 0,0 0 32 0,0 0-480 0,0 0-128 16,0 0 0-16,0 0 0 0,8-3 1088 0,8-6 192 0,-6 3 32 0,3-2 16 15,1-3-816-15,3 0-144 16,2-4-48-16,0 0 0 0,1-1-320 0,1 0 128 0,-1-3-128 0,1 2 0 16,0-3 256-16,4-2 0 0,0-1 176 15,-5 2-192-15,5-5-48 0,-3-2 0 0,-3 2 0 16,-5-2-192-16,-4 0 144 0,0-2-144 0,-5 3 128 0,-4 3-128 0,-4 5 192 15,-2 1-192-15,-1 3 192 0,-3 4 64 0,-6 1 32 16,0 3 0-16,-2 8 0 0,-2 7-432 0,1 7-96 16,-1 9-16-16,-2 1 0 15,0 3-48-15,1 0-16 0,1 3 0 0,1 3 0 16,-1-3 320-16,-3 13-128 0,5-10 128 0,11-11 0 0,2 0 0 0,2 0 0 16,4 1 0-16,3-1 0 0,3-3-176 0,1 0 176 15,0-4-160-15,3 1 160 16,2-4-704-16,0-2-64 0,1-5 0 0,0-2 0 0</inkml:trace>
  <inkml:trace contextRef="#ctx0" brushRef="#br0" timeOffset="7789.11">14860 1144 25103 0,'0'0'544'0,"0"0"112"0,0 0 32 0,0 0 32 0,0 0-576 16,0 0-144-16,0 0 0 0,0 0 0 0,0 0 800 0,0 0 128 15,12 0 32-15,-2-3 0 0,3 1-640 0,1-2-112 16,3 0-16-16,0-3-16 0,0-2 96 0,0 1 32 15,-1 2 0-15,-2-5 0 0,2 2-16 0,-3 2 0 16,-3-1 0-16,-2 0 0 0,-3 3 288 0,-5 5 48 16,0 0 16-16,0 0 0 15,-2-6-1024-15,2 6-208 0,-7-1-48 0,-2 2 0 0,-4 3 192 0,0 3 48 16,-1 2 0-16,-1 3 0 0,1 1 16 0,1 0 16 0,1 0 0 0,3 1 0 16,2 1 192-16,4-1 48 0,1 2 0 0,5-3 0 15,2-3 0-15,4 0 0 0,2-3 0 16,2-3 0-16,1 2-112 0,2-2-16 0,-1-2 0 0,4-2 0 15,-1 1-416 1,0-2-96-16,-2-1 0 0,6-2-16 0,-5 0-128 16,-7-1-32-16,-1-1 0 0,0 1 0 0,1-1 656 0,0 0 128 0,-2-2 32 0,0 1 0 15,0-3 128-15,-2 2-128 0,1 2 128 0,-1 0-128 0,1 1 352 16,-1 0 80-16,1 0 16 0,-1 1 0 0,2 0 496 0,-2 1 96 16,-6 3 32-16,7 0 0 0,0 0-352 0,-2 0-64 15,-5 0-16-15,8 3 0 0,-8-3-224 0,7 10-48 16,0-2-16-16,2 7 0 0,-1-1-80 0,-2-1-16 15,1 1 0-15,-2 2 0 0,-1-2 16 0,0 2 0 16,-1-2 0-16,-3-1 0 0,0-1 64 0,-2-2 16 16,0-2 0-16,-4 1 0 0,-1 1-32 0,-1 1 0 0,1 2 0 15,1-1 0-15,-3 0 0 0,-2-4 0 16,-1-1 0-16,-1-1 0 0,2-1-192 0,-1-1 0 16,2-2 0-16,-1-2-160 0,2-1 160 0,9 1 0 15,0 0 0-15,-5-6 0 0,1-4 0 0,4 3 0 16,0-3 160-16,4 4-160 0,4-1 384 0,2 4-32 15,2 0 0-15,-1 0 0 0,4 2 128 0,0 1 32 16,4-1 0-16,2 1 0 0,1-2-272 0,6 5-48 16,4 2-16-16,0 0 0 15,2 2-1328-15,-4-4-256 0</inkml:trace>
  <inkml:trace contextRef="#ctx0" brushRef="#br0" timeOffset="10020.95">2334 5661 25631 0,'-11'-2'1136'0,"3"-1"224"0,1-1-1088 0,-1 2-272 0,1 0 0 0,7 2 0 16,0 0 768-16,0 0 80 0,0 0 32 0,0 0 0 0,0 0-624 16,7-6-112-16,2-1-16 0,3 3-128 0,1 2 0 0,-4 0 0 15,3 1-240-15,3 1 80 0,3 0 160 0,3 0-208 16,4 0 80-16,6 0 128 0,8 0-192 15,15 0 192-15,-2-2-160 0,3-2 160 0,2-7 0 0,4 3 0 16,6 2 0-16,33-2 0 0,3 5 224 0,-2-2-16 16,-5-4 0-16,6 4 0 0,6 2-80 0,5-6 0 15,6 0-128-15,2 1 192 0,2 4-64 0,6-2 0 16,9-6-128-16,-1 4 192 0,-5 2-192 0,3-2 0 16,4-1 128-16,-3 0-128 0,-5 3 0 0,-1 1 0 15,1 0 0-15,-9 0 0 0,-8-2 128 0,0 2-128 16,2 4 0-16,-8-2 0 0,-10 3 128 0,0 3-128 15,1 3 0-15,-4 1 0 0,-6-3 0 0,-13 1-320 16,-13-3 64-16,-8 5-8512 16,-7 1-1712-16</inkml:trace>
  <inkml:trace contextRef="#ctx0" brushRef="#br0" timeOffset="10766.89">2190 7124 15663 0,'0'0'1392'0,"0"0"-1120"0,0 0-272 0,0 0 0 16,0 0 1408-16,0 0 208 0,11-5 48 0,2 1 16 0,1 3-1280 0,2-1-256 16,1 0-144-16,4-3 160 15,3-7 96-15,5 3 0 0,4 0 16 0,8 3 0 0,8 5-272 0,5 0 0 16,6-3 0-16,2-1 0 0,-5-5 192 0,3 4-192 15,4 1 192-15,6 1-192 0,8 0 0 0,6 0 0 16,6 0 0-16,-4 1 0 0,-7 2 128 0,11 1-128 16,12 0 0-16,0-4 0 0,-5 2 128 0,3-5-128 15,-1-3 192-15,10 3-192 0,12 5 352 0,-6-2-32 16,-12-2-16-16,10-1 0 0,13 0 16 0,-8-1 16 0,-7-1 0 0,8 0 0 16,5-3 64-16,-2 2 16 0,-3-2 0 0,-1 0 0 15,0 1-128-15,2-1-32 0,2 4 0 0,-6-2 0 16,-9-2-112-16,4 4-16 15,6 2-128-15,-11-1 192 16,-13 1-640-16,-9 2-128 0,-4 1-16 0,-3 3-11648 0</inkml:trace>
  <inkml:trace contextRef="#ctx0" brushRef="#br0" timeOffset="11600.33">2465 8609 23039 0,'0'0'2048'0,"0"0"-1648"16,11 3-400-16,2-3 0 0,1 0 992 0,6 0 112 0,7-4 32 0,-1 2 0 15,0 2-816-15,2 0-144 16,2-2-48-16,2-3 0 0,3-5 112 0,6 3 16 15,3-4 0-15,11 1 0 0,10 1-256 0,8-2 128 0,8-2-128 0,1-1 0 16,1-3 176-16,7-1-176 16,7 1 192-16,7 0-192 0,10-1 288 0,0-2-48 0,1 0-16 0,9 2 0 15,6 1-224-15,-1 3 176 0,-3 0-176 0,7 3 160 16,7-1-160-16,-7 2 0 0,-8-3 0 16,6 2 0-16,6 2 0 0,-11 3-144 0,-14-2 144 0,6 0-208 31,7 2-416-31,-9-3-80 0,-12-7 0 0,-1 4-7680 0,3 6-1520 0</inkml:trace>
  <inkml:trace contextRef="#ctx0" brushRef="#br0" timeOffset="12501.79">3620 4621 10127 0,'0'0'896'0,"-5"-10"-704"0,-1-1-192 0,-1 3 0 0,7 8 2432 0,0 0 464 0,0 0 96 0,0 0 16 16,-10 0-1328-16,-2 3-256 0,-1-2-48 15,3 11-16-15,-1 9-496 0,2 7-96 0,1 6-32 0,2 13 0 16,-1 15-384-16,1 9-80 0,-2 13-16 0,0 7 0 16,0 7 0-16,-2 15-16 0,-1 15 0 0,2 14 0 15,0 12 48-15,0 5 16 0,0 0 0 0,2-3 0 16,1-7-64-16,2-6-16 16,3-3 0-16,2-8 0 0,3-10-224 0,2-6 128 0,3-5-128 0,2-39 0 15,3-2 0-15,4 6 0 0,1-3 0 0,0 2-160 16,3-3-368-16,11 27-80 0,-6-21-16 0,-1-11-8512 15,-3-15-1696 1</inkml:trace>
  <inkml:trace contextRef="#ctx0" brushRef="#br0" timeOffset="13070.44">5090 4603 7359 0,'-3'-19'656'0,"2"8"-528"0,-2 2-128 0,2-1 0 0,1 10 2720 15,0 0 512-15,-4-6 96 0,4 6 32 0,0 0-1776 0,-8 1-368 16,0 2-64-16,-2 7 0 0,-1 12-256 0,2 8-64 16,-1 11 0-16,-1 16 0 0,0 14-432 0,2 12-80 15,1 10-32-15,0 10 0 0,-2 6 64 0,4 14 16 16,5 12 0-16,1 15 0 0,-1 11 32 0,3 3 16 15,5 1 0-15,-1 1 0 0,1-3-96 0,1-8 0 16,1-9-16-16,0-1 0 0,0-2-304 0,-4-54 128 16,2 2-128-16,1 6 0 0,1 4 0 0,-1-4 0 15,-1-3 0-15,-1-7-144 0,-2-4-144 0,-2-7-32 16,1-2 0-16,-3-3 0 16,-2-3-1264-16,1-7-256 0,-1-5-48 0</inkml:trace>
  <inkml:trace contextRef="#ctx0" brushRef="#br0" timeOffset="13685.49">2091 4787 13823 0,'0'0'1216'0,"0"0"-960"0,0 0-256 0,0 0 0 0,0 0 2336 0,1 11 416 0,-2 8 96 0,1 3 16 16,3 6-2160-16,1 13-416 0,0 10-96 0,1 6 0 15,-1 7 560-15,0 10 112 0,0 11 32 0,-1 18 0 16,1 17-448-16,-1 17-96 0,0 10-16 0,-3 13 0 15,-2 10-16-15,2 12 0 0,3 10 0 0,1-63 0 0,0 17-192 16,2 5-128-16,2 3 128 0,1 3-128 0,2 0 0 0,2-3 0 16,-2-9 0-16,2-9-192 0,-1-6-144 0,0-11-48 15,1-13 0-15,0-5 0 16,0-9-512-16,0-3-96 0,0-7-32 0</inkml:trace>
  <inkml:trace contextRef="#ctx0" brushRef="#br0" timeOffset="14237.29">2716 4240 11967 0,'-17'-14'528'0,"6"6"112"0,1 0-512 0,3 0-128 0,3 2 0 0,0 1 0 16,1-2 1520-16,3 7 272 0,0 0 48 0,7-6 16 16,0-2-576-16,2 1-96 0,3 1-32 0,3-1 0 15,4 1-384-15,3-6-64 0,3-5-32 0,10 1 0 0,7-2-176 0,11 1-48 16,11 2 0-16,8 0 0 0,10 1 176 0,0 1 16 15,0 0 16-15,7 6 0 0,3 7-336 0,7 2-80 16,3 0-16-16,-2 2 0 0,-3 0-224 0,8 1 144 16,9-2-144-16,-2 1 128 0,-5 1-128 0,2 2 0 0,5-1 144 0,-32-3-144 15,9-3 0-15,6 0 128 16,4 2-128-16,41 1 0 0,-7 1 0 0,-17 0 0 16,-12 1 0-16,-8 0 0 0,-4 0 128 0,0 2-128 15,-1 3 160-15,-12-1-160 16,-16-1-320-16,-6 3-144 0,-4 0-48 0,0 1 0 15,-1 0-1664-15,1 2-320 0</inkml:trace>
  <inkml:trace contextRef="#ctx0" brushRef="#br0" timeOffset="14552">6911 4498 18431 0,'-1'-15'816'0,"1"15"160"0,0 0-784 0,0 0-192 0,0 0 0 0,-8 0 0 15,-4 0 1856-15,0 10 336 0,3 12 64 0,-1 15 16 0,-4 10-1248 0,0 15-240 16,-1 10-48-16,-2 18-16 0,0 10-208 0,-1 16-64 16,-1 12 0-16,-1 16 0 0,-3 13-192 0,5 12-64 15,3 5 0-15,0-3 0 0,1-7-192 16,5-2 128-16,6-2-128 0,2-8 0 15,-1-14 128-15,6-5-128 0,4-7 0 0,1-8 0 0,2-10 208 16,3-5-48-16,3 0-16 0,1-2 0 0,3-3 48 0,5-8 16 16,4-8 0-16,3-1 0 15,-1-3-512-15,0-6-96 0,-5-4-32 0,-1-7-13840 0</inkml:trace>
  <inkml:trace contextRef="#ctx0" brushRef="#br0" timeOffset="16068.26">6023 8361 26719 0,'0'0'1184'0,"0"0"240"0,0 0-1136 0,0 0-288 16,11-4 0-16,4 1 0 0,6 0 0 0,-7 2 128 16,2-6-128-16,2 3 0 0,6 2 320 0,3-2-32 15,3 1-16-15,18 0 0 0,-1 1-80 0,-15 1 0 16,0 1-16-16,0-2 0 16,-4 1-1584-16,1 0-320 0</inkml:trace>
  <inkml:trace contextRef="#ctx0" brushRef="#br0" timeOffset="16767.75">3575 11711 22111 0,'0'0'1968'0,"0"0"-1584"0,0 0-384 0,4-10 0 15,4 1 848-15,1-2 96 0,2-2 16 0,10-10 0 16,-1 1-592-16,2 0-112 15,4 0-32-15,-5-4 0 0,-4-2 208 0,2 1 32 0,0-2 16 0,-2 2 0 16,-7-2-112-16,2 2-32 0,-1 1 0 0,-3 2 0 16,-4 5 96-16,1 3 16 15,2 4 0-15,-7 12 0 0,0 0-144 0,0 0-32 16,-5-3 0-16,5 3 0 0,-5 15-272 0,-2 7-176 0,0 4 32 0,2 3 0 16,0 5 144-16,0-3 0 0,-2 2 128 0,3-3-128 0,3-3 0 0,0-8 144 15,2-4-144-15,3 1 0 0,1-2 0 0,3-1 0 16,-1-4 0-16,-1-2 0 0,-6-7-256 0,8 1-16 15,1-2 0-15,0-3 0 16,0-3-304-16,4-4-64 0,2-1-16 0,-6-5-12320 16</inkml:trace>
  <inkml:trace contextRef="#ctx0" brushRef="#br0" timeOffset="16920.3">3800 11040 5519 0,'0'0'240'0,"0"0"64"0,0 0-304 0,0 0 0 15,0 0 0-15,0 0 0 0,0 0 4096 0,4 15 752 16,1-3 144-16,2-1 48 0,-7-11-4064 0,10 17-800 16,2 0-176-16,-3-5 0 0,0 1 0 0,2 0 0 15,4 1 0-15,6 8 0 0</inkml:trace>
  <inkml:trace contextRef="#ctx0" brushRef="#br0" timeOffset="17065.66">4246 11598 2751 0,'0'0'256'0,"0"0"-256"0,-6 7 0 0,-2-2 0 16,-3-1 6304-16,5-1 1216 0,6-3 240 0,0 0 48 15,0 0-5952-15,0 0-1184 0,18 11-240 0,-2 0-48 16,-1-5-544-16,0 0-96 16,-1-4-32-16,-1-3-13760 0</inkml:trace>
  <inkml:trace contextRef="#ctx0" brushRef="#br0" timeOffset="17661.62">4982 11173 19343 0,'2'-17'1728'0,"-2"1"-1392"16,-1 0-336-16,1 0 0 0,4 3 2944 0,-4 3 512 16,-4-2 96-16,-1 3 32 0,1 0-2448 0,-2 2-496 0,-1 1-80 0,-2 2-32 15,-1 1-176-15,0 2-32 0,-2 2-16 0,0 3 0 16,-1 1-304-16,-3 2 0 0,-5-1-176 0,-2 4 176 16,3 1-208-16,0 2 64 0,3 3 16 0,8-4 0 15,0 6 128-15,2-1 0 0,3 2-144 0,2 1 144 16,1 1 0-16,2 1 0 0,4 0-144 0,5 9 144 0,4-6 0 0,0-1 0 15,2-2 0-15,2-1 0 16,3-3 0-16,-2-1-128 0,-2-3 128 0,3-1 0 0,2 0 0 0,-4-2-160 16,-4-3 160-16,1-1-128 0,-1 3 128 0,-1-3 0 15,-4-1-144-15,-9-6 144 0,0 0 0 0,0 0 0 16,0 0 0-16,0 0 0 0,0 0 128 16,0 0-128-16,-6 7 128 0,-5 0-128 0,-4-1 272 15,-2 1-16-15,-2-2-16 0,0-1 0 0,-3 0-32 16,-2-1 0-16,1-2 0 0,-2 2 0 0,2-3-48 0,-1-3-16 15,-1 3 0-15,6 0 0 0,4-1-144 0,5 1 160 16,10 0-160-16,0 0 160 0,0 0-160 0,0 0-256 16,0 0 64-16,10 0-10496 15,9 0-2112-15</inkml:trace>
  <inkml:trace contextRef="#ctx0" brushRef="#br0" timeOffset="17777.28">5506 11669 23951 0,'0'0'2128'0,"0"0"-1696"16,-6-4-432-16,6 4 0 0,-4-1 2896 0,4 1 496 0,0 0 112 0,0 0 16 16,0 0-2880-16,0 0-640 0,0 0 0 0</inkml:trace>
  <inkml:trace contextRef="#ctx0" brushRef="#br0" timeOffset="19486.83">2821 5236 15999 0,'0'0'704'0,"0"0"160"0,0 0-688 0,0-2-176 16,-6-6 0-16,1 0 0 0,-1 0 1360 0,6 8 240 16,-2-9 64-16,0-3 0 0,1-3-320 0,2-1-48 0,2-1-16 0,1-1 0 15,-1-4-736-15,2 0-160 16,1-1-16-16,2-1-16 0,0-6-224 0,0-2-128 0,1 1 128 0,1 1-128 16,1 3 0-16,-2 2 0 15,1 1 0-15,-1 4 128 0,1-1-128 0,-3 4 128 16,0 4-128-16,-3 2 128 0,0 5-128 0,-4 6 0 0,0 0 128 0,0 0-128 0,0 0 0 0,0 0 128 15,0 0-128-15,-6 15 0 0,-1 5 0 0,-2-3 0 16,2 4 0-16,0 4 0 0,0 1-176 0,-1 4 176 16,1 4-208-16,1-2 80 0,1 2 128 0,1-1 144 15,1 1-16-15,-1-2-128 0,-2-1 0 0,3 1 0 16,3-4 0-16,1-2 0 0,-3-5 144 0,0-2-144 16,2-2 0-16,0-1 144 0,0-1-336 0,3-2-80 15,0-4-16-15,-3-9 0 16,7 6-1824-16,-7-6-352 0,0 0-80 0,21-1-16 0</inkml:trace>
  <inkml:trace contextRef="#ctx0" brushRef="#br0" timeOffset="19939.68">4345 4796 9215 0,'0'0'816'0,"0"0"-656"0,0 0-160 0,0 0 0 0,0 0 3472 0,-9 9 672 16,-1-1 128-16,-2 3 16 15,0 2-2832-15,-2 6-576 0,-4 1-112 0,-3 1-32 0,-3-1-336 16,1 2-64-16,-2-1-16 0,6 1 0 0,2-4-320 0,2 1 0 16,2-8 0-16,3 1 0 15,3-4 0-15,7-8 0 0,0 0 0 0,0 0 0 0,0 0 0 0,9 9 0 16,-9-9 0-16,20 7-128 0,6-4 304 0,3 0 64 15,2-2 16-15,3-1 0 0,0-2-96 0,1 2-16 16,-1 1 0-16,-2 0 0 0,-3-3-144 0,-3-1-192 16,-2-1 32-16,-2 3 16 15,0 0-304-15,-2 1-48 0,-2 0-16 0,-3 0 0 16,-3-4-464-16,-12 4-112 0,0 0 0 0,0 0-6352 16,0 0-1264-16</inkml:trace>
  <inkml:trace contextRef="#ctx0" brushRef="#br0" timeOffset="20114.78">4383 5006 4607 0,'0'0'400'0,"-4"-7"-400"16,2 1 0-16,2 6 0 0,0 0 3328 0,0 0 592 15,0 0 112-15,0 0 32 0,0 0-1872 0,-4 13-368 16,-3 0-80-16,-1-3-16 0,-2-1-1040 0,-1 4-224 16,-2 8-32-16,4 0-16 0,1-2 32 0,3 4 0 15,0-4 0-15,5 5 0 0,9-3-288 0,0 1-160 0,0-1 192 0,-1-1-192 16,-3 1 0-16,2-1-352 0,2-2 48 0,2-2-8080 15,-1-3-1632-15</inkml:trace>
  <inkml:trace contextRef="#ctx0" brushRef="#br0" timeOffset="20585.09">5363 4947 21183 0,'3'-18'1888'0,"2"6"-1504"16,3 0-384-16,0 3 0 0,-2-1 1360 0,0-1 208 16,-5-3 32-16,4 2 16 0,0 0-592 0,5 2-128 15,0 1-32-15,-1 1 0 0,2 4-224 0,-1 0-64 16,3 2 0-16,0-1 0 0,-3 2-448 0,4 1-128 16,-3 0 0-16,-11 0 0 0,0 0 0 0,16 6 0 15,-2-2 0-15,-14-4 0 0,12 8 0 0,-12-8 192 16,0 0-64-16,10 16 0 0,-4-3-128 0,-5 1-256 15,-2 0 64-15,-3-1 0 0,-3-1 192 0,1 1 0 16,-3 0 0-16,-2 4 0 0,-5 3-144 0,3-3 144 16,4-2-160-16,0 0 160 0,0-2-192 0,3-2 192 15,3-3-208-15,2 3 80 0,-2-4-48 0,4 3 0 16,3-1 0-16,3-2 0 0,-2 0-80 0,4 2 0 0,3-2-16 16,1 0 0-16,0-1 80 0,0-2 32 0,0-2 0 0,1 3 0 15,2 2-96-15,2-2-32 16,0-1 0-16,1 0 0 0,-2-1 144 0,-3 0 144 0,-2 1-208 15,-12-4 80-15,0 0 128 0,0 0 0 0,8 8 0 0,-8-8 0 16,0 0 384-16,-12 11 96 0,-4-1 32 0,-3 1 0 16,-5-1-64-16,3 3-16 15,0 1 0-15,-1 1 0 0,-3-8-240 0,5 3-32 0,3-3-16 0,2-1 0 16,0-2-16-16,4-2 0 0,11-2 0 0,0 0 0 0,0 0-128 16,0 0 0-16,-6-6-160 0,6 6-9280 15,0 0-1856-15</inkml:trace>
  <inkml:trace contextRef="#ctx0" brushRef="#br0" timeOffset="21686.11">2708 6253 19119 0,'0'0'832'0,"0"0"192"0,0 0-816 0,0 0-208 16,0 0 0-16,0 0 0 0,0 0 768 0,0 0 96 16,0 0 32-16,0 0 0 0,19-5-64 0,-12-3 0 15,1 3 0-15,3-4 0 0,2 0-576 0,2 0-112 16,0 1-16-16,4 0-128 0,0-4 208 0,-2 2-64 16,1-2-16-16,1 6 0 0,-4 3-128 0,2 0 192 0,-2 2-192 15,-2 5 192-15,-13-4-192 0,11 6 0 0,-11-6 0 0,11 13-176 16,-6 4 176-16,-2 4 0 0,-6 1 0 0,-1 3 0 15,-1 0 0-15,-4 2 0 0,-2 6 0 0,1-2 128 16,-2 2 0-16,2-1 16 0,-1 8 0 0,2-7 0 16,-1 1 48-16,1-5 16 0,1-2 0 0,3-2 0 15,-1-3-448-15,3-3-80 0,-1-4-32 0,4 0 0 16,-2-5-1504-16,2-10-320 0,0 0-48 0</inkml:trace>
  <inkml:trace contextRef="#ctx0" brushRef="#br0" timeOffset="21857.84">2716 6646 22687 0,'0'0'1008'0,"0"0"208"0,0 0-976 0,2-8-240 15,2-1 0-15,0-4 0 0,-3-4 1088 0,5-2 160 16,3 5 32-16,6-2 16 0,4 3-80 0,1-1-32 16,3 1 0-16,1-3 0 0,2-1-736 0,10 3-160 15,4-2-32-15,7 2 0 0,3-2-256 0,6 3 0 16,4 4 128-16,-6-1-9760 15,-5-2-1952-15</inkml:trace>
  <inkml:trace contextRef="#ctx0" brushRef="#br0" timeOffset="22509.33">6005 6082 6447 0,'1'-13'272'0,"2"2"80"0,-1-4-352 0,-2 5 0 0,-3 1 0 0,0 1 0 0,2-1 2832 0,1 9 496 16,-6-8 112-16,6 8 16 0,-7-3-1280 0,-4 3-240 16,-1 0-48-16,1 4-16 0,-1 3-768 0,-2 2-144 15,-5 3-48-15,-3 1 0 0,-6-3-400 0,-2 4-64 16,-3 3-32-16,2 4 0 0,3 7-272 0,1 3-144 16,1 2 160-16,4 0-160 0,-1 1 240 0,5 2-48 15,1-4-16-15,7 3 0 0,2-1-176 0,4-1 192 0,0-4-192 0,3-6 192 16,2-3-48-16,2-4 0 0,2-2 0 0,2-1 0 15,-7-13-144-15,15 9 0 0,2-3 144 0,1-2-144 16,1-7 176-16,0 0-48 0,1-4 0 0,1 1 0 16,-2-1 0-16,2-2-128 0,0-2 192 0,-3 1-64 15,-2-2 0-15,-3 1-128 0,-1-1 192 0,-5 1-64 16,-1 2 64-16,-6 9 0 0,5-10 0 0,-5 10 0 16,0 0-64-16,-3-11 0 15,3 11 0-15,-10-10 0 0,-6 3 0 0,-2 0 0 0,-6 1 0 0,1 5 0 16,-1 0-128-16,0 0 0 0,-1 1 0 0,3 0-176 15,2 1-128-15,3 1-16 0,3 1-16 0,2-2 0 16,4 2-608-16,8-3-112 0,0 0-32 16</inkml:trace>
  <inkml:trace contextRef="#ctx0" brushRef="#br0" timeOffset="24008.8">2931 7752 11055 0,'0'0'976'0,"-8"4"-784"15,8-4-192-15,-9-4 0 0,0-1 2272 0,1 1 416 16,8 4 64-16,-9-1 32 0,0 0-1216 0,9 1-240 16,0 0-48-16,-12 4-16 0,0 2-496 0,2 3-80 15,1 2-32-15,-3-1 0 0,-2-1-400 0,0 3-96 0,1 2-16 0,2 2 0 16,-1 0-16-16,0 2-128 0,4 1 192 0,3 0-64 15,3-6-128-15,-1 1 160 0,4 0-160 0,5-1 160 16,3 2-160-16,0-2 0 0,-3 2 0 0,5-3 128 16,3 0-128-16,0-3 0 0,-1-1-160 0,0 1 160 15,-1-2-208-15,0 0 48 0,-2 3 16 0,-1-3 0 16,1 4 144-16,-3-2 0 0,0 0 0 0,-7-9 0 16,3 10 0-16,-5 1 0 0,0 2 0 15,-4-1 128-15,-1-5 64 0,-3 1 0 16,3 0 16-16,-5 3 0 0,-4 0-448 0,1 2-80 0,-1-4-32 15,2-2 0-15,-2-3-480 16,3-4-80-16,13 0-32 0,-13-4-6832 0,1 0-1376 0</inkml:trace>
  <inkml:trace contextRef="#ctx0" brushRef="#br0" timeOffset="24166.86">2757 7904 7359 0,'3'-16'656'0,"2"7"-528"15,3 0-128-15,0-2 0 0,-2 0 3200 0,6-1 624 16,5 1 112-16,-1 0 32 0,-5-4-2304 0,6 0-464 15,0 0-96-15,7-2-16 0,3 1-80 0,4 0-32 16,1 0 0-16,7 7 0 0,6 7-720 0,-2 2-256 16,-3-2 144-16,-6 1-144 15,-3-4-928-15,-4-1-272 0,-5 1-48 0</inkml:trace>
  <inkml:trace contextRef="#ctx0" brushRef="#br0" timeOffset="24657.23">4371 7771 13823 0,'6'-13'1216'16,"-5"-4"-960"-16,-4-3-256 0,1 2 0 15,0 2 2240-15,0-1 384 0,-3-6 96 0,-2 3 16 0,-2 3-1120 0,-2 2-208 16,0 0-64-16,-4 2 0 15,-3 2-528-15,0-1-112 0,-2 3-32 0,1 5 0 0,-2-3-320 0,-3 7-64 16,2 0-16-16,5 2 0 0,4 5-272 0,3 1 0 16,-2-2 0-16,2 1 0 0,2 2 0 0,1 2 0 15,1-2-192-15,3 3 48 16,2 3-16-16,6-2 0 0,3 4 0 0,2 3 0 0,5 1 160 0,2 2-128 16,0-1 128-16,4 3-128 0,3 1 128 0,0-1 0 15,-1-4 0-15,-2 0 0 0,-1 1 0 0,-3-5 0 16,-3 1 0-16,-1-1 0 0,-1-1 0 0,-2-2 0 15,1 0 0-15,-6-1 0 0,-7 0 0 0,1 0 0 16,-3-2 128-16,-2 2-128 0,-2-4 176 0,0 0-48 16,-1-1 0-16,-5-1 0 0,-9 0-128 0,1-1 160 15,1-2-160-15,-1-4 160 0,0-6-32 0,1 0-128 16,-1-5 192-16,3 1-64 0,0-1 64 0,4 0 16 16,-1-2 0-16,4 1 0 0,8-5 176 0,4 0 16 15,3 1 16-15,5-3 0 0,3 2-128 0,5-1-32 16,2-1 0-16,6 0 0 0,7-1-256 0,-2 1 0 0,-2-2 0 0,2 1-144 15,1 6-160-15,-1 1-16 16,-1 1-16-16,-3 1 0 16,-5-5-608-16,-1 0-112 0,1 3-32 0,-1 3 0 15,1 2-2480-15,-1 3-496 0</inkml:trace>
  <inkml:trace contextRef="#ctx0" brushRef="#br0" timeOffset="24896.13">4653 7665 10127 0,'0'0'896'0,"0"0"-704"0,0 0-192 16,0 0 0-16,0 0 2000 0,8-5 368 0,-8 5 80 0,9-5 16 16,-9 5-1120-16,10-7-240 0,2 6-32 0,-3-3-16 15,-9 4-448-15,9-7-96 0,2 1 0 0,-3 2-16 16,-8 4-256-16,0 0-48 0,10-1-16 0,-10 1 0 0,0 0 80 0,0 0 0 16,0 0 16-16,0 0 0 0,0 0 176 0,0 0 48 15,0 0 0-15,0 0 0 0,-12-4-288 0,-1 1-48 16,-1-1-16-16,1 4 0 0,0 3-144 0,2 0-144 15,1 0 144-15,1 0-208 0,-2-3-128 0,2 0-32 16,1 0 0-16,8 0-7744 16,0 0-1552-16</inkml:trace>
  <inkml:trace contextRef="#ctx0" brushRef="#br0" timeOffset="25554">5554 7532 24479 0,'0'0'1088'0,"0"0"208"0,0 0-1040 0,-1-8-256 16,1 8 0-16,0 0 0 0,0 0 0 0,0 0 160 16,0-9-160-16,0 9 128 0,3-8 320 0,3 1 64 15,0-1 16-15,2 1 0 0,4 3 144 0,-1-1 32 16,4 0 0-16,0 2 0 0,2 2 0 0,3 2 0 15,0 1 0-15,0 0 0 0,0 1-416 0,1-1-80 16,0 4-16-16,-3 0 0 0,-4 1-192 0,-2 0 128 0,-4 3-128 0,-2-1 0 16,0 1 0-16,-4 5 0 15,-1 5 0-15,-2 1 0 0,-1 1 0 0,-10 2 0 16,-10-1-128-16,-2 3 128 0,-2-1-192 0,-4 0 192 16,-1-2-192-16,2-2 192 0,2-4-192 0,3-2 64 15,5-2 128-15,3-2-208 0,3 0 208 0,5-3 0 16,8-8 0-16,0 0 0 0,-8 3 0 0,8-3 128 0,0 0 16 0,0 0 0 15,13 3 32-15,4-3 0 0,2-1 0 0,8-2 0 16,6-1 32-16,3-1 16 0,3-1 0 0,2-2 0 16,-2 0-224-16,0 3 128 0,-1 2-128 0,-4 0 0 15,-7-2-384-15,-6 0-160 0,-9 2-32 0,-3 0-9008 16,0 4-1792-16</inkml:trace>
  <inkml:trace contextRef="#ctx0" brushRef="#br0" timeOffset="26079.51">3692 7772 12895 0,'0'0'576'0,"0"0"112"0,0 0-560 0,0 0-128 16,0 0 0-16,-5 10 0 0,5-10 2688 0,-11 12 496 16,-3 1 96-16,5-4 32 0,2 4-2352 0,1 2-448 15,2 2-112-15,3 1-16 0,-1 4 0 0,6 0 0 16,2 4 0-16,5 15 0 0,1 0-240 0,-2-4-144 16,1-1 160-16,-3 1-160 15,0 0-304-15,-1-4-144 0,0-1-48 0</inkml:trace>
  <inkml:trace contextRef="#ctx0" brushRef="#br0" timeOffset="27138.95">9093 6779 28959 0,'-14'0'1280'0,"0"1"272"0,2 0-1232 0,3 3-320 0,9-4 0 0,0 0 0 15,0 0 0-15,0 0 0 0,0 0 0 0,0 0 0 16,21 7-176-16,5 0-32 0,6-1-16 0,4-2 0 0,3-3 352 0,5-2 80 16,4-2 16-16,12 0 0 0,12 2-64 0,9-3-16 15,9 2 0-15,4-2 0 0,-2-3-144 0,15 1 0 16,16 3 144-16,-2 0-144 0,-6-2-128 0,18 1-112 16,19 3-16-16,-6-2 0 15,-14-1-192-15,11 2-64 0,16 2 0 0,6-3 0 16,1 1 0-16,3-1 0 0,-3-3 0 0,14-2 0 0,13-1 512 0,3 1-144 15,1 3 144-15,4-6 0 0,3 1 640 0,2 1 192 0,-1-1 64 0,7 3 0 16,7-4-128-16,8 3 0 16,5 2-16-16,2 1 0 0,0-2-304 0,-2 2-48 0,-1-2-16 15,-1 2 0-15,-4 1-224 0,0 2-160 0,0 0 192 16,2 0-192-16,1 2 160 0,1 1-160 16,-2 2 128-16,4 1-128 0,1-1 0 0,-10 3-144 15,-9-2 0-15,1-3 0 0,3-2 144 0,-3-3-208 16,-1 1 80-16,1-3 128 0,0 0-160 0,-1 4 160 15,-6 0 0-15,-9-2-144 0,-14-3 144 0,-3-1 0 0,-2-1 0 0,-4 2 0 16,-4 2 0-16,-13 1 0 0,-13 0 0 0,-1 2 0 16,-2-1 0-16,-11-1 0 0,-13-1 0 0,-1 4 0 15,2 1 0-15,-10 0 0 0,-14 1 0 0,-8-2 0 0,-10-2 0 0,-4 0 0 16,-3-1 0-16,-4 3 0 0,-2 4 0 0,-3-2 144 16,-5-2 0-16,-7 2 0 0,-7 2-144 0,-5-3 0 15,-6-3 0-15,-2 3 0 0,-4 1-224 0,-5 1-128 16,-1 2-32-16,-6-4 0 15,-4-4-512-15,-2 0-96 0,-8 4-32 0,0 0 0 16,0 0 0-16,0 0-16 0,-8-12 0 0,-2 2-6384 16,-3 0-1264-16</inkml:trace>
  <inkml:trace contextRef="#ctx0" brushRef="#br0" timeOffset="27406.02">22523 6204 26079 0,'0'0'576'0,"0"0"112"0,0 0 16 0,0 0 48 0,0 0-608 0,0 0-144 15,0 0 0-15,4-6 0 0,-4-3 736 0,5 5 112 16,3 2 32-16,4 4 0 0,2-2-512 0,4 2-112 16,3 3 0-16,0 1-16 0,1 2-240 0,3 3 0 15,1 0 128-15,3 1-128 0,2 0 0 0,2 1 0 0,0 0 128 0,17 4-128 16,-6-1 0-16,-3 1 144 16,-3-1-144-16,-7-1 128 0,-6-1-128 0,-6 0 0 0,-6 1-160 0,-5 0 160 15,-4 1 0-15,-9 1 0 0,-12 0-128 0,-7 1 128 16,-8 7 192-16,-10 0 64 0,-8 0 32 0,-2 2 0 15,-5-1-96-15,-8 1 0 0,-8-1-16 0,-9 1 0 16,-8-4-176-16,2 3 160 0,4 0-160 0,-4 0 160 16,-6-1-560-16,-7 1-112 0,-9 0-32 0</inkml:trace>
  <inkml:trace contextRef="#ctx0" brushRef="#br0" timeOffset="27839.72">15194 6069 23039 0,'3'-22'2048'0,"7"-3"-1648"15,3-1-400-15,4 0 0 0,-1-1 448 0,4 1 16 16,6-2 0-16,4 4 0 0,3-2-656 0,6 2-128 16,5 3-16-16,3-1-16 0,-1 3 352 0,-2 2 128 15,-4 0 0-15,-2 2 0 0,-1 4-128 0,-3 0 128 16,-2 1-128-16,1-5 128 0,-1 0 336 0,1 0 64 15,2 5 16-15,2 9 0 0,-2 3 224 0,0 6 64 16,-1 1 0-16,-1 4 0 0,-6 4-512 0,-1 3-80 0,-5 2-32 16,-4 5 0-16,0 7-208 0,-4 5 0 0,-3 2 0 0,-2 8 0 15,-4 9 0-15,-3 4 0 0,-3 6 0 0,-5 2 0 16,-2-3 176-16,0 6-176 0,1 5 192 0,-1 4-192 16,-3 4 0-16,1-6-176 0,-5-8 0 0,0 1 0 15,-1-4-608-15,4 2-128 0,0 4-32 0</inkml:trace>
  <inkml:trace contextRef="#ctx0" brushRef="#br0" timeOffset="27962.7">16169 7670 19343 0,'0'0'1728'0,"-4"9"-1392"0,-1-1-336 0,-1 4 0 0,0 2 2704 16,2-1 480-16,3-1 80 0,-1 0 32 15,0-2-2752-15,2-10-544 0,4 13 0 0</inkml:trace>
  <inkml:trace contextRef="#ctx0" brushRef="#br0" timeOffset="29021.72">26523 6112 11055 0,'-12'0'480'0,"0"0"112"0,-1 2-464 0,2 0-128 16,0 1 0-16,2 0 0 0,9-3 1728 0,0 0 320 0,-9 2 64 0,9-2 0 16,0 0-1232-16,0 0-256 0,0 0-48 0,0 0-16 15,0 0-240-15,0 0-64 0,0 0 0 0,0 0 0 16,0 0 128-16,13 8 32 0,1-2 0 0,1-2 0 15,0-6 208-15,6-3 32 16,4-5 16-16,6 1 0 0,7 0 416 0,12 3 64 0,8 3 32 16,13-2 0-16,8-3-224 0,7 0-32 15,3-2-16-15,16 1 0 0,17 0-272 0,-40 2-48 0,5-2-16 0,66-7 0 16,4 3-304-16,-8 0-64 0,-9 0-16 16,6 3 0-16,10 2-192 0,-5-3 144 0,-7 1-144 0,3 3 128 0,4 1-128 15,-2 1 128-15,-11-2-128 0,0 3 128 16,-1 2-128-16,-10-1 0 0,-11 1-192 0,-2 3 192 15,1 3-448-15,-15 2 48 0,-12 3 0 0,-13 3 0 16,-9 1-544-16,-6 1-96 0,-6 2-32 0,-8 4-8528 16,-10 3-1696-16</inkml:trace>
  <inkml:trace contextRef="#ctx0" brushRef="#br0" timeOffset="29456.3">26445 7766 3679 0,'-10'6'320'0,"4"1"-320"0,6-7 0 0,0 0 0 15,0 0 1920-15,0 0 320 0,0 0 64 0,0 0 16 16,9 2-1072-16,2-1-224 0,-1-1-32 0,0-1-16 16,2-3 400-16,1-1 80 0,1 0 16 0,3 1 0 0,3-3 64 0,2 3 0 15,0-1 16-15,10-1 0 16,4-5-528-16,11 4-128 0,6 4 0 15,10-4-16-15,6 0 0 0,5-4 0 0,7 1 0 0,17 2 0 16,17 1 112-16,2 1 32 0,-2-2 0 0,14-1 0 16,17-3-464-16,-1 2-96 0,-2-2-16 0,11 3 0 15,10 4-240-15,-1-1-48 0,-2-1-16 0,-4 0 0 16,-2 2-144-16,2-2-224 0,-2 2 48 0,-12 4 16 16,-15 3-736-1,-1 2-128-15,-2-4-48 0,-5-2-9552 0,-8-1-1904 0</inkml:trace>
  <inkml:trace contextRef="#ctx0" brushRef="#br0" timeOffset="30045.46">26408 4875 15663 0,'-9'-2'1392'0,"0"-1"-1120"16,0-1-272-16,9 4 0 0,0 0 1840 0,0 0 304 15,0 0 64-15,0 0 16 0,0 0-1296 0,0 0-256 16,0 0-48-16,14-5-16 0,4 1-384 0,-1 0-80 16,-1-5-16-16,6 0 0 0,8 4 384 0,5-2 80 15,4-3 16-15,16 2 0 0,13-1 32 0,11 1 0 16,10-3 0-16,8 2 0 0,2-2-256 0,17 4-64 16,15-2 0-16,-34 2 0 0,11-3-160 0,20 0-32 15,19-2-128-15,15-1 192 0,11-3-192 0,6 0 176 16,-1 2-176-16,69-2 160 0,-24 3-160 0,-9 7-144 15,-7 3 144-15,-14 2-208 0,-16 0 0 0,-6 2 0 16,-6 2 0-16,-2 4 0 0,-2 6-112 0,-19-2-32 16,-23-2 0-16,-7 1 0 15,-5 1-544-15,-2 3-128 0,-1 2 0 0,-11 1-7312 16,-15 1-1456-16</inkml:trace>
  <inkml:trace contextRef="#ctx0" brushRef="#br0" timeOffset="30608.1">27887 4313 11967 0,'3'-19'528'0,"-1"7"112"0,-1-1-512 0,2 1-128 0,-1 4 0 0,-2 8 0 16,0 0 3328-16,0 0 640 15,0 0 128-15,0 0 32 0,0 0-2896 0,0 0-576 0,0 0-112 0,3 24-32 16,1 1-512-16,1 12 0 0,-2 12 0 0,-1 8 0 16,-1 13 0-16,1 13 256 0,-1 13-48 0,-1 12-16 15,-1 11 272-15,-1 9 48 0,0 7 16 0,-1 16 0 0,1 16-144 16,0 13-16-16,2 9-16 0,0 0 0 0,0 4-176 16,7-5-48-16,5-8 0 0,7-1 0 0,3-6-384 15,2-14-64-15,-2-14-32 0,-2-8 0 16,-1-6-480-16,-1-15-112 0,2-17-16 15</inkml:trace>
  <inkml:trace contextRef="#ctx0" brushRef="#br0" timeOffset="31524.92">29304 4077 8287 0,'0'0'736'0,"1"-9"-592"15,0 1-144-15,1-1 0 0,1 0 1456 0,0 1 256 16,-2-3 48-16,1 0 16 0,-1 1-192 0,0-1-48 15,1 0 0-15,-2 0 0 0,0 3 0 0,0 2 0 16,0 6 0-16,0 0 0 0,0 0-592 0,0 0-128 16,0 0-32-16,0 0 0 0,0 0-784 0,4 13 0 15,-1 10 0-15,1 9-192 16,-2 9 192-16,0 9 192 0,0 6-48 0,-2 17 0 0,0 12 304 0,-2 19 48 16,-2 16 16-16,-3 81 0 0,-1-11 32 0,-1 3 16 15,-1 8 0-15,-1 7 0 0,-2 11-176 0,1-2-16 16,4-6-16-16,0-6 0 0,0-11-352 0,5-6-192 15,3-15 32-15,1-13 0 0,3-15-160 0,4-7-16 16,-1-9-16-16,4-11 0 16,-2-14-1296-16,4-5-256 0</inkml:trace>
  <inkml:trace contextRef="#ctx0" brushRef="#br0" timeOffset="32123.64">26881 4017 10127 0,'-19'-6'896'0,"6"3"-704"16,-2 1-192-16,2 0 0 0,-1-2 272 0,1 3 32 15,-1 0 0-15,2-2 0 16,3 6-640-16,0-2-128 0,0-1-32 0,9 0 0 16,-10 0-672-16,10 0-144 0,-9-1-32 0,9 1 0 15,0 0 336-15,0 0 64 0,0 0 16 0,0 0 0 0,-9 1 2384 0,9-1 464 16,-6-1 112-16,6 1 16 0,0 0 512 0,0 0 96 16,0 0 32-16,0 0 0 0,0 0-896 0,0 0-160 0,0 0-32 0,0 0-16 15,0-9-752-15,4 1-160 0,-4 8-32 0,10-12 0 16,0-2-160-16,10 1-32 0,5 1-16 0,9 3 0 15,7-3 272-15,8 0 64 0,5-3 16 0,10 2 0 16,9-2-208-16,16 0-32 0,18-1-16 0,-32 4 0 16,9-3-320-16,19-4-64 0,17 1-16 0,8-1 0 15,5 2 0-15,28-4 0 0,10 0 0 0,65-8 0 16,-25 5-128-16,-23 5 0 0,-17 5 0 0,-6 4 0 16,0 3-448-16,-18 2 48 0,-17 0 0 0,-2 5 0 15,0 3 208-15,-14 4 32 0,-13 3 16 0,-11 3 0 0,-8 3 144 16,1-2 0-16,1-1-144 0,-7 6 144 15,-9 4-2608 1,-11-1-448-16</inkml:trace>
  <inkml:trace contextRef="#ctx0" brushRef="#br0" timeOffset="32573.72">30996 4023 14735 0,'0'0'1312'0,"-4"-6"-1056"0,-1 2-256 0,5 4 0 16,0 0 1472-16,0 0 224 0,-5 7 48 0,-1 3 16 15,2 2-800-15,1 8-176 0,-1 4-16 0,0 12-16 0,-2 8-240 0,1 20-32 16,0 10-16-16,-3 51 0 0,0 4 464 0,-1 11 96 15,-1 15 0-15,-1 1 16 0,2 2-272 0,-1 16-64 16,-2 13-16-16,0 6 0 0,2-1-368 0,5-3-64 16,1-4 0-16,3-14-16 15,1-15-704-15,1 2-144 0,3 1-32 0,1-12 0 16,-1-12-64-16,4 0-32 16,0 5 0-16,-2-12-7776 0,1-10-1568 0</inkml:trace>
  <inkml:trace contextRef="#ctx0" brushRef="#br0" timeOffset="33041.01">26490 4049 17791 0,'-2'-12'784'0,"2"12"176"0,0 0-768 0,0 0-192 16,0 0 0-16,0 0 0 0,5 9 656 0,0 5 112 16,0 3 0-16,0 17 16 0,-3 3-400 0,-2 16-64 15,0 15-32-15,-2 19 0 0,-4 15 272 0,1 18 48 16,-3 13 16-16,-1 12 0 0,-2 6 32 0,1 13 16 15,0 11 0-15,-1 13 0 0,-2 7-128 0,5-1-32 16,6-5 0-16,3 0 0 0,5-3-256 0,4-7-64 16,1-5-16-16,2-10 0 0,2-13-432 0,-1 1-96 15,3 1-16-15,0-12-12064 0</inkml:trace>
  <inkml:trace contextRef="#ctx0" brushRef="#br0" timeOffset="35093.68">27502 4144 19695 0,'0'0'864'0,"0"0"192"0,0 0-848 0,0 0-208 16,0 0 0-16,0 0 0 0,0 0 1056 0,0 0 160 0,0 0 48 0,-9 8 0 16,-6 1-656-16,4 5-128 0,-1 4-32 0,-1 6 0 15,-3 3 128-15,-1 2 0 16,-2 2 16-16,-1 2 0 0,2 1-336 0,2-3-80 0,2 0-16 0,4 1 0 16,3 1-32-16,3-4 0 0,3-5 0 0,3-4 0 31,5-3-528-31,5-4-112 0,3-2-32 0,8-2 0 0</inkml:trace>
  <inkml:trace contextRef="#ctx0" brushRef="#br0" timeOffset="36582.23">28428 4205 14735 0,'0'0'640'0,"0"0"160"0,0 0-640 0,5-5-160 0,-1-4 0 0,0 1 0 16,0 0 1456-16,-1 0 256 0,3 2 48 0,-1-2 16 15,1 0-432-15,2 2-64 16,1 0-32-16,2 1 0 0,-1 0-608 0,2-2-112 0,0 1-16 0,-2-2-16 16,1-1-96-16,-1 0-16 0,2 2 0 0,-1 1 0 15,1-1-32-15,0 2-16 0,-2 2 0 0,-1 2 0 16,1-1-112-16,-4 2-32 0,-6 0 0 0,8 1 0 16,-8-1-192-16,0 0 0 0,5 6 0 0,-5-6 0 15,1 11 0-15,1-2 0 0,-2 4 144 0,-2-1-144 0,-3-3 0 0,0 3 0 16,-2-2 0-16,1 0 0 0,-1-2 0 0,0 1 0 15,-4-2 0-15,1-2 0 0,-1-1 0 0,1 0 0 16,1 0 0-16,1-3 0 0,0 2 0 0,8-3-144 16,0 0 144-16,0 0 0 0,0 0-240 0,0 0 64 15,0 0 16-15,0 0 0 0,0 0-80 0,5 5-16 16,2 0 0-16,2 0 0 0,0 1-16 0,2-1-16 16,-1 1 0-16,0 2 0 0,0 0 112 0,0 1 32 0,0-1 0 0,-1 0 0 15,-1 1 144-15,0-3-160 16,-1 2 160-16,-1 0-160 0,-2 0 160 0,-3 0 0 15,-2-2 0-15,-2 2 0 0,1 0 224 0,-3 0 80 16,-3 3 16-16,-1-3 0 0,-2 0 0 0,1 0 0 16,-3 1 0-16,0-1 0 0,-2 1-192 0,0-3-128 15,-1-2 192-15,1 0-192 0,1-1 0 0,4-2 0 0,2-2 0 0,8 1 0 32,0 0-1680-32,0 0-352 0,11-8-64 0,4-4-16 0</inkml:trace>
  <inkml:trace contextRef="#ctx0" brushRef="#br0" timeOffset="37117.6">30021 4051 11967 0,'0'0'1072'0,"0"0"-864"0,0 0-208 0,0 0 0 0,0 0 2688 0,0 0 512 16,0 0 80-16,-7-2 32 0,7-5-1184 0,-2-1-224 15,-4-1-48-15,0 1-16 0,-3 6-896 0,-2 2-176 16,0 4-48-16,-4 1 0 0,-2 3-592 0,0 2-128 15,2-1 0-15,-1 4 0 0,-1 2 0 0,0 0 0 0,0 1 0 16,-1 3 0-16,-3 2 0 0,3-2 0 0,0 0 0 0,2 2 0 16,3-3 0-16,1 3 0 0,3 0 0 0,3-1 0 15,0 0 0-15,5-1 0 0,1 0 0 0,4 3 144 16,4-2-144-16,1-6 0 0,3-1 144 0,2-1-144 16,2-3 0-16,-1-1 0 0,-2-4 0 0,2 0 0 15,0-2 0-15,1 1 0 0,2-2 0 0,2-1 0 16,1 0-208-16,-1-1 32 0,1-2 16 15,4-2 0-15,-1 0 160 0,-4-2 0 0,0 1 0 0,-3-5 0 16,-3 2 0-16,-3-1 0 0,-5-3 160 0,-2 0-160 16,-1 1 352-16,-3 0-32 0,-4-1 0 0,-1 3 0 15,-1-1 208-15,-4 2 48 0,-3 3 0 0,-4-3 0 16,-3 4-368-16,0 1-64 0,-3 0-16 0,1 2 0 0,4-2-128 0,0 3 0 16,1 1-160-16,1 1 160 0,2 1-160 0,1 0 160 15,1 1-160-15,3 1 160 0,1 2-352 0,4 2 32 16,3-1 0-16,2 2 0 15,4 0-1952-15,2 0-384 0</inkml:trace>
  <inkml:trace contextRef="#ctx0" brushRef="#br0" timeOffset="38856.46">27042 5437 24127 0,'0'0'2144'0,"10"-6"-1712"0,3-1-432 0,4-1 0 16,3-5 352-16,2 0-16 0,3-4 0 0,2 4 0 0,7-1 448 0,4 5 96 15,1-4 16-15,1 5 0 0,-1 1-512 0,-3 3-112 16,-4 2-16-16,-4 3 0 0,-5 2-128 0,-5 3-128 0,-6 5 192 0,-4-1-192 16,-4 4 256-16,-6 5-48 15,-3 2-16-15,-4 7 0 0,-4 2-16 0,-3 4-16 16,-3 5 0-16,-7-2 0 0,-7-3-160 0,-3-2 0 16,-2-4 0-16,1-2 0 15,5 0-512-15,2 0-128 0,2-3-16 0,5-3-16 16,3-2-544-16,3-5-128 0,3-2 0 0,2-4-6336 15,3-1-1280-15</inkml:trace>
  <inkml:trace contextRef="#ctx0" brushRef="#br0" timeOffset="38998.51">27095 5627 5519 0,'0'0'240'0,"7"-9"64"0,-2-1-304 0,1 1 0 0,2 2 0 0,0 1 0 16,0-2 3712-16,0 1 704 0,1 0 128 0,3 0 16 15,-1 1-2640-15,1-1-544 0,4 2-96 0,3 1-32 16,5 1-576-16,4 3-112 0,8 7-32 0,3 1 0 15,5-4-528-15,-5 1 0 0,-4-3 0 0,-2 2-8400 16,-3-4-1648-16</inkml:trace>
  <inkml:trace contextRef="#ctx0" brushRef="#br0" timeOffset="39276.16">28583 5257 27871 0,'0'0'608'0,"0"0"128"0,0 0 32 0,0 0 16 0,-7 3-624 0,-3-1-160 0,-3 2 0 0,-2 0 0 0,1 3 864 0,0 3 144 16,-3 1 16-16,1 2 16 0,0 2-576 0,5 1-112 16,2 2-32-16,2-2 0 0,3-1-176 0,3 4-144 15,5-4 192-15,5 2-192 0,3-2 224 0,3-2-64 0,5-3-16 0,2 1 0 16,3 0-144-16,1 0-272 0,0-5 64 0,-1 1 16 31,-2-5-448-31,2-2-96 0,0 0-16 0,-3-2 0 16,-1-5-1872-16,-3-2-368 0,17-14-80 0,-13 3 0 0</inkml:trace>
  <inkml:trace contextRef="#ctx0" brushRef="#br0" timeOffset="39431.22">28709 5281 23903 0,'0'0'512'0,"-4"7"128"0,0 7 0 0,-1 1 48 0,-1 5-560 0,-4-2-128 0,-3 2 0 0,-1 4 0 0,0 5 704 0,-2 2 128 16,0 2 0-16,1 1 16 0,0 0-208 0,5 0-64 16,5-1 0-16,1 0 0 0,1-2-576 0,3-3 0 15,3 0 0-15,1-3-8640 16,2-3-1600-16</inkml:trace>
  <inkml:trace contextRef="#ctx0" brushRef="#br0" timeOffset="40792.83">29738 5483 11967 0,'0'0'1072'0,"0"0"-864"0,-3-7-208 0,3 7 0 16,1-5 2224-16,-1-3 400 0,0-2 64 0,0 3 32 15,0 7-1072-15,0 0-224 0,0 0-32 0,3-5-16 16,0-2-736-16,-1 2-160 0,2 0-32 0,0 0 0 16,0 0-256-16,1 1-48 0,0-3-16 0,1 2 0 0,-2-2 240 0,3 4 32 15,1-3 16-15,1 2 0 0,-1-1-48 0,0 1-16 16,-1 2 0-16,-1-1 0 0,3 0-224 0,0 3-128 16,0 0 128-16,1-1-128 0,0 1 128 0,2 0-128 15,-1 0 128-15,4 0-128 0,0 1 0 0,0 2 0 16,-1-3 0-16,3 4 0 0,-1 1 0 0,-8-3 144 15,-8-2-144-15,0 0 0 0,9 5 128 0,-3 1-128 16,-6-6 0-16,4 11 0 0,-1-4 0 0,-3 5 0 16,-4 0 0-16,-3 2 0 0,-2 1 0 0,-4 2 160 15,-4-2-160-15,-4-2 128 0,0 0-352 0,1 0-80 16,1 2-16-16,1-2 0 0,-1-4 0 0,2-1-16 16,4-1 0-16,2 0 0 0,2-2 336 0,2-3 160 15,2-6-16-15,5 4 0 0,0 0 192 0,0 0 48 16,8-4 0-16,1 0 0 0,3 0 0 0,4-1 0 15,2 1 0-15,7-3 0 0,3 2-112 0,4 4-16 16,1-2 0-16,3 2 0 0,-1-2-256 0,1 2 0 16,0 1 0-16,-4 3 0 15,-3 2-400-15,-4 3-144 0,-5-3-32 0,-3 0 0 0</inkml:trace>
  <inkml:trace contextRef="#ctx0" brushRef="#br0" timeOffset="41603.05">27233 6810 8287 0,'0'0'736'0,"-7"-4"-592"0,-3-3-144 0,3 4 0 0,0 0 3008 0,7 3 560 15,-9 3 112-15,0 2 32 0,0-3-1904 0,0 1-368 16,-1 1-80-16,0 1-16 0,-4 2-608 0,1-1-128 16,-2 2-32-16,4 1 0 0,-1 4-448 0,3-2-128 15,1 0 0-15,1 1 0 0,1-3 0 0,6-9 0 16,0 0-176-16,0 16 176 0,1-2 0 0,2-1 0 15,3 0 0-15,2 0 0 0,0-1 256 0,2 1-48 16,2-1-16-16,1 1 0 0,-1-1-192 0,0 1 144 16,-3 2-144-16,-1 0 128 0,-2 0-128 0,-1 3 0 0,-2 2 0 0,-2 0 0 15,-2-7 0-15,0 2 0 0,-5 0 0 0,0-2 0 16,-2-3 160-16,-1 0-160 0,-4-2 192 0,1 0-192 16,0 1 0-16,1-2 0 0,-1-1 0 0,1 0 0 15,0-5-464-15,11-1-112 0,-12-5 0 0,12 5-7872 16,0 0-1584-16</inkml:trace>
  <inkml:trace contextRef="#ctx0" brushRef="#br0" timeOffset="41778.85">27149 6836 25103 0,'0'0'1104'0,"0"0"240"0,9-7-1072 0,0 1-272 16,-1-4 0-16,3 3 0 0,2 0 992 0,3 0 144 15,4 0 16-15,-1 1 16 0,5 0-224 16,4 1-48-16,5 3-16 0,1-1 0 0,2 0-544 0,0 1-96 15,-3-1-32-15,1 4 0 0,0 3-352 0,-1 2-80 16,-2 1-16-16,-2 0 0 16,-3-2-992-16,1 3-208 0,2 1-32 0,4 4-7232 15,0 0-1424-15</inkml:trace>
  <inkml:trace contextRef="#ctx0" brushRef="#br0" timeOffset="42285.96">28631 7097 25103 0,'8'-11'544'0,"2"1"112"0,2-3 32 0,1-2 32 0,0-1-576 0,1 1-144 0,-2-3 0 0,0 0 0 16,0 1 1152-16,-2 0 192 0,-4 1 32 0,1-1 16 15,-3 0-496-15,-3 2-80 16,1 0-32-16,-4 2 0 0,-2-1-16 0,-1 2 0 16,-1 2 0-16,-2-2 0 0,-1 3-256 0,-2 1-48 0,-2 0-16 0,1 6 0 15,-1-2-256-15,0 4-48 0,0 1-16 0,2 2 0 16,-1 1-128-16,1-1-256 15,4 4 64-15,0 2 16 0,2 2-16 0,2 0 0 0,2 0 0 0,4 10 0 16,2 1 192-16,1-5-160 0,2 0 160 0,4 2-160 0,1 3 32 16,3 2 0-16,-1 1 0 0,3-1 0 0,1 0 128 0,-1-1 0 15,-1 1-144-15,0-3 144 0,-2 1-176 0,0 1 48 16,-2-5 0-16,-4 1 0 0,-1-5-64 0,-3-1-16 16,-4 0 0-16,-2 0 0 0,-6-4 64 0,-2-1 16 15,-2 1 0-15,-5-5 0 0,-1 0 128 0,-4-4 0 16,-2-1 128-16,-2 1-128 0,0-5 128 0,0-1-128 15,-3-1 128-15,-2-5-128 0,-2-4 320 0,5 0 0 16,5 1 0-16,5 0 0 0,4 2 288 0,2-1 48 16,6 1 16-16,7 0 0 15,4 1-416-15,6-1-64 0,5 0-32 0,4-2 0 0,2-1-160 0,4 2-176 16,3-2 48-16,2 0 0 0,0 1 128 0,4-2-160 16,-1 1 160-16,4 0-160 0,3-1 160 0,-2 3 0 15,2-1 0-15,-4 1 0 0,-5 1 0 0,-4 0 0 16,-3 4 0-16,-8 0 0 0,-5 0 0 0,-6-1 0 15,-4-1 0-15,-6 1 0 0,-7 1-128 0,-7-4-64 16,-8 2 0-16,-3-1 0 16,-3 5-512-16,0 0-96 0,1 2-32 0,0 2-14816 0</inkml:trace>
  <inkml:trace contextRef="#ctx0" brushRef="#br0" timeOffset="43860.07">29666 7810 16575 0,'-12'-3'736'0,"7"-1"160"0,5 4-720 0,0-6-176 16,3-2 0-16,6 1 0 0,8 1 2560 0,9-1 496 16,10-6 80-16,13 4 32 0,11 1-2272 0,15 6-448 15,16 3-80-15,40 2-32 16,-16-2-1344-16,7 4-272 0,61 8-48 0,-40-9-16 0</inkml:trace>
  <inkml:trace contextRef="#ctx0" brushRef="#br0" timeOffset="46869.11">27807 10043 12207 0,'21'-2'1088'0,"2"-2"-880"16,2-3-208-16,1 1 0 0,2-5 704 0,-1 2 80 16,0 0 32-16,-1-2 0 0,-5 1 512 0,-1 0 96 15,-2-2 32-15,-2 1 0 0,-2 2-256 0,0-1-48 16,-1-2-16-16,0-1 0 0,2 0-352 0,-2 0-64 15,-1-5-16-15,-2 2 0 0,-1 2-256 0,-1-2-48 16,-3 1-16-16,-2-1 0 0,1 3-64 0,-6 1 0 16,-3 2-16-16,-3 3 0 0,-2 5-304 0,-1 3 0 0,1 0 0 0,-3 6 0 15,-4 3 0-15,0 4-304 0,-1 5 64 0,-3-1 16 16,-2 0 0-16,-2 3 0 0,-1-1 0 16,1-2 0-16,3-5 224 0,5 0 0 0,4-3 0 0,5-2-144 15,8-8 144-15,0 0 0 0,0 0 0 0,8 11 0 16,3-6 0-16,5-3-208 0,2-2 80 0,3-1 128 15,1 0-192-15,-1-3 192 0,-1-3-192 0,-1 0 192 16,1-3-192-16,-2 1 192 0,0-1-160 0,1 2 160 16,-1-1 0-16,-2 2 0 0,-3 1 0 0,-2 3 0 15,0 2-192-15,-11 1 192 0,0 0-208 16,4 13 80-16,-4 1 128 0,-3 5-192 0,-1 3 192 0,-4 5-192 0,-5 7 192 0,0 0 0 16,2 5 0-16,-4 5 0 0,0 7 0 15,-1-1 0-15,0-5 0 0,-1 0 0 0,-1-4 0 0,-1-4 144 16,-2-6-16-16,1-1-128 0,1-6 240 0,-1-5-64 15,0-2-16-15,1-4 0 0,1-4-16 0,1-3 0 16,0-4 0-16,2-2 0 0,4-1 160 0,0-2 16 16,1-2 16-16,2-3 0 0,3-3 32 0,1-3 0 15,1 0 0-15,5-4 0 0,3-3-96 0,3-4-16 0,1-3 0 16,5-2 0-16,3 0-128 0,5-4-128 16,3-3 144-16,1 1-144 0,1 0 0 0,1 5 0 15,-2 1 0-15,-1 5-160 0,-2 2 160 0,1 3-208 16,-1 6 80-16,0-2 128 15,0 2-832-15,-1 1-32 0,0 4-16 0,0 2-11808 0</inkml:trace>
  <inkml:trace contextRef="#ctx0" brushRef="#br0" timeOffset="47008.39">28469 10171 22335 0,'0'0'992'0,"0"0"208"0,0 0-960 0,0 0-240 0,0 0 0 0,0 0 0 16,0 0 448-16,0 0 32 0,0 0 16 0,2 12 0 15,3-3-688-15,-5-9-144 16,10 8-32-16,1-5 0 0</inkml:trace>
  <inkml:trace contextRef="#ctx0" brushRef="#br0" timeOffset="47440.32">28846 10121 21423 0,'0'0'944'0,"13"-5"208"0,1 0-928 0,5-2-224 16,2-2 0-16,3-1 0 0,5-2 400 0,-8 0 48 16,1-1 0-16,13-9 0 0,-3 1 64 0,-6 3 32 15,-3-1 0-15,-7 5 0 0,-3 0 64 0,5-5 16 16,-2-4 0-16,-6 9 0 0,0-3 16 0,4-6 16 16,-4-1 0-16,-4 10 0 0,0 1-96 0,0 0-32 15,-2 1 0-15,-1 3 0 0,-3 9-224 0,1-9-48 16,-1 9-16-16,-1-7 0 0,-2 1-240 0,3 6 0 0,0 0 0 0,0 0 0 15,-4 9-320-15,2 1 32 16,2 5 16-16,0 0 0 0,-2 4 272 0,4 0 0 16,2-1-128-16,-1 5 128 0,1-4 0 0,-1 1 0 0,1 0 0 0,0 0 0 15,0-6 0-15,-2 2 0 16,1-2 0-16,-2-2 0 0,-1-1 0 0,-2 2 0 0,-2 0 128 0,-2-7-128 16,0 1 0-16,-6 2 0 0,-1-1 0 0,3-5 0 15,-2 0-224-15,-6 0-96 0,-1-2 0 0,8-1-16 0,-2 0 176 0,0-3 160 16,0 2-208-16,-4-4 80 0,2 4 128 0,8-2 192 15,0 2-32-15,7 1-16 0,0 0 176 0,-5-3 48 16,0-1 0-16,5 4 0 0,0 0-192 0,0 0-48 16,7-4 0-16,4 3 0 0,2 0-128 0,4-1 128 15,2 2-128-15,11 0 128 16,-2 0-512-16,0 0-96 0,5 0-32 16,-2 2-8736-16,1 0-1760 0</inkml:trace>
  <inkml:trace contextRef="#ctx0" brushRef="#br0" timeOffset="47543.09">29791 10187 12895 0,'0'0'1152'0,"0"0"-928"16,-4-4-224-16,0-3 0 0,2 2 4528 0,2 5 848 16,-3-3 192-16,-1-1 16 0,4 4-3744 0,0 0-752 15,0 0-160-15,0 0-11248 16,0 0-2256-16</inkml:trace>
  <inkml:trace contextRef="#ctx0" brushRef="#br1" timeOffset="-184393.82">8138 4762 26319 0,'22'-34'1152'0,"-14"14"256"0,0-1-1120 0,6-1-288 16,6-2 0-16,2-6 0 16,2-8 400-16,10-3 32 0,9 0 0 0,12-5 0 0,12-1-144 0,6-3-32 15,4 1 0-15,-23 12 0 0,8-6 64 0,11-1 16 16,10-2 0-16,2-2 0 0,1-1-128 16,0 0-16-16,-3 1-16 0,41-12 0 0,-3 13-176 0,-15 8 0 15,-15-4 0-15,-9 8 0 16,-6 4-960-16,0 5-128 0,1 2-32 15,-6 2-11328-15</inkml:trace>
  <inkml:trace contextRef="#ctx0" brushRef="#br1" timeOffset="-184008.94">8121 6042 8287 0,'-9'-9'736'0,"2"0"-592"15,2 1-144-15,5 8 0 0,-1-5 4608 0,1 5 896 16,6-4 192-16,10 4 16 0,5 6-4560 0,9 3-928 16,6 4-224-16,9 7 0 0,4 7 0 0,8 5 128 0,6 3-128 0,6 4 0 15,4 3 144-15,-2 1-144 16,-2 4 128-16,2 7-128 0,5 10 144 0,5 4-144 0,9 5 160 0,-12-5-160 31,-12-4-288-31,-2-3-160 0,0 2-16 0,3 3-8016 0,3 3-1600 0</inkml:trace>
  <inkml:trace contextRef="#ctx0" brushRef="#br1" timeOffset="-183641.27">8456 8291 24879 0,'5'12'2208'0,"3"3"-1760"16,2 4-448-16,7 4 0 0,4 11 704 0,7 9 48 16,4 10 16-16,2 15 0 0,-3 10-416 0,5 11-80 15,0 8-16-15,6 17 0 0,2 14-128 0,6-2-128 16,0-6 192-16,7 4-192 0,0 8 0 0,0-8-304 15,-5-7 48-15,-3-2 0 16,-5 0-704-16,-2-10-144 0,-2-2-32 0</inkml:trace>
  <inkml:trace contextRef="#ctx0" brushRef="#br1" timeOffset="-183376.97">8830 11601 42911 0,'-1'56'1904'0,"2"-8"384"0,3 18-1840 0,4 13-448 0,5 14 0 0,2 11 0 0,6 15 400 0,4 8-16 16,5 9 0-16,4 1 0 15,4 1-1344-15,0 0-288 0,-3-4-48 0,0-2-16 16,-1-1 256-16,-1-9 48 0,-2-2 16 0,3-5-15600 0</inkml:trace>
  <inkml:trace contextRef="#ctx0" brushRef="#br1" timeOffset="-175435.02">11800 2909 11055 0,'0'0'976'0,"0"0"-784"0,0 0-192 0,14-8 0 0,-27-2 1344 0,3 1 208 15,2 7 48-15,3 4 16 0,5-2 192 0,-5 12 48 0,-1-1 0 0,2 5 0 16,-1 1-1152-16,0 2-208 0,1 1-48 0,0 0-16 16,-1 0-240-16,1 1-64 15,0 0 0-15,0-1 0 0,-1 1 0 0,1 2-128 0,0 0 192 0,-1 4-64 16,1-3-128-16,4 9 0 16,5 5 0-16,-1 2 0 15,-1 1-2400-15,-2-4-416 0</inkml:trace>
  <inkml:trace contextRef="#ctx0" brushRef="#br1" timeOffset="-175150.22">11359 3882 7359 0,'0'0'656'0,"0"0"-528"0,-5 11-128 0,-3-9 0 15,-3-9 2096-15,3-2 384 0,0 5 80 0,8 4 0 16,0 0-2048-16,0 0-512 0,0 0 0 15,12-2 1728-15,1-1 224 0,0 2 48 0,4-4 16 0,0 2-1712 0,2-2-304 16,2-1-144-16,-1 3 16 0,-2-1 128 0,1 2 0 16,0 1 0-16,-1 4 0 0,-1 2 0 0,-2 0 0 15,1 3 0-15,-2 4 0 0,-1 3-176 0,-2 1 0 16,-3 5 0-16,-3 0 0 0,-4 1 176 0,-2 4 176 16,-4 0-48-16,-2 3 0 0,-2-1 96 0,-3 2 16 15,-1-2 0-15,2-2 0 0,-1-5-48 0,0-1-16 16,-2 1 0-16,2 3 0 0,2 2-336 0,0-5-64 15,0-3-16-15,1-2-6944 16,-2-3-1392-16</inkml:trace>
  <inkml:trace contextRef="#ctx0" brushRef="#br1" timeOffset="-174953.19">11337 4183 16991 0,'0'0'752'0,"0"0"144"0,0 0-704 0,-8-4-192 0,-1-3 0 0,3 4 0 16,2-1 1344-16,4 4 256 0,-2-6 32 0,2 6 16 15,8-2-1104-15,4-3-224 0,0-1-32 0,2 4-16 16,0-5-272-16,5 3-176 0,0 0 32 0,3 2 0 16,1-2 144-16,-1-1 0 0,1 2 0 0,2-1-128 0,1 0 128 0,0-2 0 15,1 3 160-15,6 3-160 0,5 3 128 0,-2-2-128 16,0-2 0-16,-8 2-6928 31,-4 0-1456-31</inkml:trace>
  <inkml:trace contextRef="#ctx0" brushRef="#br1" timeOffset="-174553.18">11531 4784 14911 0,'3'-11'656'0,"-2"4"144"0,-2 0-640 0,0 2-160 16,-3-2 0-16,0 4 0 0,-3 0 2032 0,1 2 368 0,-3 5 80 0,2-2 16 15,-1 5-1312-15,1 3-256 0,-5 3-48 0,1 5-16 16,1 2-528-16,0 2-96 0,0 3-32 0,1 0 0 15,1-2-48-15,5 1-16 0,0-4 0 0,2 3 0 16,1-4-144-16,0 1 0 0,0-2 0 0,2-2 128 16,1-3-128-16,2-2 0 0,0 1 0 0,0-1 128 15,-5-11-128-15,4 10 0 0,-4-10 144 0,2 12-144 16,-2-12 144-16,-2 13-144 0,0-2 192 0,-2 0-192 16,-3-3 0-16,1 2 0 0,-1 1 0 0,-1-1-192 15,-1 0-1872 1,0 2-368-16,-1-5-80 0</inkml:trace>
  <inkml:trace contextRef="#ctx0" brushRef="#br1" timeOffset="-174408.17">11388 4995 7359 0,'16'-22'320'0,"-2"6"80"0,3-2-400 0,4 1 0 16,0-2 0-16,5 0 0 0,2 1 2944 0,4-1 512 15,0-2 112-15,6 5 16 0,8-1-2464 16,-1 5-480-16,0 1-112 0,-6 1-16 0,-7 1-512 0,1 3 0 15,-2 1 0-15</inkml:trace>
  <inkml:trace contextRef="#ctx0" brushRef="#br1" timeOffset="-173978.49">12512 4839 28559 0,'-2'-12'1264'0,"2"12"272"0,-5-8-1232 0,0 3-304 0,-1 1 0 0,-4-1 0 16,0 1 0-16,-2 3 0 0,-1-2-176 0,-2 6 176 16,-5 0 192-16,0 4 160 0,-3 0 32 0,1 0 0 15,0 5-384-15,-2 1 0 0,-1 0 0 0,5 0 0 16,1 2 0-16,5-5 144 0,2 3-16 0,3 0-128 16,3 0 208-16,2-1-64 0,2 1-16 0,5 0 0 15,1-1-128-15,1 1 0 0,4 1-192 0,3 0 192 0,1-1-144 0,4 2 144 16,2-1 0-16,1-1 0 0,0 0-128 0,-1-4 128 15,1 0 0-15,-2 0 0 16,-2 2 0-16,-3-2-128 0,-2-1 128 0,-1 1 0 16,-4 1 0-16,-6-10 0 0,3 12 0 0,-6-1 0 0,-2 2 0 0,-2-3 0 15,-3 2 0-15,-4-2 0 0,-5 1 208 0,-2-4-48 16,-2 3-16-16,-2-3 0 0,-1 0-16 0,0-2-128 16,0-5 192-16,1 0-64 0,3-4 0 0,2-1-128 15,4-1 192-15,2-4-64 0,3 0 64 0,4-3 16 16,5 0 0-16,3-4 0 0,4-3-80 0,6 2 0 15,3-3-128-15,4-1 192 0,4-4-192 0,6 0-160 16,4-1 32-16,3-3 0 0,2 0-16 0,2 0 0 16,0 1 0-16,-2-2 0 15,-6-2-240-15,-1-2-32 0,-1 2-16 0,-3 5 0 16,-1 3-480-16,-2 1-112 0,-3 3 0 0</inkml:trace>
  <inkml:trace contextRef="#ctx0" brushRef="#br1" timeOffset="-173784.36">12563 3759 5583 0,'0'0'240'0,"0"0"64"15,0 0-304-15,0 0 0 0,0 0 0 0</inkml:trace>
  <inkml:trace contextRef="#ctx0" brushRef="#br1" timeOffset="-173284.04">12634 3802 7359 0,'-2'-12'320'0,"0"5"80"0,0 1-400 0,1-1 0 0,-3-4 0 0,-2 6 0 0,2 0 4224 0,-1 2 752 16,1 2 144-16,-2 3 48 15,-2 1-3600-15,3 4-720 0,0-1-144 0,-6 6-16 16,-1 2-512-16,-1 3-176 0,-1 4 0 0,0 1 144 16,-2 4 32-16,2-1 0 0,-1 0 0 0,4-2 0 0,0-5-176 0,5 2 160 15,0-2-160-15,5-3 160 16,1-15-160-16,4 15 0 0,3-2 0 0,0-1 128 16,4-4-128-16,3-2 0 0,1-2 0 0,12-6 0 0,0 2 0 15,-5 2 0-15,3-4 0 16,3-2-800-16,-2-3-192 0,-3-2-32 0,-1 0-11104 0</inkml:trace>
  <inkml:trace contextRef="#ctx0" brushRef="#br1" timeOffset="-173143.5">12702 3777 13823 0,'0'0'1216'0,"-14"3"-960"16,-2-2-256-16,2 7 0 0,1 5 2336 0,1 5 416 15,0 7 96-15,1 5 16 0,-2 2-1744 0,-1 3-352 0,3 3-64 0,0-1 0 16,1 0-320-16,2-2-48 0,3-1-16 0,2-5 0 15,3-5-320-15,5 0 0 0,3-3 0 0,4-6-12336 16</inkml:trace>
  <inkml:trace contextRef="#ctx0" brushRef="#br1" timeOffset="-172714.51">13692 2753 26943 0,'1'-12'1200'0,"-1"12"240"0,0 0-1152 0,6-3-288 0,2-2 0 0,3 4 0 0,0-2-256 0,2 6-96 15,2-2-32-15,-1 4 0 0,2 2 256 0,-1-1 128 16,0 2-160-16,-1 4 160 0,0 1-128 0,-2 3 128 15,-1-1 0-15,-4 1-144 0,-1 1 144 0,-4 0 128 16,-2 1-128-16,-2 0 176 0,-5-1-32 0,-2 0 0 16,-3 0 0-16,-3 1 0 0,-5-2 176 0,-1 1 16 15,-1 0 16-15,0-3 0 0,0 2-112 0,2-3-32 16,3-3 0-16,3 3 0 0,1-3-208 0,4-1 0 16,1-1 0-16,4-2 0 0,4-6 0 0,0 0 0 15,1 8-192-15,2 1 192 0,0-2 0 0,2 0-128 0,1 0 128 0,3 2 0 16,1-1 0-16,-1 1 0 0,1 3 0 0,0-1 0 15,2 2-144-15,-1 1 144 0,-2-1-208 0,-1 1 80 16,-3 2 128-16,-3 3 0 0,-2 2 0 0,-2 1 0 16,-3 2 0-16,-3 2 0 0,-4 4 0 0,-2 1 0 15,-3 4 0-15,0 2 128 0,0 2 0 0,0 1-8256 16,0 4-1632-16</inkml:trace>
  <inkml:trace contextRef="#ctx0" brushRef="#br1" timeOffset="-172333.05">13912 3806 16575 0,'-12'-13'736'0,"3"9"160"0,-1-2-720 0,-1 2-176 16,1 4 0-16,2 1 0 0,0 2 2656 0,-4 3 496 16,-2 3 112-16,-3 8 0 0,-2 7-2048 0,-4 1-400 15,1 7-96-15,1 5-16 0,1 3-272 0,-1 3-64 0,0 0-16 0,3 0 0 16,2-1-352-16,3-3 0 16,2-3 0-16,6-3 0 0,3-4 0 0,2-5 0 15,0-7 0-15,4-2 0 0,3-4 0 0,3-3 0 16,-10-8 0-16,13 3 128 0,-3-3-128 0,2-7 192 15,1 1-64-15,0-5 0 0,-3 1 96 0,2-3 32 16,0-1 0-16,-1-2 0 0,0 0-256 0,-2 2 176 16,-4 0-176-16,-1 1 160 0,-1 1 0 0,-5 0 0 0,-2-1 0 0,-1 1 0 15,-1 2-160-15,-3 1 192 0,-3-2-192 0,0 6 192 16,0 4-800-16,-1 1-160 0,-1-1-16 16,0 1-13872-16</inkml:trace>
  <inkml:trace contextRef="#ctx0" brushRef="#br1" timeOffset="-171860.32">13535 4951 8287 0,'0'0'736'0,"-8"-4"-592"16,2-3-144-16,6 7 0 0,0 0 4192 0,-5-7 800 15,-2-5 176-15,3 1 16 0,2 4-3856 0,3 0-784 16,2 1-160-16,4-2-16 0,2 2-96 0,3 1-16 16,4 3 0-16,1-1 0 0,0-2-256 0,2 4 0 15,1-2 0-15,1 6 0 0,-2-3 0 0,2 2 0 16,-1 2 128-16,-3 0-128 0,-2 1 0 0,1 0 128 0,-2 2-128 0,-2 2 0 15,-2-1 128-15,-3 4-128 0,-3-2 0 16,-2 3 0-16,-2-3 224 0,-2 4-64 0,-3 0-16 0,-4 2 0 16,-3-1 16-16,-3 3 0 0,-3 5 0 0,0-4 0 15,-2-1-160-15,2 2-144 0,0-2 144 0,1 2-208 16,-1-3-112-16,5-3 0 0,4-5-16 0,2-1 0 16,2 1 336-16,5-9-144 15,0 0 144-15,0 0 0 0,0 0 0 0,0 0 0 0,10 9 160 16,2-2-32-16,1-3-128 0,3-4 144 0,-1 0-144 15,4-4 160-15,1 1 48 0,3-1 16 0,1-2 0 0,1-2 0 16,0 0 0-16,-2 0 0 0,3 2 0 0,-1-2 0 16,-1-1-48-16,-4 1-16 0,1 1 0 0,0 4 0 15,1 5-304-15,-1-2-64 0,-6 0-16 0</inkml:trace>
  <inkml:trace contextRef="#ctx0" brushRef="#br1" timeOffset="-169842.72">11417 7181 5519 0,'0'0'240'0,"0"0"64"0,0 0-304 0,0 0 0 0,-4-11 0 0,1 7 0 16,3 4 3664-16,0 0 688 0,-8 13 128 0,-1 5 16 0,0 2-2320 0,0 2-480 15,0 1-96-15,-3 3 0 0,-1 3-1088 0,1-2-192 16,1 1-64-16,3-2 0 0,3 3-256 0,-1-3 128 16,1 0-128-16,1-2 0 0,4 0 192 0,1-4-192 15,1-2 192-15,2-4-192 0,2-2-176 0,9 1-144 16,4 3-16-16,2-10-12160 0</inkml:trace>
  <inkml:trace contextRef="#ctx0" brushRef="#br1" timeOffset="-169628.34">12085 7011 18431 0,'0'-7'1632'0,"0"7"-1312"0,0 0-320 0,0 0 0 16,0 13 1280-16,-1 2 192 16,-1 4 48-16,-4 3 0 0,1 4-496 0,0 3-112 15,-2-2-16-15,2 2 0 0,1 0-448 0,3-3-112 0,2-5-16 0,3-2 0 16,1-6-320-16,5 2 0 0,0-4 0 0,4 0 0 15,3-5 0-15,3-2-240 0,-1-1 48 0,6-3 0 16,1-3-64-16,7 2-16 0,5 0 0 0,-5-1 0 16,-4-8-2048-16,-3 1-416 0</inkml:trace>
  <inkml:trace contextRef="#ctx0" brushRef="#br1" timeOffset="-169483.74">12344 7080 21999 0,'-38'0'960'0,"17"10"224"0,-1 8-944 0,2 9-240 15,1 5 0-15,-4 2 0 0,3-3 960 0,1 1 128 16,2-2 48-16,4 1 0 0,3-2-576 0,2 1-112 16,4-3-32-16,4 4 0 0,4 2-640 0,4-2-128 15,2-4-32-15,3-6-7552 16,0-6-1536-16</inkml:trace>
  <inkml:trace contextRef="#ctx0" brushRef="#br1" timeOffset="-169127.78">12869 7149 21183 0,'1'-39'944'0,"6"26"192"0,3 1-912 0,2 2-224 0,4-1 0 0,2 5 0 16,0-1 720-16,3 4 112 0,-1 2 0 0,-1-3 16 15,-2 4-512-15,0 2-96 0,-1 0-32 0,-1 2 0 16,1 3 0-16,-2-1 0 0,1 3 0 0,-2 2 0 16,-2-2-208-16,-1 1 0 15,-5 5 0-15,-3 0 0 0,-2-2 304 0,-2 4 160 0,-6-1 48 0,-1-1 0 16,-4 4 48-16,-2-1 16 0,-2 0 0 0,-1-3 0 15,-3 0-416-15,-5 2-160 0,7-4 128 0,10-6-128 16,2-1 0-16,3 1 0 16,4-7 0-16,0 0 0 0,3 8-176 0,1-2-16 15,2-1 0-15,2 1 0 0,1-1 48 0,0-3 0 0,2-2 0 16,0 4 0-16,2-1 144 0,2 1 0 0,0 1 0 0,1 0 0 16,0 0 0-16,-2 3 0 0,-1-1 0 0,-4 3-128 15,2 2 128-15,-6 2 0 0,-4 1 128 0,-3 3-128 16,-5 1 0-16,-2 4 0 0,-4 3 0 0,-3 0 128 0,-1 1 96 15,-2 3 32-15,-5 1 0 0,1 2 0 16,1 2-1648-16,-2 0-320 0,-3-3-64 0,-1-2-16 0</inkml:trace>
  <inkml:trace contextRef="#ctx0" brushRef="#br1" timeOffset="-168827.82">11938 8193 16527 0,'0'0'720'0,"9"-8"176"0,0-3-720 0,2-2-176 15,-2-10 0-15,1 4 0 0,5 4 1280 0,0-1 208 16,4 3 48-16,1-1 16 0,5 3-1008 0,1 2-208 0,4-1-32 0,3 5-16 15,-2 0-288-15,2 2 0 0,-1 3 128 0,-2 4-128 16,-2 2 0-16,-5 5 0 0,-3 5 128 0,-5 4-128 16,-3 0 224-16,-5 4-16 0,-3 1 0 0,-7 3 0 15,-2 4 128-15,-6 0 32 0,-4-1 0 0,-4 2 0 0,0-3-160 0,1 0-16 16,3-1-16-16,0-2 0 16,-4 0-1840-16,1-2-384 0</inkml:trace>
  <inkml:trace contextRef="#ctx0" brushRef="#br1" timeOffset="-168646.08">12066 8277 25631 0,'0'0'560'0,"0"0"112"0,0 0 32 0,1-4 16 0,15 4-576 0,1 0-144 15,0 1 0-15,2-1 0 0,3 0 0 0,6 3-144 16,2-3 144-16,2 0-208 0,1 0 208 0,5 0 0 15,5 5 192-15,-3-4-192 16,-6-1-1120-16,-12-3-336 0</inkml:trace>
  <inkml:trace contextRef="#ctx0" brushRef="#br1" timeOffset="-168342.7">13312 7897 28159 0,'0'0'624'0,"-5"0"128"0,5 0 16 0,-6 2 16 0,-1 0-624 16,-2 3-160-16,-2 2 0 0,-2 5 0 0,-2 3 256 0,-3 5 32 0,-3 2 0 0,0 4 0 16,-1 4 128-16,-1 4 32 15,1 2 0-15,-1 4 0 0,-1-4-256 0,2 1-32 16,1-4-16-16,4 1 0 0,4-1-144 0,4-4 0 0,3-5 144 0,3-3-144 16,4-3 240-16,2-2-32 0,2-5 0 0,4-2 0 15,4-4-48-15,2-3-16 0,-1-2 0 0,10-3 0 16,-2-5 32-16,-8 1 0 0,2-1 0 0,1 1 0 0,0-6-48 15,0 1 0-15,-2 1 0 0,0 1 0 0,-4-2-128 0,-2 3 160 16,-2-1-160-16,-3 1 160 0,-3-1 0 0,-3 3 0 16,-5 0 0-16,-3 1 0 0,-5-1-368 0,0 4-80 15,-2 6-16-15,-3 1 0 16,-5 1-2016-16,-1 3-416 0</inkml:trace>
  <inkml:trace contextRef="#ctx0" brushRef="#br1" timeOffset="-167948.85">11625 9031 16575 0,'-19'-9'736'0,"8"7"160"0,1 0-720 0,-1 4-176 16,0 2 0-16,2 3 0 0,1 3 2624 0,1 4 480 16,-1 2 96-16,1 6 32 0,-1 4-2544 0,0 2-512 15,1 4-176-15,2 0 0 16,0-2 224-16,2-1-64 0,2-2-16 0,0-1 0 15,1-1 96-15,0-3 16 0,0-1 0 0,2-1 0 16,1-2 0-16,0-2 0 0,-1-3 0 0,2 0 0 16,-1 0-256-16,-3-13 144 0,1 12-144 0,-1-12 128 0,0 0 0 0,-1 11-128 15,1-11 192-15,-4 9-64 16,4-9 768-16,0 0 160 0,-7 7 32 0,-1-3 0 16,-2 4-2112-16,0-7-432 0,10-1-80 0,-13-4 0 15,1-4-1712-15,0-2-336 0</inkml:trace>
  <inkml:trace contextRef="#ctx0" brushRef="#br1" timeOffset="-167813.08">11488 9172 11967 0,'15'-10'528'0,"-4"-2"112"16,4-2-512-16,0-1-128 0,6 5 0 0,3 1 0 0,2 0 2304 0,4 0 448 0,2 1 64 0,0 1 32 16,0 1-2256-16,6 3-448 0,4 2-144 0,-4 1 0 15,-7-3 0-15,-1 1 0 0,1-2 0 0</inkml:trace>
  <inkml:trace contextRef="#ctx0" brushRef="#br1" timeOffset="-167389.99">12432 9047 13823 0,'-10'-4'1216'0,"2"3"-960"0,-2-2-256 0,-1 2 0 16,-1 4 3136-16,1-1 592 0,-4 3 112 0,-3 2 32 0,-1 3-2720 0,-5 3-528 15,-2-1-112-15,-1 4-32 0,1 1 64 0,-1 0 16 16,0 0 0-16,2 1 0 0,3-4-160 0,5 2-16 15,3-6-16-15,1 2 0 0,2-2-144 0,6 1-32 16,5-11 0-16,-2 9 0 0,-4 1-64 0,6 1-128 16,0-11 176-16,9 13-176 0,2-1 176 0,1-2-176 15,1-1 160-15,4 0-160 0,2 0 128 0,3 1-128 16,3-1 0-16,0-2 144 0,-2 1-144 0,2 0 0 16,-1-1 0-16,-2 0 128 0,-4 0-128 0,-2 0 0 15,-3-1 0-15,-3 1 128 16,-10-7-128-16,0 0 0 0,4 10 0 0,-4 0 0 0,-5 0 0 15,-3-3 0-15,-4-1 0 0,-1-1 0 0,-2-1-128 0,-4 1 128 16,-3-4-160-16,3-1 160 0,-1-1 0 0,0 1 0 16,1-3 0-16,-1-1 0 0,5-5 0 0,2 0 0 15,1-1 128-15,4-1-128 0,3 0 176 0,4 1-176 16,3-1 160-16,3-1-160 0,2-1 144 0,5 0-144 16,2 0 128-16,4 1-128 0,3 0 0 0,4-1 0 15,2-1-192-15,3-2 192 0,2 1-128 0,0-2 128 16,2-1 0-16,0-1 0 0,-1 2-160 0,-1 0 160 0,1 2-208 0,-1 6 80 31,-2 7-656-31,-1 0-128 0,0-4-32 0,-1 3 0 0</inkml:trace>
  <inkml:trace contextRef="#ctx0" brushRef="#br1" timeOffset="-167058.78">13102 9077 30639 0,'0'0'1344'0,"0"0"304"0,8-6-1328 0,5-1-320 16,4 2 0-16,3-2 0 0,1 3 0 0,1 2 0 15,-1-2 0-15,-1 3 128 16,1 1-128-16,0 2 128 0,0 1-128 0,0-2 128 16,0 4 48-16,-2-1 16 0,-2 3 0 0,-1-1 0 15,-2 2-16-15,-2-1 0 0,-2-1 0 0,-3 1 0 0,-1-1 96 0,1 3 32 16,-3-1 0-16,0 4 0 0,0 0 0 0,-4 1 0 16,0 1 0-16,-6 0 0 0,-3-1-112 0,-1 4 0 15,-6 2-16-15,-5 1 0 0,-3 4-176 0,-2-2 0 16,-3 0 0-16,4-1 0 0,4-3-208 0,6-2-80 15,3-4-16-15,5-3 0 0,7-9 144 0,0 0 32 16,-2 12 0-16,2-12 0 0,4 10 128 0,-4-10 128 16,9 8-128-16,3-3 176 0,2-1 16 15,4-4 16-15,3 0 0 0,4-4 0 0,2-1-16 0,-1-3-16 16,2 1 0-16,-1-3 0 0,0 0-48 0,-1-1-128 16,0-1 192-16,-1 2-64 0,0-2-256 0,-1 4-64 15,-2 6-16-15,-1-2-15440 0</inkml:trace>
  <inkml:trace contextRef="#ctx0" brushRef="#br1" timeOffset="-165541.02">11269 10528 3679 0,'0'0'160'0,"0"0"32"16,0 0-192-16,0 0 0 0,0 0 0 0,0 0 0 0,0 0 1392 0,0 0 224 16,0 0 48-16,0 0 16 0,0 0-336 0,0 0-64 15,3-6 0-15,-3 6-16 0,-5-11-64 0,1 3-16 16,1 3 0-16,2 1 0 0,1 4-160 0,0 0-16 15,0 0-16-15,0 0 0 0,0 0-352 0,0 0-64 16,0 0 0-16,0 0-16 0,0 0-240 0,0 0-32 16,-7 16-16-16,2 3 0 0,0 5 192 0,-2 3 48 15,0 3 0-15,-1 5 0 0,0 6-256 0,0 2-64 16,-1 0 0-16,0-1 0 0,0-5-192 0,1-3 144 16,-1-1-144-16,1-4 128 0,3-5-128 0,1-1 128 15,1-3-128-15,5-3 128 0,0-2-128 0,-2-15 0 16,7 11 0-16,7-4 0 15,10 1-400-15,0-6-176 0,1-4-16 0</inkml:trace>
  <inkml:trace contextRef="#ctx0" brushRef="#br1" timeOffset="-165271.93">12166 10462 21311 0,'-1'-10'944'0,"1"10"192"15,0 0-912-15,0 0-224 0,0 0 0 0,0 0 0 16,1 15 832-16,-3 0 128 0,-5 4 32 0,-3 2 0 16,-3 3-176-16,0 5-48 0,-2 2 0 0,2 6 0 15,-1 1-464-15,1-2-112 0,2-5 0 0,4-1-16 16,3-2-176-16,4-6 128 0,4-5-128 0,3-5 128 0,4-2-128 0,2-1 0 16,3 0 144-16,4-2-144 0,5-7 0 0,3 0 128 15,-1-3-128-15,4-1 0 0,2-1 0 0,1-4 0 16,-2 0 0-16,0-3 0 0,-2 3-272 0,0 5-32 15,-3 4 0-15,-2 0 0 16,-2-6-1424-16,-6 0-304 0,-5 0-48 0</inkml:trace>
  <inkml:trace contextRef="#ctx0" brushRef="#br1" timeOffset="-165077.2">12464 10569 13823 0,'0'0'1216'0,"-11"0"-960"15,-1 2-256-15,2 7 0 0,0 2 2064 0,-1 4 368 16,-2 5 80-16,0 3 16 0,-1 7-1296 0,-1 2-256 0,1 0-48 0,0 1-16 16,-1 1-400-16,1-2-96 0,1-2-16 0,1-1 0 15,0-2-208-15,5-3-64 0,1-2 0 0,4 0 0 16,1-1-128-16,3-4 0 0,1-4 0 0,7-1-176 31,6-2-544-31,1-2-112 0,-2-4-32 0</inkml:trace>
  <inkml:trace contextRef="#ctx0" brushRef="#br1" timeOffset="-164673.97">13265 10544 9215 0,'13'-7'816'0,"6"3"-656"15,3 0-160-15,3 3 0 0,1 1 3024 0,-2 3 576 16,2-1 112-16,-1 4 32 0,-4-1-2864 0,-1 1-576 15,-2 2-112-15,-1 1-32 0,0-1 112 0,-2 4 32 16,0-3 0-16,-2 3 0 0,-3-1 0 0,-3 1 0 16,-2-1 0-16,-2 0 0 0,-2 2 16 0,-4 2 16 15,-3-2 0-15,-3 2 0 0,-3 4 176 0,-4-1 48 16,-2-1 0-16,-2-2 0 0,1 1-128 0,-2 0-32 16,-1-1 0-16,4 0 0 0,3-4-240 15,4 0-160-15,3-6 192 0,8-5-192 0,0 0 0 0,0 0 0 16,0 0 0-16,8 7 0 0,2-2-176 0,3 1 176 15,1-2-192-15,2 0 192 0,2-1-208 0,2 1 64 16,2-2 16-16,0 2 0 0,-1-1 128 0,0 2 0 16,-2 2 0-16,-6-4-128 0,-1 1 128 0,1 0 0 15,0 0 0-15,-2 1-128 0,-3-1 128 0,-2 2 0 0,-6-6 128 0,4 7-128 16,-4-7 128-16,-1 11-128 0,-5-1 128 0,-4 8-128 16,-3 1 224-16,-5 0-32 0,-4 0 0 0,-3 4 0 15,0 7-2304-15,-4 3-480 0,-22 7-96 16,-7 2-8096-16</inkml:trace>
  <inkml:trace contextRef="#ctx0" brushRef="#br1" timeOffset="-164040.39">11208 11609 16127 0,'0'-11'704'0,"0"11"160"0,0 0-688 0,7-9-176 15,-6-4 0-15,3 2 0 0,2 0 1072 0,3-1 176 16,4 1 32-16,3 2 16 0,2-2-480 0,1 5-112 15,0-1 0-15,2 3-16 0,-1 2-416 0,2-1-80 16,0 3 0-16,1 3-16 0,0 3 16 0,-3 3 0 16,-9-1 0-16,-2 0 0 0,1 4 224 0,0 5 48 15,-3-2 16-15,-1 6 0 0,-1 1-64 0,-3 2-16 16,-2 2 0-16,-2 25 0 0,-3-8-80 0,-3-3-32 16,-3-1 0-16,0-1 0 0,-4-7-96 0,0-2 0 15,-2-4-16-15,2-1 0 16,5-1-688-16,1-4-144 0,-3-4-32 0,2-4-7616 15,0-3-1520-15</inkml:trace>
  <inkml:trace contextRef="#ctx0" brushRef="#br1" timeOffset="-163893.91">11276 11890 6447 0,'0'0'272'0,"-1"-19"80"0,-5-6-352 0,4 3 0 0,3 5 0 0,4 1 0 16,4 3 4048-16,3 2 752 0,0-2 128 0,5 0 48 15,1 0-3904-15,3 2-784 0,1-1-160 0,-1 2-128 16,1 0 192-16,0 0-64 0,-1 4 0 0,-1 2-128 15,-1 1 208-15,-1 6-64 0,-2 1-16 0,-2 5 0 16,5 4-288-16,-4 3-64 0,-2 1-16 0</inkml:trace>
  <inkml:trace contextRef="#ctx0" brushRef="#br1" timeOffset="-163485.34">11375 12194 14511 0,'0'0'640'0,"0"0"128"0,0 0-608 0,0 0-160 16,-5-5 0-16,0 4 0 0,-1-2 1584 0,-2 6 272 15,-1 1 64-15,0 2 16 0,0 6-800 0,-3 2-176 16,1 2-16-16,0 2-16 0,1 2-176 0,1-1-48 15,-3 3 0-15,4 1 0 0,2-1-352 0,0-3-80 16,2 3-16-16,1-1 0 0,-1 0-112 0,2-1-16 16,1-3-128-16,2-2 192 0,3 1-192 0,0-2 0 15,1-1 128-15,2-2-128 0,-7-11 0 0,10 13 0 16,-1-4 128-16,2 1-128 0,-11-10 0 0,12 12 0 16,-3 0 0-16,-9-12 0 0,8 10 0 0,-8-10 0 15,0 0 0-15,5 12 0 0,-5-12 0 0,0 12 128 16,-4-1-128-16,-1 1 0 0,-3 1 208 0,-1 0-48 0,-4-1-16 15,1 0 0-15,0-1-144 0,0 1 0 0,-1 0 0 0,3 1 0 32,2 1-432-32,0 2-16 0,1-2 0 0,-3-2 0 15,0-3-1504-15,2-2-304 0,-1-3-64 0</inkml:trace>
  <inkml:trace contextRef="#ctx0" brushRef="#br1" timeOffset="-163258.14">11314 12523 22463 0,'-13'-17'992'0,"11"6"208"0,6 2-960 0,7 1-240 16,2 1 0-16,0-1 0 0,2-3 368 0,4 1 16 16,0 1 16-16,3 2 0 0,1-4-144 0,-4 3-16 15,1 3-16-15,-1-1 0 0,-1 2-32 0,3 2-16 16,0-2 0-16,1 3 0 0,-2-1-48 0,-1 2-128 15,-2 0 192-15,-1 0-64 0,-3 0 0 0,5 7 0 16,6 6 0-16,-5 1-7824 16,-3-5-1584-16</inkml:trace>
  <inkml:trace contextRef="#ctx0" brushRef="#br1" timeOffset="-162251.67">12567 11714 17327 0,'-3'-16'768'0,"0"5"160"0,-1-2-736 0,0-3-192 16,-1-1 0-16,0 2 0 0,0-1 1808 0,-2 2 336 15,1-2 64-15,-1 2 16 0,-1 2-1216 0,-1 2-240 16,-1-1-64-16,-2 2 0 0,0 3-144 0,1 0-48 15,-2 1 0-15,0 1 0 0,0-1-192 0,1 2-64 16,0 2 0-16,2 0 0 0,-1 1-256 0,2 1 128 16,1 0-128-16,8-1 0 0,-7 4 128 0,7-4-128 15,0 0 0-15,-6 12 0 0,4-1 128 0,3 2-128 0,3 1 0 16,1 2 0-16,2-1 0 0,3 0 0 16,2 1 128-16,1 4-128 0,1 2 0 0,1-1 0 0,0 0 0 0,2 1 0 15,-1-2 0-15,-2 1 0 0,-2-2 0 0,-2 1 0 16,-3-5 0-16,-2 1 0 0,-2-2 0 0,-3 2 0 15,-2 2 0-15,-2-5 0 0,-2-1 192 0,-2 0-192 16,-4 1 208-16,-2-3-64 0,-3-1-16 16,-1-4 0-16,0-2 0 0,-1-3 0 0,2-1 0 0,0-2 0 15,2-3-128-15,2-3 0 0,1-3 0 0,3 0 128 16,1-1-128-16,3 0 0 0,1-1 144 0,4-1-144 16,1 1 0-16,4 0 0 0,5-6 0 0,3 4 0 15,1 1 0-15,4-1 0 16,3-1 0-16,2 0 0 0,4 2 0 0,0-4 0 0,-2 2 0 0,2 3 0 15,0 4 0-15,3 0-128 0,0 3 128 0,3-1 0 16,0 3-272-16,3-1 16 0,3 2 16 0,6 3 0 16,5 1-2000-16,-3 1-384 0</inkml:trace>
  <inkml:trace contextRef="#ctx0" brushRef="#br1" timeOffset="-161872.64">13735 11502 11967 0,'6'-7'1072'0,"-6"7"-864"0,8-7-208 0,-3-2 0 0,-2-3 2528 0,-1 4 464 16,-2 8 80-16,0 0 32 0,2-7-2080 0,-2 7-400 15,0 0-96-15,0 0-16 0,-5-2 288 0,-3 2 48 0,0 0 16 0,-1 4 0 16,-2 1-336-16,-2 3-64 16,-2 1-16-16,-2 1 0 0,-2 1 816 0,1-1 144 0,0 5 48 0,-4 0 0 31,-3 6-1840-31,0-3-384 0,3 1-64 0,0 4 0 0,4 6 592 0,1 1 240 15,1 0-176-15,3 1 176 0,1 2 0 0,4-1 0 16,3-4 0-16,1-1 0 0,3-2 0 0,1-4 0 16,3-5 144-16,2-1-144 0,3-3 224 0,1-3-48 0,0-3-16 0,3-2 0 15,1-3 32-15,0-1 0 16,0-1 0-16,1-3 0 0,-1-2-16 0,1-5 0 0,1 0 0 0,-1-1 0 0,-1-3 16 0,-2 1 0 16,-4-2 0-16,-1 2 0 0,-4 0 0 0,0-2 0 15,-4-1 0-15,-2 2 0 0,-3 0-16 0,-3 2 0 16,-1 1 0-16,-2 5 0 0,-2-3-176 0,1 5 0 15,1 0 0-15,0 4-176 16,-1 3-432-16,3 6-96 16,3 9 0-16,-1 3-16 0,-1 6-1904 0,1 1-384 0,-3-7-80 0</inkml:trace>
  <inkml:trace contextRef="#ctx0" brushRef="#br1" timeOffset="-161571.72">13516 12465 9215 0,'2'-23'816'0,"3"14"-656"16,3 2-160-16,5 2 0 0,0 1 3264 0,6 2 640 16,0-2 112-16,-1 2 16 0,-1 1-3136 0,0 4-640 15,-1-1-128-15,-2 5-128 0,-1-3 288 0,-13-4-32 0,13 6-16 0,-13-6 0 16,12 11 240-16,-12-11 48 16,0 0 16-16,5 17 0 0,-5-4-176 0,-2 4-48 0,-4 1 0 0,-3-1 0 15,-5 2 112-15,-2-2 16 0,1 0 0 0,-4 1 0 16,-1 3-192-16,1-1-16 0,2-3-16 0,2 0 0 15,-1 0-80-15,6-4-16 0,1-4 0 0,5 1 0 16,4-10 176-16,0 13 16 0,0-13 16 0,0 0 0 16,11 8-192-16,4-3-144 0,3-8 192 15,3-5-192-15,4-3 304 0,-1 0-48 0,2-3-16 16,3 1 0-16,2-1-112 0,2 0 0 0,1-2-128 0,4 2 192 16,3-1-704-16,-3 4-128 15,-4 0-48-15</inkml:trace>
  <inkml:trace contextRef="#ctx0" brushRef="#br1" timeOffset="-159678.64">11028 13820 5519 0,'0'0'496'0,"1"-17"-496"15,-1 9 0-15,-1 2 0 0,0 0 3632 0,1 6 624 16,0-5 128-16,0 5 32 0,0 0-2272 0,0 0-448 16,0 0-96-16,-1 13 0 0,-1 3-944 0,1 0-176 15,-2 3-32-15,-1 2-16 0,1 2-80 0,0 2-16 0,-2-4 0 0,1 5 0 16,-1 2-336-16,-1 0 0 0,1 2 0 0,-1-1-128 16,-1 0 128-16,2-2 176 0,0-2-48 0,1-4 0 15,0-6-272-15,4-2-64 0,2 3-16 0,2-4-8560 16,-4-12-1712-16</inkml:trace>
  <inkml:trace contextRef="#ctx0" brushRef="#br1" timeOffset="-159429.08">11732 13769 14735 0,'-9'-10'640'0,"6"3"160"0,2 1-640 0,1 6-160 16,0 0 0-16,0 0 0 0,0 0 2976 0,-9 13 560 15,0 2 112-15,-2 4 32 0,-2 1-2816 0,-1 5-560 16,-2 1-112-16,-1 0-32 0,2 2 96 16,0-1 32-16,2 1 0 0,4-1 0 0,3 0-160 0,2-5-128 15,1-1 144-15,3-1-144 0,5-3 128 0,3-3-128 16,3-3 0-16,2 0 0 0,2-4 0 0,2-1 0 16,3-3 0-16,2-3 0 0,3-3-288 0,6 1 0 15,7-1 0-15,-4 2 0 16,-7-4-1840-16,-1-1-368 0,-4-1-80 0</inkml:trace>
  <inkml:trace contextRef="#ctx0" brushRef="#br1" timeOffset="-159266.6">11928 13859 5519 0,'-15'-4'496'0,"1"4"-496"0,0 5 0 0,-2 10 0 0,0 2 4896 0,1 2 880 0,0 3 176 0,1 6 48 15,0-2-4544-15,-1-1-912 0,4-1-176 0,0 0-48 16,3-3-160-16,2 1-32 0,2-1-128 0,3 1 192 0,-1-1-192 0,5-2 0 15,0 0 0-15,4-1 0 32,8 1-560-32,-1-2-48 0,-2-4-16 0</inkml:trace>
  <inkml:trace contextRef="#ctx0" brushRef="#br1" timeOffset="-158928.41">12374 13860 18431 0,'5'-26'816'0,"1"12"160"0,2 2-784 0,5 2-192 15,4 2 0-15,1 1 0 0,2 1 1792 0,-1 3 320 16,0-1 64-16,-1 6 16 0,-1-1-1712 0,-4 4-352 16,-13-5-128-16,14 11 0 0,-1 2 192 0,-2-3-192 15,-11-10 192-15,10 15-192 0,-3 0 256 0,-3 2-64 16,-3-1-16-16,-4 2 0 0,-2 0 16 0,0 1 0 16,0-1 0-16,-3 3 0 0,-1 1 32 0,0-3 16 15,2-4 0-15,2 0 0 0,1-4-240 0,4-11 128 16,0 13-128-16,3-3 0 0,-3-10 0 0,0 0 0 15,10 11 0-15,-10-11-160 0,0 0 160 0,9 7 0 16,-9-7 0-16,12 8 0 0,-12-8 0 0,12 3 0 16,-12-3 0-16,0 0 128 0,0 0-128 0,11 8 0 15,-11-8 0-15,7 10 128 0,-7-10-128 0,0 14 0 16,-4 1 0-16,-3-5 128 0,-2 5 0 0,-1-1 16 16,-1-1 0-16,0 3 0 15,-5 2-496-15,-1 3-96 0,0 2-32 0,-2 3-8080 0,-2 2-1616 16</inkml:trace>
  <inkml:trace contextRef="#ctx0" brushRef="#br1" timeOffset="-158643.33">10804 15154 15663 0,'14'-19'688'0,"-2"6"144"0,0-5-656 0,3-7-176 0,4-9 0 0,0 3 0 0,3 1 1536 0,3 4 288 16,-1 3 48-16,3 4 16 0,4 5-1248 0,-3 1-240 15,-2 3-48-15,0 6-16 0,-4 1-32 0,-1 7-16 16,-6 3 0-16,1 3 0 0,-3 6 0 0,-4 2 0 16,-5 3 0-16,0 3 0 0,-3 1 48 0,-5 3 16 15,-5 3 0-15,-1 0 0 0,-2-2 48 0,-1 0 16 16,1-2 0-16,-1 2 0 0,-1-7-208 0,1 1-32 15,-1-1-16-15,3-1 0 16,2 0-560-16,1-1-112 0,0-7-32 0,1-3-11840 0</inkml:trace>
  <inkml:trace contextRef="#ctx0" brushRef="#br1" timeOffset="-158476.92">10956 15150 18431 0,'0'-12'816'0,"3"8"160"0,-3 4-784 0,0 0-192 0,10-4 0 0,4 3 0 16,0 0 1664-16,5 1 304 0,0 0 48 0,3 2 16 16,0-2-1632-16,1 2-400 15,0 0 0-15,1-1 0 0,4-1 160 0,6 0-160 0,6 4 192 0,0-1-7872 16,-2 0-1552-16</inkml:trace>
  <inkml:trace contextRef="#ctx0" brushRef="#br1" timeOffset="-157874.2">12079 14780 22687 0,'1'-14'1008'0,"-1"14"208"16,-1-11-976-16,0 3-240 0,-1 0 0 0,1 3 0 16,-2-2 1088-16,3 7 160 0,-6-4 32 0,-1 3 16 15,-2 1-576-15,0 3-112 0,-1 2-32 0,-2 3 0 0,-2 1-192 0,-5 4-64 16,1 3 0-16,-1 4 0 0,-5 7-16 0,2 0-16 16,0 2 0-16,0 2 0 0,2 3-128 0,2 0-32 15,2 0 0-15,2-4 0 16,2-2-128-16,3 0 0 0,1-2 144 0,6-4-144 15,-2-3 128-15,2 1-128 0,4-4 128 0,2-3-128 0,1-3 0 16,3 1 144-16,1-2-144 0,2-3 0 0,4-2 128 16,0-1-128-16,1-6 0 0,2-1 0 0,1-2 192 0,1-1-192 15,1-5 192-15,0 2-192 0,0 0 176 0,-1-3-176 16,-2-2 160-16,-3-3-160 0,-3 4 208 0,-1 1-48 16,-4-1-16-16,0 3 0 0,-4-1-144 0,-3 2 0 15,-3 0 0-15,-1 3 128 0,-2 1 16 0,-5 1 0 16,-3 3 0-16,-4 2 0 0,-5 2-144 0,0 5-144 15,-3 1 144-15,-2 5-208 16,1 1-368-16,1 4-80 0,4 3-16 0,-3 1-9056 16,-8 0-1792-16</inkml:trace>
  <inkml:trace contextRef="#ctx0" brushRef="#br1" timeOffset="-157571.24">11218 15753 25455 0,'-26'-5'1120'0,"13"5"240"0,0 3-1088 0,4-1-272 0,0 4 0 0,0 3 0 15,-3 0 576-15,2 4 48 0,-3 0 16 0,2 4 0 16,1 0-288-16,1 4-48 0,2 1-16 0,2 1 0 0,2-2-112 0,3 1-32 15,0-1 0-15,4 3 0 0,4-1-144 0,1-2 160 16,0 0-160-16,2-2 160 0,-1 0-160 0,-2-1 128 16,0-1-128-16,-2-1 128 0,0-5-128 0,-1 1 0 15,-1-2 144-15,-2 1-144 0,0-2 208 0,-4 0-16 16,0 0-16-16,-3 0 0 0,-2 0-176 0,2-1 0 16,1 1 0-16,-3-1 0 15,-2 0-1408-15,1-3-352 0,-2-2-80 0</inkml:trace>
  <inkml:trace contextRef="#ctx0" brushRef="#br1" timeOffset="-157384.53">11216 15815 28511 0,'0'0'1264'0,"0"0"256"0,13-6-1216 15,1 1-304-15,3-1 0 0,4 2 0 0,4-3 0 0,-2 3 0 16,1-1 0-16,-2 3-144 0,0-1 144 0,-1 2 0 0,4 1 0 0,-3 1 0 31,-1 3-432-31,0 0-48 0,-1 0-16 0,3 0 0 16,0-2-2000-16,2 2-416 0,1-1-80 0</inkml:trace>
  <inkml:trace contextRef="#ctx0" brushRef="#br1" timeOffset="-157059.72">11909 15768 7359 0,'0'0'320'0,"8"1"80"0,-8-1-400 0,0 0 0 0,0 0 0 0,0 0 0 0,0 0 4080 0,0 0 720 15,0 0 160-15,0 0 32 0,-8 3-3296 0,-2 2-656 16,-4 5-128-16,-1-1-16 0,2 2-384 0,-2 1-80 15,-1 1-16-15,3 2 0 0,0 2 96 0,3 0 32 16,0-2 0-16,5 1 0 0,1 1-160 0,3 0-16 16,1-1-16-16,3 0 0 15,-1-2-192-15,2 2-32 0,3-1-128 0,0 1 192 0,0-2-192 0,1-1 0 16,1 0 0-16,-1-1 0 0,-3 0 128 0,0-2-128 16,-1-1 0-16,-4-9 0 0,0 0 0 0,0 13 128 15,-3 0-128-15,0-3 0 0,-3-3 0 0,-1 1 144 16,-4-3-144-16,-1-1 128 0,-1-1-128 0,3-3 0 15,-2-3 0-15,2-1 0 0,-1-2 128 0,5-5-128 16,-1-2 0-16,3-1 128 0,4-2 96 0,3-1 16 16,2-1 0-16,3 0 0 0,2-2-240 0,2 1 128 15,1-3-128-15,0 1 0 0,2 0 0 0,3 0 0 16,1 3 0-16,1 0 0 0,-1 1-144 0,2 4-32 16,1 1 0-16,1 1 0 15,3 2-912-15,-4 3-192 0,-3-1-48 0,2 2-8128 0,3 1-1616 0</inkml:trace>
  <inkml:trace contextRef="#ctx0" brushRef="#br1" timeOffset="-156809.95">12409 15812 4607 0,'13'1'400'0,"1"-1"-400"16,1 0 0-16,1 0 0 0,0 0 3392 0,4 2 576 0,1 0 128 0,-1 2 32 15,-1 3-2640-15,0 2-528 16,-1-5-96-16,2 2-32 0,0-1-208 0,0 1-48 0,0 3-16 0,-2-3 0 16,-1 3-144-16,-1 1-32 0,-3 1 0 0,-1 0 0 0,-3 0 192 0,-3 4 48 15,-3 2 0-15,-2 1 0 0,-2 3-112 0,-3-3-32 16,-5 2 0-16,0-1 0 0,1 1 80 0,-3 1 16 15,-2-2 0-15,3-2 0 0,1-2-144 0,2-4-32 16,3-2 0-16,4-9 0 0,0 0-112 0,4 10-32 16,-4-10 0-16,12 6 0 0,1-2-96 0,5-1-32 15,4-5 0-15,2 1 0 0,2-6-128 0,3 0 0 16,1-4 0-16,2-1 0 16,0-5-128-16,0 6-128 0,3 3 0 0,1-1-16 15,-4-2-3312-15,3-4-640 0</inkml:trace>
  <inkml:trace contextRef="#ctx0" brushRef="#br1" timeOffset="-156311.45">10353 13455 24991 0,'-20'-47'1104'0,"11"21"240"0,4 6-1088 0,-2 7-256 15,2 6 0-15,3 1 0 0,2 6 192 0,0 0 0 16,-6 13-16-16,4 7 0 0,-1 9-176 0,-1 7-144 16,-2 3 144-16,-1 9-208 0,-1 3 80 0,-1 11 128 15,-1 5-208-15,-2 17 80 0,0 12 128 0,2 14 0 16,0 6 160-16,-4 17-160 0,3 13 336 0,-1 2-16 15,2 5-16-15,3 9 0 0,3 7-80 0,2 15-16 16,-1 11 0-16,2-4 0 0,-2-7 64 0,0-12 16 16,-1-13 0-16,3-9 0 0,2-9-144 0,1-16-16 15,-1-16-128-15,2-15 192 0,-2-13-192 0,2-8 0 16,-2-4 128-16,3-8-128 0,1-7 0 0,7-3 0 16,6-6 0-16,-1-10 0 15,-7-11-2208-15,1-10-544 0</inkml:trace>
  <inkml:trace contextRef="#ctx0" brushRef="#br1" timeOffset="-155643.53">10395 13827 24879 0,'-8'-20'2208'0,"1"2"-1760"16,5-1-448-16,2 4 0 0,1 2 816 0,4 2 80 16,4 2 0-16,3-1 16 0,4 1-912 0,6-3 0 15,5 1 0-15,7 4-176 0,9-2-16 0,5 1-16 16,3 1 0-16,4-2 0 0,4 0 48 0,2-3 16 16,3-1 0-16,5 1 0 0,6 3 144 0,10 0-208 15,9 3 80-15,3-3 128 0,-1-1-192 0,6 4 192 16,9 1-192-16,-1-2 192 0,1 1 0 0,1-3 0 15,0-1 0-15,4-1 0 0,2-6-144 0,-5 1 144 16,-3 0 0-16,-1-1 0 0,1 1 0 0,-6-1-128 16,-6-3 128-16,-3 6 0 0,-2 1 0 0,-5 5 0 15,-3 3-128-15,-9 3 128 0,-9 2 0 0,-4 4 0 16,-6 5-128-16,-2 4 128 0,-5 4 0 0,-5 8 0 16,-3 5-128-16,-2 3 128 0,-1 3 0 0,-2 6 0 15,-3 4 0-15,-2 7 0 0,0 8 192 0,-2 15-16 0,0 13 0 0,-6 11 0 16,0 11-32-16,-2 10 0 0,2 11 0 0,-4-5 0 15,-3-4-144-15,0 2 0 0,2 8 144 0,-2-6-144 16,-3-11 0-16,0 2 0 0,3 2 0 0,-3-6 0 16,1-7 0-16,0-10 176 0,1-12-176 0,-2 2 192 0,-1 3 48 0,-1-4 16 15,-4-3 0-15,0-10 0 0,1-8-64 0,-2-8-16 16,-2-6 0-16,0-4 0 0,0-4-48 0,-2-1-128 16,-2-1 192-16,-2-4-64 15,-2-5-128-15,-2-3 160 0,-3-2-160 0,0 0 160 0,-3-5-32 0,-5-1-128 16,-4-6 192-16,-2 0-64 0,-3-1 176 0,-7-2 16 15,-9-2 16-15,-7-1 0 16,-8-2 144-16,-12 1 32 0,-9 1 0 0,-5 0 0 16,-1-3-256-16,-8 3-64 0,-10 1 0 0,-12 0 0 0,-15-2-192 0,-2 1 0 15,-1 3 0-15,-4-3 0 0,-4-3 160 0,1 3-160 16,0 1 160-16,0-1-160 0,-2-3 288 0,0 6-32 16,-5 2-16-16,7 2 0 0,3 0-240 0,0 1 0 15,-2-1 0-15,8 3 0 0,9-1 0 0,9 3 0 0,6 0 0 16,-1 0 0-1,-1 1-400-15,7-5-176 0,7-6-48 0,12-1-9248 16,15-4-1856-16</inkml:trace>
  <inkml:trace contextRef="#ctx0" brushRef="#br1" timeOffset="-155027.42">10872 10409 20271 0,'0'0'896'0,"-12"-5"192"0,0-3-880 0,0 8-208 0,2 8 0 0,-2 7 0 15,-1 2 688-15,2 11 80 0,-2 5 32 0,1 16 0 16,0 15-320-16,0 12-64 0,1 14-16 0,-1 4 0 16,0 5-272-16,2 15-128 0,-1 16 0 0,1 1 128 15,1 1-128-15,3 5 192 0,3 8-192 0,3-9 192 0,1-7-192 0,7 1 0 16,3 0 0-16,2-10 0 0,1-16-208 0,2-7 16 16,4-6 16-16,1-12 0 15,0-8-304 1,-4-13-64-16,-3-17-16 0,-2-9 0 0,-3-11 48 15,-4-8 0-15,0-3 0 0,-5-10 0 0,0 0 176 0,0 0 32 0,7-16 16 0,-2-9-8544 16</inkml:trace>
  <inkml:trace contextRef="#ctx0" brushRef="#br1" timeOffset="-154509.93">10777 10575 20271 0,'13'-27'896'0,"1"8"192"0,5-3-880 0,9-1-208 16,7 3 0-16,-5 3 0 0,8-1 1504 0,9 1 256 15,9 1 48-15,9 1 16 0,11-1-1504 0,6 0-320 16,4 2 0-16,9 4 0 0,8 3 0 0,4-2-144 0,4-1 144 0,48-5 0 16,-7 6 0-16,-7-3 0 15,-7-2 0-15,-1 0 0 0,-1-2-320 0,-3-2 32 16,-3-3 0-16,2 1 0 15,-1 2-192-15,-5 0-32 0,-10-2-16 0,-8 3 0 0,-8 0 336 0,-1 3 64 16,0 1 128-16,-2 1-208 0,-3 2 208 0,-8 3 192 16,-8 5-48-16,-2 4 0 0,-2 5 208 0,-2 3 32 0,-5 5 16 15,-1 6 0-15,-6 5-208 0,-7 9-64 0,-2 9 0 0,-7 12 0 16,-2 7-128-16,-4 6 0 0,-2 5 0 0,-2 19 0 16,-1 20 0-16,-5 6 0 0,-6 1 0 0,-2 10 0 15,-3 10 0-15,-3-5 0 0,-6-11 0 0,-3 4 0 16,-2 6-352-16,-3-7-160 0,-4-10-16 0,-1-5-16 0,0-6 144 0,-1-7 16 15,1-5 16-15,-1-12 0 0,-1-11 560 0,-1-7 128 16,-1-6 0-16,-1-4 16 0,-3 0 528 0,-2-3 96 16,0 1 32-16,-1-3 0 0,-1-2-512 15,0-4-96-15,-4-5-32 0,-1 0 0 0,0-4-192 0,-3-1-32 16,-1-7-128-16,-5 2 192 0,-6 4 0 0,-4-2 0 16,-6-4 0-16,-9-3 0 0,-11 1-192 0,-1-6 0 15,-1-3 0-15,-2 1 0 16,-9-3-464-16,-7-2-96 0,-8-8-16 0,2 0 0 0,6-7 320 0,-1-1 64 15,1 0 16-15,-10-7 0 0,-7-4 176 0,0-2 0 16,1-1 0-16,0-4 0 0,-1-3 0 0,-6-1-320 16,-6 0 64-16</inkml:trace>
  <inkml:trace contextRef="#ctx0" brushRef="#br1" timeOffset="-153983.39">11002 6853 20031 0,'0'0'896'0,"4"-9"176"0,-4-3-864 0,0 6-208 0,0 6 0 0,0 0 0 16,0 0 1104-16,0 0 176 0,-5 18 48 0,-3 7 0 16,-2 7-576-16,-1 11-112 15,-1 9-32-15,-1 12 0 0,-2 9-608 0,-2 11 0 16,-2 10 0-16,1 14-192 0,1 12 192 0,2 11 0 0,-1 11 0 0,4 7-128 16,4 5-112-16,2 4-16 0,1 2 0 0,2-1 0 15,2-4 256-15,2-2 0 0,3-3 0 0,1-21 0 16,2-17 128-16,1-16 128 0,1-7 32 15,4-9 0-15,2-9 32 0,0-6 0 0,-4-9 0 0,5-9 0 16,2-7-320-16,1-13 160 0,-2-8-160 0,-1-3 128 31,3-5-464-31,-2-5-112 0,0-9 0 0,-3-4-7568 0,-1-4-1520 0</inkml:trace>
  <inkml:trace contextRef="#ctx0" brushRef="#br1" timeOffset="-153440.36">10895 7238 13823 0,'0'-47'608'0,"5"15"128"0,2-4-592 0,6 3-144 15,4-2 0-15,1 6 0 0,3 7 2640 0,2-1 496 16,5-1 112-16,3 5 16 0,6 0-2560 0,2 1-496 15,4 1-208-15,9-1 176 0,9-3-176 0,3 0 0 16,1 0 0-16,6-1 128 0,3 1-128 0,8-1 0 16,4 0 0-16,3-5-176 0,-1 1 176 0,6 0 0 15,5 5 0-15,2 1 0 0,0 1 0 0,-3 0 0 16,-4 1 0-16,1 1 0 0,2 8 0 0,1 0 128 16,-2 1-128-16,-7-1 0 0,-8 2 0 0,-1 6 0 0,2 4 0 0,-5 4 0 15,-8 4 0-15,-5 5 0 16,-5 1 0-16,-6 6 0 0,-4 4 0 0,-4 9 0 0,-4 7 0 0,-3 5-128 15,-3 5 128-15,-3 14-160 0,-2 14 160 0,-2 11-160 16,-3 9 0-16,-2 9 0 0,-2 10 0 0,-3 9 0 16,-4 6 288-16,-1-4 48 0,-3-6 16 0,-4-2 0 15,-5-3-64-15,-2-9-128 0,-1-10 192 0,-4-3-64 16,0-4-128-16,-2-8-192 16,0-6 32-16,-2-7 16 0,-3-9 144 0,0-2-192 0,-2-3 192 0,1-3-192 15,1-3 192-15,-3-2 224 0,-1-5-48 0,0-7-16 16,-3-5 656-16,-3-2 128 0,-3-3 16 0,-2 0 16 15,-1-3 496-15,-4 1 80 0,-3-2 32 0,-3 2 0 16,-2-2-1984-16,-4 3-400 0,-6 2-80 0,-4-3-16 16,-2-1 896-16,-1 0 0 0,2-1 176 0,-1-2-32 0,-2 1 16 0,-1-2 0 15,-5 0 0-15,0-5 0 0,-3-5 80 0,3-4 16 16,1-3 0-16,1-3 0 0,1-2-256 0,-1-2 0 16,1-3 0-16,-9-8 0 15,-7-14-2816-15,4-6-592 0</inkml:trace>
  <inkml:trace contextRef="#ctx0" brushRef="#br1" timeOffset="-153042.53">11291 3084 16575 0,'-5'-33'1472'0,"-5"-5"-1168"0,-4-8-304 0,2 8 0 16,-5-11 1728-16,1 3 304 0,2 6 48 0,-6-9 16 15,3 10-1072-15,3 9-224 0,0 6-32 0,-2 10-16 16,3 5-352-16,-1 9-64 0,-5 5-16 0,2 13 0 15,-1 8-320-15,0 14 0 0,-2 14 0 0,0 15 0 0,-3 14 224 0,-1 20-32 16,-1 13 0-16,0 17 0 0,2 14-192 0,0 15 0 16,3 12 128-16,0 5-128 0,3 3 0 0,3 1-240 15,1-5 48-15,5-2 16 0,4-3-144 0,4-16-48 16,4-13 0-16,4-7 0 16,3-4 368-16,2-15 0 0,2-13 128 0,-1-14-128 15,0-20 192-15,2-11-64 0,0-10 0 0,1-11 0 16,1-6-672-16,2-15-144 15,-4-14-16-15,-1-17-7040 0,-5-13-1408 0</inkml:trace>
  <inkml:trace contextRef="#ctx0" brushRef="#br1" timeOffset="-152559.2">10906 2990 30351 0,'20'-52'1344'0,"0"19"272"0,5-2-1296 0,9 1-320 15,10-1 0-15,11 2 0 0,9 1 0 0,11 2-128 0,14 0 0 0,5 6 0 16,4 6-32-16,6 6 0 0,9-2 0 0,3 4 0 16,0 0 160-16,7 4-128 0,9 1 128 0,-2 0-128 15,-2-2 128-15,5 0 0 0,7 0-144 0,-1-4 144 32,-6-3-464-32,1 2-32 0,3 4 0 0,-12-1 0 15,-13-4-416-15,-4-1-96 0,-5-2-16 0,-4-1 0 0,-3-4 528 0,-9 3 112 0,-9 4 0 0,-7 1 16 16,-8 5 624-16,-4 5 112 0,-4 6 16 0,-6 6 16 15,-3 7 416-15,-6 6 80 0,-3 8 0 0,-2 12 16 16,-2 7-656-16,-7 18-256 0,-5 12 176 0,-6 16-176 16,-3 10 176-16,-5 12-176 0,-5 12 192 0,-2 12-192 0,-5 9 192 15,-4 6-192-15,-2 3 192 0,-2-5-192 0,-2-3 256 0,0-3-48 16,0-4-16-16,-4-8 0 0,-1-14-32 0,-1-9-16 16,1-7 0-16,-1-13 0 0,2-17-144 0,2-11 160 15,-1-8-160-15,1-3 160 0,1-5 48 0,0-2 16 16,2-1 0-16,-2 1 0 0,2 2-224 0,-3-1 144 15,-1-2-144-15,-2 2 128 0,-2-1-128 0,-4 2 192 16,-5 0-192-16,-6 2 192 0,-6-2 112 0,-8 2 16 16,-7 1 16-16,-5 1 0 0,-5-4 320 0,-5 1 64 0,-5-2 16 0,-9-5 0 15,-8 0 0-15,-12-7 0 0,-13-6 0 0,-3-5 0 16,-2-3-160-16,-4-5-48 16,-3-4 0-16,-1-6 0 0,-4-5-384 0,-2-7-144 15,-3-3 0-15,-2-6-17344 0</inkml:trace>
  <inkml:trace contextRef="#ctx0" brushRef="#br1" timeOffset="-151458.72">11307 9900 5519 0,'-10'-19'496'0,"-1"0"-496"0,1 2 0 0,-2-9 0 0,12 26 4368 0,0 0 784 16,0 0 160-16,0 0 16 0,11-1-3152 0,5-3-640 15,11 0-128-15,10-4-32 0,12-5-832 0,16-1-160 16,14 1-48-16,18-7 0 0,14-4-336 0,16-3 0 16,18 1 0-16,62-7 0 0,-16 3 176 0,-7 8-48 15,-5 3 0-15,-6 11-9360 16,-8 12-1888-16</inkml:trace>
  <inkml:trace contextRef="#ctx0" brushRef="#br1" timeOffset="-144253.74">11110 6282 11967 0,'0'0'1072'0,"0"0"-864"16,0 0-208-16,-4-3 0 0,2-2 1536 0,2 5 256 0,4-5 48 0,3 1 16 16,5-1-1152-16,5 3-240 0,4-1-32 0,9-3-16 0,9 2-416 0,8-1-224 15,5 0 32-15,6-2 0 16,2-2 192-16,7 3-144 0,10-1 144 0,38-1-128 15,-5 3 128-15,-6 4 144 0,-5 5-16 0,5-2-8800 16</inkml:trace>
  <inkml:trace contextRef="#ctx0" brushRef="#br1" timeOffset="-141513.08">14776 3930 11967 0,'0'0'528'0,"0"0"112"0,-6-4-512 0,7-9-128 0,3 0 0 0,4-5 0 16,5-7 2576-16,5-5 496 0,2-7 80 0,8-6 32 16,10-3-1536-16,5-1-304 0,3 0-64 0,9-5-16 0,6-1-368 0,-19 21-64 15,14-13 0-15,10-5-16 16,14-6-432-16,7-4-64 0,6-7-32 0,7-2 0 16,9 0-80-16,31-20-16 0,-10 3 0 0,2 5 0 0,0 4-64 0,-6 6 0 15,-7 0-128-15,-7 6 192 16,-8 4-192-16,-1 2 128 0,-2 6-128 15,-4 3 0-15,-4 3 0 0,-3 4-240 0,-3 4 32 0,-1 4 0 16,0 5-720-16,-7 6-144 16,-9 4-16-16,-6 0-12256 0</inkml:trace>
  <inkml:trace contextRef="#ctx0" brushRef="#br1" timeOffset="-140962.34">14806 3830 26719 0,'11'-13'2368'0,"7"1"-1888"16,8 3-480-16,8 2 0 15,8 1-336-15,-5-1-176 0,-4-2-16 0,8 4-16 0,5 2 400 0,5 3 144 16,4 0 0-16,8 7-144 0,10 3 528 0,9 10 128 15,6 2 0-15,5 5 16 0,2 6 64 0,11 9 16 16,8 10 0-16,6 6 0 0,2 6-96 0,11 13-32 16,11 12 0-16,2 7 0 0,-2 10-48 0,6 1-16 15,5 4 0-15,0-4 0 0,-1-2-288 0,-6-15-128 16,-2-14 0-16,-7-9 128 16,-10-4-1200-16,-3-7-240 0,2-6-48 0</inkml:trace>
  <inkml:trace contextRef="#ctx0" brushRef="#br1" timeOffset="-130773.8">20785 1208 13823 0,'0'0'608'0,"0"0"128"0,0 0-592 0,0 0-144 0,-12-1 0 16,1 4 0-16,0 5 2032 0,0 5 368 0,0 3 80 0,1 1 16 15,-2 2-2160-15,0 2-336 0,2 4-240 0,-1 2 48 16,1 1 192-16,-1 1 0 0,1-5 192 0,0 2-192 0,2 3 288 0,1-5-48 15,1 2-16-15,3-2 0 0,2 0-224 0,0-6-160 16,-1-5 32-16</inkml:trace>
  <inkml:trace contextRef="#ctx0" brushRef="#br1" timeOffset="-130427.84">21185 1247 1839 0,'11'-14'160'0,"2"-1"-160"16,3 1 0-16,0 1 0 0,-1 0 4704 0,2 2 912 15,-2 2 176-15,2 3 32 0,0 3-3776 0,-2 1-752 16,-1 0-144-16,0 4-48 0,-2-1-592 0,1 4-128 0,-2 0-32 0,-2 1 0 16,0 1-192-16,-3 2-32 0,-2 1-128 0,-2 1 192 15,-4 1-32-15,-2 1-16 16,-5 0 0-16,-1-1 0 0,-3 1-144 0,-2 0 0 16,-2 0 0-16,0-1 0 0,-1 1 0 0,0-2 0 0,2-1 0 0,2-1 0 15,2-1 0-15,2-2 128 16,2-1-128-16,3 0 0 0,5-5 0 0,0 0 0 15,0 0 0-15,0 0 0 0,8 7 0 0,2-2 0 0,4 0 0 0,2 1 0 16,4-1 0-16,0 0 0 0,4 0 0 0,-1 1 0 16,0 0 0-16,-3 2 0 0,-1 0 0 0,-2-1 0 15,-3 1 0-15,-2 1 0 0,-5 1 0 0,-3 1 0 16,-4 2 0-16,-4 2 0 0,-5 0 0 0,-5 4 0 16,-7 1-144-16,-2 4 144 0,-5 2-192 0,-3 7 192 15,-2-1-624-15,-19 19-16 0,3-8 0 0,4-1-11456 16</inkml:trace>
  <inkml:trace contextRef="#ctx0" brushRef="#br1" timeOffset="-129961.37">19428 2206 11055 0,'0'0'976'0,"0"0"-784"0,0 0-192 0,3-7 0 16,-3 7 1792-16,7-9 304 0,1-2 64 0,-1 1 16 0,-1-3-880 0,7 2-160 16,6 2-48-16,3 1 0 0,3 3 64 0,-1 1 16 15,4 0 0-15,0 4 0 0,1 2-672 0,1 3-144 16,-1-3-32-16,-3 9 0 15,-1 6-160-15,-5 1-32 0,-3 2-128 0,-5 4 192 16,-4 2-192-16,-4 2 0 0,-7 0 128 0,-3 5-128 0,-5 2 0 0,-3 0 0 16,-3-1 0-16,-1-1 0 0,-4 1-304 0,2-3 0 15,2-2 0-15,1-3 0 16,0-4-192-16,1-1-32 0,2 0-16 0,1-6-7264 16,0-2-1472-16</inkml:trace>
  <inkml:trace contextRef="#ctx0" brushRef="#br1" timeOffset="-129800.23">19538 2446 21887 0,'6'-13'960'0,"1"4"208"0,2-3-928 0,0-3-240 15,-1-5 0-15,1 3 0 0,5 0 1264 0,2 4 208 0,3 0 32 0,5 2 16 16,2 0-576-16,4 3-112 16,0 2-32-16,4-1 0 0,2 2-544 0,2 0-96 15,0 2-32-15,1 3 0 0,3 4-128 0,-3 1 128 16,-3-1-128-16,-1 3 128 15,-2-5-2624-15,-2 4-512 0</inkml:trace>
  <inkml:trace contextRef="#ctx0" brushRef="#br1" timeOffset="-128992.36">20856 2113 14735 0,'0'0'1312'0,"0"0"-1056"16,0 0-256-16,0 0 0 0,0 0 1920 0,-7-7 336 15,-3 3 64-15,-1 3 16 0,-1 1-992 0,1 4-192 0,-2 1-32 0,4 2-16 16,-3 3-912-16,-5 8-192 0,1 2 0 0,3 1 0 16,-1-3 0-16,2 3 0 15,2-4 0-15,2 0 0 0,3 0 0 0,2-2 0 16,2-2 0-16,1-13 0 0,5 9 224 0,-5-9 80 15,10 10 16-15,1-5 0 0,-1-1 112 0,6-3 16 0,2-2 16 0,4-1 0 16,3-2-208-16,4 4-64 0,6 4 0 0,-1-2 0 16,-2-5-576-16,0-3-128 15,-6 0-32-15,-4-4-8176 0,-1 1-1648 0</inkml:trace>
  <inkml:trace contextRef="#ctx0" brushRef="#br1" timeOffset="-128821.91">20929 2192 20207 0,'-27'12'896'0,"11"1"192"0,-3 8-880 0,-2-4-208 16,-1-3 0-16,1 2 0 0,2 3 560 0,-1 2 64 15,3 1 16-15,4 3 0 0,2-3-640 0,0 4 0 16,3-2 0-16,3-2 0 0,1-1 144 0,2-2-144 16,2 1 192-16,2-2-192 0,2-5-192 0,3-2-160 15,-7-11-32-15</inkml:trace>
  <inkml:trace contextRef="#ctx0" brushRef="#br1" timeOffset="-128494.73">21590 2152 11967 0,'0'0'1072'0,"0"0"-864"15,-3-5-208-15,-6 3 0 0,-6-2 3072 0,0 8 576 16,-3-1 128-16,-1 7 0 0,-2-1-2944 0,-1 7-576 15,-2 4-128-15,-3 4-128 0,-1 5 192 0,-2 2-64 0,-1 1-128 0,2 4 192 16,1 2 16-16,2 2 0 0,4-3 0 0,4-1 0 16,2-2 144-16,6-2 32 0,2-6 0 0,5-6 0 15,3 1 0-15,6-1 0 0,1-7 0 0,5 0 0 0,0-3 0 0,5-3 0 32,2-6 0-32,6-2 0 0,3-8 0 0,3 0 0 0,0-3 0 0,2-4 0 15,-2-1-96-15,-2 3-16 0,-3 1 0 16,-4 0 0-16,-4 0-48 0,-5-1-16 0,-2 2 0 0,-6 1 0 15,-6-2 112-15,-3 4 32 0,-4 1 0 0,-6 2 0 16,-6 1-352-16,-5 3 0 0,-2 0 0 0,-4 4 0 16,-3 5-592-16,-2-3-192 15,0-2-48-15,2 0-14176 0</inkml:trace>
  <inkml:trace contextRef="#ctx0" brushRef="#br1" timeOffset="-127675.2">19750 3136 911 0,'0'0'0'0,"0"0"0"15,0 0 0-15,0 0 0 0,0 0 3712 0,0 0 640 16,0 0 144-16,0 0 32 0,0 0-2432 0,-20-6-496 0,13 3-80 0,0 6-32 16,1 3-864-16,-1-2-176 0,-1 5-48 0,0 4 0 15,-2 1-400-15,0 6-304 0,-2 1 48 0,0 4 16 16,0 2 240-16,2 0 192 0,1 2-48 0,1-4 0 15,0 0 208-15,3-2 32 0,1 2 16 0,4 0 0 16,3-6-80-16,2 2 0 0,1 2-16 0,2 0 0 0,0-8-64 16,2 2-16-16,0 0 0 0,1 0 0 0,2-3-48 0,-1 0-16 15,-3-5 0-15,0 0 0 16,-1 0 32-16,-8-9 0 0,5 10 0 0,-5-10 0 0,0 0-192 0,-1 15 160 16,-2-5-160-16,-3 2 160 0,-3 0-352 0,-3-3-64 15,-4-1 0-15,0-3-16 16,-3-1-224-16,1-3-32 0,1-2-16 0,3-3-7312 15,-1-3-1456-15</inkml:trace>
  <inkml:trace contextRef="#ctx0" brushRef="#br1" timeOffset="-127519.25">19608 3375 12895 0,'10'-17'576'0,"-1"8"112"0,5-2-560 0,1 1-128 15,3 1 0-15,2-3 0 0,0-3 2368 0,6 5 432 16,4-3 80-16,3 4 32 0,3 1-1520 0,3-1-304 15,1-1-64-15,5 4-16 0,0 5-688 0,-3 1-128 16,-4 0-16-16,-1 3-16 16,1 2-944-16,-1 1-192 0,-2 2-48 0</inkml:trace>
  <inkml:trace contextRef="#ctx0" brushRef="#br1" timeOffset="-127125.86">20661 3265 22687 0,'-2'-9'1008'0,"2"9"208"0,0 0-976 0,-4-4-240 0,-4-2 0 0,-2 2 0 16,-3-4 896-16,-4 4 144 0,-4 1 32 0,0 5 0 0,-1 3-736 0,-4-1-144 16,0 4-16-16,2-2-16 0,6 2 80 0,1 1 16 15,1-1 0-15,4 1 0 0,3 0-256 0,3 2 0 16,2 2 0-16,3 0 0 0,1-2 0 0,4 5 0 16,2 0 128-16,3-1-128 15,2 4 208-15,2-3 0 0,1 1 0 0,3-1 0 16,0 0-80-16,1 1 0 0,0-4-128 0,1 0 192 0,-1 0-16 0,-2 0-16 15,-3-1 0-15,-3-3 0 0,-3-2-32 0,-7-7 0 16,0 0 0-16,0 0 0 0,0 12-128 0,-6-1 0 16,-5-4 0-16,-4 0 0 0,0-2 0 0,-4-4 0 15,-2 1-144-15,1-2 144 0,-4-3 0 0,3-1 0 0,2-1 0 0,0-4 0 16,3-1 0-16,2-1 0 16,4 1 128-16,2-1-128 0,2-1 192 0,3 2 0 15,3 0 0-15,5-1 0 0,2-1 80 0,5-1 16 16,3-1 0-16,5 0 0 0,1-1-288 0,5 0 0 0,5-1 128 0,3-1-128 15,0 0 0-15,2 2 0 16,2 0 0-16,4 6 0 16,2-4-672-16,3 3-192 0,4-1-32 0,-2 2-16 15,1-1-2032-15,-6-1-384 0,-3 3-96 0</inkml:trace>
  <inkml:trace contextRef="#ctx0" brushRef="#br1" timeOffset="-126886.02">21210 3233 4607 0,'20'1'192'0,"-6"0"64"15,2 0-256-15,1 1 0 0,-2-1 0 0,1-1 0 0,1 0 4112 0,1 0 784 0,-1 4 160 0,3 0 16 16,1-2-2832-16,-1 1-576 0,1 1-128 0,-1 0 0 15,1 0-848-15,1-2-176 0,-1 2-16 0,0 2-16 16,-2 0-112-16,1 1-32 0,-1-1 0 0,-7-1 0 16,-2 2-192-16,-1 1-144 0,-1-2 192 0,-2 5-192 15,-5 0 288-15,-4 2-48 0,-6 3-16 0,-4 2 0 0,-4 3-224 0,-5 1 0 16,-8 2 0-16,-1-1 0 0,-3-1 0 0,1 1 0 16,1-4-128-16,-9 7 128 0,10-6-176 0,10-6 176 15,7-2-160-15,6-3 160 0,8-9 0 0,0 0 0 16,10 9 0-16,6-4 0 0,5-1 0 15,6-4 192-15,6-4-48 0,7-1 0 0,7-4-144 0,5 0 192 16,6 1-192-16,-18 0 192 16,4-1-1856-16,6 0-352 0</inkml:trace>
  <inkml:trace contextRef="#ctx0" brushRef="#br1" timeOffset="-123164.67">19694 4853 7359 0,'0'0'320'0,"0"0"80"0,0 0-400 0,0 0 0 0,0 0 0 0,-10-3 0 16,-4-2 3520-16,4 8 608 0,2 5 128 0,-1 3 32 16,-1 9-3328-16,-2 2-672 0,-1 3-128 0,1 1-32 15,3 1 96-15,0 1 16 0,-2-1 0 0,2 0 0 16,2 2-48-16,1-5-16 0,1-5 0 0,1 1 0 16,-1-2-48-16,2-1 0 0,2 1 0 0,0-4 0 0,-2-2 48 0,4 0 0 15,3 0 0-15,0-1 0 31,-1 1-528-31,2-4-96 0,0-1-32 0,-5-7-10528 0</inkml:trace>
  <inkml:trace contextRef="#ctx0" brushRef="#br1" timeOffset="-122726.02">20206 4767 22687 0,'11'-13'1008'0,"-5"6"208"0,1 4-976 0,-7 3-240 16,12-7 0-16,-1 4 0 0,1-1 1088 0,1 4 160 15,0 2 32-15,-1 0 16 0,1 1-592 0,0 0-128 16,-1 3-32-16,-1 2 0 0,0 1-320 0,-2 1-64 16,-1 0-16-16,-2 0 0 0,-6-10-144 0,4 13 160 0,-4-1-160 0,-2 1 160 15,-4 0-160-15,-3 0 0 0,-3 0 0 0,-2 1 128 16,-4 5-128-16,-2-4 0 0,-1 2 0 0,1-3 0 15,0-2 0-15,2-3 0 0,1-1 0 0,4 1 0 16,2 0 0-16,4 1 0 0,1-4 0 0,6-6 0 16,0 0 0-16,0 0 0 15,0 0 0-15,6 9 0 0,-6-9 0 0,11 9 0 16,5-1 0-16,2-1 0 0,3-1 0 0,3-1 0 16,0-2 0-16,2 1 0 0,0 0 0 0,-1 0 0 0,-3 1 0 0,-1-1 0 15,-1 1 0-15,-2-2 0 0,-1 2 0 0,-5 0 0 16,-12-5 0-16,6 9 0 0,-6-9 0 0,0 15 0 15,-5-2 0-15,-5-2 160 0,-3 4-16 0,-6-1 0 0,-2 2-16 16,-2 1 0-16,-3-4 0 0,-1 1 0 0,-3 2-128 16,-2-3 128-16,1-2-128 0,4 4 128 0,0 3-128 0,5-1-144 15,1-3 144-15,5-2-13920 16</inkml:trace>
  <inkml:trace contextRef="#ctx0" brushRef="#br1" timeOffset="-121307.68">19549 5759 18543 0,'0'0'816'0,"0"0"176"0,0 0-800 0,0 0-192 16,8-5 0-16,-9-6 0 0,-1 1 1344 0,4 0 208 15,2-3 48-15,2 0 16 0,3 1-560 0,0 0-112 16,2 2-32-16,2-2 0 0,1 3-240 0,5-2-48 15,-1 2-16-15,5 4 0 0,2 2-384 0,1 5-80 16,-1 3-16-16,-2 1 0 0,-1 2-128 0,-2 3 128 0,-3 2-128 0,-3 4 128 16,-1 2-128-16,-2 2 0 15,-2 1 144-15,-4-1-144 0,-2 0 0 0,-3 1 0 0,-3 2 0 0,-2 2 0 16,-3 2-144-16,-2 2 144 0,-2 2-160 0,3 2 160 31,2 1-592-31,-4-4-32 0,-5-8 0 0,-1 0 0 16,0-4-1424-16,1-2-304 0</inkml:trace>
  <inkml:trace contextRef="#ctx0" brushRef="#br1" timeOffset="-121145.61">19582 5973 11967 0,'6'-17'1072'0,"1"8"-864"16,-1 0-208-16,2 0 0 0,3-2 2592 0,0 5 480 16,4 0 80-16,3 1 32 0,2 0-1824 0,3 0-352 15,2 2-80-15,1 2-16 0,4-2-320 0,2 2-64 16,1 0-16-16,2 1 0 0,0-2-256 0,2 5-64 15,1 1-16-15,-4 0 0 16,-3 0-1376-16,-4-2-272 0,-5 0-48 0,2-2-16 0</inkml:trace>
  <inkml:trace contextRef="#ctx0" brushRef="#br1" timeOffset="-120933.08">20570 5660 25631 0,'-16'-10'1136'0,"7"8"224"0,0 4-1088 0,-1 3-272 16,-1 4 0-16,-2 1 0 0,-4 5-176 0,4 0-80 0,2 5-32 0,0 1 0 16,1-2 416-16,4 0 96 15,5-1 16-15,4-1 0 0,3-2 64 0,3 1 16 0,3-3 0 0,2-1 0 16,1-6 0-16,2 1 0 0,2-2 0 0,14 2 0 16,-3-2-320-16,-9-3 0 0,-2-3 0 15,1-4-416-15,-1-2-144 0,0-2-16 0,-4-1-11184 16</inkml:trace>
  <inkml:trace contextRef="#ctx0" brushRef="#br1" timeOffset="-120777.84">20631 5691 23151 0,'-11'6'1024'0,"0"4"208"0,-2 6-976 0,-1 2-256 16,-1 3 0-16,-2 3 0 0,2 0 0 15,1 3-256-15,2-2 48 0,3 1 16 0,1-2 192 0,4 2 0 16,1 0 0-16,10 2 160 0,7 6 64 0,-1-6 16 15,-1-6 0-15,2-5 0 16,2-4-560-16,1-7-128 0,1-4 0 0</inkml:trace>
  <inkml:trace contextRef="#ctx0" brushRef="#br1" timeOffset="-120474.84">21423 5667 28559 0,'-21'-19'1264'0,"12"13"272"0,-2 6-1232 0,-2 4-304 0,0 4 0 0,-8 7 0 32,-1 5-448-32,-3 6-128 0,1-1-48 0,-1 5 0 0,-3 2 624 0,1 3 240 15,-2 4-16-15,2 2 0 0,2-1 240 0,4-1 48 0,6-2 16 0,3-6 0 16,4-5-208-16,6-2-32 16,6-3-16-16,1-6 0 0,1-3 32 0,5-7 0 15,2 0 0-15,1-1 0 0,2-4 32 0,1-2 16 16,0-4 0-16,1 0 0 0,-1-6 80 0,1 0 16 0,0-2 0 15,-2 2 0-15,-3-3-192 0,-1 0-16 0,-2 4-16 0,-2 0 0 0,-4 1-80 0,-4 1-16 16,-3 1 0-16,-2 1 0 16,-4 2-128-16,-1 5-192 0,-4 7 32 0,0-1 16 15,-2-1-656-15,-3 2-128 0,-5 5-32 0,1-3-13504 16</inkml:trace>
  <inkml:trace contextRef="#ctx0" brushRef="#br1" timeOffset="-120107.81">19882 6617 13823 0,'-15'-7'1216'0,"1"2"-960"0,-3 1-256 0,-1-1 0 15,-4-4 2560-15,3 5 448 0,2 4 112 0,3 9 16 16,0 7-2576-16,1 3-560 0,1 5 0 0,0 2 0 16,4 0 0-16,2 4 0 0,1-4 192 0,3 3-64 15,1-1 256-15,4-2 48 0,-1 1 16 0,1-1 0 16,2 2-112-16,0 1-16 0,1-3 0 0,-3 0 0 15,-1-2-64-15,-1-2-32 0,-1-4 0 0,0-2 0 16,-1-2-64-16,-2-2-16 16,3-12 0-16,-2 14 0 0,0 2-144 0,1-6 0 0,-3-2-160 0,4-8 160 15,-9 5-576 1,0-2-32-16,9-3 0 0,-13-7-11680 0</inkml:trace>
  <inkml:trace contextRef="#ctx0" brushRef="#br1" timeOffset="-119965.14">19668 6745 16575 0,'10'-15'1472'0,"1"9"-1168"16,3 1-304-16,-3-4 0 0,-1-7 1952 0,8-4 336 16,4 6 64-16,4 2 16 0,2 2-1216 0,0-1-256 15,2 4-32-15,2 3-16 0,-2 1-528 0,1 6-128 16,2 3 0-16,-3 1-16 16,-4-2-1344-16,0 1-272 0,0 0-48 0</inkml:trace>
  <inkml:trace contextRef="#ctx0" brushRef="#br1" timeOffset="-119555.86">20657 6694 30687 0,'-14'-18'1360'0,"6"11"288"0,0 4-1328 0,-2 6-320 16,-3-2 0-16,-3 5 0 0,-2 3 0 0,-4 2 0 15,-2 3 0-15,0 2 0 0,-2 3 0 0,1-1 0 16,0-1 0-16,4 1 0 0,0 0 0 0,4-2 0 0,0 0 0 0,6 1 0 15,0 0 208-15,5 2-16 0,3 2-16 0,3-1 0 16,0-5-48-16,5 2 0 0,2 1 0 0,3 2 0 0,2 0 0 0,1-2-128 16,0-1 192-16,1 0-64 0,2-4-128 0,0-2 160 15,-2 2-160-15,0-1 160 0,-2-5-160 0,-1-2 0 16,-11-5 0 0,0 0 0-16,6 10 0 0,-3 1-176 0,-5-1 16 0,0-1 0 0,-2 2-96 0,-4-3 0 15,-6-2-16-15,-6-2 0 0,-2-1 80 0,-4-1 32 16,-1-2 0-16,-1-6 0 0,2-6 160 0,1-2 0 15,2-2 0-15,5 2-128 16,3-2 416-16,5 3 96 0,2 1 0 0,4-1 16 0,5-4 224 0,3 0 32 16,3-2 16-16,5-1 0 0,5 1-288 0,1 0-64 15,3 1-16-15,3-1 0 0,2 2-112 0,2-2 0 16,-1 1-16-16,3 3 0 0,2 1-48 0,-1 4 0 16,1 1 0-16,2 1 0 0,-1-1-272 0,-2 2-64 15,0 4-16-15,-1-1 0 16,0 4-2752-16,-1-4-544 0</inkml:trace>
  <inkml:trace contextRef="#ctx0" brushRef="#br1" timeOffset="-119257.5">21107 6835 20271 0,'0'0'896'0,"11"-2"192"0,-2 1-880 0,4-2-208 0,4 3 0 0,1 0 0 16,0 3 2576-16,0-2 480 0,-1 1 80 0,-1 0 32 15,-2 5-2352-15,-1 1-480 0,0-1-80 0,-1 3-32 16,-1-4-16-16,-2 7 0 0,-3 3 0 0,0 2 0 15,-4 0 0-15,-3 1 0 0,-4 0 0 0,-5 3 0 16,0 4-208-16,-4 3 176 0,-3 2-176 0,-3 3 160 16,-1 1-160-16,-1 1 128 0,-1-3-128 0,-3-1 128 15,-2-2-128-15,2-5 0 0,3-5 0 0,3 0 0 16,3-3 0-16,5-4 0 0,6 1 0 0,3-3 0 16,3-2 0-16,0-9 0 0,11 10 0 0,2-2 128 15,2-1-128-15,6-1 160 0,3-1-160 0,3-5 160 0,4 0-160 16,5-4 160-16,1 2-160 0,9-3 160 0,9 1-160 0,1-5-176 15,0-3 48-15,-4-1 0 16,-4-3-2416-16,-3 2-464 0,8-6-112 0,-9 7-16 0</inkml:trace>
  <inkml:trace contextRef="#ctx0" brushRef="#br1" timeOffset="-118583.1">15475 5629 21999 0,'-12'-11'960'0,"1"5"224"0,7-1-944 0,4 7-240 15,0 0 0-15,0 0 0 0,0 0 0 0,0 0 0 16,0 0 0-16,2-11 0 0,-4-6 0 0,0 9-160 16,2 8 160-16,0 0-128 0,0 0-112 0,8 21-16 15,3 2 0-15,0 6 0 0,5 2-16 0,4 8-16 16,3 4 0-16,7 9 0 0,8 3 288 0,4 9 256 0,3 8-64 0,3 9 0 16,2 7 272-16,10 13 48 0,10 12 16 0,5 10 0 15,2 3-224-15,3 13-48 16,5 8-16-16,6 1 0 0,5 1 16 0,8 7 16 0,7 10 0 0,-4-1 0 15,-7 1 128-15,0-4 32 16,3 1 0-16,-2-4 0 0,-5-6-240 0,-3 1-32 0,-6-3-16 16,-2-2 0-16,-3-3 304 0,-8-8 64 15,-7-2 16-15,-3-10 0 0,-4-3 64 0,-3-4 16 16,-3-7 0-16,0-4 0 0,0-5-160 0,10-4-16 0,7-6-16 0,-4-11-9632 16,-12-16-1936-16</inkml:trace>
  <inkml:trace contextRef="#ctx0" brushRef="#br1" timeOffset="-117333.22">19858 8915 12895 0,'0'0'1152'15,"0"0"-928"-15,-22-18-224 0,13 25 0 16,2 2 2144-16,1 8 384 0,-3 4 80 0,-2 5 16 16,0 4-2304-16,-1 2-464 0,1 3-96 0,2-1-16 15,0-1 256-15,1-3 0 0,2-3 192 0,2 1-192 0,1-4 240 0,6 0-64 16,3-1-16-16,5-4 0 16,-2-5-32-16,5-6 0 0,6-4 0 0,2-6-10176 0</inkml:trace>
  <inkml:trace contextRef="#ctx0" brushRef="#br1" timeOffset="-117122.67">20395 8861 14735 0,'-14'-4'1312'0,"2"4"-1056"16,2 4-256-16,-1 3 0 0,2 3 2176 0,0 3 368 0,-1 2 80 0,-2 4 0 16,0 1-2336-16,1 4-480 0,-1 3-80 0,3 2-32 15,1-2 304-15,3-1 176 0,5 0-32 0,4-2 0 16,2-3-144-16,3-2 128 0,2-7-128 0,3-2 128 15,3-4 80-15,2-4 16 16,2-2 0-16,4 0 0 0,4 3 128 0,1 1 32 0,1-4 0 0,-4 0 0 16,-7-5-384-16,-2-6-256 0,-2-3 32 0,-3-6-11168 15</inkml:trace>
  <inkml:trace contextRef="#ctx0" brushRef="#br1" timeOffset="-116948.95">20494 8906 15663 0,'-17'7'1392'0,"3"-1"-1120"0,-7 5-272 0,3 2 0 0,2 4 1536 0,3 4 256 16,-1 7 64-16,0 2 0 0,-1 4-1664 0,2 0-336 16,3-1-64-16,2-2-16 0,3-1 224 0,1-1 160 15,1-5-32-15,3 0 0 0,2-5 80 0,3 5 16 16,7-1 0-16,2-3 0 16,2-6-96-16,-1-1-128 0,0-1 176 0,1-4-6976 15,3-2-1392-15</inkml:trace>
  <inkml:trace contextRef="#ctx0" brushRef="#br1" timeOffset="-116532.39">21135 8949 14735 0,'15'-9'640'0,"0"5"160"0,3 2-640 0,-3-2-160 15,-2-3 0-15,1 2 0 0,1 2 2064 0,3 2 384 0,-1 2 80 0,0 2 16 16,-1 1-1632-16,-2 0-320 0,3 2-64 0,-1 0-16 15,-4 0-128-15,1 3-16 0,0 0-16 0,-2 3 0 16,-1 0-32-16,-7 1-16 16,0 0 0-16,-3 0 0 0,-3 1-144 0,-3 2-32 0,-4 0 0 0,-4 2 0 15,-2-1-128-15,-4 0 128 16,-3 0-128-16,0-2 128 0,1 0 0 0,1-1-128 16,2 0 192-16,-1-3-64 0,1-1-128 0,4-2 128 0,4-3-128 0,1 0 128 15,10-5-128-15,0 0 0 0,0 0 0 0,0 0 0 16,0 0 0-16,0 0 0 0,7 8 0 0,3 1 0 15,1-2 128-15,3-1-128 0,4 1 192 0,3-2-64 16,1 0 0-16,2-1-128 0,1 3 192 0,1-1-64 0,0 0-128 16,-1 0 0-16,-1 2 0 0,0-4 0 0,-2 0 128 0,-2 1-128 15,-3 0 0-15,-3 0 128 0,-4 1 0 0,-10-6 0 16,9 9 0-16,-9-9 0 0,0 11 352 0,-2 1 64 16,-3 0 16-16,-7 1 0 0,-2 0-48 0,-3 0-16 15,-3-1 0-15,-3-1 0 0,-4 2-288 0,0 1-48 16,-4-3-16-16,1 0 0 0,0 0-144 0,1 4-192 15,0-1 32-15,2 0-10208 16,0-3-2032-16</inkml:trace>
  <inkml:trace contextRef="#ctx0" brushRef="#br1" timeOffset="-115238.2">19464 9958 22799 0,'0'0'1008'0,"0"0"208"0,0 0-960 0,0 0-256 16,-2-14 0-16,1 5 0 0,4 0 256 0,7 4 16 15,3-2 0-15,1 1 0 0,0-4-16 0,5 4 0 16,0-1 0-16,3 2 0 0,3 3 224 0,2 2 32 16,2-3 16-16,1 7 0 0,-1 2-336 0,-2 3-192 15,-2 5 192-15,-3 0-192 0,-4 4 128 0,-3 2-128 16,-5-1 0-16,-2 2 0 0,-3 3 0 0,-4 0 0 15,-3 4 0-15,-3 3 0 0,-3 2 0 0,-3 0-144 0,-2-1 144 0,3 4 0 16,2 3-192-16,-1-5 32 0,-1-9 16 16,-2-3 0-1,0-5-1536-15,2-4-304 0,-7-1-64 0,2-4-16 0</inkml:trace>
  <inkml:trace contextRef="#ctx0" brushRef="#br1" timeOffset="-115092.48">19605 10241 21183 0,'2'-14'1888'0,"0"2"-1504"0,0-3-384 0,1 0 0 16,3 6 944-16,5 3 112 0,4-2 32 0,4 3 0 16,3-2-736-16,2 3-144 0,2-1-16 0,3 4-16 0,3-5 144 0,3 5 16 15,3 1 16-15,1 4 0 0,6 3-224 0,-2 2-128 16,-4-3 128-16,-1 1-8160 16,-2 0-1632-16</inkml:trace>
  <inkml:trace contextRef="#ctx0" brushRef="#br1" timeOffset="-114602.21">21605 10073 19455 0,'0'0'864'0,"4"-6"176"16,-1-2-832-16,-3 8-208 0,2-8 0 0,-4 1 0 15,-6 1 1376-15,-1 5 224 0,2-3 64 0,-2 4 0 16,-4 4-896-16,0 2-160 0,-1 6-32 0,-2 2-16 15,-3 3-416-15,-1 7-144 0,-1 2 0 0,-1 2 144 0,0 5 48 0,0 2 16 16,1-1 0 0,0 3 0-16,0-1 112 0,4 1 0 0,1-5 16 0,6-2 0 0,3-1-48 0,5-2-16 15,1-6 0-15,3-3 0 0,3-3-80 0,3-2 0 16,3 0-16-16,-1-3 0 0,2-3 80 0,1-2 0 16,1-2 16-16,1-3 0 15,-1-4 48-15,3-2 0 0,0-1 0 0,-3-1 0 16,0-5-64-16,1 2 0 0,-3 0 0 0,-3 1 0 15,-3 3-64-15,-2-1 0 0,-3-4-16 0,-1 2 0 16,-2-1 112-16,-3 2 32 0,-5 1 0 0,-1-2 0 0,-4 2-160 0,-2 0-32 16,-2-2 0-16,1 5 0 15,1 3-656-15,0 0-144 0,-2-2-32 0,0 4-9680 16,-2-3-1952-16</inkml:trace>
  <inkml:trace contextRef="#ctx0" brushRef="#br1" timeOffset="-114004.47">19660 10965 20495 0,'0'0'896'0,"0"0"208"0,0 0-880 0,0 0-224 15,-12-9 0-15,3 5 0 0,0 4 976 0,3 4 160 16,-1 0 16-16,-2 2 16 0,-3 6-880 0,2 4-288 16,5-6 160-16,-2 7-160 0,0 0 240 0,2 4-48 15,-1 5 0-15,2 2 0 0,0 2 144 0,1 0 32 0,2 0 0 0,0 20 0 16,2-11 48-16,3-5 16 0,1-8 0 0,0-2 0 16,2-5-48-16,-3-1-16 0,-2-2 0 0,1-3 0 15,-3-13-176-15,3 12-16 0,-3-12-16 0,-2 11 0 16,2-11 0-16,0 0 0 0,-2 11 0 0,-2-2 0 15,-4-2-160-15,-1-2 0 0,1 1 0 0,-2-1 0 32,-3-5-384-32,1-2-128 0,12 2 0 0,-15-9-8352 0,1-3-1664 0</inkml:trace>
  <inkml:trace contextRef="#ctx0" brushRef="#br1" timeOffset="-113873.2">19575 11004 18431 0,'9'-13'816'0,"-1"5"160"0,0-1-784 0,4 1-192 16,1 0 0-16,6 1 0 0,4-1 2576 0,1 0 480 15,2 1 80-15,3 2 32 0,1 0-2256 0,1 1-448 16,2 1-80-16,0 1-32 0,-2-1-128 0,3 6-32 16,4 2 0-16,-5 0 0 15,-3-1-1712-15,-3 1-336 0,-3-1-80 0</inkml:trace>
  <inkml:trace contextRef="#ctx0" brushRef="#br1" timeOffset="-113387.08">20659 11068 22111 0,'0'0'1968'0,"0"0"-1584"0,-8-13-384 0,0 2 0 15,2 1 1632-15,-1 5 240 0,-1 0 48 0,0 2 16 16,2-1-1168-16,-3 3-224 0,-3 1-48 0,2 1-16 16,2 3-224-16,0-1-64 0,-1 0 0 0,1 4 0 15,3 1-192-15,5-8 0 0,-4 10 128 0,1 1-128 16,2 0 0-16,4 2 0 0,0 0 0 0,3 0 0 16,0 4 160-16,3 2-160 0,2-1 160 0,-1 1-160 15,1 1 160-15,-1 0-160 0,0-2 160 0,1 1-160 0,-2 1 160 0,0-2-160 16,-2 2 160-16,-2 1-160 0,-3 1 160 0,-2 0-160 15,-2 0 160-15,-3 0-160 0,-4 0 0 0,-2-2 128 16,-2-7-128-16,-1 0 0 16,-1-1 0-16,-2-3-240 0,-3-3 48 0,0-2 16 0,0-2 176 0,2-5 0 15,-1-2 0-15,2-3 0 0,4-5 0 0,4 0 224 16,3 0-48-16,4-3-16 0,-1 1 400 0,6-2 80 16,2-2 0-16,3 0 16 0,1-2-272 0,4 0-48 15,3 0-16-15,2-1 0 0,1 0-192 0,5 0-128 16,2 1 160-16,0 1-160 0,0 3 0 0,1-2 0 15,1 2 0-15,3 6 0 16,4 5-416-16,-1 1-176 0,-1 0-48 0,-1-1-14992 0</inkml:trace>
  <inkml:trace contextRef="#ctx0" brushRef="#br1" timeOffset="-113119.5">21351 11104 20271 0,'10'-6'1792'0,"6"2"-1424"0,5-1-368 0,4 3 0 15,2-2 2928-15,2 4 512 0,-1 2 96 0,0 2 32 16,-3 1-2800-16,-2-1-576 0,-1 2-192 0,-2 5 144 16,-2 1 0-16,-4 1 0 0,-3 0 0 0,-3 2 0 15,-3 3 176-15,-4 2 48 0,-5 2 0 0,-4 3 0 0,-3 5 0 0,-9 1 0 16,-6 4 0-16,-4 2 0 0,-4-2-112 0,-1-2-32 16,-2-2 0-16,4-5 0 0,3-2-96 0,5-5-128 15,5-5 176-15,8 0-176 16,6-4 448-16,6-10-32 0,0 0 0 0,6 10 0 0,6-3-240 15,6-5-48-15,7-2-128 0,7-3 192 0,5-7-192 0,8 0 128 16,4-6-128-16,5-1 0 0,-1-1 0 0,7 3-240 16,8-5 32-16,0 4 0 15,-3 2-2352-15,-5-3-480 0</inkml:trace>
  <inkml:trace contextRef="#ctx0" brushRef="#br1" timeOffset="-112551.03">19030 8750 19231 0,'-13'-5'848'0,"3"-5"176"0,2-1-816 0,-1-2-208 15,-1-9 0-15,0 9 0 0,5 6 1024 0,0 6 176 16,-2 1 16-16,7 0 16 0,-1 23-1232 0,-3 10 0 15,-1 11-256-15,-2 11 48 0,1 9 208 0,-1 19 0 16,0 23 0-16,-2 8 0 0,-2 5 304 0,1 19 96 16,-1 19 32-16,-2 17 0 0,-1 17 16 0,3 0 0 15,5-2 0-15,2-1 0 0,3-3-80 0,6-5-16 0,4-8 0 16,3-11 0-16,1-15-96 0,2-8-32 0,2-5 0 0,2-17 0 16,-1-14-96-16,-6-45-128 0,1-4 176 0,1-3-176 15,2-6 0-15,1-6-224 0,-3-5 16 0,0-9 0 31,2-5-1888-31,3-8-368 0</inkml:trace>
  <inkml:trace contextRef="#ctx0" brushRef="#br1" timeOffset="-111884.9">18908 8878 1839 0,'-8'-20'160'0,"3"7"-160"16,-4-3 0-16,5 3 0 0,4 2 4560 0,2-8 880 15,1-7 192-15,6 0 16 0,7-1-4512 0,10-3-912 16,6-3-224-16,6 1 0 0,5-2 0 0,11 2-208 16,11-1 32-16,10 0 16 0,6-2 160 0,7 3 0 15,-1 2 128-15,8 3-128 0,8 2 128 0,4 3-128 16,5 3 128-16,0 6-128 0,-1 3 0 0,1 4 0 15,4 1 0-15,-34 5 0 0,8 1 0 0,8 3-128 16,9 2 128-16,3 4-128 0,-1-3 128 0,2 4 0 16,1-2 0-16,1 1 0 0,2 0 0 0,-1-1 0 15,-2 1 0-15,-3 1 0 0,-3 0 144 0,-6 1-144 16,-7-2 192-16,-6 2-192 0,-3 2 0 0,-8 5 0 0,-3 0 0 16,-3 3 0-16,-4 2 0 0,-5 3 0 0,-3 5 0 15,-4 1 0-15,-3 5 208 0,-2 7 48 16,-4 4 0-16,1 7 0 0,-3 3 80 0,-4 11 32 15,-5 10 0-15,9 36 0 0,-11-9-112 0,-5 0 0 0,-7-3-16 0,-1 3 0 16,-6 5-240-16,-4 0 144 0,-1 2-144 0,-4 2 128 16,-1 6-128-16,0-6 0 0,-4-6 144 0,-2 4-144 15,-1 2 0-15,-2 2 128 0,-2-6-128 0,3-5 0 0,-2-4 480 0,2 4 32 16,1 7 0-16,0-7 0 0,2-9 0 0,-1-1 16 16,2-5 0-16,-3-3 0 0,1-8-208 0,-2-10-64 15,-2-11 0-15,1-6 0 0,-3-7-128 0,-2-8-128 16,-2-8 144-16,0-6-144 0,-2-4 256 0,-1-6-64 15,-4-3 0-15,0-5 0 0,-5-5 304 0,-3-3 48 16,-4-2 16-16,-7-3 0 16,-6-5 48-16,-9 2 16 0,-9-1 0 0,-9-1 0 15,-7 2-352-15,-7 3-64 0,-7-2-16 0,-10 5 0 0,-10 3-192 0,-9 3-160 16,-5 1 32-16,-8 0 0 0,-3-2 128 16,1 4 0-16,3 3 0 0,-4-3 0 15,-7-1 256-15,3 1 96 0,5-1 16 0,-2-1 0 0,-3 0-32 0,6 0 0 16,7 1 0-16,0-1 0 0,-3 0-336 0,11 2 0 15,9 1 0-15,5 2-128 16,1 0-512-16,11 1-80 0,6 1-32 0,14-5-10112 16,7-4-2016-16</inkml:trace>
  <inkml:trace contextRef="#ctx0" brushRef="#br1" timeOffset="-111333.77">18608 4712 11055 0,'5'-12'976'0,"-1"-1"-784"15,0-1-192-15,-3 1 0 0,-2 0 2192 0,-2 7 400 16,3 6 80-16,0 0 16 0,-1 14-1792 0,0 15-368 16,-3 11-64-16,0 19-16 0,-3 18 192 0,-2 9 16 0,-2 9 16 0,-1 13 0 15,1 12 272-15,0 12 48 16,-1 7 16-16,-1 12 0 0,2 7-496 0,4 1-80 15,1-2-32-15,4-44 0 0,-2 12-400 0,3 0 0 0,-1-3 0 16,4 38 0-16,0-26 0 0,2-23-144 0,1-21 144 0,1-38-160 16,0-2 160-16,2-5 144 0,1-8-16 0,3-5-128 15,1-3 128-15,1-7-128 0,-1-6 0 0,5-6 0 16,6-6-240-16,-1-6-96 0,2-10-32 0,10-14-8272 16,-1-9-1648-16</inkml:trace>
  <inkml:trace contextRef="#ctx0" brushRef="#br1" timeOffset="-110736.11">18860 5016 20271 0,'15'-44'1792'0,"10"-2"-1424"16,4-4-368-16,8 7 0 0,8 8 368 0,8 1 0 15,9 3 0-15,7 2 0 0,6 3-368 0,5 2-256 16,-1 4 32-16,2 2 16 0,0 7 208 0,8 3 0 15,4 3 192-15,7-3-192 0,0-5 160 0,8 6-160 16,7 1 128-16,6-1-128 0,7-5 0 0,4 1 0 16,6 2 0-16,-35 1 0 0,11-3 160 0,10 0-160 15,7 2 192-15,50 0-192 0,-21 0 240 0,-11 2-64 0,-8 5-16 0,-14 2 0 16,-12 0 0-16,-11 2 0 0,-10 2 0 0,-5 5 0 16,-4 2-160-16,-6 2 0 15,-7 1 0-15,-6 4 0 0,-4 6 0 0,-7 2 0 16,-7 5-144-16,-1 6 144 0,-2 5 208 0,0 11 112 15,-6 12 0-15,-4 7 16 0,-1 6 48 0,-5 12 16 0,-3 10 0 0,-3 13 0 16,1 8-16-16,-6 10 0 0,-3 10 0 0,-3 5 0 16,-3 7-112-16,-1-6-16 15,-5 0-16-15,-2 1 0 0,0-3-48 0,1-10 0 0,0-1 0 16,1-6 0-16,-1-5-64 0,2-12 0 0,3-7-128 0,-2-5 192 16,2-8-64-16,-2-7 0 0,1-9-128 0,-2-10 192 15,0-7-64-15,-3-10 0 0,1-8-128 0,-5-8 192 16,-2-8 16-16,1-5 0 0,-4-6 0 0,-2-7 0 0,-2-4 416 0,-7-4 80 15,-6-6 0-15,-7-3 16 0,-5-5-48 0,-5 0-16 16,-9-4 0-16,-2-3 0 0,-5 0-336 0,-4 1-64 16,-10 4 0-16,-9-1-16 0,-10 2-240 0,-4 3 176 15,-2 2-176-15,-7 3 160 0,-7 4-160 0,-6 1 0 16,-8 1 0-16,-8 5 0 0,-8 6 0 0,1 1 0 16,2 2 0-16,-7-1 0 0,-10 0 0 0,4 0 0 15,2 1 0-15,-2-1 0 0,-5-2 208 0,3-1 16 16,3-1 0-16,2-2 0 0,-1 0 48 0,6-1 16 15,6 0 0-15,2 0 0 0,4-3-288 0,8-1 160 0,9 1-160 0,9-2 128 16,5-1-128-16,11-4 0 16,12-2 0-16,12-2 0 0,12 0-256 0,11-1-64 0,11 2-32 0,11-10-16368 15</inkml:trace>
  <inkml:trace contextRef="#ctx0" brushRef="#br1" timeOffset="-110184.7">18691 1296 19343 0,'-4'-11'1728'0,"4"11"-1392"0,0 0-336 0,0 0 0 16,0 0 1152-16,2 15 176 16,0 9 16-16,1 7 16 0,0 6-608 0,-1 13-128 15,0 14-32-15,-2 16 0 0,0 12 128 0,0 13 32 0,-3 9 0 0,0 16 0 16,2 13-432-16,-3 7-96 0,-1 4-16 0,-2 3 0 15,-2 3-368-15,0 0-80 16,-1-1-16-16,-1-10 0 16,0-15-256-16,-1-12-48 0,0-13-16 0,4-16 0 0,2-14 224 0,2-11 32 0,1-10 16 15,3-12 0-15,4-10 464 0,1-8 96 16,1-5 0-16,-1-6 16 0,1-4 96 0,-6-13 16 0,9 4 0 0,-9-4 0 16,11-4-256-16,2-2-128 15,4-5 160-15,-4-8-160 16,-3-7-384-16,-1-15-192 0</inkml:trace>
  <inkml:trace contextRef="#ctx0" brushRef="#br1" timeOffset="-109549.92">18659 1449 20383 0,'14'-17'896'0,"-1"4"192"0,4-7-864 0,9 4-224 0,9 0 0 0,10-1 0 0,7-4 0 0,5-1 144 15,3-4-144-15,9 5 128 0,7-1 80 0,10-2 16 16,5 0 0-16,8-2 0 0,2-4-96 16,10 2 0-16,10 2-128 0,-29 4 192 0,14-2-192 15,14 1 144-15,10 1-144 0,5 0 128 0,3-3-128 0,3 1 0 16,3 2 144-16,-2 0-144 0,-3-1 240 0,-1 0-32 16,-3 1 0-16,0-1 0 0,-4-5-80 0,-4 2 0 15,-6 0-128-15,38-10 192 0,-22 2-192 0,-16 8 128 0,-11 6-128 0,-7 1 0 16,-6 2 192-16,-7 4-48 0,-6 6-16 0,-7 7 0 15,-6 7-128-15,-7 3 128 16,-6 7-128-16,-9 8 128 0,-6 5-128 0,-8 10 192 0,-5 7-192 0,-3 3 192 16,-4-1-16-16,-3 7 0 0,-3 7 0 0,-3 13 0 15,-2 13-176-15,-3 12 0 16,0 7 0-16,-3 13 0 0,-2 11-192 0,-1 8 48 0,-1 4 0 0,0 6 0 16,-2 0 144-16,-3-5 0 0,-1-10 0 0,0 0 0 15,-1-2 304-15,0-11 80 0,-4-8 32 0,1-7 0 0,1-10-144 0,0-2-16 16,-2-1-16-16,3-8 0 15,2-10-112-15,0-6 0 0,-2-6-128 0,-1 0 192 16,4-3-64-16,0-5 0 0,3-3-128 0,0-12 192 0,-4-5 16 16,0-10 0-16,1-4 0 15,1-4 0-15,-3-4 48 0,-2 1 16 0,-2-5 0 0,-1-1 0 0,-3-5 112 16,-4 0 32-16,-3 0 0 0,-5 0 0 0,-2-1-48 0,-6-1-16 16,-3-2 0-16,-3 3 0 0,-4-1-160 0,-6 4-16 15,-5-1-16-15,-9 3 0 0,-7-3-160 0,-3-1 160 16,-3 0-160-16,-2 0 160 0,-3-1-160 0,-5 1 128 15,-7 0-128-15,-8-2 128 0,-9-1-128 0,-3-1 0 0,-6-1 144 0,-2-1-144 16,-4-6 128-16,-2 5-128 0,1 1 160 0,-6 0-160 16,-5-4 160-16,2 5-160 0,-1 1 160 0,0 5-160 15,0 3 0-15,-1 5 0 16,0 4 0-16,1 1-160 0,1 3 32 0,0 5 0 16,5 4 0-16,5 0 0 0,5 2 128 0,8 0-128 15,10 1 128-15,7-1-128 0,5 0 128 0,10-5 0 0,9-3 160 0,13 0-160 31,13 1-1024-31,7-3-288 0</inkml:trace>
  <inkml:trace contextRef="#ctx0" brushRef="#br1" timeOffset="-107657.43">17356 2213 13823 0,'-5'-16'1216'0,"16"2"-960"0,3-6-256 0,6 2 0 16,3-3 1808-16,8 0 320 16,8 3 64-16,12 0 16 0,8-2-784 0,5 2-144 0,0-4-48 0,6 1 0 15,6-1-720-15,2 4-160 0,0 5-32 0,7 0 0 16,5 0-192-16,1 0-128 15,2 0 128-15,-3 3-128 0,-4 3 0 0,2 7 0 0,6 6 0 16</inkml:trace>
  <inkml:trace contextRef="#ctx0" brushRef="#br1" timeOffset="-102806.81">18090 10595 11055 0,'4'-21'976'0,"-1"9"-784"0,0 3-192 0,0 1 0 16,-3 8 1968-16,7-8 336 0,-1 2 80 0,-6 6 16 15,11-7-1408-15,2 2-288 0,5 1-48 0,3 3-16 16,3-2-400-16,3 3-96 0,2 0-16 0,4 3 0 16,5-3-128-16,0 0 128 0,-3 0-128 0,2 2 128 0,2 1 224 0,1 0 32 15,-1 2 16-15,2 1 0 0,-2 2-96 0,0 1-32 16,0-1 0-16,-1 0 0 0,-2 0-96 0,0 0-32 16,-1-1 0-16,-4 3 0 0,-6-3-16 0,-2 4 0 15,0-2 0-15,-5 1 0 0</inkml:trace>
  <inkml:trace contextRef="#ctx0" brushRef="#br1" timeOffset="-101606.8">20882 12970 7359 0,'0'0'320'0,"0"0"80"0,-6 4-400 0,-5-8 0 15,-1-3 0-15,2 2 0 0,-1 3 2224 0,2 0 352 16,-1 0 80-16,0 0 16 0,1 0-1840 0,9 2-352 15,-9-3-80-15,9 3-16 0,0 0 832 0,-6-2 144 16,6 2 48-16,0 0 0 0,0 0-240 0,0 0-32 16,0 0-16-16,10-8 0 0,3 1-624 0,3-1-128 15,-1-1-32-15,5-1 0 0,5 1-192 0,-1 1-144 16,4 3 192-16,1-2-192 0,1 1 192 0,1 0-64 16,-1 0 0-16,-3 2-128 0,1 3 144 0,-1-1-144 0,0 2 0 0,-2-2 144 15,-3-1-144-15,-1 2 128 0,-3-3-128 0,-2 3 128 16,-3 1-128-16,-3 2 0 0,-10-2 0 0,0 0 0 15,0 0 0-15,0 0 0 0,-7 7 0 16,-5 2 0-16,-5-1 176 0,-3 3-48 0,-4 3-128 0,-2 0 192 16,-3 0-64-16,-1 1 0 0,-3-1-128 0,-3-2 192 15,-3-2-192-15,0-2 0 0,1-3 0 0,3-1 0 16,2-9 0-16,7 3 0 0,4 2 0 0,5 0 0 16,4 0 0-16,5 4 0 0,8-4 0 0,0 0 0 15,0 0 0-15,0 0 0 0,16 4 0 0,4-1 0 16,5 0 0-16,5-2-160 0,4-2 160 0,1 1-192 0,3-2 192 0,-3 0 0 15,-3-1-144-15,-2-4 144 0,-2 4 0 0,0-3 0 16,-2 2-144-16,-3-1 144 0,-3 1 0 0,-6 3 0 16,-2 0-128-16,-12 1 128 0,0 0 0 0,0 0 0 15,0 0 0-15,-13 9 0 0,-5 0 0 16,-3 1 0-16,-4 2 176 0,-2 0-176 0,-5-2 144 16,-2-1-144-16,-3-1 0 0,-1-1 144 0,-1-5-144 15,3 2 0-15,6 1 0 0,7-3 128 0,6 3-128 16,5-4 128-16,12-1-128 0,0 0 128 15,0 0-128-15,0 0 0 0,0 0 0 0,19-5 0 0,5-1-192 0,8-1 192 16,3-1-160-16,5 2 160 0,6 4 0 0,1-1 0 16,-3-4 176-16,0 2-48 15,1 0-528-15,-1 1-112 0,16-5 0 0,-10-5-16 0</inkml:trace>
  <inkml:trace contextRef="#ctx0" brushRef="#br1" timeOffset="-100586.56">4195 9209 16575 0,'0'0'736'0,"0"0"160"0,0-9-720 0,0 9-176 15,6-10 0-15,0 4 0 0,2-1 2176 0,2 2 384 16,1-1 96-16,3-2 16 0,3-3-1968 0,0 2-400 16,-3-4-80-16,6 0-16 0,2 5-208 0,3 2 176 15,2-1-176-15,2 2 160 0,0-1-160 0,2-2 128 16,1-1-128-16,2 1 128 0,0 0 0 0,-1 2-128 15,-3 0 192-15,0 0-64 0,0-1-128 0,-4 3 0 0,-4 2 0 0,-4 2 128 16,-6-3-128-16,-12 3 0 16,0 0 0-16,0 0 0 15,0 0-416-15,-4 13-112 0,-6 0-32 0,-9 4 0 0,-7 4 208 0,-4 4 32 16,-7-2 16-16,-5 2 0 0,-1 1 112 0,1-2 0 0,0-1 16 16,3-1 0-16,3-1 176 0,-1-5 0 0,-1-6 0 0,3-5 0 15,3-9 896-15,4 2 128 0,9-1 0 16,6 1 16-16,2 0 96 0,7-4 16 15,4 6 0-15,7-7 0 0,6-2-624 0,8-1-112 0,7-1-32 0,4-3 0 16,0-2-384-16,6-1-144 16,5-1 0-16,1 1 0 0,1-1 144 0,4 4 0 0,5 7 0 15,-3-1 0 1,-3-1-576-16,-5 1-48 0,-4-2 0 0,-4 5 0 16,-2 3-1712-16,-8 1-352 0</inkml:trace>
  <inkml:trace contextRef="#ctx0" brushRef="#br1" timeOffset="-99120.58">19252 9795 13823 0,'-23'-2'1216'0,"-5"-2"-960"0,-2 0-256 0,11 4 0 0,-10-8 512 0,3 2 48 16,1 0 16-16,2 4 0 0,2 2 576 0,1-1 128 15,3 1 32-15,3-3 0 0,2 3-480 0,3 3-112 0,9-3-16 0,0 0 0 16,0 0-416-16,0 0-96 0,0 0 0 0,0 0-16 15,17 2-176-15,5-2-144 0,6-1 144 0,8 2-208 16,8 0 432-16,11-1 96 16,9-3 0-16,5 0 16 0,8 3-144 0,8 3-48 0,9-2 0 0,11 4 0 15,16 0-16-15,6-1 0 0,2-5 0 0,12 2 0 16,7 2 16-16,6 1 0 0,4 0 0 0,1 0 0 16,1-4-16-16,2 6-128 0,2 6 192 0,-7-4-64 15,-10-6 0-15,2 3 0 0,2 2 0 0,-9-3 0 16,-12-4-128-16,0 2 0 0,0 5 0 0,-14-2 0 15,-16-2 0-15,-6-1 128 0,-6 4-128 0,-8-1 0 16,-7 1 192-16,-10 2-64 0,-14 1 0 0,-12-1 0 16,-11-1-400-16,-13 0-96 0,-9 4-16 0,-16 2-7552 15,-15 3-1536-15</inkml:trace>
  <inkml:trace contextRef="#ctx0" brushRef="#br1" timeOffset="-98804.65">18923 10973 27471 0,'-11'-6'1216'0,"11"6"256"0,0 0-1184 0,0 0-288 0,5-9 0 0,8 0 0 0,7-3 400 0,7-2 32 16,9-7 0-16,14 0 0 0,14 2-432 0,11 1-144 15,13-1 0-15,7 0 0 0,1-3 144 0,14-1 0 16,14 1 160-16,2-1-160 0,-1-1 160 0,11 4-160 0,7 1 160 16,0 2-160-16,-7 4 128 0,8 2-128 0,3 3 0 0,-2 3 0 15,-7-2 0-15,3 6 0 0,4 1 0 0,-6 1 0 16,-5 0 128-16,1 2-128 0,-1 1 0 0,-6 2 0 16,-7 5 128-16,0-3-128 0,0 2 0 0,-14-2 144 31,-17-3-672-31,-6 0-144 0,-10-1-32 0,-6-1 0 0</inkml:trace>
  <inkml:trace contextRef="#ctx0" brushRef="#br1" timeOffset="-98336.77">20115 8496 15663 0,'0'0'1392'0,"0"0"-1120"16,-8-6-272-16,8 6 0 0,-8 6 960 0,1 7 128 15,-1 2 16-15,-1 13 16 0,-3 11-784 0,-1 1-144 0,-1-3-48 0,-3 12 0 16,-2 14 336-16,1 14 64 16,-1 18 16-16,-8 55 0 0,5 2 0 0,4 7 0 15,4 14 0-15,10 22 0 0,12 24-256 0,1 4-48 0,-1 4-16 0,5-13 0 32,1-15-1088-32,3-11-224 0</inkml:trace>
  <inkml:trace contextRef="#ctx0" brushRef="#br1" timeOffset="-97881.86">21103 8513 6447 0,'-15'-13'272'0,"8"9"80"0,-1-3-352 0,-1 2 0 0,0 1 0 0,-1 3 0 15,-2 1 304-15,0 4-16 16,-1 1 0-16,-1 4 0 0,-2 4-288 0,-2 9-224 16,0 7 32-16,-8 18 16 0,3-4 1120 0,5 0 208 15,2 1 64-15,3 6 0 0,3 3 448 0,5 17 112 0,7 17 16 0,6 12 0 16,3 10-224-16,4 16-32 16,4 12-16-16,3 11 0 0,1 5-544 0,5 14-96 15,0 13-32-15,4 12 0 0,0 10-448 0,-3-13-80 16,-6-17-32-16,-3-4 0 15,-2-4-656-15,-5-8-128 0,-5-7-16 0,-3-10-16 16,-2-10-48-16,-1-8 0 0,-2-8 0 0,0-3 0 0,2-2 336 0,0-13 64 0,2-11 16 0,-1-5-6640 16,-1-2-1328-16</inkml:trace>
  <inkml:trace contextRef="#ctx0" brushRef="#br1" timeOffset="-96083.95">19802 14070 11967 0,'-32'-4'1072'0,"24"3"-864"0,8 1-208 0,0 0 0 16,0 0 3840-16,0 0 704 0,15-8 160 0,6 2 32 16,4-1-4048-16,0-1-688 0,0-1-384 0,1-2 64 0,1-1 320 0,0-1 0 15,-1-7-144-15,2 3 144 0,-1-2 0 0,3-1 0 16,-1-3 0-16,2 2 0 0,2-1 128 0,-2 0 0 16,2-2-128-16,-1 1 192 0,2-3-192 0,-3 1 176 15,-3-1-176-15,-2 2 160 0,-1-1-160 0,-3 3 192 16,-4 3-192-16,-2 0 192 0,-3 0-48 0,-5 1 0 15,-6 1 0-15,-1 4 0 0,-1 4-16 0,0 9-128 16,0 0 192-16,0 0-64 16,-13-12-128-16,0 7 0 0,0 5 0 0,-1 5 0 0,0 5 0 0,-3 5 0 15,-2 0 0-15,0 6 0 0,-1 5 0 0,0 2 128 16,0 0-128-16,0 6 0 0,2 3 0 0,1-1 0 16,0 3 0-16,3-1 0 0,1 0 0 0,4-3 128 15,2-2-128-15,3-5 0 0,3-2 0 0,4-1 0 16,2-3 0-16,1-3 0 0,3-4-144 0,3 0-16 15,3-2 0-15,0-2 0 0,2-4-16 0,3-3 0 16,-2-2 0-16,4-2 0 0,3 0-16 0,1-2 0 16,-1-1 0-16,0-2 0 15,-3-4-224-15,0 2-48 0,-3-3-16 0,0-1 0 0,-2-3 176 0,-3-2 48 0,0 2 0 0,1 1 0 16,-2 0 256-16,-2 3 0 0,0 2 0 0,-2 1 0 16,-1 1 144-16,-8 6 96 0,0 0 16 0,0 0 0 15,0 0-128-15,0 0-128 0,0 0 176 0,-4 15-176 16,0 0 368-16,1 0-48 0,1 2 0 0,0-2 0 15,1-4-192-15,1-11-128 16,0 0 160-16,8 12-160 0,1-1 128 0,3-4-128 0,0-1 0 0,2-4 0 16,2-2 0-16,2-1 0 0,3-2 0 0,1-3 0 15,0-1 0-15,0-1 0 0,-1-1 0 0,1-1 0 16,-1 1 0-16,-1-2 0 0,-5 1 0 0,1 1 0 16,-2-3 144-16,-3 2-144 0,-5-1 128 0,-1 1-128 15,-3 1 240-15,-4-2-48 0,-2 1 0 0,-2 1 0 0,-3 0 0 0,-2 1 0 16,-3 0 0-16,0 3 0 0,-1 2-64 0,2 2-128 15,0-2 176-15,4 6-176 0,1 1 0 0,8-4 0 16,0 0 0-16,0 0 0 0,-2 10 0 0,2-10-224 16,5 9 64-16,1-1 16 0,2-1-48 0,4-2 0 0,4-4 0 15,3 2 0-15,3-1 192 0,2 2-208 0,-3-1 80 0,2-1 128 16,3 1-208-16,0 1 80 16,-5 0 128-16,0 0-208 0,-3 2 208 0,1-3 0 0,-3 1 0 0,1 0-144 15,-1 1-32-15,1 0 0 0,-3-1 0 0,-3 0 0 16,-11-4 176-16,0 0 0 15,0 0 0-15,0 0 0 0,0 0 304 0,0 0-16 0,0 0 0 0,0 0 0 16,0 0 224-16,0 0 32 0,10 5 16 0,-10-5 0 16,0 0-144-16,13-4-32 0,-1-1 0 0,-2 0 0 15,0 0-384-15,-3-2 0 0,-1 1 128 0,-2-2-128 16,-3-1 0-16,-1 1 128 0,-3-4-128 0,-2 0 128 16,-3 2-128-16,-1 1 0 0,-1 0 0 0,0 0 0 15,3-1 0-15,1 3-272 0,-1 1 64 0,7 6 16 31,0 0-272-31,0 0-48 0,2-9-16 0,5 1 0 0,3 1-464 0,6 0-96 0,3 1 0 0,4 0-16 16,3 0 176-16,2 1 32 0,4-2 16 0,-2 2 0 0,-2 0 608 16,-2 2 112-16,-2 2 32 0,-3 3 0 0,-4 4 704 0,-3 0 160 15,-2 3 32-15,-2 2 0 0,-2 6-240 0,-2 5-32 16,-2 3-16-16,-1 5 0 0,-2 3 480 0,-1 5 112 16,-5 4 16-16,-3 6 0 0,-5 4-448 0,0 7-64 15,-1 5-32-15,-1-2 0 0,0 2-400 0,0-5-144 16,0-8 0-16,1-6 144 0,0-4-144 0,3-5 0 15,-2-6 0-15,2-2 0 0,1-6 0 0,1-4 0 16,0-3 0-16,1-6 128 0,8-9-128 0,0 0 160 16,0 0-160-16,0 0 160 0,-4-12-160 0,3-5-176 15,1-4 48-15,2-4 0 0,2-2 128 0,3-6-208 16,2-3 80-16,2-5 128 0,4-4 0 0,2-3 0 16,0-5 0-16,2-3 0 0,2-2 0 0,1 0 0 0,0 5 0 15,2 3 0-15,-1 3-144 0,0 6 144 0,-4 4 0 0,2 7 0 16,0 2-192-16,1 3 192 0,1 3-192 0,0 5 192 15,-4 4-176-15,1 5 176 0,-1 1-160 0,-2 5 160 16,-4 0 0-16,-1 4 0 0,-12-2 0 0,10 10 0 16,-3 4 208-16,-6 2-16 0,-5 2 0 0,-2 2 0 15,-5-1 144-15,0 2 32 0,-5-2 0 0,0 3 0 16,2 1-208-16,1 2-32 0,-1 0-128 0,3-1 192 16,1-1-1536-16,2-4-320 15,1-1-64-15</inkml:trace>
  <inkml:trace contextRef="#ctx0" brushRef="#br1" timeOffset="-95721.08">22376 14304 34095 0,'-13'-15'3024'0,"7"9"-2416"0,1-1-480 0,5 7-128 16,9 6 0-16,6 0 0 16</inkml:trace>
  <inkml:trace contextRef="#ctx0" brushRef="#br1" timeOffset="-86439.64">17405 8304 2751 0,'0'0'128'0,"0"0"16"0,0 0-144 0,0 0 0 16,0 0 0-16,0 0 0 0,-2 3 2432 0,4-13 448 15,-2 1 80-15,0 9 32 0,0 0-1312 0,2-8-256 16,-2 8-48-16,0 0-16 0,0 0-16 0,0 0 0 16,0-7 0-16,0 7 0 0,0 0-160 0,0 0-32 15,0 0-16-15,0 0 0 0,0 0-384 0,0-9-80 16,-1-1-16-16,-2 5 0 0,-2 1-464 0,5 4-192 15,0 0 176-15,0 0-176 0,-4 8 0 0,0 3 0 16,-1-4 0-16,1 4 0 0,-1 1 128 0,0 2-128 16,1 2 0-16,0 3 0 0,-3 2 128 0,2 1-128 15,-1-1 0-15,-1 5 144 0,-2 1-144 0,2 2 192 16,0-2-192-16,-1 5 192 0,0 2-192 0,0 0 160 16,0-2-160-16,1 2 160 0,-1 0-160 0,0-1 0 15,-1-1 144-15,1 1-144 0,0-5 128 0,0 1-128 16,1 0 128-16,1-3-128 0,1-1 0 0,1 1 144 15,0 0-144-15,2-4 0 0,-1-1 128 0,2 1-128 16,-2 0 0-16,1 0 0 0,-1 2 0 0,-1-2 0 16,0-3 0-16,1 2 0 0,1-1 128 0,-1-1-128 0,-1-2 0 15,2 2 0-15,-2-1 0 0,0-1 0 0,-1-2 128 0,-1 1-128 16,1 0 0-16,0-1 0 0,0 1 128 0,1-2-128 16,0-1 0-16,0 2 0 0,-1 0 0 0,1 1 0 15,-1-2 0-15,0 1 0 0,-2 0 0 0,1 0 0 16,-1 2 0-16,-1-2 128 0,-2 2-128 0,2 2 0 15,0-1 144-15,0 0-144 0,0-1 0 0,2-1 144 16,-1-2-144-16,1 0 160 16,-1-1-160-16,1-1 160 0,2-2-160 0,0-3 0 0,4-7 0 0,-4 10 128 15,4-10-128-15,0 0 0 0,0 0 0 0,-4 8 128 16,4-8-128-16,0 0 0 0,0 0 144 0,0 0-144 0,0 0 192 0,0 0-16 16,-5 5-16-16,5-5 0 0,-7 3 48 0,7-3 16 15,-7 0 0-15,-1-1 0 0,0 1-48 16,2-2-16-16,0 0 0 0,0-2 0 0,-1-1 0 0,-1 0 0 15,2-2 0-15,-1-2 0 0,0-2 32 0,0 1 0 16,-1-2 0-16,2-2 0 0,-2-4-16 0,1-1 0 16,2 1 0-16,-3 0 0 0,1-2-176 0,1 1 0 15,2-1 144-15,2-1-144 0,-1-1 0 0,2 1 0 16,2-2 0-16,2-2 128 0,-1 2-128 0,5-1 0 16,2 1 0-16,0-1-128 0,0 1 128 0,3-1-128 15,1 1 128-15,1 1-128 0,2 1 128 0,2 1-192 16,1 1 192-16,0-1-192 0,2 2 192 0,0 0-160 15,1 1 160-15,0 1-160 0,-1 3 160 0,0 0 0 16,-4 1 0-16,-2 2-128 0,0 1 128 0,-2 1 0 0,-3 1 0 0,-10 7 0 16,8-5 0-16,-8 5 0 15,0 0 0-15,0 0 0 0,0 0 0 0,0 0 0 0,0 0 0 0,3 9 0 16,-3-9-160-16,-2 12 160 16,2-12-192-16,-4 12 192 0,1-3-176 0,4 1 176 15,8-1-160-15,-1-1 160 16,-2 0-512-16,-2-1 0 0,0-2 0 0,-1-1-9600 0,-3-4-1936 0</inkml:trace>
  <inkml:trace contextRef="#ctx0" brushRef="#br1" timeOffset="-84535.51">16209 9269 1839 0,'0'0'160'0,"0"0"-160"0,0 0 0 0,0 0 0 16,0 0 2464-16,0 0 464 0,0 0 80 0,0 0 32 16,0 0-1632-16,0 0-336 0,0 0-64 0,0 0-16 15,0 0-80-15,0 0-16 0,0 0 0 0,0 0 0 16,0 0-64-16,0 0-32 0,4-11 0 0,1 3 0 0,-5 8-144 0,5-7-16 15,-1-2-16-15,-2-2 0 0,-1-3-128 0,0 3-32 16,3 1 0-16,4 2 0 0,1 0 48 0,2 4 16 16,0-2 0-16,4-1 0 0,2-1-160 0,3 2-48 15,4-3 0-15,5 2 0 0,2-2 0 0,5 0-16 16,4 0 0-16,4 0 0 0,3-2 0 0,1 1 0 16,-2 1 0-16,3-4 0 0,5-3-112 0,-1 2-32 15,3 1 0-15,3-2 0 0,5 2-160 0,0 0 160 16,-4-2-160-16,-2 0 160 0,-4 1-160 0,-2-2 192 15,-1 1-192-15,0-1 192 0,-3 2-64 0,0-2-128 16,-2 2 192-16,-2 2-64 0,-2 0 0 0,-5 1-128 0,-1-1 192 16,-8 3-64-16,-2-2-128 0,-3 2 0 0,-5 0 144 15,-4 1-144-15,-1 2 0 0,-2 0 128 0,-5 1-128 0,-6 5 0 16,0 0 128-16,0 0-128 0,0 0 128 0,0 0-128 16,0 0 0-16,0 0 144 0,4 9-144 0,-3 2 0 15,-3-1 0-15,-1 1-304 0,-2 2 48 16,-2-4 0-1,-3-1-624-15,0-2-112 0,-3 1-32 0,1 0-8256 0,0 0-1648 0</inkml:trace>
  <inkml:trace contextRef="#ctx0" brushRef="#br1" timeOffset="-83965.31">16207 9313 2751 0,'0'0'128'0,"0"0"16"0,0 0-144 0,0 0 0 16,-4-9 0-16,1 0 0 0,0-2 2688 0,3 2 496 15,0 0 96-15,2 0 32 0,-1 0-1952 0,0-3-384 16,2 3-80-16,0 0 0 0,-1-3-112 0,3 0-16 15,-1 2 0-15,3-4 0 0,-1-6 0 0,-2 8 0 16,4 1 0-16,0-1 0 0,0-1-144 0,7-9-48 0,2 1 0 0,3 0 0 16,-1 1 16-16,4 5 0 0,4-3 0 0,0 2 0 15,5-1-208-15,0 3-32 0,5-1-16 0,-1 2 0 16,-1 3-128-16,1 1-16 0,-3 1-16 0,1 1 0 16,-2 1-176-16,-1 1 160 0,0-1-160 0,1 4 160 15,0-3-160-15,3 3 0 0,-1-2 144 0,0 3-144 0,0-2 0 16,0 3 0-16,-2 2 0 0,-2-1 0 15,-2 2 0-15,-3-1 0 0,-3 2 0 0,-3-1 0 16,0-2 0-16,-2 2 0 0,0 1 0 16,-3-1 0-16,-2 1 128 0,-2 2-128 0,-10-6 128 0,10 5-128 15,-10-5 128-15,0 0-128 0,13 6 160 0,1 0-160 16,-3-1 0-16,-2-3 0 0,-9-2 0 0,8 6 0 16,0-3-1728-16,-8-3-304 0,0 0-48 0</inkml:trace>
  <inkml:trace contextRef="#ctx0" brushRef="#br1" timeOffset="-80217.53">17398 8377 10991 0,'0'0'480'0,"0"0"112"0,0 0-464 0,0 0-128 16,0 0 0-16,3-9 0 0,-3 9 944 0,1-9 160 15,-1 9 48-15,0 0 0 0,3-9 192 0,-3 9 32 16,0 0 16-16,0 0 0 0,2-7-384 0,-2 7-80 0,0 0-16 0,2-9 0 15,-2 9-32-15,0 0-16 16,0-9 0-16,0 9 0 0,0 0-304 0,0 0-64 0,0 0-16 0,0 0 0 16,1-7-352-16,-1 7-128 15,0 0 0-15,0 0 0 0,0 0 128 0,0 0-128 16,0 0 0-16,13 12 0 0,-13-12 160 0,10 16-160 0,-2 1 160 0,-4-3-160 16,0 2 160-16,-3-1-160 15,1 0 160-15,-2 2-160 0,-3 2 240 0,2-3-48 0,-3 2-16 0,1 2 0 16,-1-1-16-16,-1 3 0 0,-2 0 0 15,4 2 0-15,-1-2-32 0,-2 3-128 0,0 1 192 0,-1 0-64 16,1-1 704-16,-2-2 128 0,0-3 16 0,0-2 16 31,2-2-1696-31,-1-1-320 0,0 1-80 0,0-3-16 16,-1 0 464-16,0 0 80 0,-1 0 32 0,3-1 0 16,-2 0-544-16,1 1-96 0,2-4-32 0,1-1-6432 0,4-8-1296 0</inkml:trace>
  <inkml:trace contextRef="#ctx0" brushRef="#br1" timeOffset="-79466.88">17307 8915 11743 0,'0'0'512'0,"0"0"128"0,0 0-512 0,0 0-128 0,0 0 0 0,0 0 0 16,0 0 1472-16,0 0 288 0,0 0 48 0,0 0 16 0,-3-7-560 0,3 7-112 15,0 0-32-15,2-8 0 16,-2 8-336-16,3-11-64 0,1 4-16 0,-4 7 0 0,7-8-240 0,1 1-48 15,-2 1-16-15,2-3 0 16,-3-5-80-16,6 3-32 0,0-2 0 0,6-2 0 0,2 0 112 0,0 2 32 16,6-3 0-16,0 2 0 0,1 2-224 0,1 2-32 15,-1-2-16-15,3 3 0 0,0 0-160 0,-1 1 128 16,0 0-128-16,-2 3 128 0,-3-2-128 0,-2 1 0 16,-1 2 0-16,-2 1 0 0,-4 1 0 0,-1 2 0 15,-1 0 0-15,-2 0 0 0,-10 0 0 0,12-2 0 16,-1 0 0-16,-11 2 0 0,10-3 128 0,-10 3-128 15,0 0 192-15,0 0-64 0,0 0 96 0,10-3 16 16,-10 3 0-16,0 0 0 0,0 0 80 0,0 0 0 16,0 0 16-16,0 0 0 0,0 0 160 0,0 0 16 15,0 0 16-15,0 0 0 0,0 0-272 0,0 0-64 0,0 0-16 0,0 0 0 16,0 0-176-16,-1 11 0 0,1-11 0 0,-5 9 0 16,5-9 0-16,0 0 0 0,-7 8 0 0,7-8 0 15,-6 6 0-15,1 1 0 0,5-7 0 0,-7 14 0 16,3 3 0-16,-1-1-224 0,-1-3 48 0,-4 1 16 15,-4 0-32-15,-2 1 0 16,-3-1 0-16,-2 0 0 0,-4 0-128 0,-2 0-16 16,-6 0-16-16,2 1 0 0,0-2 32 0,-1 2 16 0,-2 2 0 0,4 3 0 31,3-3-176-31,2 0-32 0,4 0-16 0,3-3 0 16,3 0-144-16,2-3-32 0,2-1 0 0,5-2-7520 0,6-8-1504 0</inkml:trace>
  <inkml:trace contextRef="#ctx0" brushRef="#br1" timeOffset="-77540.81">17282 9080 3679 0,'0'0'320'0,"0"0"-320"16,4-8 0-16,-4 8 0 0,0-11 2384 0,0 11 416 0,0 0 80 0,0 0 0 15,0 0-1088-15,0 0-208 0,0 0-48 0,0 0-16 16,0 0-160-16,0 0-16 0,0 0-16 0,0 0 0 16,0 0-624-16,0 0-128 0,0 0-32 0,0 0 0 15,0 0-416-15,-1 12-128 0,-1 0 0 0,1-2 0 16,1-10 0-16,-1 13 0 0,-1 2 128 15,1 0-128-15,0-2 128 0,0 4-128 0,-1 3 192 0,1-2-192 16,-2-2 192-16,1-1-64 0,0 2 0 0,0-1-128 16,-1 0 192-16,-1-1-192 0,-1 0 192 0,0-1-192 0,-2-1 176 15,2 1-176-15,0-1 160 0,-2 0-160 0,-3-2 160 0,2 2-160 16,2 0 160-16,4 1-160 0,4 2 128 0,-4-7-128 16,-3 0 0-16,1 3 0 0,2-2 0 0,-1 1 0 15,-1 1 0-15,3-1 0 0,-1 1 144 0,1-2-144 16,-1 0 128-16,0 1-128 0,1 1 192 0,0 1-32 0,-2 0-16 0,2 0 0 15,-1-2-16-15,1 0-128 0,0 2 192 16,0-1-64-16,-2-2 0 0,2 1-128 16,-1-1 192-16,1 1-64 0,0-2-128 0,-1 1 0 15,1 1 0-15,0 0 0 0,-2-1 0 0,1 0 0 16,-1 0 0-16,0 0 0 0,-1 0 128 0,2-3-128 16,-3 0 128-16,2 1-128 0,-1 0 192 0,0 0-32 0,-1-2-16 0,0 1 0 15,0-1-16-15,-1 1 0 0,0-2 0 0,1 2 0 16,-2-2 0-16,2 1-128 0,0 0 192 15,-1-1-64-15,0 1-128 0,-2 1 0 16,2-1 144-16,-2 1-144 0,0-1 128 0,-1 1-128 0,-2-1 160 16,1 4-160-16,-3-4 160 0,1 2-160 0,-1-2 160 0,0 1-160 15,0-1 160-15,1 1-160 0,1-2 160 0,-1 2-160 16,-1-2 160-16,1 0-160 0,2-1 160 0,-1-1-160 16,1 1 224-16,1-4-48 0,1 1-16 0,0-1 0 15,-1-1 64-15,2 1 16 0,2-4 0 0,0 1 0 16,0 0-16-16,0 1 0 0,-2-2 0 0,1 1 0 15,-2-2-16-15,0 0 0 0,0-2 0 0,0 1 0 16,0-1 16-16,1 1 0 0,-3 1 0 0,1-2 0 0,1-2-224 16,2 5 0-16,-1-5 0 15,1 1 368-15,-1 2 16 0,1-5 16 0,-3-2 0 0,1 0-240 0,4 4-160 16,0 1 192-16,0-2-192 0,0-1 144 0,2 0-144 16,-1-1 0-16,0 0 144 0,0 0-144 0,0 1 0 15,2-1 0-15,-1 0 128 0,1-1-128 0,0 0 0 16,1 0 0-16,0 1 0 0,0-2 0 15,1 0 0-15,0-1 0 0,1 1 0 0,0-2 0 0,2 3 0 16,1 0 0-16,2 1 0 0,-1-3 0 0,2 0 0 16,0-3 0-16,3 1 0 0,0 0-160 0,2 0 160 15,0 0 0-15,6-10-144 0,0 2 144 0,-1 2 0 16,1-1 0-16,0 1-128 0,-1-2 128 0,3 0 0 16,-1 2 0-16,-1-2 0 0,2 3 0 0,-1 0 0 15,-2 1 0-15,0 3 0 0,1 1 0 0,-2 0 0 0,-3 0 0 0,0 0 0 16,1 4 0-16,-2 1 0 0,-3 2 0 15,0 2 0-15,0 1 0 0,-3 2 0 0,-7 5 0 0,10-5 0 16,-3 2 0-16,-7 3 0 0,0 0 0 0,9-5 0 16,-9 5 0-16,0 0 0 15,0 0 0-15,11-4 0 0,-11 4 0 0,8-4 0 0,-8 4 0 0,0 0 0 16,0 0 0-16,0 0 0 0,0 0 0 0,0 0 0 16,0 0 0-16,0 0 0 0,0 0 0 0,0 0 0 0,0 0-160 0,0 0 0 15,0 0 0-15,0 0 0 0,0 0-32 0,0 0 0 16,0 0 0-16,0 0 0 0,0 0 48 0,0 0 0 15,0 0 0-15,-9 2 0 16,9-2 144-16,-11 2 0 0,1 1-144 0,10-3 144 16,0 0 0-16,0 0 0 0,-9 0 0 0,9 0 0 15,0 0 0-15,0 0 0 0,0 0 0 0,0 0 0 0,0 0 0 0,0 0 0 16,0 0 0-16,0 0 0 0,0 0 0 0,0 0 128 16,0 0-128-16,0 0 192 0,-11 2-64 0,11-2 0 15,0 0 0-15,-9 2 0 0,9-2-128 0,-8-2 0 16,8 2 144-16,0 0-144 0,-9 4 0 0,9-4 0 15,-10 2 0-15,10-2 128 0,-11 5-128 0,2-3 0 16,0 2 0-16,9-4 128 0,-10 4-128 0,0 1 0 16,0 3 128-16,0-4-128 0,0 1 0 0,1 2 144 15,-1-1-144-15,1 4 0 0,-4 1 0 0,0-2 0 16,0 1 0-16,1-1 0 0,0 0 128 0,-2 1-128 16,-4-1 0-16,2 0 0 0,2-1 0 0,1 0 0 15,-4-1 128-15,0 0-128 0,1 1 0 0,-1 0 0 0,-1 0 0 0,0 0 0 16,-3-3 0-16,0 1 0 0,1 1 0 15,-1-2 0-15,-2-2 0 0,1-1 0 16,1 2 0-16,0-2 0 0,0 0 0 0,0 1 0 16,1-1 0-16,-1 2 0 0,0 0 0 0,0-1 0 0,-1 1 0 0,1 1 0 15,1 0 0-15,1-1 0 0,-2-1 0 16,1-1 0-16,2 1 0 0,0 1 0 0,0-4 0 0,1 0 0 16,2 0 128-16,0-3-128 0,-4-1 0 0,4-1 0 15,0 0 0-15,2-2 0 0,-2-2 0 0,0 0 0 16,2 1 144-16,2-1-144 0,-1 3 0 0,2-1 144 0,0 1-144 0,4-1 0 15,-1 2 0-15,7 5 0 0,-7-8 0 0,1 2 0 16,6 6 144-16,-5-8-144 0,0 1 0 0,1 1 0 16,4 6 0-16,-4-7 0 0,4 7 0 0,-4-9 0 15,0 0 0 1,2 1 128-16,-1 0-128 0,0 2 0 0,2-5 0 0,0 4 128 16,1 7-128-16,0-11 0 0,-1-1 0 0,1 1 0 0,0 0 0 0,1 2 0 15,0 1 0-15,-1 8 0 0,3-10 0 0,-1 1 0 16,-2 9 0-16,4-9 0 0,0 1 0 0,1-1 0 15,-5 9 0-15,8-9-128 0,0-1 128 16,2 3 0-16,1-1-144 0,1 0 144 0,-1-2 0 0,2 0 0 16,0 1-144-16,3-1 144 0,1-6 0 0,3 2 0 15,0 1 0-15,3 0 0 0,0-3 0 0,1 3 0 16,2 1 0-16,1 3 0 0,3-3-144 0,3 3 144 0,0 2 0 0,4-1-144 16,1 1 144-16,0 2 0 15,1 1 0-15,-2 1-128 0,-1 1 128 0,-1-1 0 0,-1 2 0 0,-2 0 0 16,0-1 0-16,-1 2 0 0,0 0 0 0,-2 2 0 15,-3 0 0-15,1 1 0 0,-1-1 0 0,1 2 0 16,-4-1 0-16,-2 0 0 16,0-1 0-16,-2 2 0 0,-2 0 0 0,-2 1 0 0,-2-2 0 0,-3 1 0 15,-1-2 0-15,-9-2 0 0,11 4 0 0,-11-4 0 16,9 4 0-16,-9-4 0 0,0 0 0 0,0 0 0 16,0 0 128-16,0 0-128 0,0 0 128 0,0 0-128 0,0 0 192 15,0 0-16-15,0 0-16 0,1 11 0 16,3-1-160-16,-3-3 0 0,-1-7 0 0,0 0 0 31,-4 7-2672-31,-4 1-464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1424-4C2B-4945-A820-4CF361CB4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13012-4E79-47A6-93B7-C50AA0F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8FD9-B2B5-4072-B099-E3FD1844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5804-C4DD-45C8-B746-898D7696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0878-12B8-4830-B9F6-3E444762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78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5518-F539-47AB-9DFB-171479C0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53BF7-1E33-4E10-975D-5A48D419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0D85-AEF5-41A5-94AF-1EA66F5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D97E-96C1-4B56-BD48-BD280113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6B0F-BA22-4C9C-9759-644D96A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2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1094E-EAB7-409C-B6A7-35689F4BC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99635-A7C9-40A1-BE5D-4836A78D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C476-2E41-43F0-9E4D-3487953E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CF14-5536-4BCE-BB65-C45C5FBC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498F-9F7B-43E4-8B28-2FC44A3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42DE-5B16-48AA-835E-9E5D5443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9B15-71C1-43E3-9859-121B48CC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E2CD-DFB1-423C-AD25-27E421A2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B73F-C93F-47D2-8F46-651C285D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AAAF-34B5-4BD8-8870-DB2E5BC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0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2856-B5CD-41AF-A43D-3C333255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A699-FBF7-43E9-8DFB-C9B0BFB0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2E01-FA24-4431-8C1C-EB94FE11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69B0-3534-4D3E-BD56-A236942E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7301-EB75-4277-A0ED-CC6490F7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12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BF90-6C40-46E3-9519-7EAA8EBD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7FF1-E422-423B-8823-E65A4C086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C610-AD7D-4D85-B15A-8A35D415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2031-BA0B-485D-B0C9-929AC9E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8AF0-9AE8-47C0-956A-0598234A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842E7-CF6B-494A-BB76-0A282B10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8F09-D9B5-431D-9747-B6BF5655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AABF-DA9A-4903-A045-B7D657A1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C73BF-1D74-44F3-8325-8CDE8050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89DAD-E6FD-4027-B50B-5DB670694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2A6E5-60F1-4F9A-968B-13EDC327E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283E0-4188-42F8-A475-87562AB2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F09C9-B9AC-4F5C-AA17-4A425F38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3E3C4-974B-4A8A-979A-D2BD40BA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0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C9CF-094C-4EDC-A709-425418D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095B1-1C0D-439F-9FC4-BC2E1262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D94B9-F653-4A7B-8956-07253009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724DF-1A08-4A3D-A06C-E10371F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4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5F48A-2024-4D17-958D-7E63B273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263AE-49DC-4776-9DE1-2A56838C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4D458-358E-4907-A43F-1F9FE80B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351-F4A1-40E9-B056-9847E61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E42C-51DB-45A1-A5FA-BF1A901F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D4637-0A60-44B7-B3B0-1298BD1D2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C298-0F18-46C4-8507-8BFF3D7F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99EE-BA4B-43B2-A405-CF2CC7C4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53A6-E403-4596-8C49-1336C0DF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6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AA8B-EF56-4748-9E0F-131E052D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9E357-1E57-4E91-AD47-E60CF8F5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88F27-470C-4D1A-B94A-7AA73C99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731F1-C9AF-46A3-B23C-8FE08C92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7480-FDCC-4DA1-9F53-5FF7B6E5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D295-2AAB-4A70-B4DC-C3CC5624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7FCE9-40F2-4989-9614-4A4D1FFC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66031-DE4C-4448-9E1C-B1C7AA19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3ED-CEE6-4203-8416-523F6EE9D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D88B-EB57-4404-9168-C46E4131BC2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C05A-2A48-4729-8284-B388AFCA7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69CB-AAE9-45D4-989D-D43A2982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BD27-1DA6-4B30-B29E-D05EA225B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FA7429-3B49-40C8-B397-2430B9FDB8DC}"/>
                  </a:ext>
                </a:extLst>
              </p14:cNvPr>
              <p14:cNvContentPartPr/>
              <p14:nvPr/>
            </p14:nvContentPartPr>
            <p14:xfrm>
              <a:off x="574560" y="487080"/>
              <a:ext cx="11046240" cy="614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FA7429-3B49-40C8-B397-2430B9FDB8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00" y="477720"/>
                <a:ext cx="11064960" cy="616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28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1B15C2-C469-4952-87B7-CEB6489A1107}"/>
                  </a:ext>
                </a:extLst>
              </p14:cNvPr>
              <p14:cNvContentPartPr/>
              <p14:nvPr/>
            </p14:nvContentPartPr>
            <p14:xfrm>
              <a:off x="423720" y="136440"/>
              <a:ext cx="11679840" cy="657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1B15C2-C469-4952-87B7-CEB6489A1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127080"/>
                <a:ext cx="11698560" cy="65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86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2A56C1-FD1B-4DDC-A482-E34360B0A589}"/>
                  </a:ext>
                </a:extLst>
              </p14:cNvPr>
              <p14:cNvContentPartPr/>
              <p14:nvPr/>
            </p14:nvContentPartPr>
            <p14:xfrm>
              <a:off x="1108440" y="361080"/>
              <a:ext cx="10641240" cy="629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2A56C1-FD1B-4DDC-A482-E34360B0A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080" y="351720"/>
                <a:ext cx="10659960" cy="63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0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3578FC-28E9-4568-A7FF-A77EDB145A89}"/>
                  </a:ext>
                </a:extLst>
              </p14:cNvPr>
              <p14:cNvContentPartPr/>
              <p14:nvPr/>
            </p14:nvContentPartPr>
            <p14:xfrm>
              <a:off x="752760" y="191160"/>
              <a:ext cx="10979640" cy="643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3578FC-28E9-4568-A7FF-A77EDB145A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400" y="181800"/>
                <a:ext cx="10998360" cy="64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92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2023-01-11T14:53:34Z</dcterms:created>
  <dcterms:modified xsi:type="dcterms:W3CDTF">2023-01-11T16:07:22Z</dcterms:modified>
</cp:coreProperties>
</file>