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3T15:54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13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3T16:00:29.001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29829 18323 13823 0,'0'0'1216'0,"0"0"-960"0,-3-17-256 0,7 8 0 15,0 0 2816-15,0-2 528 16,1 1 112-16,2 1 0 0,1 1-2528 0,0 3-512 0,1-2-96 0,2 3-32 16,1 3 176-16,1-4 48 0,4 4 0 0,3-2 0 15,1 3-336-15,3 0-176 0,5 3 192 0,2-2-192 16,1-1 128-16,0 0-128 0,-1 2 0 0,-1-2 0 16,-1-1 0-16,-1 1 0 0,-4 0 128 0,-2 1-128 15,-3-1 0-15,2 6 0 0,1 3-128 0,-3 0 128 31,0 0-2432-31,-1-2-400 0</inkml:trace>
  <inkml:trace contextRef="#ctx0" brushRef="#br1" timeOffset="3723.67">29670 18326 11055 0,'0'0'976'0,"0"0"-784"15,0 0-192-15,0 0 0 0,7-13 3408 0,-6 1 640 16,1 4 128-16,-2 8 32 0,7-8-2864 0,1 2-560 16,1 0-112-16,3 3-32 0,-1-4-240 0,4 2-48 15,0 4-16-15,4-2 0 0,0 2-64 0,5 1-16 16,2 0 0-16,2 4 0 0,4-1 16 0,0 1 0 15,2 2 0-15,1 0 0 0,2 3 16 0,-2 2 0 16,-2-4 0-16,-3 3 0 0,0-3-288 0,-2 1 0 16,0 0 128-16,-1-1-128 0,0-4 0 0,1 3 0 15,-1-2-128-15,2 0 128 0,0-3-416 0,1 0 16 16,0-1 0-16,0 3 0 16,-3-1-240-16,-1 0-32 0,-1-2-16 0,-6 0 0 15,-6 0-2720-15,-13 0-560 0</inkml:trace>
  <inkml:trace contextRef="#ctx0" brushRef="#br1" timeOffset="3934.96">30786 18181 6447 0,'9'-11'272'0,"-2"5"80"0,-2-3-352 0,0-2 0 0,-1 0 0 0,1 3 0 15,0 1 4336-15,-5 7 784 0,0 0 176 0,0 0 16 16,0 0-3888-16,0 0-784 0,-1 17-144 0,-2 2-48 15,0-1-192-15,-1 1-32 0,-2 1-16 0,1 2 0 0,-1 2 16 0,-2-2 0 16,0-1 0-16,2 1 0 16,-2 0-224-16,3 0 176 0,1-2-176 0,1-1 160 15,2-1-592-15,1 2-112 0,2 0-32 0,2-5-7680 16,0-2-1552-16</inkml:trace>
  <inkml:trace contextRef="#ctx0" brushRef="#br1" timeOffset="4084.47">31014 18396 13823 0,'22'-16'1216'0,"-7"9"-960"16,0-4-256-16,5 3 0 0,5 3 4224 0,1-1 816 16,1 0 144-16,2 2 48 0,2 2-3344 0,0-2-672 15,-1-3-128-15,2 4-16 0,-4 0 80 0,4 2 0 16,0 1 16-16,2 0 0 0,0 1-1024 0,2 4-144 0,2 4-144 0,-3 2-17840 16</inkml:trace>
  <inkml:trace contextRef="#ctx0" brushRef="#br1" timeOffset="7008.7">3045 2227 35007 0,'23'8'768'0,"-1"-3"176"0,3 1 16 0,2-1 16 0,3-3-784 0,-1 0-192 16,-2-4 0-16,2 0 0 0,2-2 144 0,-1-1-16 16,-1-3 0-16,2 0 0 0,2-1-128 0,0-2 128 15,3 1-128-15,-1-2 128 0,-1-1-128 0,-2 0 0 16,1 0 144-16,9-5-144 0,-10 1 0 0,-3 1 128 15,-4 1-128-15,-3 2 0 0,-4 1 128 0,-1 0-128 16,-3-1 160-16,1-1-160 0,-4 1 128 0,1 0-128 0,1 2 0 16,-2-2 144-16,-1-1-144 0,-1-2 0 15,-1 1 0-15,0-4 0 0,0 4 160 0,-2-1-160 0,-2 0 192 0,1 2-192 16,-1-5 192-16,-1 2-192 0,-4 0 192 0,-1 0-192 16,1-3 0-16,-3 2 0 0,-1 1 0 0,0 3 0 15,-1 1 0-15,1 2-224 0,-1 2 32 0,-1 1 16 16,1 2-304-16,6 6-64 0,-8-6-16 0,-1 3 0 15,0 0-1984-15,9 3-400 0</inkml:trace>
  <inkml:trace contextRef="#ctx0" brushRef="#br1" timeOffset="7848.56">3958 1459 6447 0,'0'0'576'0,"0"0"-576"16,0-9 0-16,0 9 0 0,-1-8 2464 0,-1-3 384 0,0 0 80 0,-1 0 16 15,1 1-1104-15,-2 3-224 16,0-2-32-16,0-1-16 0,0 0 128 0,-1-3 32 15,-2 0 0-15,1 0 0 0,-1-1-336 0,-1 0-64 16,-1 1-16-16,-2-1 0 0,0-2-688 0,2 1-144 0,0 0-32 0,-4-1 0 16,-4 2-64-16,-1 1-32 0,-3 2 0 0,-1-1 0 15,-3 3-96-15,-3 1-32 0,-4-1 0 16,-3 4 0-16,-1 1-224 0,1 0 0 0,1 3 0 0,2-1 0 16,0 5 0-16,4 1 0 0,-1 0-128 0,4 2 128 15,5 2-160-15,-3 1 160 0,2 2-128 16,3 0 128-16,1 4-144 0,-1 0 144 15,-2 2-160-15,0 0 160 0,1 3-144 0,2 2 144 0,2 0-128 0,-2 0 128 16,-3-1 0-16,1 3-128 0,-1 0 128 0,2 1 0 16,4 0 0-16,1 2-128 0,-2 5 128 0,3 0 0 0,-1-1 0 15,3 2 0-15,0 0 0 0,0 1-128 0,4 1 128 0,-1 1 0 16,2 1 0-16,3-2-128 0,0-2 128 0,2 0 0 16,2 1 0-16,1-1 0 0,4-3 0 15,1-1-160-15,1-3 160 0,-3-9 0 0,1 1 0 0,2-1 0 16,2 0 0-16,2 0 0 0,1-4 0 0,2 0 0 15,-1-1 0-15,2-1 0 0,-1-3 160 0,-1 0-160 16,1-2 160-16,1 0-160 0,1-1 0 0,-1-1 0 16,0-4 0-16,-1 0 0 0,-2 0 128 0,2 0-128 15,1 0 0-15,-2-4 144 0,1 1-144 0,0 1 0 16,1-1 144-16,0 2-144 0,-2-3 0 0,2 0 0 16,1 0 0-16,2 0 0 0,0-1 0 0,-1 0 0 15,1-2 0-15,1 1 0 0,1-2 0 0,0-1 0 16,-1 0 0-16,10-5 0 0,-4 5 0 0,-1-2 0 15,-1-2 0-15,-3 1 0 0,-2-1 0 0,-2 1 0 16,-2 0 0-16,-1-1 0 0,1 0 0 0,-2 0 0 16,-2 0 0-16,0 1 0 0,0-2 0 0,-1 1 0 15,-1-1 0-15,-3 1 0 0,0 0 0 0,-1 0 0 0,0-3 128 16,-2 2-128-16,-2 1 144 0,2-6-144 0,0 1 192 0,-3-1-192 16,-1-4 192-16,0 3-64 0,2-3 0 0,-2 1-128 15,-3 0 128-15,0 0-128 0,1-2 0 0,-1 1 0 16,-1-2 160-16,0 2-160 0,-1 1 128 0,0 2-128 15,0 3 0-15,-1-3 128 0,-1 4-128 0,1-3 0 0,1 4 0 0,-1 0 0 16,-3 1 0-16,2 2 0 16,0 0 0-16,0 3 0 0,-2 4 0 0,9 5 0 0,-10-8-176 15,0 3 48-15,-2 3 0 0,3-2 0 16,9 4-352-16,0 0-64 0,-12 0-16 0,2 5 0 16,2 0-1568-16,-1 2-320 15,1 3-64-15,0-1-10608 0</inkml:trace>
  <inkml:trace contextRef="#ctx0" brushRef="#br1" timeOffset="8202.92">3590 1572 27407 0,'0'0'592'0,"0"0"128"0,0 0 32 0,-7-6 32 0,-4 0-624 0,-1 2-160 0,-1 1 0 0,0-1 0 15,-2 0 1504-15,-2 2 272 16,-1 2 48-16,-1 2 16 0,0 2-1072 0,0 2-224 15,3 1-32-15,-3 3-16 0,-2-3-496 0,3 3-160 16,1-1 0-16,3 2 0 0,0 1 160 0,3-1-192 16,5-1 192-16,0 0-192 0,2 1 192 0,3 1 0 15,0-2-144-15,2 2 144 0,4 1 0 0,2 1 0 16,-2-1-144-16,4 0 144 0,4-1 0 0,-1 0 0 16,0-1 0-16,2 1 0 0,3 1-240 0,-4-6 64 0,-1 0 16 15,6 5 0-15,-2-1-16 0,-2-1 0 0,-1 1 0 0,-3-2 0 16,-2 0 176-16,-8-9 0 0,2 11 0 0,-5 0 0 15,-2-2 0-15,-4 1 192 0,-4 1-32 0,-2 1-16 16,-3-5 160-16,0 4 16 0,-2-1 16 0,1 1 0 16,-2-3-96-16,1-3-32 0,1-1 0 0,4-2 0 0,4 1 64 15,11-3 16-15,-13-1 0 0,13 1 0 0,0 0-288 0,0 0 0 16,0 0 0-16,0 0-10944 16,5-15-2112-16</inkml:trace>
  <inkml:trace contextRef="#ctx0" brushRef="#br1" timeOffset="9996.29">1778 4019 18431 0,'0'0'816'0,"0"0"160"0,-11 1-784 0,-3 3-192 0,-1 4 0 0,-1 2 0 16,1 2 2208-16,-4 2 400 0,1 2 80 0,-8-1 0 16,-11 2-1296-16,2 7-272 0,-1 3-48 0,-1 7-16 0,3 3-592 0,11-9-112 15,1 5-32-15,-2 5 0 0,2 2 48 0,1 4 0 16,3 3 0-16,4 3 0 0,2 1-112 0,3 1-32 15,5-5 0-15,4 1 0 0,1-1-16 0,6-4 0 16,3-2 0-16,4-5 0 0,3-5 96 0,3-3 16 16,2-4 0-16,4-3 0 0,3-2-64 0,4-6-16 15,2-3 0-15,0-2 0 0,0-7-112 16,15-6-128-16,-5-7 176 0,-13 0-176 16,1-2 256-16,4-4-64 0,3-3-16 0,2-2 0 0,1-4-32 15,0-1 0-15,-1-3 0 0,-3 1 0 0,-3-3 0 16,-3 3 0-16,-4-3 0 0,-2 2 0 0,-3 1 32 0,-5 0 0 15,-3-1 0-15,-3 1 0 0,-3 2 48 0,-2 0 16 16,-3 0 0-16,-2 2 0 0,-4-1 16 0,-3 1 16 16,-2 2 0-16,-3-2 0 0,-4 2-272 0,-5-10 128 0,1 5-128 15,-2 4 0-15,-6-1 0 0,-1 3-272 16,-3 0 16-16,-1 8 16 16,-5-3-144-16,0 3-48 15,-1 5 0-15,4-1 0 0,2 5-480 0,1 2-112 0,2 4 0 0,3 4-16 16,5 2-1920-16,-1 5-384 0,1 2-80 0</inkml:trace>
  <inkml:trace contextRef="#ctx0" brushRef="#br1" timeOffset="10395.58">1700 4415 23551 0,'0'0'1040'0,"1"8"224"0,-2 2-1008 0,0 3-256 0,-2 0 0 0,-1 0 0 16,-4-1 1072-16,1 2 160 0,-1 2 48 0,0 2 0 15,0 2-448-15,-2-1-64 0,-1 1-32 0,2-2 0 16,0 2-480-16,0-3-80 0,0-3-32 0,0-1 0 16,2 0 112-16,3-2 32 0,0-5 0 0,4-6 0 0,0 0 160 0,0 0 48 15,0 0 0-15,0 0 0 0,0 0-208 0,0 0-32 16,4-9-16-16,1-3 0 0,2-2-240 0,2-2-128 16,3-1 128-16,1-1-208 0,-1-3-144 0,1 0-32 15,1 0 0-15,0-2 0 0,1 3 64 0,-1 0 0 16,2 0 0-16,-1 4 0 0,0 2 320 0,-2 5 0 15,-3-2-144-15,-2 6 144 0,-8 5 256 0,0 0 96 16,9 5 32-16,-2 6 0 16,-4-2-128-16,-3 5-32 0,-1-1 0 0,0 7 0 0,0 3 96 0,-2 1 32 15,-1-2 0-15,-1 0 0 0,-2-1-176 0,2 0-48 16,1-3 0-16,0 0 0 0,0-4 64 0,2 0 16 16,2-1 0-16,0-1 0 0,-4-3-80 0,4-1-128 15,1-2 176-15,2 1-176 16,-3-7-384-16,0 0-192 0,5 4-48 0,-5-4 0 15,6 0-2368-15,2-4-464 0,11-4-112 0,-1-4-16 0</inkml:trace>
  <inkml:trace contextRef="#ctx0" brushRef="#br1" timeOffset="10599.91">1991 4591 13823 0,'0'0'1216'0,"0"0"-960"0,0 0-256 0,5-5 0 0,-5 5 1888 0,0 0 336 16,0 0 64-16,0 0 16 0,0 0-384 0,0 0-80 16,-5 2-16-16,-2 4 0 0,-1 0-960 0,2 3-192 15,-2 3-32-15,2-2-16 0,-4 5-272 0,4-1-48 16,-1-3-16-16,1 2 0 16,1-2-80-16,1 1-16 0,2-2 0 0,2 0 0 0,-1 0-352 0,0-3-80 15,1 0-16-15</inkml:trace>
  <inkml:trace contextRef="#ctx0" brushRef="#br1" timeOffset="11544.29">1847 6690 19343 0,'-30'-4'1728'0,"23"0"-1392"0,-3 0-336 0,3 3 0 15,7 1 1520-15,-11 4 224 0,-1-2 48 16,2 0 16-16,0-4 48 0,-3 5 0 0,-6 4 0 0,5 6 0 0,1 5-976 0,-4 8-192 15,0 4-48-15,5-1 0 0,-2 4-640 0,-2 8 0 16,2 5 0-16,0 6 0 0,-1 5 0 0,4 2 0 16,0 1 0-16,3 2 0 0,2-2 0 0,4-1 128 15,5 1 0-15,2-3 0 16,2-2-128-16,3-4 160 0,3-4-160 0,2-7 160 0,-1-5-32 16,3-5 0-16,2-5 0 0,1-4 0 0,0-3 0 15,2-2 0-15,3-7 0 0,2-4 0 0,3-5 112 0,4-5 16 16,1-4 0-16,4-4 0 0,3-3-112 0,-2-3-16 15,-1-3 0-15,2-5 0 0,-3-1-128 16,-3-4 0-16,-4 0 144 0,-1-3-144 0,-1 1 0 0,-5 1 0 16,-4 1 0-16,-2 0 128 0,-1-3 96 0,-4 4 32 15,-2-4 0-15,-3 2 0 0,-3-1 176 0,-3 2 32 16,-3 0 16-16,-4 0 0 0,0 0-48 0,-3 2-16 16,-4-1 0-16,-1 1 0 0,-3 3-224 0,1-3-32 15,-1 1-16-15,-6-13 0 0,1 7-144 0,0 3 0 0,2 2 0 16,2 6 0-16,6 5-304 0,-2 4 16 0,0 3 0 15,0 6 0 1,-1 1-352-16,-3 2-64 0,-8 3 0 0,2 1-16 16,0 6-2448-16,0 3-480 0,-11 5-112 0,12 2-16 0</inkml:trace>
  <inkml:trace contextRef="#ctx0" brushRef="#br1" timeOffset="11977.84">1836 7032 26783 0,'0'0'1184'0,"0"0"240"16,0 0-1136-16,0 0-288 0,0 0 0 0,0 0 0 0,-2 7 800 0,1 5 96 15,0 2 32-15,-2 2 0 0,-2 0-112 0,0 3-32 16,-1 6 0-16,0 4 0 0,-2-3-416 0,2 2-96 16,0 4-16-16,-1-2 0 0,-4 0-128 0,-2 10-128 15,5-6 144-15,3-13-144 0,0 0 256 0,1-2-64 16,1-4 0-16,2 0 0 0,-2-4 0 0,3-1 0 15,0-2 0-15,0-8 0 0,0 0-48 0,0 0-16 16,0 0 0-16,0 0 0 0,0 0-128 0,6-5 0 16,-4-4-192-16,3 1 192 0,2-5-304 0,1-2 64 15,-2 0 16-15,1-6 0 16,1-1-160-16,1-2-16 0,3-2-16 0,-1 0 0 0,2 0 160 16,0 0 16-16,2 1 16 0,-2 0 0 0,0 2 224 0,-2 3 0 15,-1 2-160-15,-1 3 160 0,0 2 192 0,-1 5 96 16,-2-1 32-16,-6 9 0 0,0 0 80 0,0 0 32 15,0 0 0-15,0 0 0 0,0 0-224 0,4 9-32 16,0-1-16-16,-1 3 0 0,-1 2-160 0,0 2 0 0,-4 2 0 0,1 1 0 16,0 1 0-16,-1 2 0 0,1-2 0 0,-2 1 0 15,1 0 128-15,-2 1-128 0,0-4 0 16,0 0 128-16,0-2-128 0,3 2 0 16,1-4-192-16,0 0 192 15,-1-2-800-15,1-2-32 0,0-1-16 0,0-8-9184 0,0 0-1824 0</inkml:trace>
  <inkml:trace contextRef="#ctx0" brushRef="#br1" timeOffset="12344.84">2082 7354 19119 0,'0'0'832'0,"0"0"192"15,8-7-816-15,-8 7-208 0,1-9 0 0,3 2 0 0,0 2 1024 0,1 1 176 16,2-1 16-16,-2 1 16 0,-5 4-688 0,3-5-144 15,-1 0-16-15,-2 5-16 0,0 0 32 0,0 0 16 16,0 0 0-16,0 0 0 0,0 0 160 0,0 0 16 16,0 0 16-16,0 0 0 0,0 0-144 0,0 0-16 15,9 8-16-15,-1-1 0 0,-3 1-224 0,1 1-32 16,-4-1-16-16,-1 3 0 0,1 0-160 0,-1-2 0 16,-4 1 0-16,1-1 0 0,-1 0 0 0,-1 0-176 0,-4 0 48 0,3-1 0 15,1 2 128-15,2-3-192 0,-1-1 192 16,-2 1-192-16,0-2 192 0,0 0 0 15,-1-2 0-15,1 1 0 0,5-4 256 0,0 0-32 16,0 0 0-16,0 0 0 0,0 0 16 0,0 0 0 16,11 0 0-16,-2 0 0 0,-2-5-80 0,1 2-16 15,4-2 0-15,-2 0 0 0,0-1-144 0,-3 0 0 16,4 1 144-16,-1-2-144 0,1 1 0 0,-2-1-192 16,0 2 32-16,1-2-9328 15,-1 1-1872-15</inkml:trace>
  <inkml:trace contextRef="#ctx0" brushRef="#br1" timeOffset="13734.74">5131 4401 3679 0,'0'-6'160'0,"-1"0"32"0,-16-10-192 0,17 16 0 0,-4-8 0 0,-1 2 0 0,0-5 3472 0,0 4 656 16,-1-1 128-16,1 1 32 0,-1 1-2224 0,-2-1-432 15,0 1-96-15,2-1 0 0,-2 2 0 0,1 0 0 16,2-2 0-16,-2 1 0 0,-2-1-448 0,-1 3-96 16,-3-2-16-16,1 2 0 0,2 1-208 0,-3-1-64 15,-3 2 0-15,-1 2 0 0,-1 1-112 0,0 3-16 0,-3 0-16 0,-3 4 0 16,-2 2-320-16,1 2-64 15,-1 0-16-15,-2 2 0 0,-2 2-160 0,1 2 0 16,0 0 0-16,11-2 0 0,-2 1-160 0,0 5 160 16,0-3 0-16,0 8-144 0,2 0 144 0,3 4 0 15,0 3-144-15,2 4 144 0,1 4 0 0,3 1-144 16,2 2 144-16,1 3 0 0,5 2 0 0,1-3-128 0,1-1 128 16,5-1 0-16,1 1 0 0,5-2 0 0,1-2-128 15,4-3 128-15,3-5 0 0,3-4 0 0,3-3 0 16,4-2 0-16,3-4 0 0,2-3 0 0,0-1 0 15,2-5 0-15,-3-3 0 0,1-4 0 16,1-2 176-16,-1-5-176 0,-2-3 144 0,2-1-144 0,2-3 0 16,18-11 144-16,-6-2-144 0,-1 0 0 0,1-2 0 0,-6 2 0 15,-4-1-128-15,-3-2 128 0,-2 0 0 16,-4-1 0-16,-5-3 0 0,-2 1 0 0,-1-1 0 0,-2 0 0 16,-2 1 0-16,1-1 0 0,-4-1 0 0,-2-1 0 0,-2-1 0 0,-4 1 0 15,-1 0 0-15,-2 0 128 0,-3-2-128 16,-2 0 0-16,-3-1 0 0,0 2 128 0,-1-1-128 0,-3 2 0 15,-4 0 144-15,0-1-144 0,-1 2 0 0,0-2 0 16,-2 4 0-16,-2 4 128 0,0 0-128 0,-2 3 0 16,-3 2 128-16,-1 1-128 0,-3-1 0 0,0 5 0 15,0 2 0-15,-3 4 128 0,-4-2-128 16,1 5-160-16,-2 2 160 0,1 2-208 0,2 0-160 0,3 1-16 16,5 2-16-16,3 3 0 15,2-1-640-15,5 5-128 0,1-1-32 0,5 3-14112 16</inkml:trace>
  <inkml:trace contextRef="#ctx0" brushRef="#br1" timeOffset="14424.07">4929 4673 19343 0,'0'0'848'0,"0"0"192"0,0 0-832 0,0 0-208 15,0 0 0-15,0 0 0 0,-5-5 1680 0,5 5 304 16,-9-3 48-16,1 5 16 0,-1 2-496 0,1 2-80 15,2 6-32-15,-2 2 0 0,0 7-1072 0,-1 2-224 16,-4 6-144-16,0-2 192 0,1 3-32 0,-1 0 0 16,1-2 0-16,3-1 0 0,1-2 0 0,-1-3 0 15,3-5 0-15,1-1 0 0,-1-2 32 0,4-3 16 16,0-1 0-16,2-10 0 0,0 0 80 0,0 0 16 16,0 0 0-16,0 0 0 0,0 0-160 0,0 0-16 15,0 0-128-15,7-12 192 0,-1-1-192 0,2-5 0 0,1 0-144 0,2-2 144 16,1 1-256-16,2-1 32 0,3-2 16 0,0-2 0 15,-4-2-48-15,0 2 0 0,-1-5 0 0,-2 1 0 16,0 2 256-16,1 3-192 16,-1 2 192-16,1 4-192 0,-2 3 192 0,-3 2 0 15,1 3 0-15,-7 9-144 0,0 0 304 0,0 0 64 0,0 0 16 0,0 0 0 16,0 0 112-16,0 0 32 0,3 16 0 0,-2 2 0 16,-2 0-224-16,-1 0-32 0,-2 4-128 0,2-2 192 0,-1 1-192 0,1 1 0 15,-1-1 0-15,0-2 0 0,1-2 0 16,0 2 0-16,1-4 0 0,-2 1 0 0,0-3 128 0,0 0 0 15,3-13-128-15,-3 10 192 0,1 1-192 0,0 1 0 16,4 2 0-16,-1-4 0 16,0-2-464-1,1 0-192-15,-2-8-48 0,0 0 0 0,5 7-2672 0,0-5-528 0</inkml:trace>
  <inkml:trace contextRef="#ctx0" brushRef="#br1" timeOffset="14818.82">5214 4780 18431 0,'0'0'1632'0,"0"0"-1312"0,0 0-320 0,0 0 0 0,-3-9 1664 0,3 9 272 15,-3-5 48-15,3 5 16 0,0 0-800 0,0 0-176 16,0 0-16-16,0 0-16 0,0 0-288 0,16 7-48 16,-4 0-16-16,-1 0 0 0,-11-7-384 0,10 11-64 15,-10-11-32-15,5 13 0 0,-5-13-32 0,1 12 0 0,-1-12 0 16,-4 12 0-16,-1-2-128 0,0 1 160 0,0-1-160 0,-2-3 160 15,1 2-160-15,-4-1 0 0,1-5 0 0,-1 1 0 16,-2 2 0-16,2-5-176 0,10-1 48 0,-9 1 0 16,9-1 128-16,0 0-208 0,0 0 80 0,-8 0 128 15,1-1-320-15,7 1 48 0,0 0 16 0,0 0 0 16,0 0 256-16,0 0-160 0,12 0 160 0,0 1-128 16,-12-1-80-16,17 4-16 0,-2 1 0 0,0 2 0 0,-5-1 224 0,0 2 0 15,-2-1-160-15,0 3 160 0,-3 1 0 0,-2 2 192 16,-4-3-32-16,-1 0 0 0,2-10 208 0,-5 12 32 15,-1 0 16-15,-4-2 0 0,0 1-96 0,0 3-32 16,-2 0 0 0,0 2 0-16,-1-3-288 0,0-4 0 0,-3-1 128 0,1 0-128 15,-1-2-1376-15,3 0-336 0,-10 1-64 16,23-7-16-16</inkml:trace>
  <inkml:trace contextRef="#ctx0" brushRef="#br1" timeOffset="15672.55">5198 7576 17503 0,'0'-14'1552'0,"-1"0"-1232"0,-2-2-320 0,-1 3 0 0,-4 3 2432 0,-1 1 416 0,-1-3 96 0,-1 5 0 16,-2-2-1456-16,-1 1-288 15,0 3-64-15,-2 1-16 0,-1 6-32 0,0 0-16 16,0 5 0-16,4 2 0 0,-4 0-592 0,-1 3-112 0,-3 5-32 0,0 5 0 16,2 4-336-16,-2 3 0 0,-3 2 0 0,1 4 0 15,1 3 0-15,-1 4-160 0,4 2 160 0,-6 26 0 16,7-3 0-16,5-3 0 0,2-2 0 0,7-21 0 16,2 0 0-16,2 1 0 0,2 0 0 0,4-3 0 15,3-3 128-15,1-3 48 0,3-3 0 16,3-3 0-16,4-4-176 0,0-4 0 0,4-6 0 15,2-4 0-15,3-4 128 0,15-6-128 0,-2-5 0 16,2-10 128-16,4-5-128 0,2-4 0 0,1-3 0 0,-2-5 128 16,-3-2-128-16,-6-3 0 0,-3-1 0 0,-5 1 0 0,-2 0 0 15,-4 1 0-15,-2-1 144 0,-5 1-144 0,-2-1 160 16,-4 1-32-16,-2-1-128 0,-3 0 192 0,-5 1 48 0,-3 1 0 16,-5 1 0-16,-3 1 0 0,-2-1-48 0,-2 3 0 15,-2 2 0-15,-2 4 0 0,-2 3-64 0,-1 3 0 16,0 3-128-16,2 4 192 0,2 3-192 0,0 1-192 15,0 2 48-15,-1 3 0 16,-2 4-512-16,1 0-112 0,0 2 0 0,1 2-16 16,1-1-1952-16,0 5-384 0,1 3-80 0,1 0 0 0</inkml:trace>
  <inkml:trace contextRef="#ctx0" brushRef="#br1" timeOffset="16189.37">5391 7885 18431 0,'-11'-13'1632'0,"6"3"-1312"15,0 0-320-15,-2 0 0 0,-2-1 2464 0,-1-1 416 0,-2-1 96 16,-5-3 16-16,-4-1-1456 0,-1 0-304 0,0 2-48 0,1 2-16 16,-1 1-160-16,1 4-48 0,-2 2 0 0,-1 4 0 15,-2 4-624-15,3 0-128 0,-1 3-16 0,-1 7-16 0,-1 3-176 0,3 3 0 16,3 1 0-16,1 2 0 0,2-1-192 0,4 2 192 15,2-3-160-15,4 1 160 0,3-3-128 0,2-3 128 16,2-1 0-16,0-13-144 0,6 12 144 0,-6-12-208 16,0 0 80-16,11 9 128 0,2-4-224 0,3-2 80 15,1-6 16-15,1 0 0 0,-2-4-64 16,3-2-16-16,4-2 0 0,1-4 0 0,1 0-16 16,2 2 0-16,1-4 0 0,1 2 0 0,-1-1 80 15,-2 4 16-15,-2 3 0 0,-3 5 0 0,-3 2 128 16,-2 6 0-16,-5 4 0 0,-3 2 0 0,-3 4 192 0,-1 6 80 15,-2 2 16-15,-2 5 0 0,-2 5-48 0,0 2-16 16,-2 1 0-16,-2 0 0 0,0 2-64 0,-2-5-16 16,0 2 0-16,-1-1 0 0,-1-1-144 0,-2-1 160 15,0-2-160-15,1-1 160 0,-1-4-160 0,-1-2 0 16,0-3 0-16,0-5 0 0,1-1 160 0,0-5-160 16,-1-3 192-16,0-2-192 0,-2-5 256 0,-1-3-64 15,2-4-16-15,0-1 0 0,1-5-176 0,2-2 192 0,-1-3-192 16,3-4 192-16,4 1-192 0,1-2 0 0,-1 3 144 15,3 1-144-15,4 0 0 0,0 3 0 16,1 2 0-16,1 0 0 0,6 3 0 0,3 2-208 0,4-1 16 0,4 3 16 16,0 1-80-16,5 4-32 15,3-2 0-15,4 3 0 16,8 3-2272-16,-3 0-464 0,-3 0-96 0</inkml:trace>
  <inkml:trace contextRef="#ctx0" brushRef="#br1" timeOffset="17589.75">5204 5732 23439 0,'0'0'1024'0,"0"0"240"0,0 0-1008 0,0 0-256 0,-23-8 0 0,23 8 0 0,0 0 864 0,0 0 128 16,4 9 32-16,2 7 0 0,1 2-192 0,2 3-16 15,1 4-16-15,1 2 0 16,1 4-432-16,-1 4-96 0,1 7-16 0,0 4 0 16,0 2 0-16,-3 4-16 0,-3 3 0 0,-1 4 0 0,-2 1-64 0,-3 3-16 15,-3 1 0-15,1 2 0 16,-2-1-160-16,-1 0 160 0,-3-4-160 0,3-19 160 0,-3 2 0 0,-1 1 0 15,-2 0 0-15,0-3 0 0,-1 1 0 16,-1-1 0-16,0-3 0 0,1-4 0 0,0-4-160 0,2-3 0 16,-1-1 0-16,2-2 0 0,1-2-368 0,2-3 48 15,-2-3 16-15,2-4 0 16,-1-4-384-16,3-3-80 0,-1-2 0 0,5-4-16 16,0 0-672-16,0 0-128 0,-4-9-16 0,1-1-10000 0</inkml:trace>
  <inkml:trace contextRef="#ctx0" brushRef="#br1" timeOffset="17847.9">5062 6969 11967 0,'0'0'1072'0,"0"0"-864"0,-2-5-208 0,2 5 0 16,-4-5 2640-16,4 5 496 16,-5-2 80-16,5 2 32 0,-3 0-1520 0,3 0-320 15,-3 8-48-15,3 1-16 0,2 6-528 0,-1 3-112 0,2 1-32 0,1 3 0 16,1 2-240-16,-1 1-48 0,0-3-16 0,1 3 0 16,0 1 16-16,0-2 16 0,-1 1 0 0,-1-4 0 15,1 1-16-15,1-3-16 0,-1-4 0 0,0-2 0 16,0-2-48-16,-1-2 0 0,-3-9 0 15,6 4 0-15,-6-4 128 0,0 0 0 0,0 0 16 0,0 0 0 16,8-3-80-16,1-2 0 0,0-4-16 0,0-3 0 16,0-2-224-16,1-3-144 0,2 0 192 0,1-5-192 15,3 1 0-15,1-5 0 0,0 2 0 0,0-3 0 16,0-2-768-16,4 3-48 0,-1 0-16 16,0 1 0-16,-2 3-1200 0,-2 1-240 0,1 2-48 15,-2 2-16-15</inkml:trace>
  <inkml:trace contextRef="#ctx0" brushRef="#br1" timeOffset="18203.41">5702 6738 19343 0,'0'0'1728'0,"0"0"-1392"0,-5-6-336 0,-1 0 0 0,-2 1 2240 0,0 1 368 15,-1 2 80-15,-1-1 0 0,0 4-832 0,0 3-160 16,0 2-32-16,-1 0-16 0,-2 7-768 0,1 0-160 15,1 5-16-15,-1 2-16 0,0 2-496 0,3-5-192 0,-3 3 128 16,1 2-128-16,-1 5 0 0,1-1 0 16,1 3 0-16,1 1 0 0,2-1 0 0,-1 10 0 0,3-12 0 0,4-10 0 15,2-1 0-15,2-2 192 16,1-2-192-16,1-2 192 0,2-2-192 0,0-3 0 16,2-2 144-16,2-3-144 0,1-3 0 0,-1-1 0 0,1-2 0 0,1-1 0 15,0 1 0-15,2-6 0 0,-1 3 0 0,0-2 0 16,-1 1 0-16,-1 0 0 0,-4-2 0 0,-2 3 0 15,-2 2 0-15,-2-3 176 0,-5 2-48 0,-2 1 0 16,-4 1 192-16,-3 1 48 0,-4-2 0 0,-1 3 0 16,0 2-208-16,-2 2-32 0,-2 0-128 0,1 0 192 15,5 4-192-15,-1-2-288 0,4 2 64 0,2-4-11584 16,10 0-2320 0</inkml:trace>
  <inkml:trace contextRef="#ctx0" brushRef="#br1" timeOffset="18951.91">4257 5644 9215 0,'11'-9'816'0,"1"-1"-656"16,0-2-160-16,0 2 0 0,-3-1 2512 0,0-1 480 16,-4 1 80-16,0-1 32 0,3 2-1776 0,-4 0-368 15,-1 1-64-15,-5 2 0 0,0-1 96 0,-5 2 32 16,-2 4 0-16,0 4 0 0,-4 4 448 0,-4 4 80 15,-4 4 32-15,-6 5 0 0,-11-2-976 0,-5 9-192 16,-8 6-32-16,-2 9-16 0,-6 2-368 0,0 6 144 16,2 1-144-16,-6 3 0 0,-3 3 0 0,-5-1 0 15,0 0 0-15,-1-3 0 0,4 1 0 0,6 1 0 16,4-7 0-16,1 1 0 0,-3-2 0 0,4-5 160 0,4-3-32 0,1-1 0 16,5-2 48-1,5-1 0-15,1-4 0 0,16-11 0 0,1 4-32 0,1-4 0 0,0 2 0 0,-4 6 0 16,7-4-144-16,3-4 160 0,3-6-160 0,5-1 160 15,4-6-160-15,4-6-176 0,0 0 48 0,0 0 0 16,0 0-48-16,0 0 0 0,0 0 0 0,0 0 0 16,0 0-208-16,0 0-32 0,0 0-16 0,0 0 0 15,0 0-224-15,0 0-48 0,0 0-16 0,0 0 0 16,0-13-624-16,0 13-112 16,3-17-16-16,1 4-10800 0</inkml:trace>
  <inkml:trace contextRef="#ctx0" brushRef="#br1" timeOffset="19233.82">2962 6428 9215 0,'0'0'816'0,"-9"9"-656"16,0 1-160-16,-3 5 0 0,-4 3 4112 0,1 3 800 15,-2 0 144-15,-4 4 48 0,-5-2-3552 0,8-2-704 16,-2 2-144-16,2 5-16 0,-2-1-112 0,-7 10-32 16,-3-5 0-16,5-6 0 0,3-5-352 0,2-3-64 15,3 1 0-15,8-9-128 0,2-2 512 0,1-3-16 16,6-5 0-16,0 0 0 0,0 0-64 0,0 0-16 15,0 0 0-15,0 0 0 0,0 0-416 0,15-6 0 16,-1-4 0-16,3 3-176 0,2-4 48 0,1 3 0 16,-2-1 0-16,2 1 0 0,1 1 0 0,0 0 0 0,-3 2 0 15,1 1 0-15,2 0 128 0,-1 1-160 16,-6 2 160-16,2-1-160 0,-1 2 32 0,0 0 0 0,-2 1 0 0,0 1 0 31,4 1-544-31,-2 0-96 0,0-2-32 0,-3 2-13376 0</inkml:trace>
  <inkml:trace contextRef="#ctx0" brushRef="#br1" timeOffset="20456.23">3832 6394 15663 0,'-4'-13'1392'0,"2"3"-1120"15,2 0-272-15,0 0 0 0,0-2 2432 0,2-1 416 16,0-1 96-16,2 0 0 0,3 2-2032 0,-1-1-400 15,-1-2-96-15,3 2-16 0,4 3 544 0,-2 3 96 16,-3-2 32-16,3 5 0 0,3 0-464 0,-13 4-96 16,12-1 0-16,-12 1-16 0,13 4-176 0,-13-4-16 15,13 8-16-15,-13-8 0 0,11 10-64 0,-7 3-16 16,-2 2 0-16,-3 0 0 0,-7 0-208 0,2 3 0 0,-2 3 0 0,-4 1 0 16,-6 0-144-16,1 0-80 0,1-2-16 15,2 2 0-15,-1-2 240 0,4-2-192 0,0-3 192 0,2 0-192 16,1-1 192-16,2-2 0 15,1-3 192-15,5-9-192 0,0 0 272 0,0 0-48 0,0 0-16 0,0 0 0 16,10 3-208-16,-10-3 128 0,13-2-128 0,1 1 0 16,3-3 0-16,2 2-128 0,3-4-16 0,-1 0 0 0,-3 1-176 0,3 2-48 15,1 2 0-15,-1 2 0 16,-3 4-784-16,-2 0-144 16,-3 5-48-16</inkml:trace>
  <inkml:trace contextRef="#ctx0" brushRef="#br1" timeOffset="20983.57">2744 7438 7359 0,'0'0'320'0,"-6"7"80"0,-3-1-400 0,1 0 0 15,0 0 0-15,0 2 0 0,0 0 1952 0,3 1 304 16,4-3 64-16,0 1 16 0,-5-1-416 0,0 0-64 15,-2-1-32-15,3-1 0 0,5-4-32 0,1 9 0 0,4 1 0 0,3 3 0 16,0 0-1088-16,2 2-240 0,2 0-32 0,2 1-16 16,2 1 96-16,4 2 32 0,1 4 0 0,-1-2 0 15,5 1 16-15,5 1 0 0,3 2 0 0,23 8 0 16,-1 0-112-16,-18-13 0 0,4 1-16 0,2-2 0 16,2 1-160-16,4-2-16 0,-1 0-16 0,3 2 0 0,4-4-48 0,2-2 0 15,2-1 0-15,-1-1 0 0,-3-1 32 0,-2-3 0 16,-3 1 0-16,-3-2 0 15,-3-3-32-15,-2 0-16 0,-3-4 0 0,-1 2 0 0,-2 1 0 0,-3 0 0 16,-4 1 0-16,-5-3 0 16,0 0-48-16,-2 0 0 0,0-1 0 0,-4 3 0 15,-1-2-128-15,-2-1 0 0,-4 0 0 0,1-1 0 0,0-2-240 16,-3 1-80-16,-1 1 0 0,1 1-16 16,3 0-560-16,-3 0-96 0,-1 0-32 15,0-4 0-15,1 1-704 0,-5-2-160 0,-4 5-32 0,0 0-11712 16</inkml:trace>
  <inkml:trace contextRef="#ctx0" brushRef="#br1" timeOffset="21276.59">4169 7909 4607 0,'0'0'400'0,"0"0"-400"16,0 0 0-16,0 0 0 0,-6 1 4640 0,-1 1 848 16,-1 1 160-16,2-3 48 0,1 3-3104 0,2 1-608 0,3-4-128 15,-3 9-32-15,3 3-848 0,0-12-160 0,3 9-48 0,5 4 0 16,-8-13-480-16,9 9-96 0,-1 0-32 0,2-1 0 15,1-1 32-15,0-2 0 0,1 0 0 0,1 0 0 16,-1-1 48-16,6 1 16 0,-1-1 0 0,-6-2 0 16,-4-2-80-16,3 0-16 0,0 0 0 0,-1 0 0 15,-9 0-32-15,0 0 0 16,0 0 0-16,8 0 0 0,-8 0-128 0,0 0 192 0,0 0-192 0,0 0 192 16,0 0-192-16,0 0 128 0,1 10-128 0,-1-2 128 0,-1 2-128 0,-3 2 0 15,-3 1 144-15,-2 1-144 16,-2 2 0-16,-1 0 0 0,0 6 0 0,-1-1-128 15,0-3-320-15,-4 0-64 16,-4-1-16-16,-11 8 0 0,2-6-1936 0,9-7-384 0,-1-1-80 0</inkml:trace>
  <inkml:trace contextRef="#ctx0" brushRef="#br1" timeOffset="21828.12">3344 8484 28159 0,'0'0'1248'0,"-6"-1"256"0,-1-2-1200 0,0 0-304 16,0-1 0-16,1 1 0 0,3-1 800 0,-1-2 96 15,0 1 32-15,4-3 0 0,2-1-176 0,1 0-48 16,2 0 0-16,3-1 0 0,1-1-544 0,4 1-160 0,0 1 0 0,3-2 0 16,-1 1 0-16,2 3 144 0,3 2-144 0,-2 1 0 15,0 1 192-15,-1 3-192 0,-4 3 192 0,0 1-192 16,1 3 128-16,-5 0-128 0,-3 2 0 0,-3 1 0 16,-2-1 128-16,-2 2-128 0,-3 2 0 0,-3 3 0 0,0-3 0 15,-3 4 0-15,-1 1 0 0,-2 1 0 0,-2-2 0 0,0 0 0 16,-1-1-192-16,3 0 192 0,3-3 0 15,-1 0 0-15,1-4 0 0,1 2 160 0,2-5-160 0,2-1 0 16,-2-2 0-16,7-3 0 16,0 0-240-16,0 0 80 0,0 0 16 0,0 0 0 0,0 0-96 0,0 0-16 15,0 0 0-15,11 5 0 16,-1 0 112-16,1 1 16 0,0-1 0 0,1 0 0 16,-2 2 0-16,1-3 0 0,-3 2 0 0,0 2 0 15,-2 1 128-15,-1 1 0 0,-2 2 0 0,-2-3 128 0,-1 2 144 16,-1 0 48-16,-2 3 0 0,-1 0 0 0,-1 0 16 0,-1 2 16 15,-2-1 0-15,-1 1 0 0,0 1-96 0,-1 0 0 16,0-1-16-16,1-2 0 0,0-1-80 16,-2-1-16-16,0 0 0 0,1-3 0 0,3-3 64 0,-1-1 16 15,1 1 0-15,7-6 0 16,0 0-560-16,0 0-112 0,0 0-32 0,-8-8-15472 0</inkml:trace>
  <inkml:trace contextRef="#ctx0" brushRef="#br1" timeOffset="23287.37">1949 5185 21311 0,'0'0'944'0,"-5"-3"192"0,-3-1-912 0,0-2-224 0,0 5 0 0,-1-1 0 16,-1-1 1552-16,-3 4 272 0,1 3 48 0,-1 7 16 15,0 3-624-15,1 5-128 0,-2 5-32 0,2 7 0 16,-1 6-816-16,1 3-160 0,1 10-128 0,-1 2 144 16,3 6-144-16,1 6 0 0,0 7 0 0,2-1 0 15,3 2 0-15,3 0 0 0,0-3 0 0,3 0 0 0,1 0 0 16,1-7 0-16,1-2 128 0,1-4-128 16,1-3 192-16,-1-5-32 0,1-3-16 0,-1-1 0 15,1-8-144-15,1-5 192 0,-1-2-192 0,-1-3 192 16,0-1-192-16,-1-3 128 0,0-2-128 0,0-6 128 0,1-1-352 0,-1-3-80 15,2-1-16-15,-4-1 0 16,-4-8-384-16,0 0-64 0,0 0-32 0,0 0 0 16,0 0-1632-16,-7-9-336 0,-2-4-64 0</inkml:trace>
  <inkml:trace contextRef="#ctx0" brushRef="#br1" timeOffset="23540.78">1662 6394 8287 0,'0'0'736'0,"0"0"-592"15,0 0-144-15,0 0 0 0,-6-5 2064 0,6 5 384 16,0 0 80-16,0 0 16 0,-8-2-480 0,3 2-80 15,5 0-32-15,0 0 0 0,-2 8-864 0,6 4-160 16,3 1-32-16,1 4-16 0,2 1-272 0,2 3-48 16,-2 1-16-16,3 0 0 0,0-2 32 0,0-2 0 15,-2 1 0-15,2 0 0 0,-1 2-192 0,1-1-16 16,0-4-16-16,-2 0 0 0,-2-3 16 0,-1-1 0 16,1-3 0-16,-1 1 0 0,-1-2-80 0,-1-3-16 0,-6-5 0 0,7 4 0 15,-7-4 112-15,0 0 0 0,0 0 16 0,6-1 0 16,1-4 96-16,-1-4 16 0,1-4 0 0,1-2 0 15,0-3-272-15,1-1-48 0,0-2-16 0,0-1 0 32,0-2-592-32,3-2-112 0,6-4-32 0,-1-3-10704 0,0 0-2160 0</inkml:trace>
  <inkml:trace contextRef="#ctx0" brushRef="#br1" timeOffset="23961.15">2188 5700 13823 0,'0'0'1216'0,"0"0"-960"15,-6-2-256-15,0-1 0 0,-1 2 2832 0,-4 0 528 16,-5-3 96-16,3 2 32 0,3 2-1520 0,2 0-304 16,3-2-64-16,-1 2-16 0,4-4-672 0,0 1-128 15,1-2-16-15,1 5-16 0,5-6-496 0,1-2-112 0,0-3-16 0,2 0 0 16,0-5 0-16,-1 2-128 16,1-1 192-16,-1 0-64 0,1 0-128 0,-3 4 192 0,-1 0-192 0,-2 3 192 15,1 2-192-15,-3 6 0 0,0 0 0 0,0 0 0 16,0 0 0-16,0 0 0 15,-4 11 0-15,0 4 0 0,0 4 0 0,0 9-144 0,-2 0 144 0,-1 5 0 16,1 1 0-16,1 0-128 0,1-4 128 0,1 0 0 16,0-3 0-16,3-2 0 0,3-3 0 0,2-4 0 15,0-2 0-15,2-4 0 0,1-3 0 0,4 3 0 32,-1-3-560-32,-2-5-96 0,2-3-32 0,3-2-14496 0</inkml:trace>
  <inkml:trace contextRef="#ctx0" brushRef="#br1" timeOffset="25289.75">3045 2557 2751 0,'24'-12'256'0,"-24"12"-256"0,3-9 0 0,-3-1 0 16,0 10 4192-16,-2-11 800 0,-2 2 144 0,-2 3 48 15,-5-3-2784-15,1 2-544 16,2 5-128-16,-2 0 0 0,-1 1-640 0,1 4-128 0,-2 2-32 0,-2 4 0 15,-6 8-704-15,1 4-224 0,-5 5 128 0,1 6-128 0,-3 5 128 16,-3 3-128-16,0 3 144 0,-2 6-144 0,-3 1 192 0,0 4-64 16,0 1-128-16,-1 2 192 0,-3-1-48 15,1 1-16-15,-1 2 0 0,2-3 0 0,3-1 64 0,0-3 0 16,2-2 0-16,2-6 0 16,7 0-32-16,2-3 0 0,2-2 0 0,4-1 0 0,3-2-160 0,5-14 160 15,1-1-160-15,-1 6 160 0,5-6-160 0,1-4 0 16,0-4-160-16,1-5 160 15,2-1-512-15,-3-7-16 0,0 0 0 0,0 0 0 16,0 0-144-16,0 0-32 0,0 0 0 0,0 0 0 16,-1-11-576-16,-2-7-128 0,2 0-32 0</inkml:trace>
  <inkml:trace contextRef="#ctx0" brushRef="#br1" timeOffset="25557.31">2207 3449 9215 0,'0'0'816'0,"0"0"-656"0,0 0-160 0,0 0 0 0,0 0 2032 0,0 0 368 16,0 0 80-16,-14 1 16 0,0-1-688 0,0 7-128 0,1 6-16 0,3 5-16 15,1 7-880-15,2 3-192 0,1 4-16 0,1 3-16 16,-1 3-64-16,1-11-16 0,1 1 0 16,2 2 0-16,-1 1-16 0,0 0-16 15,1-1 0-15,1-3 0 0,1-2-128 0,0-1-32 0,1-5 0 0,0 6 0 16,0-5 80-16,1-10 16 0,0-1 0 0,1-2 0 16,-3-7 128-16,0 0 16 0,0 0 16 0,0 0 0 0,0 0-32 0,0 0-16 15,9-3 0-15,4-2 0 0,-1-3-112 0,-4 1-32 16,1 0 0-16,-1-2 0 0,2-2-144 0,2-1-16 15,0-1-16-15,2-2 0 0,0-5-160 0,3 2 160 16,0 0-160-16,-3-1 160 0,1-1-384 0,-1 1-80 16,2 2-16-16,-1 2 0 15,5-5-1856-15,6-2-384 0,-5 4-80 0,-7 1-10784 16</inkml:trace>
  <inkml:trace contextRef="#ctx0" brushRef="#br1" timeOffset="25940.04">1933 3032 19343 0,'-5'-5'1728'0,"-1"-1"-1392"15,-2 2-336-15,0-3 0 0,-1-5 1936 0,2 0 320 0,5-2 64 16,4 1 16-16,2-2-1376 0,4 0-256 0,3-2-64 0,-1-1-16 16,4-3-368-16,3 0-64 0,0 0 0 0,0 1-16 15,-1-3-176-15,-1 1 0 0,0 2 0 0,-1 1 0 16,0-2 0-16,0 3 0 0,-3 2-192 0,-3 0 192 16,-3 3-192-16,1 4 192 0,-6 9-160 0,0 0 160 15,0 0 0-15,0 0 0 0,0 0 0 0,-3 12 0 0,-4 5 0 16,1 4 0-16,-2 3 0 0,0 4 0 15,-1 3 208-15,1 0-64 0,0 2-16 0,3-6 0 16,1-1 0-16,3-2-128 16,1-3 192-16,3-2-64 0,1 0-128 0,1-3 160 0,1-5-160 15,5 2 160-15,4-4-160 0,1 2-272 0,2-6 64 0,-2 0-13552 16</inkml:trace>
  <inkml:trace contextRef="#ctx0" brushRef="#br1" timeOffset="26705.8">3905 2716 13823 0,'-2'-8'1216'0,"2"-2"-960"0,0 2-256 0,0-5 0 0,0 13 1472 0,4-10 240 0,0 2 48 0,-4 8 16 15,5-9-752-15,-5 9-128 0,0 0-48 0,13-2 0 16,-1 6-240-16,4 0-48 0,2 5-16 0,4 8 0 15,4 5-240-15,2 7-48 16,3 5-16-16,2 6 0 0,0 7-240 0,4 6 0 0,-1 7 0 0,-11-14 0 16,3 11 0-16,2 3 0 0,3 1 0 0,3 7 0 15,-1-1 160-15,3 6-16 0,1 3 0 0,0-2 0 16,-1-5-144-16,-2-5 192 0,-2-4-192 0,-4-6 192 16,-4-5-192-16,-4-4 0 0,-1-5 0 0,-5-2 0 15,-4-6 208-15,-3-2-32 0,-3-4-16 0,1-2 0 16,-2-3 224-16,-1-2 64 0,0-4 0 0,-2-2 0 15,0 0 64-15,-2-3 0 0,0-2 16 16,0-8 0-16,0 8-96 0,0-8-32 0,0 0 0 16,0 0 0-16,0 0-128 0,0 0-16 0,0 0-16 0,0 0 0 15,0 0-240-15,0 0 0 0,6 1 128 0,-1 2-128 16,-5-3-496-16,0 0-144 0,8-2-16 0,-4 0-8880 16,-4 2-1760-16</inkml:trace>
  <inkml:trace contextRef="#ctx0" brushRef="#br1" timeOffset="27854.62">4920 3242 13823 0,'-13'10'608'0,"7"-3"128"0,0 3-592 0,3-2-144 16,-3 1 0-16,1 0 0 0,0-4 2496 0,-2-1 448 15,1-4 112-15,-1 0 16 0,7 0-1568 0,0-4-304 0,2-1-64 0,2-1-16 16,1-1-480-16,7-6-80 16,-1-1-32-16,-3 1 0 0,2-2-528 0,6-9 0 15,-2-5 0-15,2 3 0 0,-3 1 0 0,0-2 0 0,0 2 0 0,-4 4 0 16,-2 1 176-16,-2 3-176 0,-2 4 160 0,-1 2-160 16,0 0 288-16,-4 3-32 0,2 8-16 0,0 0 0 15,0 0 192-15,0 0 32 0,0 0 16 0,-2 11 0 16,-2 2-320-16,-1 6-160 0,-3 6 160 0,3-4-160 15,-2 4 0-15,2 2 0 0,-2 5-128 0,2 0 128 0,-1 2-128 0,-2 10 128 16,4-6 0-16,3-14 0 0,-2-1 0 0,4 1 0 16,2-6 0-16,-1 0 0 0,0-5 0 0,0-1 224 15,2-2-64-15,0-2-16 0,-4-8 16 0,5 9 0 16,-5-9 0-16,0 0 0 16,0 0-160-16,0 0-144 0,6 4 144 0,1 0-208 15,0-1-1712 1,-7-3-352-16</inkml:trace>
  <inkml:trace contextRef="#ctx0" brushRef="#br1" timeOffset="29875.04">4400 630 4607 0,'13'-15'400'0,"-13"-1"-400"15,0-1 0-15,0 3 0 0,0 1 3280 0,1 2 576 16,1 1 112-16,-4 2 32 0,-2 0-1728 0,1 4-352 15,3 4-64-15,0 0 0 0,0 0-672 0,0 0-128 16,3 21-32-16,1 5 0 0,-1 4-512 0,1-10-128 16,0 2 0-16,1 5-16 0,0 1-128 0,-2 4-32 15,-1 6 0-15,1 4 0 0,1 5-32 0,-1 37-16 16,-3-14 0-16,1-13 0 0,1-8 48 0,-2-8 16 16,-1-5 0-16,1-3 0 0,1-8-96 0,-1-2-128 15,0-3 176-15,2-2-176 16,2 0-496-16,-2-5-208 0,-2-13-32 0,0 0-16 15,0 0-1872-15,8-1-384 0,1-11-80 0</inkml:trace>
  <inkml:trace contextRef="#ctx0" brushRef="#br1" timeOffset="30207.03">4456 525 10127 0,'0'0'896'0,"7"-8"-704"0,-2 1-192 0,1 1 0 16,2-2 2928-16,1 0 544 0,6 3 112 0,3 0 32 15,1-2-2128-15,6 3-416 0,3-1-96 0,0 1-16 0,5 0-304 16,2 2-64-16,2-2-16 0,0 0 0 0,0-3-336 0,-1 2-80 16,-2-1-16-16,0-2 0 0,0-3-16 0,-1 4-128 15,-5-1 192-15,1 1-64 16,0 2-128-16,-5 2 160 0,-3 2-160 0,-2 4 160 0,-4 3-160 0,-2 1 0 16,-4 2 0-16,-2 5 0 0,-2 6 0 0,-2 3 192 15,-5 6-192-15,0 5 192 0,-6 2-64 0,-1 3 0 16,0 2 0-16,-2 2 0 0,0 0 112 15,-1 4 16-15,-1 5 0 0,2 3 0 0,4-1-256 0,3-3 0 16,1-8 128-16,4-1-128 0,2-7 0 0,2-2 0 16,3-4 0-16,1-2 0 0,2 0-144 15,-1-2-128-15,0-2-32 0,0 1 0 16,-4-4-608-16,1-4-128 0,-6-6-32 0,0 3-7376 16,-1 1-1488-16</inkml:trace>
  <inkml:trace contextRef="#ctx0" brushRef="#br1" timeOffset="30449.97">4404 1615 15663 0,'0'0'688'0,"0"0"144"0,0 0-656 0,-4-7-176 0,1 2 0 0,3-3 0 16,3-1 2768-16,9 0 528 0,3-3 96 0,6 3 32 15,1 0-1888-15,8-2-384 0,4 0-80 0,3 2-16 16,2-2-288-16,1 3-48 0,-1 0-16 15,-1 2 0-15,-3-1-288 0,-1 2-64 0,-2 0-16 0,-1 0 0 16,-4 0-80-16,-1 1-32 0,-5 1 0 0,-2-1 0 16,-5 1 0-16,-1 1 0 0,-1 1 0 0,-12 1 0 15,0 0-512-15,0 0-96 0,5 5-32 0,-5-5 0 16,0 0-2864-16,0 0-576 0</inkml:trace>
  <inkml:trace contextRef="#ctx0" brushRef="#br1" timeOffset="30808.81">4787 750 27647 0,'0'0'1216'0,"-5"-4"256"0,-7-2-1168 0,1 2-304 16,0 5 0-16,2 2 0 0,1 3 976 0,0 2 144 15,2 4 32-15,-2 0 0 0,-4 2-512 0,3 3-112 16,-3 1-16-16,3 4 0 0,0 2-352 0,-1 2-160 16,2-5 128-16,0 1-128 0,2-3 144 0,2 1-144 15,0 1 160-15,5-4-160 0,-1-17 0 0,7 13 0 16,-7-13-128-16,10 10 128 0,2-3-256 0,1-2 48 0,1-1 16 0,2-1 0 16,-2 2 192-16,2-1 0 0,-2 0-160 0,0 1 160 15,-1 1 0-15,-2 3-144 0,-3-2 144 0,-3 2 0 16,-1 1-176-16,-4 1 176 0,-3 2-160 0,-1-3 160 15,-2 3 0-15,-5 0-144 0,-2 2 144 16,2 4 0-16,-1 4 0 0,-2 0-160 0,-3-6 160 0,-3-3 0 16,-1-2-528-16,-1-4 0 0,-1-2 0 15,3-2 0-15,2-4-2016 0,2-1-400 16</inkml:trace>
  <inkml:trace contextRef="#ctx0" brushRef="#br1" timeOffset="30985.49">4710 838 28383 0,'-11'-19'1264'0,"8"9"256"0,3 2-1216 0,4 2-304 0,-1 0 0 0,3 0 0 0,1 1 1424 0,2-1 240 15,2 0 32-15,1 1 16 0,1-2-752 0,0 1-128 16,2-1-48-16,-1 3 0 0,0 0-528 0,2 2-96 16,0-1-32-16,-5 2 0 15,1-2-896-15,2 7-176 0,2 5-32 0,-2 0-14848 0</inkml:trace>
  <inkml:trace contextRef="#ctx0" brushRef="#br1" timeOffset="31794.79">548 4462 15663 0,'0'0'1392'0,"-4"-9"-1120"16,4 9-272-16,0 0 0 0,-6-5 1840 0,6 5 304 15,-9-2 64-15,0 5 16 0,-4 3-816 0,3 5-176 16,1 7-16-16,1 6-16 0,0 3-672 0,0 6-128 16,-1 8-16-16,1-4-16 0,2 8-176 0,-2 8-16 15,1-4-16-15,3 1 0 0,2-3-32 0,-1-4-128 16,3-6 192-16,1-1-64 0,3-9 16 0,3-2 0 15,-2-2 0-15,3-3 0 0,1-2-336 0,0-2-64 16,0-6 0-16,0-1-16 16,1-2-448-16,-1-2-96 0,0-5-16 0</inkml:trace>
  <inkml:trace contextRef="#ctx0" brushRef="#br1" timeOffset="32191.46">405 4337 17503 0,'0'0'1552'16,"4"-12"-1232"-16,3 0-320 0,1 2 0 0,0-3 1264 0,1 0 192 0,-3-3 32 0,3 3 16 15,2 1-960-15,-1-1-192 0,3 2-32 0,2 1-16 16,-2 1 352-16,4 3 80 0,1-1 16 0,3 1 0 16,-2 2-576-16,3 0-176 0,1 1 0 0,-9 3 0 15,2-2 128-15,-1 2-128 0,3 0 0 0,2 0 0 16,0 0 192-16,-2-2-64 0,1 2 0 0,15-1-128 0,-5 0 224 0,-3-3-64 15,-1 1-16-15,-3 1 0 0,-3-1 0 0,0 2 0 16,-5-3 0-16,0 3 0 16,1-1-144-16,-2 2 0 0,-3 2 0 0,-10-2 128 0,11 0-128 0,-11 0 0 15,0 0 0-15,13 6 0 0,-4-1 0 0,-3 3 0 16,-2 4-192-16,0 0 192 0,-1 1-160 0,-1 4 160 16,1 2 0-16,-2 3-144 0,-1 2 144 0,0 2 0 15,0 3 0-15,0 2-128 0,0 1 128 16,0 2 0-16,0 2 0 0,-1 0 0 0,0 2 0 0,-2 1 0 15,-1-3 0-15,2-8-128 0,-1 3 128 0,2 3 0 16,-2-3 0-16,0 15 0 0,1-7 0 0,0-12 144 16,2 3-16-16,3 13-128 0,5-3 0 0,-4-8-192 15,-4-4 0-15,-1-12 0 16,-1 4-1920-16,0-2-368 0</inkml:trace>
  <inkml:trace contextRef="#ctx0" brushRef="#br1" timeOffset="32440.6">506 5449 17503 0,'0'0'1552'0,"0"0"-1232"0,-5 4-320 0,-3-4 0 16,-3-3 2160-16,5 2 368 0,2 0 80 0,4 1 16 16,0 0-1248-16,0 0-240 0,5-4-48 0,4 0-16 15,0-2-496-15,3 3-80 0,1-3-32 0,4 2 0 16,0-1-96-16,4-1-32 0,1-3 0 0,0-1 0 15,2 1-64-15,3 0-16 0,-1-3 0 0,2 1 0 16,-1 2-64-16,-2-1 0 0,-2 3-16 0,6-5 0 16,-2 2-176-16,-3 2 160 0,-3-1-160 0,-1 2 160 15,3 2-768-15,-3 0-160 16,-3-1-16-16</inkml:trace>
  <inkml:trace contextRef="#ctx0" brushRef="#br1" timeOffset="32926.75">730 4465 4607 0,'0'0'400'15,"0"0"-400"-15,0 0 0 0,0 0 0 0,-10 3 4448 0,1-3 800 16,-1 0 176-16,6 3 16 16,-2 2-3424-16,1 2-688 0,0 3-144 0,-3 3-32 0,1 3-528 0,-1 3-112 15,-1 0-32-15,-4 21 0 0,1-2-352 0,5-12-128 16,0-1 0-16,2 1 0 0,1-1 160 0,1-3-160 16,1-3 160-16,0-3-160 0,2-3 160 0,2-3-160 15,0 0 160-15,-2-10-160 0,0 0 128 0,0 0-128 16,10 1 0-16,0-1 144 0,2-1-144 0,-3-3 0 15,4 1 0-15,1-3 0 0,1 0-432 0,1 2 48 16,3 0 0-16,0 1 0 16,-2-1-576-16,3-2-128 0,-1 0 0 0,-4 2-16 15,-4-3-304-15,-1 5-48 0,-1-2-16 0</inkml:trace>
  <inkml:trace contextRef="#ctx0" brushRef="#br1" timeOffset="33121.15">795 4625 10127 0,'0'0'896'0,"0"0"-704"16,0 0-192-16,0 0 0 0,0 0 2512 0,0 0 480 16,-8-1 80-16,2 4 32 0,1 5-1216 0,-2 7-240 0,3 6-48 0,2-7-16 15,-4 5-816-15,3 5-144 0,-3 1-48 0,1-1 0 16,1 2-272-16,-1 12-64 16,0-5-16-16,2-11 0 0,-2-1-64 0,2 4-16 0,2 3 0 0,1 0 0 31,-1-1-2032-31,-1-3-416 0</inkml:trace>
  <inkml:trace contextRef="#ctx0" brushRef="#br1" timeOffset="33810.36">952 7664 4607 0,'0'0'400'0,"0"0"-400"15,-7-1 0-15,1 3 0 0,-2 3 2288 0,-1 2 368 16,0 2 80-16,-6 9 16 0,2 2-1312 0,3-5-256 16,-7 2-48-16,1 9-16 0,1 6 320 0,2 6 64 15,-1 2 16-15,1 6 0 0,3 1-384 0,0 1-80 0,2 0-16 0,0-1 0 16,3 0-512-16,1-1-96 15,1-6-32-15,3-4 0 0,2-2-48 0,-1-4-16 16,1-4 0-16,2-3 0 0,0-4-336 0,0-5 128 16,0 2-128-16,1-7 0 15,-1-1-336-15,-4-8-144 0,0 0-32 0,0 0 0 16,0 0-752-16,5-4-144 0,-1-6-48 0</inkml:trace>
  <inkml:trace contextRef="#ctx0" brushRef="#br1" timeOffset="34185.1">738 7739 21183 0,'0'0'1888'0,"-1"-7"-1504"0,-1-2-384 0,4 2 0 15,0 2 1184-15,5 1 160 0,1 0 48 0,2 0 0 0,2-1-880 0,3 1-192 16,4-3-16-16,4 1-16 0,4 1 144 0,3-2 16 16,2-1 16-16,0-1 0 0,1 1-336 0,13-7-128 15,-7 0 0-15,-12 4 144 0,3-1-16 0,-1 1-128 16,-3 2 192-16,1-2-64 0,-1 2-128 0,0 1 128 15,-2 1-128-15,-2 2 128 0,-1 0-128 0,-4 1 0 16,-3 1 0-16,4 1 128 0,-5 0-128 16,-5 2 0-16,-8 0 0 0,9 4 0 15,-9-4 0-15,6 5 0 0,-6-5 0 0,2 11 0 0,-1-2 0 0,1 5 128 16,-2-1-128-16,1 4 0 0,2 3 128 0,-1-2-128 16,0 4 128-16,0 4-128 0,-1 2 0 15,3 16 0-15,-2-1 128 0,-1-14-128 0,2 1 0 0,1 1 0 16,-1 0 0-16,4 15 128 0,-1-10-128 0,-2-11 0 15,2 0 0-15,-1 0 128 0,-1-2-128 0,0-1 160 16,0-1-160-16,3 1 160 0,2 3-400 0,1-1-80 16,-3-3 0-16,-3-5-16 15,-2-1-1904-15,-2-2-384 0</inkml:trace>
  <inkml:trace contextRef="#ctx0" brushRef="#br1" timeOffset="34428.3">914 8484 11055 0,'0'0'480'0,"-5"-1"112"0,-1-1-464 0,6 2-128 0,0 0 0 0,0 0 0 15,-6-2 2976-15,2-1 576 0,4 3 112 0,8-3 32 16,2 0-2416-16,3 1-464 0,2 1-112 0,3 0 0 16,1 1-48-16,1-4 0 0,2 2 0 0,0 1 0 15,1 1 144-15,1-3 32 0,1 1 0 0,-1-1 0 16,0 1-256-16,0-1-32 0,1 0-16 0,-1 0 0 0,1-1-272 0,-1 0-48 15,-1-1-16-15,-1 1 0 0,-4-3 0 0,-1 2 0 16,-1-2 0-16,-2 2 0 0,-1 0-448 0,3 1-112 16,5 1-16-16,-7-1-9888 15,-5 2-1984-15</inkml:trace>
  <inkml:trace contextRef="#ctx0" brushRef="#br1" timeOffset="35024.32">1141 7904 19343 0,'0'0'1728'0,"0"0"-1392"0,0 0-336 0,-7 2 0 16,1 2 2080-16,1 1 352 0,2 2 64 0,0-1 0 15,1 4-1472-15,2 1-320 0,0 2-48 0,1 6-16 16,2 1-224-16,-1 1-48 0,3 2-16 0,-1 0 0 15,-1-2-192-15,2 1-32 0,2 1-128 0,0 1 192 16,3-1-1952-16,-1 0-400 16</inkml:trace>
  <inkml:trace contextRef="#ctx0" brushRef="#br1" timeOffset="35700.65">6399 8721 18431 0,'-2'-10'816'0,"0"1"160"0,-3 2-784 0,-2 4-192 0,-3 3 0 0,-5 3 0 0,1 6 2176 0,0 7 384 16,2 11 64-16,-1 10 32 0,-2 6-2032 0,1 5-416 15,1 8-80-15,-1 3 0 0,2 3 192 0,2 0 32 16,2-1 16-16,1-4 0 0,1-2-208 0,3-2-32 15,0-3-128-15,5-20 192 0,2-3 96 0,0 1 16 16,3-4 0-16,1 0 0 0,1-8-112 0,1-1 0 16,-1-2-16-16,1-4 0 0,0-2-176 0,1-1-224 15,1-3 48-15,-1-4 16 16,0-4-736-16,2-2-160 0,-1-5-32 0,1-10-11712 0</inkml:trace>
  <inkml:trace contextRef="#ctx0" brushRef="#br1" timeOffset="36032.08">6328 8751 19343 0,'2'-14'848'0,"-2"14"192"0,0-12-832 0,-2 0-208 0,-2-1 0 0,7 4 0 15,6 3 1472-15,4 0 240 0,3 1 48 0,2 0 16 16,3-2-1200-16,1 0-256 16,3-1-32-16,2-1-16 0,2-2-16 0,1 2-16 0,4-3 0 0,2 2 0 15,2 2-240-15,1-1 176 0,-1 1-176 0,0 0 160 16,-2-1-160-16,-1 3 0 0,-3-1 0 0,-5 2 128 0,-5 1-128 0,-2 2 0 15,-4-1 144-15,-2 2-144 0,-2-1 0 0,-2 4 128 16,-10-2-128-16,0 0 0 0,0 0 208 0,7 13-16 16,-4 1-16-16,-1 4 0 0,-2 3-176 0,-2 5 0 15,-3 0 0-15,1 7 128 0,2 5 32 0,-4 3 0 16,-1 4 0-16,-1 4 0 0,1 1 80 0,2-1 16 16,1 2 0-16,0 1 0 0,-1-2-256 0,2-5 176 15,2 0-176-15,0-5 160 0,0-2-16 0,3-4 0 16,2-4 0-16,1-3 0 0,3-1-144 0,1-2 0 15,3-3 0-15,-6-7-176 16,1 2-576-16,0-3-112 0,-4 0-32 0,3-3-7776 16,-5-1-1568-16</inkml:trace>
  <inkml:trace contextRef="#ctx0" brushRef="#br1" timeOffset="36256.98">6311 9682 20271 0,'-13'4'896'0,"13"-4"192"0,-6-3-880 0,-1 2-208 0,-1-4 0 16,3 1 0-16,4 1 2112 0,1 3 384 0,6-4 80 0,6 0 16 16,4 1-1840-16,9-3-368 0,1 1-80 0,-7 2-16 15,3-2 240-15,3 1 48 0,0-2 16 0,2 1 0 16,1-2-224-16,13-2-48 0,-4-4-16 0,-15 4 0 16,1 1-80-16,1 1-16 0,1-2 0 0,-2 2 0 15,-2-3-80-15,-1 1 0 0,-5 1-128 0,2-1 192 31,3 2-704-31,-3 0-160 0,-3-1-32 0,2-1-9248 0,-8 1-1856 0</inkml:trace>
  <inkml:trace contextRef="#ctx0" brushRef="#br1" timeOffset="36570.43">6683 8908 2751 0,'-14'0'128'0,"3"0"16"0,-1 0-144 0,2 3 0 16,-1 4 0-16,-2 5 0 0,-3 1 5792 0,-3 5 1120 15,4 2 240-15,0 3 32 0,0 2-5584 0,3 1-1104 16,1 4-240-16,2 1-32 0,3-1 64 0,2 1 16 16,3-1 0-16,2 0 0 0,3-1-304 0,1-3 128 15,2-6-128-15,2-2 0 0,2-4 320 0,4-3-64 16,0-6 0-16,2-1 0 0,-2-8 32 0,2-1 0 16,0-4 0-16,2-3 0 0,1-6 32 0,1-1 16 15,-1-3 0-15,0-1 0 0,2-5-208 0,-1 0-128 16,-3-2 160-16,2 2-160 0,-2-2 128 0,-1 4-128 0,-5 3 0 15,-4-1 144-15,-3 5-16 0,-4-1-128 0,-5 3 192 16,-2 0-64-16,-3 2 192 0,-5 2 48 0,-1 4 0 0,-3 2 0 16,-2 0-160-16,-1 4-16 0,-1 1-16 0,2 2 0 15,3 0-368-15,2 3-80 0,1-1-16 16,3 2-10400-16,11-4-2096 0</inkml:trace>
  <inkml:trace contextRef="#ctx0" brushRef="#br1" timeOffset="37955.25">6388 4075 24479 0,'0'0'1088'0,"0"0"208"16,-6 2-1040-16,-2 5-256 0,-3-3 0 0,5 10 0 0,1 7 784 16,2 1 112-16,2 8 0 0,-3 8 16 0,1 5-16 0,-1 4-16 15,-1 2 0-15,3 2 0 0,-2 1-512 0,2 4-112 16,1-1 0-16,1 0-16 0,0-3-112 0,3-2 0 15,-1-5-128-15,2-3 192 0,-1-5 0 0,1-4-16 16,1-4 0-16,0-3 0 0,2-2-176 0,-1-4 160 16,2-1-160-16,0-5 160 0,-2-1-160 0,1-2 0 15,1-2-192-15,-3-2 192 16,0 3-560-16,0-6 16 0,1-2 0 0,-6-2 0 16,0 0-1312-16,0 0-272 0,-7-12-48 0</inkml:trace>
  <inkml:trace contextRef="#ctx0" brushRef="#br1" timeOffset="38299.87">6260 4225 21183 0,'0'0'944'0,"0"0"192"0,2-11-912 0,4 5-224 0,5 0 0 0,2 4 0 16,4-2 1392-16,1 1 224 0,4-1 48 0,2-2 16 16,0-1-576-16,5 1-112 0,2-1-32 0,3 1 0 15,1-5-448-15,2 2-112 0,1 0-16 0,1 1 0 16,4-5-208-16,0 3-48 0,1-1-128 0,-1 2 192 15,-4 3-192-15,-1 1 128 0,-5-1-128 0,-5 1 0 16,-2 0 128-16,-5 2-128 0,-4 3 0 0,-2 3 0 0,-4 1 0 16,0 2 0-16,-2 5 0 0,-1 2 0 0,-2 1 0 0,1 6 0 15,-2 3 0-15,-2-3 0 0,-2 3 0 0,0 5 128 16,1 3-128-16,-2 5 0 0,-3 3 0 0,2 3 0 16,-1 3 128-16,1 0-128 0,-2 3 0 0,1 2 0 15,-2-2 128-15,1 0-128 16,2-1 0-16,0-1 0 0,-1-3 0 0,1-4 0 15,2-4 192-15,-1-2-64 0,0-4-128 0,0-3 192 0,0-2-192 16,0-1 128-16,0-3-128 0,2 0 0 16,-2 0-352-16,0-5-160 0,-3 0-48 0,2-5-9088 15,-2 0-1808-15</inkml:trace>
  <inkml:trace contextRef="#ctx0" brushRef="#br1" timeOffset="38528.1">6297 5169 19343 0,'0'0'1728'0,"0"0"-1392"0,-8-4-336 0,3-2 0 16,4 2 2176-16,1 4 352 0,7-1 80 0,6 0 16 15,2 0-1504-15,2-2-288 0,2 0-64 0,5 1-16 16,2-1-176-16,1-3-48 0,1-1 0 0,3 1 0 0,1-4-128 0,0 1-16 16,0-1-16-16,0-1 0 15,0 0-96-15,0-1-16 0,-4 2 0 0,-2-2 0 16,-2 3-256-16,1 1 160 0,1 4-160 0,-4-3 128 15,-3 1-1072-15,-3-2-208 0,-4-4-64 0,-6 1-13504 16</inkml:trace>
  <inkml:trace contextRef="#ctx0" brushRef="#br1" timeOffset="38805.08">6577 4554 23439 0,'0'0'1024'0,"3"-9"240"0,-1 2-1008 0,4-1-256 15,-1-1 0-15,3 2 0 0,0 2 960 0,1 1 160 16,-2 0 32-16,3 1 0 0,-1 3 96 0,-9 0 32 16,11 7 0-16,-3-1 0 0,-1 2-832 0,-3 4-144 15,-4 1-48-15,-2 3 0 0,-3 5-256 0,-3 2 0 16,-3 0 0-16,-1 1 0 0,-1 2-224 0,0 0 48 16,-3-1 16-16,4-3 0 0,2-1 160 0,2-4 0 15,3-4-144-15,0-1 144 0,3-2 128 0,5-3 80 16,5-1 32-16,2-3 0 0,2-3 192 0,12-4 32 15,2-5 16-15,-3 1 0 0,7-3-16 0,4 0 0 0,2-2 0 0,4-2 0 32,0 1-1040-32,4 0-224 0,-1 1-32 0,-2 0-16 0</inkml:trace>
  <inkml:trace contextRef="#ctx0" brushRef="#br1" timeOffset="43503.12">9061 1714 13823 0,'0'0'1216'0,"0"0"-960"0,0 0-256 0,6-13 0 0,-6 13 2080 0,2-7 368 15,-4 1 80-15,4-1 16 0,3 1-896 0,3 0-176 16,1 1-48-16,5 0 0 0,4-3-688 0,5 2-144 16,1-1-16-16,5-5-16 0,5 2 16 0,6-1 0 15,6 1 0-15,7-3 0 0,9-1-208 0,5-1-48 0,5 0 0 0,5 0 0 16,8 1-96-16,7-2-32 0,8 3 0 16,1 2 0-16,2-1-192 0,8 1 0 0,9 1 0 15,1 0 0-15,0 0-160 0,5 1 160 0,4-1-128 0,-1 1 128 16,-3-3 0-16,2 2 224 15,0 0-32-15,-2 1 0 0,-3-1-192 0,-4 1 176 0,-3 1-176 16,-3 0 160-16,-3 0-160 0,-7 0 0 0,-10-1 144 0,-4 0-144 16,-5 1 128-16,-2 2-128 0,-3 2 160 0,-2-1-160 15,-5 0 128-15,-4-1-128 0,-6 2 0 16,-4 2 144-16,-6 1-144 0,-4 1 0 0,-2 0 0 0,-6 2-176 31,-3 3-272-31,-5 4-64 0,-1 2-16 0,-7 3 0 16,-6 2-736-16,-5 0-144 0,-8-2-16 0,-9 2-16 0</inkml:trace>
  <inkml:trace contextRef="#ctx0" brushRef="#br1" timeOffset="44019.11">8791 3024 16863 0,'0'0'752'0,"0"0"144"0,0 0-704 0,0 0-192 0,1-11 0 0,7 0 0 16,3-2 1488-16,5-3 272 0,9 0 48 0,9 1 16 16,10-2-544-16,7-1-96 0,5-2-32 0,8 0 0 15,5-4-192-15,15 2-64 16,10-2 0-16,6-1 0 0,4-1-112 0,10 1-16 0,10 2-16 0,3-3 0 15,1 0-384-15,10 2-80 0,10-2-16 0,2 2 0 16,1-4-144-16,3 3-128 0,2 1 144 0,4 1-144 0,3 4 192 0,-1-1-64 16,-3 1-128-16,3 2 192 0,2-1-64 0,-4 2-128 15,-7 0 176-15,-4 2-176 0,-5 0 256 0,-7-1-64 16,-9-2-16-16,-6 4 0 0,-2 0-176 16,-11 3 192-16,-14-1-192 0,-10 2 192 0,-11-1-192 15,-10 1 0-15,-9 1 0 0,-9 1 128 16,-5 2 128-16,-7 1 32 0,-6 0 0 0,-4 0 0 0,-5 2-96 15,-4-2-32-15,-3 1 0 0,-5 2 0 16,0 1-592-16,-7 0-112 0,0 0-32 0</inkml:trace>
  <inkml:trace contextRef="#ctx0" brushRef="#br1" timeOffset="44889.4">6974 1466 20271 0,'0'0'1792'0,"0"0"-1424"16,-6-9-368-16,-3 1 0 0,-2-1 1504 0,-1 4 224 0,5 6 64 0,1 3 0 15,1 2-656-15,1 9-128 0,-3 4-32 0,2 13 0 16,-3 11-736-16,0 4-240 0,0 2 128 0,-2-1-128 16,1 2 128-16,0-2-128 0,-2-2 144 0,5-3-144 15,1-3 192-15,1-7-64 0,-2-2-128 0,4-4 192 16,1-4 112-16,-1-6 16 0,1-2 0 0,1-15 0 15,0 11 32-15,0-11 16 0,0 0 0 0,0 0 0 16,0 0-208-16,0 0-32 0,0-13-128 0,4-4 192 0,4-4-192 0,1-1 0 16,-1-2-144-16,-1-6 144 15,1-5-480 1,0 0 0-16,-1-2 0 0,0-1 0 0,1-3 224 0,0-1 32 0,-1 2 16 0,-1-3 0 16,1 0 208-16,-2 2-144 0,0 5 144 0,3 4-128 0,2 6 128 15,2 4 144-15,0 4-16 0,1 4-128 16,-1-2 448-16,-2 4 0 0,0 3-16 0,1 2 0 0,1 7-80 15,-1 0-16-15,-11 0 0 0,15 7 0 0,-2 0-208 0,-2 4-128 16,-1 1 160-16,-3 4-160 0,-1 1 0 0,-5 2 0 16,-4 2 0-16,-2-3 0 0,0 3 0 0,-3 0 0 15,-4-1 0-15,-1-1 0 0,-1 1 128 0,-2-1-128 16,-1-2 176-16,-1 0-176 0,-2-3 224 0,0-1-64 16,-1-1-16-16,1-1 0 0,1-2 32 0,0-1 0 15,1-2 0-15,4-2 0 0,1-1-176 0,5-1 0 16,8-2 0-16,0 0 0 15,5 7-1728-15,4 1-368 0,3-2-80 0</inkml:trace>
  <inkml:trace contextRef="#ctx0" brushRef="#br1" timeOffset="45028.92">7105 2024 18431 0,'-8'3'1632'0,"1"-1"-1312"15,7-2-320-15,-10 7 0 0,1-5 2256 0,9-2 384 0,0 0 80 0,0 0 16 16,0 0-3376 0,0 0-688-16</inkml:trace>
  <inkml:trace contextRef="#ctx0" brushRef="#br1" timeOffset="45526.02">7483 1633 13823 0,'0'0'608'0,"0"0"128"0,0 0-592 0,0 0-144 0,0 0 0 0,-6-3 0 16,-5 3 2752-16,-2 5 528 0,-2 5 112 0,-4 3 0 16,0 5-2016-16,-1 9-416 0,-2 6-64 15,1 2-32-15,-1 4-400 0,1 2-80 0,3 2 0 0,4 0-16 16,2-4-176-16,7-3-16 0,3-6-16 0,6-5 0 15,8-4 96-15,4-4 0 0,3-5 16 0,1-5 0 16,2-5-16-16,3-4-16 0,2-3 0 0,1-5 0 16,0-6 208-16,4-2 32 0,-1-4 16 15,0-2 0-15,-2-6-240 0,-3-1-32 16,0-2-16-16,-1 2 0 0,-1 0-80 0,-4 1 0 0,-6 2-128 16,-2 1 192-16,-4 0 16 0,-3 1 0 0,-2-1 0 0,-5 3 0 15,-3 0-32-15,-4 3-16 0,0 3 0 0,-1 1 0 16,-5 2-160-16,1 3-144 0,0 7 144 15,0-2-208-15,3 4-288 0,2 6-48 16,-2 4-16-16,1 0 0 0,-1 5-1920 0,2 2-384 0,0 3-80 0</inkml:trace>
  <inkml:trace contextRef="#ctx0" brushRef="#br1" timeOffset="45779.18">7335 1997 8287 0,'0'0'736'0,"0"0"-592"0,0 0-144 0,0-8 0 15,1-3 3552-15,3 2 672 0,2 3 144 0,4-1 32 16,1 1-2416-16,4 0-496 0,0 4-80 0,2 1-32 16,-1-2-368-16,0 3-80 15,-1 3-16-15,0 2 0 0,-4 1-448 0,1 1-80 16,-2 2-32-16,-3 1 0 0,-4 2-128 0,0 1-32 0,0 0 0 0,-2 3 0 16,-1 1-192-16,2 1 176 15,-1 0-176-15,2-2 160 0,-1 0-160 0,1-1 0 16,-1-2 0-16,5-2 128 0,3-1-128 0,1-2 0 0,-1-3 0 0,2-1 0 15,0-3 0-15,2-1-224 0,0-1 32 0,1-2 0 32,-2 1-2112-32,0-2-432 0,-3-1-80 0</inkml:trace>
  <inkml:trace contextRef="#ctx0" brushRef="#br1" timeOffset="46110.07">7914 2101 17503 0,'0'0'1552'0,"0"0"-1232"16,0 0-320-16,0 0 0 0,-4 1 1664 0,4-1 256 15,0 0 64-15,0 0 16 0,-6 7 64 0,0-5 16 16,1 5 0-16,-1 1 0 0,0-2-1136 0,-2 2-240 16,0 1-32-16,1 0-16 0,-3-1-400 0,0 0-96 15,1-2-16-15,1 0 0 0,0-1 32 0,0-1 0 16,2 0 0-16,6-4 0 0,0 0 32 0,-7-2 16 15,7 2 0-15,-5-2 0 0,1-5 160 0,0-1 16 16,3-1 16-16,1-1 0 0,3 1-240 0,0 0-48 0,1-1-128 0,0 3 192 16,2 0-192-16,-1 1-192 0,1-1 48 0,-6 7 0 15,8-6-16-15,-8 6 0 16,0 0 0-16,0 0 0 0,0 0-64 0,0 0-16 0,11 1 0 0,0 1 0 31,1 6-1776-31,-3 0-352 0,-4-1-80 0</inkml:trace>
  <inkml:trace contextRef="#ctx0" brushRef="#br1" timeOffset="46512.73">7018 2354 10127 0,'3'-12'448'0,"-3"12"96"0,0 0-544 0,2-9 0 0,1-3 0 0,-1 2 0 15,-2 3 2896-15,2-2 480 16,-2-1 80-16,2 2 32 0,3-1-2016 0,1 2-384 16,0 1-96-16,-6 6-16 0,0 0-320 0,0 0-64 15,0 0-16-15,0 0 0 0,0 0-336 0,0 0-80 16,0 0-16-16,0 0 0 0,0 0 224 0,0 0 32 16,0 0 16-16,0 0 0 0,0 0 32 0,0 0 16 15,0 0 0-15,0 0 0 0,-2 14-304 0,2-14-160 16,-2 12 160-16,4 1-160 15,2 0-320-15,1-3-144 0,-5-10-48 0,6 7-8736 16,-6-7-1760-16</inkml:trace>
  <inkml:trace contextRef="#ctx0" brushRef="#br1" timeOffset="46660.81">8024 2394 26719 0,'-4'0'2368'0,"-1"3"-1888"15,-3-3-480-15,3 1 0 0,5-1 2656 0,0 0 432 16,-4-1 96-16,4 1-13040 16,13 10-2592-16</inkml:trace>
  <inkml:trace contextRef="#ctx0" brushRef="#br1" timeOffset="48582.63">10310 1690 16575 0,'0'0'1472'0,"0"0"-1168"15,0 0-304-15,0 0 0 16,-3-2 2176-16,3 2 368 0,0 0 80 0,0 0 0 16,-2 24-1168-16,0 2-240 0,1 3-64 0,0 1 0 15,1 4-544-15,0 5-112 0,-2-2-32 0,2 6 0 16,-1 0-224-16,1 0-48 0,0-6-16 0,3 0 0 15,1-4 64-15,1-2 16 0,-1-4 0 0,2-1 0 16,2-4-32-16,-1-3 0 0,-2-2 0 0,1-4 0 0,2-3-224 0,-8-10 176 16,8 11-176-16,-8-11 160 0,12 6-352 0,-2 1-80 15,-2 2-16-15,-3-3 0 16,-1-3-816-16,1 1-176 0,-5-4-16 0,9 0-7856 16,-2-4-1552-16</inkml:trace>
  <inkml:trace contextRef="#ctx0" brushRef="#br1" timeOffset="48923.18">10941 1792 7359 0,'0'0'656'0,"-2"-9"-528"16,0-2-128-16,-2 1 0 0,-4-2 4848 0,2 4 928 0,0 3 192 16,-1 1 48-16,-3 2-3200 0,3 2-624 15,-4 1-128-15,1 3-16 0,-3 2-1232 0,0 2-240 0,-2 3-64 0,4-2 0 16,-4 2-512-16,-2 5 0 0,-1-3 0 0,1 0 0 15,2 2 0-15,-1-2 0 0,4 0 0 0,2 0 0 16,2 0 0-16,3-3 0 0,1-1 0 16,2 2 0-16,2-2 0 0,3 1 0 0,1-2 0 0,4 1 0 15,2 0 0-15,3 0-224 0,0 1 64 0,2-1 16 16,0-3 144-16,1 1 0 0,0-1-144 0,4 3 144 16,-1-1 0-16,-4 0 0 0,-2 1 0 0,-2-1 0 15,-11-8 0-15,0 0 0 0,6 12 0 0,-6-12 0 16,0 0-144-16,-2 10 144 0,-4 2-192 0,0-2 192 0,-4 1-304 15,0 2 48-15,3-3 16 0,0 3 0 16,1-5-288 0,2 0-64-16,-3 0-16 0,7-8 0 0,0 0-2016 15,-8 6-416-15,8-6-80 0</inkml:trace>
  <inkml:trace contextRef="#ctx0" brushRef="#br1" timeOffset="49127.3">11182 1797 19343 0,'0'0'1728'0,"3"-9"-1392"16,-7 0-336-16,2 5 0 0,2 4 1664 0,0 0 256 16,0 9 48-16,2 4 16 0,-1 0-448 0,0 3-96 15,-1 2-16-15,2 6 0 0,-2 3-800 0,-2 2-176 0,1 3-16 0,0 2-16 16,1-1-160-16,1 1-48 16,0-2 0-16,3-2 0 0,1 0 48 0,2-3 0 0,-2 0 0 0,2-3 0 15,0 0-256-15,7 1 0 16,4 3 0-16,3 5-15424 0</inkml:trace>
  <inkml:trace contextRef="#ctx0" brushRef="#br1" timeOffset="50203.64">10936 802 11055 0,'0'0'976'0,"0"0"-784"0,0 0-192 0,-3-10 0 16,-2 1 3008-16,0-2 544 0,-3-2 112 0,1 3 32 15,3 5-1344-15,-1 2-272 0,-1 2-48 0,-1 1-16 16,-1 1-1120-16,2 4-240 0,-1-2-32 0,-2 3-16 0,0 0-416 16,0 4-192-16,0 2 160 0,1 1-160 0,1 0 0 0,1 4 0 15,1-2 0-15,-1 1 0 0,0-3 0 0,3 2 0 16,3-1 0-16,0 0 144 0,2 2-144 0,-1-3 0 16,3 5 0-16,1 2 128 0,0-2-128 0,0-1 160 15,2-3-160-15,-3 1 160 0,1-4-160 16,0 2 128-16,0-2-128 0,-5-11 128 0,4 11 0 0,-4-11-128 15,0 0 192-15,0 12-64 0,-2-1-128 16,2-11 160-16,-7 9-160 0,1 0 160 0,-2-3-160 0,1 1 0 16,0-1 144-16,7-6-144 15,0 0-304-15,-11 6-128 0,-3-4-16 0,3-3-16 16,11 1-1392-16,-10-8-256 0,0-2-64 0,3-2-10752 0</inkml:trace>
  <inkml:trace contextRef="#ctx0" brushRef="#br1" timeOffset="50370.08">10911 826 9215 0,'8'-18'400'0,"-3"6"96"0,0-4-496 0,0 3 0 16,4 0 0-16,-2 5 0 0,-1-1 4800 0,0 5 880 15,1-2 160-15,3 2 48 0,0-3-3184 0,2 3-624 0,0-1-128 0,-1 3-32 16,2-2-1216-16,2 0-240 0,2 1-48 0,6 1-16 16,-3-2-272-16,-2 1-128 0,0 0 128 0,-1 2-128 15,-1 0-176-15,5 6-112 0,5 11-32 0,-3-3-11040 16,-2-2-2208-16</inkml:trace>
  <inkml:trace contextRef="#ctx0" brushRef="#br1" timeOffset="50466.75">11413 1074 12895 0,'0'0'1152'0,"0"0"-928"16,0 0-224-16,0 0 0 0,14 2 3184 0,2-1 592 16,-1 1 112-16</inkml:trace>
  <inkml:trace contextRef="#ctx0" brushRef="#br1" timeOffset="58077.74">11504 3143 17103 0,'0'0'752'0,"0"0"160"0,-13-16-720 0,13 16-192 16,8-7 0-16,-8 7 0 0,8-5 1296 0,-8 5 240 16,0 0 32-16,13 1 16 0,-13-1-288 0,15 8-48 15,-2 1-16-15,2 4 0 0,-2 4-576 0,1 4-112 0,0 5-32 0,1 3 0 16,-1 1-288-16,-1 3-64 16,-1 0-16-16,0 4 0 0,-2 2 64 0,-1 0 16 15,-2 4 0-15,-1 5 0 0,-2 5 32 0,0 0 16 16,-1 4 0-16,-3 1 0 0,-2 0-128 0,0-1-16 15,-4-1-128-15,0-6 192 0,-2 1 48 0,0-4 0 0,-1 0 0 0,0-3 0 16,-1-2 64-16,-1-4 16 0,-1-4 0 0,1-3 0 16,-1-2-320-16,2 0 0 0,-1-1-128 0,2 1 128 15,-1-4-880 1,-1-4-80-16,-1-3 0 0,3-5-16 0,-1-4-2288 16,-1-3-448-16</inkml:trace>
  <inkml:trace contextRef="#ctx0" brushRef="#br1" timeOffset="58349.83">11406 4320 1839 0,'0'0'160'16,"0"0"-160"-16,0 0 0 0,0 0 0 0,0 0 4912 0,0 0 944 15,-1 12 192-15,5 3 32 0,1 3-3856 0,-1 1-784 16,0 2-160-16,1 2-16 0,3 0-416 0,-2 4-80 16,1 0 0-16,2-1-16 0,-1-3-240 0,1 2-32 15,0-1-16-15,-1-2 0 0,-3-3-112 0,2 1-32 16,1-3 0-16,-2-3 0 0,2-2 32 0,-8-12 0 15,10 8 0-15,-10-8 0 0,13 6 32 0,-13-6 16 16,13 4 0-16,-13-4 0 0,13-1 32 0,0-2 0 16,-1-1 0-16,1-3 0 0,-1-3-32 0,1-5 0 15,-1-3 0-15,1-1 0 0,1 1-208 0,2 0-32 0,-2-2-16 0,3 1 0 32,1 0-464-32,1 0-112 0,-1 3-16 0,-3-2 0 15,1 0-2784-15,-2-6-560 0</inkml:trace>
  <inkml:trace contextRef="#ctx0" brushRef="#br1" timeOffset="59383.74">13198 3222 19343 0,'0'0'848'0,"-4"-9"192"0,-2 1-832 16,1 2-208-16,-1 0 0 0,-1 0 0 0,-3-2 1664 0,1 3 272 16,1 1 64-16,1 3 16 0,1 1-144 0,6 0-16 15,0 0-16-15,-7 11 0 0,1 2-1184 0,0 3-224 16,1-2-48-16,0 3-16 0,1 2-208 0,2-1-32 15,0 0-128-15,2-1 192 0,2-1-64 0,0-1 0 16,2 0-128-16,0 2 192 0,-1-7-48 0,-2 4-16 0,-1 2 0 0,0-2 0 16,-3-1 0-16,-2 0 0 0,-4 2 0 0,0-1 0 15,-2 2-272-15,-2-2-64 0,-2 0-16 0,0 2 0 16,5 0-288-16,-2-1-64 0,0-4-16 16,2-3 0-16,1 1-16 15,1-4 0-15,8-5 0 0,0 0 0 0,0 0 256 0,0 0 48 0,0 0 16 0,-10 0 0 16,-1-1 80-16,11 1 16 0,0 0 0 0,0 0 0 0,0 0 192 0,0 0 0 15,0 0 0-15,11 0 0 0,-11 0 0 0,11 2 208 16,-11-2-32-16,12 9-16 0,-4 2 48 0,-3 1 16 16,-2-1 0-16,-3 4 0 15,-2 4-32-15,-1 1 0 0,-3 3 0 16,0-2 0-16,-2 1-192 0,0 2 144 0,-1 0-144 0,3 1 128 0,2-4-128 16,2 1 0-16,1-5 144 0,2-2-144 0,3-2 128 15,1-2-128-15,2-3 160 0,3 3-160 16,6-1-368-16,0-2-160 0,2-6-48 0,1-3-8608 15,4-7-1728-15</inkml:trace>
  <inkml:trace contextRef="#ctx0" brushRef="#br1" timeOffset="59732.74">13705 3303 25343 0,'-6'-12'1120'0,"6"12"224"0,0 0-1072 0,-7-6-272 15,-2-3 0-15,1 2 0 0,1 0 2176 0,-2 4 384 0,0 0 80 0,-3 3 16 16,-1 3-2160-16,1-1-496 16,3 3 0-16,-1 2 0 0,-2 2 0 0,0-2 0 0,1 3 0 0,0 3 0 15,1 1 0-15,1 1 0 0,1-1 0 16,3 0 0-16,-1-2 0 0,5 0 0 0,-1 0 0 0,2-3 0 16,0-9 0-16,3 14 0 0,1-1 0 0,2-2 0 15,-6-11 0-15,9 13 128 0,0 0-128 0,1 0 192 0,-1-6-192 0,0 3 0 16,2-3 144-16,-2 1-144 0,-1 0 0 15,0 1 0-15,-8-9 0 0,10 11 0 0,-2-2 0 0,-8-9 0 16,5 13 0-16,-2-1 0 0,-3-1 0 0,-3 2 0 16,-2 2 0-16,-3-1 0 0,-4-2 0 0,-1 2 0 15,-2 2 128-15,-2 1-128 0,0 2 144 0,0-3-144 16,0-2 192-16,3-1-192 0,2-1 0 16,4-2 0-16,5-2 0 0,3-8 0 15,0 0-1600-15,0 0-240 0,8 0-32 0</inkml:trace>
  <inkml:trace contextRef="#ctx0" brushRef="#br1" timeOffset="60275.98">14018 3285 6447 0,'0'0'576'0,"0"0"-576"16,0 0 0-16,0-7 0 0,-3-1 3840 0,0 0 672 0,-1 1 128 0,2 0 32 15,2-1-2448-15,1 4-496 16,0-1-80-16,-1 5-32 0,0 0-656 0,0 0-144 0,0 0-32 0,8 0 0 16,1 2-336-16,-1 0-64 0,-8-2 0 0,8 4-16 15,0 3-176-15,-2-1-16 0,-2 1-16 0,0 2 0 16,-1 0-160-16,-2 3 160 0,-1-2-160 0,-1 3 160 0,-2 1-160 0,1 1 0 16,-2-1 0-16,1-1 0 0,0 0 0 0,1-1 128 15,1 0-128-15,-1-2 0 16,1 0 0-16,0 0 0 0,2-1 128 0,2-1-128 15,-3-8 0-15,3 7 0 0,-3-7 0 0,7 8 0 0,0 0 0 16,-1 1 0-16,-1-5 0 0,2 0 0 0,1 1 0 16,-8-5 0-16,7 0-192 0,-7 0 192 15,8 0-256-15,0 1 80 0,-8-1 16 0,8 0 0 16,-8 0 160-16,0 0 0 0,0 0-144 0,0 0 144 16,0 0-128-16,0 0 128 0,0 0-160 0,0 0 160 0,-5 8-256 0,-2 1 32 15,-1 1 16-15,-1 0 0 0,-3-1 80 0,2 2 128 16,-2 0-208-16,2 1 80 0,-1 0 128 0,4-1 0 15,-1 1 0-15,3 1-128 0,-1 0 128 0,4 2 0 16,0-1 0-16,4 0 0 0,2 1 0 0,0-1 128 16,1-1-128-16,0 0 0 0,2-1 144 0,-1-2-144 15,2 1 192-15,0-1-192 0,0-1 176 0,-1 0-176 16,0-1 160-16,-1 0-160 0,-2 0 144 0,-1 2-144 16,-2-2 128-16,-2 1-128 0,-2 2 256 0,-2-1-48 0,-1 2 0 0,-4-2 0 15,-1 2 80-15,-1 0 16 16,-2-1 0-16,-1 1 0 0,1-3-160 0,1-1-16 15,1 0-128-15,4 1 192 0,4 4-400 0,2-4-96 16,1 0-16-16,2-6-14912 0</inkml:trace>
  <inkml:trace contextRef="#ctx0" brushRef="#br1" timeOffset="60398.43">14353 3909 29599 0,'0'0'1312'0,"0"0"272"0,1 12-1264 0,-1-7-320 0,0-5 0 0,0 0 0 15</inkml:trace>
  <inkml:trace contextRef="#ctx0" brushRef="#br1" timeOffset="74176.23">9578 6437 18431 0,'0'0'816'0,"0"0"160"0,-11-20-784 0,11 20-192 0,0 0 0 0,0 0 0 16,0 0 1776-16,0 0 304 0,4-6 64 0,-4 6 16 15,0 0-512-15,0 0-112 0,0 0 0 0,0 0-16 16,0 0-832-16,5 6-176 0,-1 2-16 0,0 4-16 16,0 5-288-16,-2 3-48 0,-1-1-16 0,-1 5 0 15,-1 0-128-15,0 4 128 0,0 2-128 0,-2 1 128 16,-1-1-128-16,-1 3 192 0,0-3-192 0,-1 0 192 0,1 0-192 16,0-2 160-16,0 1-160 0,1-3 160 0,0-3-160 0,0-2 192 15,1 0-192-15,1-4 192 0,-1-1-32 0,2-2 0 16,0-2 0-16,-1-3 0 0,1-1 16 0,1-8 0 15,0 0 0-15,0 0 0 0,0 0-32 0,0 0 0 16,0 0 0-16,0 0 0 0,0 0 128 0,1-7 32 16,1-2 0-16,-1-1 0 0,0-2-96 0,2-1-16 15,-1-3 0-15,1 1 0 0,0-4-64 16,2-8-128-16,0 0 176 0,-1 8-176 0,0 1 0 0,1-1 0 16,0-1 0-16,6-7 0 0,0 1 0 0,0-1 0 15,-2 4 0-15,0 1 0 0,-1 0 0 0,2 1 0 16,2-1 0-16,-1 2 0 0,-1 3 0 0,0 2 0 15,0 0 0-15,0 2 0 0,2 0 0 0,-2 3 0 16,-5 3 0-16,3 2 0 16,-8 5 0-16,11-4 0 0,-11 4 0 0,0 0 0 0,11 3 0 0,-11-3 0 15,12 7 0-15,-3 4 0 0,-2 1 0 0,-1 1 0 16,1-2 128-16,-2 2-128 0,-2-1 0 0,-1 1 0 0,2-1 0 16,-1 1 0-16,-3 1 0 0,0 2 0 0,-2 0 128 0,2-1-128 15,-2 0 0-15,-1-1 0 0,-1 2 0 0,0-3 0 16,0 0 0-16,1 0 0 0,-1-2 0 0,0 0 0 15,1-1 128-15,-1-1-128 16,0-1 0-16,4-8 0 0,-2 11 0 0,2-11-352 16,-3 9 48-16,3-9 16 15,0 0-1568-15,0 0-320 0,8 8-64 0,-2-7-7744 0,-6-1-1536 0</inkml:trace>
  <inkml:trace contextRef="#ctx0" brushRef="#br1" timeOffset="74504.13">9938 6690 13823 0,'0'0'1216'0,"0"0"-960"0,0 0-256 0,9-1 0 0,-9 1 2992 0,0 0 544 15,9 0 112-15,1 0 32 0,-10 0-1600 0,9 1-320 16,-9-1-64-16,10 3-16 0,-2 0-784 0,1 1-144 16,0-1-48-16,-1 1 0 0,-8-4-256 0,0 0-64 15,7 8-16-15,-4 0 0 0,1 1-176 0,-1 1-16 16,-3-3-16-16,-1 0 0 0,-2 1-160 0,-1 0 160 16,-1 1-160-16,1 0 160 0,0-1-160 0,-1 3 0 15,0-5 0-15,1 2 0 0,0-2 0 0,1 2 128 16,1-1-128-16,-1 1 0 0,3-8 0 0,1 7 0 0,2 1 0 0,2 0 0 15,2 0 0-15,2 0 0 16,1 0 0-16,-1-1 0 0,3 1 0 0,0 0 0 16,0-1-144-16,-1-2 144 0,0 0 0 0,-1 0 0 15,-1 0 0-15,-1 1 0 0,-3-1 0 0,-5-5 0 16,0 0 0-16,0 9 0 0,-1 0 0 0,-2 0 0 16,0 0 0-16,-5 0 0 0,-3-1 176 0,-2 3-176 15,-1-2 192-15,-7 5-192 0,0-1 0 0,8-5 0 0,-1-1 0 0,1-1 0 31,2 3-1296-31,4-5-368 0,0-1-80 0</inkml:trace>
  <inkml:trace contextRef="#ctx0" brushRef="#br1" timeOffset="76712.8">10836 6635 4607 0,'-3'-22'400'0,"-1"5"-400"0,1 4 0 0,3 4 0 16,1 4 4272-16,1-1 768 0,-2 6 144 0,0 0 48 15,0 0-2672-15,0 0-544 16,0 0-96-16,0 0-32 0,4 20-784 0,-3 2-144 16,1-1-48-16,-3 4 0 0,-1 0-624 0,-1-2-128 0,-1 4-32 0,1-3 0 15,1-2-128-15,-2 0 0 0,1-1 0 16,2-5 128-16,-2-2 16 0,3-14 0 0,-1 13 0 0,1-13 0 16,0 0 64-16,-1 12 16 0,1-12 0 0,0 0 0 15,0 0-80-15,0 0-16 0,0 0 0 0,0 0 0 16,0 0 0-16,4-5 0 0,-2-4 0 0,1-3 0 0,1-3-128 0,1-1 160 15,-1-3-160-15,1 0 160 0,2-3-160 0,1-2 0 16,-1-2 0-16,1 0 0 16,0-3 0-16,0 2 0 0,1-1 0 0,0 5 0 0,0 2 0 0,3 2 0 15,0-1 0-15,-5 7 0 0,-1 4-144 0,-2 2 144 16,-4 7 0-16,0 0 0 0,0 0 0 0,0 0 0 16,0 0 0-16,10 8 0 0,-3 4 0 15,-2 1 0-15,-1 3 128 0,-2 1-128 0,1-4 128 16,0 5-128-16,-1 1 0 0,-1 1 144 0,1 1-144 0,-2 0 0 15,0-2 0-15,0 2 0 0,0-3 0 0,0 1 0 16,-2-1 144-16,1 0-144 0,1-4 0 16,-1 2 144-16,0-3-144 0,-1 0 0 0,2-13 0 0,0 13 0 15,0-1-160-15,0-12 160 16,0 0-1600-16,4 9-208 0,4 0-48 0,0-4-7936 16,-8-5-1584-16</inkml:trace>
  <inkml:trace contextRef="#ctx0" brushRef="#br1" timeOffset="76854.83">11397 6733 27647 0,'0'0'2448'0,"0"0"-1952"0,-3 17-496 0,2 2 0 15,-1 2 1120-15,-1 0 128 0,-2 0 32 0,0 1 0 16,-1 0-304-16,2-1-48 0,2 1-16 0,2-2 0 16,1 0-320-16,3-4-64 0,1 0-16 0,0-3 0 31,-5-13-1216-31,11 20-256 0,1-2-64 0</inkml:trace>
  <inkml:trace contextRef="#ctx0" brushRef="#br1" timeOffset="77591.02">8717 6412 26607 0,'-8'-5'1168'0,"-10"-15"256"0,18 20-1136 0,0 0-288 16,0 0 0-16,0 0 0 0,0 0 320 0,2-9 0 16,2 2 0-16,4 0 0 0,4 2 208 0,3 0 48 15,1-2 16-15,3 1 0 0,1-1-80 0,6 2-32 16,5 0 0-16,7-1 0 0,5 2-256 0,5-2-48 15,6-1-16-15,-1 1 0 0,1-1-160 0,5 2 192 16,2 1-192-16,8-1 192 0,4-3-48 0,5 2 0 16,4 1 0-16,2-1 0 0,2 1-144 0,4 2 160 15,5 0-160-15,4-3 160 0,3 2 272 0,2 1 48 16,2 1 16-16,6 2 0 0,5 0-208 0,-4 0-32 16,-4 0-16-16,4 3 0 0,6-1-240 0,-5 2 176 15,-4-1-176-15,-1 1 160 0,1-2-160 0,2 2 0 0,1 0 0 16,-3 2 0-16,-8-3 0 0,2 0 0 0,3 1 0 15,-5-3 0-15,-6 2 0 0,-3 1 128 0,-3 2-128 0,-2-2 0 16,1-1 128-16,-4 1-128 0,-6 0 0 0,-6 0 128 16,-8-1 128-16,-2 1 32 0,-4 0 0 0,-5 1 0 15,-3-3-112-15,-3 0-32 0,-5 0 0 0,-6 0 0 16,-8 2-144-16,-7 1-176 0,-4 2 48 0,-6-1 0 16,-4 1-1952-16,-10 3-384 15,-8-2-80-15</inkml:trace>
  <inkml:trace contextRef="#ctx0" brushRef="#br1" timeOffset="78074.42">8915 7531 23039 0,'0'0'2048'0,"0"0"-1648"16,0 0-400-16,0 0 0 0,0 0 544 0,9 10 32 16,-9-10 0-16,12 9 0 0,-12-9-736 0,13 8-144 15,-13-8-16-15,17 9-16 0,-2-2 336 0,0-2 0 16,-1 0-144-16,3 1 144 0,1-3 160 0,-1 1 96 15,-1-4 0-15,2 0 16 0,0 2 624 0,2-2 112 16,-1-2 16-16,1 2 16 0,0-2-80 0,2-1 0 16,0-1-16-16,5 0 0 0,5 0-336 0,4 2-64 0,7-1-16 15,7 2 0-15,6-3-256 0,6 3-48 0,5-1-16 0,7 0 0 16,0-2 96-16,15-3 16 0,10 0 0 0,3 0 0 16,-2 0 144-16,7 1 48 0,6 1 0 0,5-2 0 0,0 3-384 15,-2 0-128-15,-2-1 0 0,2 0 144 0,5 2-144 16,-7-2 0-16,-9 0 0 0,-1-2 128 0,1 1-128 0,-1-2 0 15,-4 0 0-15,-8-1 0 0,-9-1 0 0,-5-2 0 16,-3 0 0-16,-6 2 0 0,-4 1 0 0,-6 2 0 16,-10 2 0-16,-6 1 0 0,-10-1 0 0,-8 0 0 15,-7-1 0-15,-6 1 0 16,-3 3-2464-16,-9 2-368 0</inkml:trace>
  <inkml:trace contextRef="#ctx0" brushRef="#br1" timeOffset="78499.37">10393 6417 16351 0,'0'0'720'0,"0"0"160"0,-6-5-704 0,2 1-176 0,0 0 0 0,4 4 0 15,-4 0 2080-15,4 0 384 0,0 0 80 0,-3 10 16 16,-1 0-1088-16,2 6-224 0,1 5-32 0,2 3-16 16,0 6-544-16,2 4-96 0,1 7-32 0,0 3 0 15,1 5 192-15,-1 5 48 0,0-1 0 0,1 29 0 16,-1-7-320-16,-2-7-64 0,1-6-16 0,0-6 0 0,-1-8-224 0,1-3-144 16,-1-6 192-16,0-4-192 0,-2-4 160 0,1-3-160 15,0-5 128-15,1-2-128 0,-2-3 0 0,1-1-192 16,2-1 0-16,0-4-15840 0</inkml:trace>
  <inkml:trace contextRef="#ctx0" brushRef="#br1" timeOffset="79008.58">9357 6324 11055 0,'0'0'976'0,"0"0"-784"0,-7-7-192 0,3 2 0 0,4 5 2176 0,0 0 384 15,-5 0 64-15,5 0 32 0,0 0-816 0,-6 12-176 16,-1 5-16-16,-2 6-16 0,-1 7-736 0,-1 3-128 16,2 7-48-16,-1 7 0 0,-1 6-400 0,1 6-96 15,-1 2-16-15,1 8 0 0,-2 3 304 0,3 2 48 16,1-1 16-16,2-1 0 0,-1-7-32 0,3-1 0 0,3-2 0 16,2-6 0-16,3-3-272 0,5-5-48 0,4-5-16 15,2-6 0-15,2-3-208 0,2-4 0 0,1-6 128 16,6 0-128-1,6-3-1616-15,9-2-368 0</inkml:trace>
  <inkml:trace contextRef="#ctx0" brushRef="#br1" timeOffset="79564.72">11585 6358 11967 0,'-5'-16'528'0,"5"9"112"0,0 1-512 0,1 1-128 16,0 1 0-16,-1 4 0 0,0 0 3376 0,0 0 640 15,0 0 128-15,0 0 16 0,13 6-2192 0,-1 6-448 16,-3 1-96-16,2 5-16 0,-1 4-720 0,-1 4-160 0,-1 4-16 0,0 4-16 16,0 3-240-16,-3 6-64 0,-1 4 0 0,-3 5 0 15,-1 7-64-15,-1 5-128 0,-3 5 176 0,0 0-176 16,0 0 128-16,1-5-128 0,-1-4 0 0,3-4 0 15,1-3 288-15,3-3-48 0,-1-6-16 0,2-2 0 0,0-6 160 0,3-4 48 16,-1-5 0-16,2-2 0 16,-1-3-240-16,-1-4-64 0,-1-5 0 15,2-4 0-15,-7-9-128 0,0 0 0 0,0 0 0 0,13 2-11184 16,2 0-2256-16</inkml:trace>
  <inkml:trace contextRef="#ctx0" brushRef="#br1" timeOffset="85431.58">9786 5694 15663 0,'-8'-18'1392'0,"5"9"-1120"15,3 9-272-15,-2-10 0 0,-1-1 1888 0,3 0 320 16,0-2 64-16,3 3 16 0,1-2-592 0,1 2-112 16,-1-2-32-16,2 3 0 0,2-4-848 0,2 2-192 15,2 1-16-15,1 1-16 0,0 2-256 0,0-2-48 16,-4 1-16-16,3 2 0 0,1-1 128 0,0 3 32 15,-1 2 0-15,1 2 0 0,-1 1-32 0,-2 2 0 16,1 2 0-16,-1 1 0 0,-10-6-128 0,10 11-32 0,-3-1 0 0,-3 1 0 16,-1-1 32-16,-3 3 0 0,-3 0 0 0,-1 1 0 15,-1 2-32-15,-3 0 0 16,-2-4 0-16,-1 1 0 0,-1-2-128 0,1 1 0 0,-1 0 0 0,1-4 0 16,2-1 128-16,2 0-128 0,-1-2 0 0,8-5 128 15,0 0-128-15,-7 7 0 0,7-7 144 0,0 0-144 16,0 0 0-16,0 0 0 0,0 0 0 0,0 0 0 15,0 0 0-15,0 0 0 0,0 10 0 0,0-10 0 16,5 12 0-16,3-2 0 0,0-1 0 16,1 2 0-16,0-1 0 0,2-1 0 0,-2 2 0 15,0-1 0-15,-1-1 0 0,-2 2 0 0,-6-11-160 0,4 14 160 16,-1-1 0-16,-3 0 0 0,-1-1 0 0,-3 1 0 0,-2-1 0 16,0 1 176-16,-2 0-176 0,-2 0 160 0,-2 0-160 15,-1-3 192-15,0 2-192 0,0-3 192 0,1-2-48 0,-2-2 0 16,-3-3 0-16,1 2 0 0,3-2 64 0,1-2 16 15,-2-2 0-15,1-2 0 0,1 2-96 0,2-6 0 16,1 0-128-16,2 0 192 0,-1 2-192 0,8 6 0 16,-5-12-192-16,5 12-11040 15,0 0-2208-15</inkml:trace>
  <inkml:trace contextRef="#ctx0" brushRef="#br1" timeOffset="86617.75">11028 5569 15999 0,'0'0'704'0,"0"0"160"0,-15-17-688 0,12 6-176 16,3 11 0-16,0 0 0 0,0 0 1792 0,0 0 320 0,-8-2 64 15,8 2 0-15,-10 5-512 0,1 2-96 0,-1 0-32 0,3 4 0 16,-1 0-672-16,0 3-144 0,1 0-16 0,-3 0-16 15,-3-1-448-15,3 2-96 0,0-1-16 0,1 0 0 16,0-1 0-16,3-2 0 0,0 2 0 0,4-4 0 0,2-9 64 0,0 0 0 16,0 0 0-16,0 0 0 0,0 0-32 0,0 0 0 15,0 0 0-15,0 0 0 0,9 5-32 0,-9-5 0 16,12-1 0-16,1 1 0 0,1-4-128 0,-1 1 160 16,-4 1-160-16,2 0 160 0,2 2-160 0,1 2 0 15,0 0 0-15,1 1 0 16,-2 2 0-16,0 2 0 0,0-1 0 0,-1 3 0 0,-3-1 0 0,-2 3 0 15,7 11-144 1,-12-11 144-16,-2 2 0 0,-1 2 0 0,-3-1 0 0,-1-1 0 0,-3 3 128 16,-3-3-128-16,1 1 0 0,0-2 128 0,-1 1-128 15,-1 0 0-15,1-1 144 0,-1-3-144 0,0-1 0 16,2-3 144-16,1 0-144 0,0 0 128 0,9-5-128 16,-11 0 128-16,-1-1-128 0,1-2 0 0,0 1 0 15,1-2 0-15,10 4-192 16,0 0-1584-16,0 0-320 0,-5-18-64 0,2-2-16 0</inkml:trace>
  <inkml:trace contextRef="#ctx0" brushRef="#br1" timeOffset="86820.71">11010 5574 32479 0,'0'0'1440'0,"0"0"288"0,0 0-1376 0,0 0-352 0,13-4 0 0,-1 0 0 16,1 3 1184-16,1-2 160 0,2-1 48 0,3 2 0 15,3-3-48-15,1 1-16 0,1 0 0 0,0 1 0 16,-1 0-848-16,-1 1-160 16,1-1-48-16,-4-1 0 0,-1 3-272 0,-2 0 0 0,-2 1 0 15,1 0 0 1,-5 2-1280-16,1 10-384 0,3 17-64 0,-13-15 0 0</inkml:trace>
  <inkml:trace contextRef="#ctx0" brushRef="#br1" timeOffset="103509.31">10365 8279 22223 0,'0'0'976'0,"0"0"224"0,0 0-960 0,0 0-240 16,-2-8 0-16,2 8 0 0,0 0 1360 0,0 0 240 0,2-10 32 0,-2 5 16 15,0 5-192-15,0 0-48 0,0 0 0 0,3 21 0 16,0-4-832-16,0 5-192 16,-3 5-16-16,0-1-16 0,-2 5-64 0,1 5-16 0,1-4 0 0,0-8 0 15,-4 4-96-15,3 4-32 0,-2 2 0 0,1 5 0 16,-1-3 48-16,-1 7 0 0,0 2 0 16,-4 20 0-16,-2-7 32 0,0 0 16 0,-5-5 0 0,2 2 0 0,1 0-240 15,-2-2 176-15,-4-1-176 0,-2 0 160 16,-1-1-160-16,1-2 192 0,-1-1-192 0,-1-3 192 15,-1-2-192-15,1-2 0 0,1-2 144 0,3-3-144 16,1-3 160-16,1-2-32 0,1-3-128 0,6-10 192 0,-2-4 0 0,1 2 0 16,-1 0 0-16,1-2 0 0,0-1 0 0,0 0-16 15,3 0 0-15,-1-3 0 0,0 1-176 0,1-2 0 16,2-1 144-16,0 0-144 0,0 0 0 0,-3-1 0 16,1 2-192-16,5-2 64 15,-2-1-304-15,-1 2-48 0,5-8-16 0,-5 9 0 16,-3-2-464-16,1 1-112 0,7-8-16 0,-8 5 0 15,8-5-1664-15,-9 5-352 0,9-5-64 0</inkml:trace>
  <inkml:trace contextRef="#ctx0" brushRef="#br1" timeOffset="103800.4">9865 9718 15663 0,'0'0'688'0,"0"0"144"0,0 0-656 0,0 0-176 0,-8 11 0 0,-1-3 0 15,-2-4 3648-15,1 5 704 0,0 4 144 0,1 4 32 16,0 2-2624-16,-2 5-528 0,0 1-96 0,0-1-32 16,2 4-368-16,0-1-80 0,0 3-16 0,4-10 0 15,-2-1-304-15,1 2-64 0,-1-1-16 0,2-1 0 16,1-1-80-16,3-2-32 0,2-2 0 0,-1-2 0 0,1-1 32 0,2-4 16 16,-3-7 0-16,6 6 0 15,-6-6 48-15,9 1 16 0,2-2 0 0,1-3 0 16,-1 0-144-16,4-3-48 0,0-2 0 0,2-1 0 0,2-2-208 0,0-1 144 15,5 0-144-15,0-1 128 16,1-2-128-16,0 2 0 0,-2-2 0 0,-1 2 0 16,-1 1-1344-16,-1 1-160 0,-1 1-32 0,4 0-10944 15,-6-1-2176-15</inkml:trace>
  <inkml:trace contextRef="#ctx0" brushRef="#br1" timeOffset="109628.07">12331 8940 15551 0,'0'0'688'0,"0"0"144"0,2-9-672 0,-2 9-160 16,4-9 0-16,-4 9 0 0,3-12 1440 0,-3 2 256 15,0 10 48-15,-3-11 16 0,-1 2 400 0,-1 3 80 16,-3-2 0-16,-1 0 16 0,-1 2-720 0,0 0-128 15,1 2-48-15,0-1 0 0,1 1-432 0,2 0-96 16,-3 2 0-16,1-1-16 0,0 3-144 0,2 0-32 16,6 0 0-16,-10 4 0 0,4 0-224 0,-1 0-48 15,1 0-16-15,-2 2 0 0,2 2-208 0,0 3-144 0,1-1 192 0,1 2-192 16,0 1 128-16,2 0-128 0,-1 0 0 0,0 0 0 16,3 0 0-16,0 1 0 0,2-3 128 15,0 2-128-15,0 0 0 0,0 0 0 0,0 0 0 0,0-1 0 16,-2-12 0-16,2 13 0 0,-2-2 0 0,-2-2 0 15,-2 2 0-15,0-1-176 0,-2 1 0 0,-2-1 0 16,-2 1-272 0,-1 0-48-16,1 4-16 0,-1-4 0 0,-2 0-64 0,0-2 0 15,2-3-16-15,0 2 0 0,11-8 272 0,-9 4 64 0,0 1 16 0,9-5 0 0,0 0 96 0,0 0 16 16,-11 0 0-16,11 0 0 0,0 0 128 0,0 0-128 16,0 0 128-16,0 0-128 0,0 0 128 0,0 0 0 15,0 0 0-15,0 0-128 0,0 0 128 16,0 0 0-16,0 0 0 0,0 0 0 0,0 0 0 0,11 8 0 15,-11-8 0-15,6 13 0 0,-4 0 208 0,-2 0-16 16,-3 3-16-16,-1 2 0 16,0-1 96-16,-1 1 32 0,-2 3 0 0,0 0 0 0,-4 1-176 15,3 1-128-15,2-1 144 0,1-3-144 0,1-3 0 0,1-2 128 16,3-1-128-16,4-1 0 0,1-2 0 0,3 0 0 16,3 0 0-16,0-6-160 15,1-3-560-15,5-2-112 0,4-2-32 0,4-2 0 16,2-4-2016-16,6-3-416 0,-1 3-80 15</inkml:trace>
  <inkml:trace contextRef="#ctx0" brushRef="#br1" timeOffset="110096.03">12856 8945 15135 0,'0'0'672'0,"8"-6"144"0,-8 6-656 0,6-7-160 0,-6 7 0 0,6-6 0 16,-6 6 1376-16,0 0 240 0,0 0 48 0,5-8 16 15,-4 1 352-15,-1 7 64 16,-4-9 16-16,0 4 0 0,-1 1-704 0,1-1-144 0,-1 4-32 0,-2-4 0 16,1 2-512-16,-2 2-96 0,1-2-32 0,1 3 0 15,-3 0-208-15,2 1-64 0,-2 2 0 0,-1 0 0 0,-2 2-112 0,0-3-16 16,-2 4-16-16,1-1 0 0,-1 1-48 0,-1 1-128 15,0 1 192-15,2 1-64 0,0-1-128 0,-1 1 192 16,3 0-192-16,2-1 192 0,1 1-192 0,3 1 0 16,-1 1 0-16,4-2 128 0,2 1-128 0,1 1 0 15,2-2 0-15,1-1 0 0,2 1 0 0,2 1 0 16,1 2 0-16,1 0 0 0,2-1 0 0,3 0 0 16,-1 0 0-16,2 4 0 0,-1-3 0 0,1 1-144 15,-1 0 0-15,1 0 0 0,-2 2 144 0,0 0-208 16,-3-2 80-16,0 0 128 0,-4 0-192 0,0-3 192 15,-6 1-160-15,-1 0 160 0,-2-2 0 16,-4 2 0-16,-1 1 0 0,-2-1 0 0,-3-3 0 0,-3 1 192 16,0 0-16-16,-2 2 0 0,-1-5-176 0,-1 4 192 15,0-3-192-15,-1 1 192 0,1-1-192 0,-7 2 0 16,6-4 0-16,2 2 0 0,2-5-192 0,6 1-64 16,10-3 0-16,0 0-16 15,-9 4-1984-15,9-4-400 0,0 0-80 0</inkml:trace>
  <inkml:trace contextRef="#ctx0" brushRef="#br1" timeOffset="110432.9">13032 9537 22463 0,'0'0'992'0,"0"0"208"0,0 0-960 0,0 0-240 0,0 0 0 0,0 0 0 0,0 0 1520 0,-1-4 256 16,-3-6 48-16,2 3 16 0,4-2-368 0,0 0-64 15,1-1 0-15,0-2-16 16,0 2-864-16,3-1-160 0,-1 1-48 0,0 2 0 0,-1-3-144 0,1 5-48 16,-1-1 0-16,1 1 0 0,2 1-128 0,-7 5 160 15,0 0-160-15,0 0 160 16,0 0-160-16,0 0 160 0,0 0-160 0,0 0 160 0,0 0-160 0,0 9 192 16,0 1-192-16,-3 3 192 0,-1 3 0 0,-1 1 16 15,0 2 0-15,-3 0 0 0,2 2-208 0,-1-3 176 16,3 0-176-16,2-1 160 0,-1 0-160 0,2-1 0 15,-1-2 0-15,1-1 0 0,2-1-224 0,2-1-80 16,1 0-16-16,0-1 0 16,0-2-384-16,0 0-64 0,1-2-32 0,1 1 0 15,1-7-2272-15,-1 0-464 0</inkml:trace>
  <inkml:trace contextRef="#ctx0" brushRef="#br1" timeOffset="110587.39">13278 9609 27119 0,'0'0'1200'0,"0"0"256"0,0 0-1168 0,0 0-288 16,0 0 0-16,-4 5 0 0,-2 0 1280 0,1 1 208 0,-3-2 48 0,3 2 0 15,-2 1-240-15,-1 0-32 0,2 0-16 0,-1 2 0 16,-1 3-1024-16,-1 2-224 0,-1-1 0 0,-1 1-16480 16</inkml:trace>
  <inkml:trace contextRef="#ctx0" brushRef="#br1" timeOffset="111584.37">13710 9176 14159 0,'0'0'624'0,"-5"-13"144"0,7 8-624 0,-2 5-144 15,0 0 0-15,5-5 0 0,-1-2 1344 0,-4 7 224 16,0 0 48-16,0 0 16 0,0 0 416 0,0 0 64 16,0 0 32-16,0 0 0 0,0 0-944 0,0 0-192 15,0 0-48-15,3 16 0 0,-2-2-528 0,-1 6-112 16,-1 2-32-16,-2 1 0 0,-1 2 32 0,-1 1 0 15,-1-2 0-15,1 2 0 0,-2-2-96 0,2 0-16 0,-2-1 0 0,2-4 0 16,1-1-32-16,-1 5-16 16,1-6 0-16,0-2 0 0,0-4 32 0,4-11 0 15,-2 11 0-15,2-11 0 0,0 0-16 0,-6 9 0 0,6-9 0 0,0 0 0 16,0 0-176-16,0 0 128 0,0 0-128 0,0 0 128 16,-4-10-128-16,3 0 0 0,2 0 0 0,3-3 0 15,0-4 0-15,-1 5 0 0,1-2-144 0,1-3 144 16,2-1-128-16,0-2 128 0,4-1-192 0,-1 0 192 15,2-2-320-15,1 1 64 0,0 0 0 0,1 1 0 16,1 0 256-16,-1 0 144 0,2 3-16 0,1-2 0 0,0 5-128 16,1 0 128-16,-1 2-128 0,0 3 128 0,-2-2-128 0,-2 4 192 15,0 2-192-15,-1 2 192 0,0-1 32 0,-2 3 16 16,0 4 0-16,-3 0 0 0,1 1-16 16,0 3 0-16,-2 3 0 0,1 3 0 0,1 4-224 15,-3 1 144-15,-1-2-144 16,0 4 128-16,-2 0 0 0,0 2 0 0,-2 1 0 0,-3-1 0 0,-1 0 32 15,-1 0 0-15,1-4 0 0,-2 0 0 16,-1 0 0-16,1-2 0 0,-4 0 0 0,3-1 0 0,-1 0-32 0,0 1-128 16,0-4 192-16,3 0-64 0,-2-3-128 0,5-2-256 15,3 2 64-15,3-3 16 16,4-2-768-16,0 1-144 0,1-3-48 0,3-2-9760 16,1-2-1968-16</inkml:trace>
  <inkml:trace contextRef="#ctx0" brushRef="#br1" timeOffset="112065.75">14213 9468 20495 0,'0'0'896'0,"0"0"208"0,0 0-880 0,0-5-224 0,0 0 0 16,0-2 0-16,0 1 1152 0,0-2 176 0,0 0 32 0,0 2 16 15,1-1 976-15,1 1 192 0,-2-4 32 16,2 1 16-16,2 0-2320 0,-1 0-464 0,2 2-80 0,2 1-32 15,-2-1 592-15,3 4 112 0,-1-1 32 0,1 0 0 16,1-3-80-16,1 3-16 0,0 0 0 0,-1 2 0 16,3-1-144-16,-2 2-48 0,1 1 0 0,-2 0 0 15,0 0 0-15,1 2 0 0,-1 0 0 0,1 2 0 16,-1 1-144-16,-1 1 0 0,-3 1 0 0,0 1 0 16,-1 1 192-16,-1-3-64 0,-2 2 0 0,-1 1 0 0,-3 0-128 0,1 2 0 15,-2-3 0-15,-2 1 0 0,0 0 0 0,-1 1 128 16,1 1-128-16,-2-1 128 0,-1-1-128 0,0-1 0 15,-2-1 144-15,2 1-144 0,0-2 0 0,0-1 144 16,3 1-144-16,0-1 0 16,6-5 128-16,0 0-128 0,0 0 0 0,0 0 0 0,-1 8 0 0,1-8 0 15,0 0 0-15,4 9 0 0,1-3 0 0,2 2 0 16,0-1 0-16,1-1-144 0,1 1 144 0,2-2-192 16,1 0 192-16,1 2-192 0,-2-1 192 0,1-1 0 15,0 0 0-15,-2 2 0 0,-2-3 0 0,-1 2 0 16,-4 0 0-16,-3-6 0 0,2 7 0 0,-2 1 0 15,-3 0 0-15,-2 0 128 0,-3 0 48 0,-1 1 16 16,-4 0 0-16,-1-1 0 0,-2 0-192 0,0 1 0 16,2 2 144-16,-2 0-144 15,1-1-432-15,0-1-144 0,1-6-48 0,1-2 0 16,3 2-1824-16,-1-3-368 0,3-4-80 0</inkml:trace>
  <inkml:trace contextRef="#ctx0" brushRef="#br1" timeOffset="112686.29">14718 9000 21647 0,'0'0'960'15,"2"-6"192"-15,1-2-912 0,-1 1-240 0,0 1 0 0,2-1 0 16,1 1 1152-16,1-1 176 0,1 1 32 0,1-2 16 15,0 1 32-15,2 2 16 0,3 0 0 0,0-2 0 0,1 3-400 16,-1 2-96-16,1 1-16 0,0-1 0 0,0 0-320 0,-1 2-64 16,0 2-16-16,-1 1 0 0,-4 2-192 0,0 3-64 15,-3 0 0-15,-1 2 0 0,-2 2-256 0,-3 2 160 16,-2-1-160-16,0 2 128 0,-4 0 0 0,-1 2-128 16,-1-1 192-16,0 2-64 0,-3 2-128 0,2-1 0 15,-1-1 144-15,2 1-144 0,1-1 160 0,2-1-32 16,1-3-128-16,1 6 192 0,1-6-192 0,3-5 128 15,3 0-128-15,1-1 0 0,0 1 128 0,2-3-128 16,1 0 0-16,0 1 144 0,5-1-144 0,-1-1 0 0,0-1 0 0,1-1-176 16,0-1 176-16,-2 0 0 0,1 0-144 0,-2 0 144 15,-1-2-272-15,-2 0 16 0,-6 0 0 0,0 0 0 16,0 0 256-16,0 0-192 0,0 0 192 0,0 0-160 16,0 0 160-16,0 0-208 0,-9 4 80 0,-1 1 128 15,-3 3-160-15,0-1 160 0,-3 1 0 0,0 3-144 16,2 0 144-16,0 2 144 0,-2 1-16 0,3 0-128 15,1 0 208-15,2 2-64 16,1 0-16-16,1-1 0 0,3 3-128 0,1-2 0 0,1 1 0 16,3 0 0-16,1-1 0 0,2-1 0 0,1 1 0 0,1 1 0 15,2-2 0-15,0 1 0 0,1 0 0 0,1-1 0 16,0 1 0-16,1 1 0 0,-3-4-144 0,1 1 144 16,-1 2 0-16,-2-3-160 0,-2 0 160 0,-2 1-128 0,-1-2 128 15,-1 0 176-15,-3-2-48 0,-2 1 0 0,0-1 368 0,-3 1 64 16,-3-4 16-16,-2 1 0 0,-2 1 128 0,-2 1 16 15,-2-3 16-15,-1 1 0 0,1 0-272 0,0 1-48 16,-2-2-16-16,2-2 0 16,2 0-400-16,5-2 0 0,1-2 0 0,4 2 0 15,8-3-2096-15,0 0-336 0,0 0-80 0,7-27-16 0</inkml:trace>
  <inkml:trace contextRef="#ctx0" brushRef="#br1" timeOffset="116851.6">13057 9548 2751 0,'0'0'256'0,"0"0"-256"16,0 0 0-16,0 0 0 0,0 0 2368 0,0 0 416 16,0 0 96-16,0 0 0 0,0 0-1152 0,0 0-256 15,1-6-32-15,-1 6-16 0,0 0-336 0,0 0-80 16,-1-6-16-16,1 6 0 0,0-4-48 0,0 4-16 16,0 0 0-16,1-8 0 0,-1 8-64 0,0 0-16 0,0-6 0 0,0 6 0 15,0-5-240-15,0 5-48 16,0 0-16-16,0 0 0 0,0 0-192 0,0 0-32 0,-1-6-16 0,1 6 0 15,0 0 144-15,0 0 16 16,0 0 16-16,0 0 0 0,0 0-208 0,0 0-32 0,0 0-16 0,0 0 0 16,0 0-80-16,0 0-16 0,0 0 0 0,-3 7 0 15,1 2-128-15,-1-1 0 0,0 0 0 0,2-1 0 16,-2 1 0-16,2 1 0 0,-2 0 0 0,2-2 0 16,-1 1 0-16,0 1 0 0,0-1 0 0,0 1 128 0,-2 0-128 0,2-1 0 15,2-8 0-15,-3 9 128 0,3-9-128 0,-2 6 128 16,2-6-128-1,-3 7 128-15,2 0-128 0,1-7 160 0,0 0-160 0,0 0 160 0,0 0-160 0,0 0 0 16,0 0 144-16,0 0-144 0,0 0 0 16,-4-4 0-16,0 0 0 0,3-2 0 0,-1 0 0 0,2-1 0 15,0 1 0-15,0-1 0 0,0 1 0 0,2-2 0 16,-1 3-176-16,-1 5 176 0,2-4-160 16,2-1 160-16,0 0-160 0,-4 5 160 0,4-6-160 0,1 1 160 15,1 2-160-15,-6 3 160 0,0 0 0 0,6-5 0 16,-6 5 0-16,0 0 0 0,0 0 0 0,0 0 0 15,0 0 0-15,0 0 0 0,7 3 0 0,-7-3 0 16,0 0 0-16,0 0 0 0,5 9 0 0,-2 0 0 16,-2-1 0-16,0 0 0 0,-2 1 288 0,-2 3-48 15,-1-5-16-15,0 3 0 0,0-1-224 0,1-1 128 16,-1-1-128-16,0 2 0 0,-1-5 176 0,1 2-176 16,0-1 192-16,0 0-192 0,4-5 192 0,-4 5-64 15,4-5 0-15,0 0-128 0,0 0 128 0,0 0-128 0,0 0 0 0,0 0 0 16,0 0 0-16,0 0 0 0,0 0-176 0,0 0 176 15,0 0-272-15,-1-9 48 0,1 0 16 0,0 0 0 16,0 1-48-16,1-1 0 0,0 0 0 0,0-2 0 16,1 2 112-16,0 0 16 0,-2 1 0 0,0 2 0 15,2-1 128-15,-1 2 0 0,-1 5 0 16,3-5 0-16,-3 5 0 0,0 0 256 0,0 0-64 16,0 0-16-16,0 0 16 0,0 0 0 0,0 0 0 15,0 0 0-15,0 0 16 0,0 0 16 0,6 5 0 0,-1 5 0 16,-2 0 16-16,-2 1 0 0,1 1 0 0,-1 1 0 15,-1 1-48-15,-1 2 0 0,-1 0 0 0,1 2 0 16,-2-1-32-16,-1 2-16 0,-1-3 0 0,0 2 0 0,0 1-144 16,-2 0 0-16,-1-1 144 0,-1-1-144 0,0 0 128 0,-3 0-128 15,-2-1 160-15,0 0-160 0,-1-1 0 0,4 0 0 16,-1-2 0-16,2 0 0 16,-5-3-688-16,1-3-128 0,0-1-16 0,-1-2-15408 0</inkml:trace>
  <inkml:trace contextRef="#ctx0" brushRef="#br1" timeOffset="139031.7">5323 11558 13823 0,'0'0'608'0,"0"0"128"0,0 0-592 0,0 0-144 0,0 0 0 0,0 0 0 15,0 0 2000-15,0 0 368 0,0 0 80 0,0 0 16 0,8-5-2144 0,5 5-320 16,-3 1-304-16,2-1 64 16,0 0 240-16,0-1 0 0,-1 0 0 0,0 1 0 0,-11 0 432 0,13-4 16 15,0 1 16-15,-1 0 0 0,-2-1 448 0,0 2 96 16,2-2 16-16,0 0 0 0,0-2-176 0,2 0-16 15,3 1-16-15,1 0 0 0,-1 1-160 0,3 0-16 16,2-1-16-16,3 4 0 0,-1-3-304 0,4 1-64 16,0 3-16-16,4 0 0 0,4-3-112 0,1 3 0 15,-1 0-128-15,-2 0 192 16,-1-1-192-16,-1 0 0 0,1 0 0 0,1-2 0 0,1 2 128 0,3-1-128 16,1 1 0-16,1 1 0 0,3 0 0 0,4 0 0 0,3 0 0 15,-1 0 0-15,-2 0 0 0,-2-3 0 16,-2 1 0-16,1 0 0 0,3 0 160 0,2 1-160 15,5-1 160-15,3 2-160 0,3 0 256 0,2 0-32 0,-3 2-16 0,-1-1 0 16,-5-1-64-16,2 0-16 0,4 0 0 0,5 0 0 16,3 0-128-16,2 1 0 0,2-1 144 0,-2 1-144 15,-3-2 128-15,4 0-128 0,3-2 128 0,2 3-128 16,3 0 0-16,-1-1 0 0,-2 0 0 0,-5-1 0 16,-2 1 0-16,2 1 0 0,3 1 0 0,4 2-128 15,1 0 128-15,-2-1 0 0,-4 1 0 0,-1 2-128 16,2-5 128-16,4 3 0 0,5 1 0 0,1 2 0 15,-1-3 0-15,-3 1 0 0,-2-1 160 0,5 3-160 16,7-4 176-16,4 1-176 0,0 1 192 0,-1-2-192 16,-4-2 192-16,5 0-192 0,5-1 192 0,-1 0-192 0,0 2 192 15,-5-1-192-15,-2-1 192 0,4-2-192 0,7 2 144 0,-6 1-144 16,-6 0 0-16,-5-1 144 16,-4-1-144-16,-1 1 160 0,2 1-160 0,0 0 160 0,-3 0-160 0,-9 1 0 15,-9 1 0-15,-5-2 0 0,-5-2 0 16,-5 4-144-16,-3 0 144 0,-3 1 0 15,-5-1-320-15,-1 2 32 0,-5 4 16 0,-6-1 0 16,-5-2-1488-16,-11 1-288 0,-10 4-64 0,-11-1-16 16</inkml:trace>
  <inkml:trace contextRef="#ctx0" brushRef="#br1" timeOffset="139820.49">5491 13016 7359 0,'0'0'320'0,"-10"0"80"0,10 0-400 0,0 0 0 16,0 0 0-16,-9-3 0 0,9 3 4848 0,0 0 880 15,-7-7 176-15,3 1 48 0,4 6-4128 0,3-12-816 16,-1 0-176-16,5-1-16 0,3 2-496 0,3 2-112 16,4-1-16-16,2-1 0 0,2 0 64 0,2 1 16 15,6 1 0-15,1-2 0 0,4 2 160 0,2 0 16 16,4 0 16-16,4 0 0 0,-1 1-32 0,-2 1-16 15,0 1 0-15,2 1 0 0,0-2-80 16,5 3-16-16,3 0 0 0,6 0 0 0,8 1-96 0,4-3-32 16,3 1 0-16,0 0 0 0,-2-2-64 0,7 1 0 0,5-1-128 0,8 2 192 15,7-1-192-15,-5 0 128 0,-6 0-128 0,8-1 0 16,9 0 0-16,3 0 0 0,-2 1 0 0,3 0 0 16,0 2 0-16,4-1 0 0,3 4 0 0,-4-2 0 15,-8 3-176-15,3 3 176 0,6-2-160 16,-1 4 160-16,-4-2 0 0,0 1 0 0,0 0 0 0,3 0 0 15,5 0 0-15,-5-2 0 0,-7 1 0 0,9-2 0 16,9-1 0-16,-4 0 0 0,-6-1 0 0,5-2 0 16,1-1 0-16,0 0 192 0,2 1-16 0,-4 0 0 15,-4-2-176-15,3 1 0 0,3 0 0 16,-8-3 0-16,-10 5 0 0,0-1 0 0,0 1 0 0,-2 0 128 16,-1 1-128-16,-9 1 0 0,-9 0 144 0,-4 0-144 15,-5-1 0-15,0-1 0 0,-2 1 0 0,-2 0 0 16,-2-1 0-16,-5 1 0 0,-6 1 0 0,-4-1 0 15,-5 1 0-15,-3 0 144 0,-2-1-144 0,-1-1 0 0,-5 1 160 16,-2-3-160-16,-2 1 128 0,-1-1-128 0,-4 2 0 16,-4-1 0-16,-3 1 0 0,-1-1 0 15,-1 2-560-15,-5-1-144 0,-8 2-16 0,0 0-16 16,0 0-2176-16,0 0-432 0</inkml:trace>
  <inkml:trace contextRef="#ctx0" brushRef="#br1" timeOffset="144755.34">8432 11690 11967 0,'0'0'1072'0,"0"0"-864"16,0 0-208-16,0 0 0 0,0 0 2256 0,0 0 416 16,0 0 80-16,-6-3 0 0,6 3-640 0,-8-2-144 15,0-2-32-15,2 1 0 0,-2 0-400 0,3 2-64 16,5 1-32-16,0 0 0 0,0 0-608 0,0 0-128 15,0 0-32-15,0 0 0 0,0 0-224 0,0 0-64 16,0 0 0-16,0 0 0 0,-2 13-64 0,2-1 0 16,0 1-16-16,2 0 0 0,-2 0-48 0,1 4 0 15,-1 2 0-15,1 4 0 0,1-3-64 0,-2 5 0 16,-2 3-16-16,1 0 0 0,0 4 16 0,-1 3 16 0,0 3 0 0,-1 1 0 16,2 0-208-16,0 0 176 15,-2 0-176-15,0-1 160 0,1 2-160 0,0-3 128 0,0-1-128 16,-1-2 128-16,-1-1-128 0,0-5 0 15,-1 1 144-15,1-3-144 0,-1-2 128 0,1-2-128 0,0-1 160 0,0-2-160 16,-1-2 192-16,3-1-48 0,-2-3-16 16,1-1 0-16,0-1 0 0,3-11 0 0,-5 8 0 0,5-8 0 15,0 0 16-15,-4 8 0 0,4-8 0 16,0 0 0-16,0 0-144 0,0 0 0 0,-6 5 0 16,6-5 0-16,0 0-224 0,0 0-80 0,0 0-16 0,0 0 0 15,0 0-368 1,0 0-80-16,0 0 0 0,0 0-16 0,0 0-1360 0,1-12-272 0,-1 12-48 0,5-14-7824 15,2-2-1552-15</inkml:trace>
  <inkml:trace contextRef="#ctx0" brushRef="#br1" timeOffset="145191.94">8764 12042 12895 0,'0'0'1152'0,"0"0"-928"15,0 0-224-15,0 0 0 0,-10 8 4176 0,3 2 800 16,0 2 144-16,1 2 48 0,0 3-3312 0,0 3-672 16,-5 2-128-16,4-3-32 0,0 6-128 0,2 0-48 15,-2 0 0-15,2-3 0 0,0 1-480 0,1-1-112 16,1-2 0-16,2-2-16 0,1-2-112 0,0-4-128 16,0-12 176-16,0 0-176 0,0 0 192 0,0 0-64 15,0 0 0-15,0 0-128 0,0 0 0 0,11-2 0 16,-5-4 0-16,1-5 0 0,-2-2 176 0,0-4-176 0,0-1 160 0,0-1-160 15,2 0 0-15,-1-3 0 0,0-1 0 0,4 0 0 16,2 1 0-16,0-1 0 0,-1-2-192 0,0 2 192 16,-2 0-176-16,0 5 176 0,1-3-160 0,1 6 160 15,-1 2-176-15,1 4 176 0,-2 1-192 0,-9 8 192 16,9-7 0-16,-9 7 0 0,0 0 0 0,0 0 0 16,9 7 0-16,-1 1 128 0,-8-8-128 15,5 15 192-15,-2 2 0 0,-3 0 0 0,-2 0 0 0,1 1 0 0,-3 1 32 16,-1-1 0-16,1 0 0 0,1 0 0 0,1 1-224 15,-1-4 176-15,-1 1-176 0,2-2 160 0,-2 0-160 0,1 0 0 16,1-1 0-16,0 0 0 16,2-2-432-1,0 2-112-15,2 0-32 0,2-1 0 0,-1-3-1952 0,3-2-400 16,0-3-80-16</inkml:trace>
  <inkml:trace contextRef="#ctx0" brushRef="#br1" timeOffset="145375.68">9185 12196 3679 0,'0'0'160'0,"0"0"32"0,0 0-192 0,0 0 0 16,-8 6 0-16,1 1 0 0,0-1 6704 0,1 3 1296 15,2 2 256-15,-1 0 48 0,1 4-5552 0,2 0-1088 16,-2 1-240-16,2 2-32 0,1 1-400 0,0-1-80 0,-2 0-16 0,3-2 0 16,0-2-592-16,2-1-128 15,0-1-32-15,2-2 0 0,-4-10-432 0,8 13-96 0,4 0 0 0,-2-4-16 31,-1-3-2864-31,-1-4-560 0</inkml:trace>
  <inkml:trace contextRef="#ctx0" brushRef="#br1" timeOffset="146111.37">8971 10677 22911 0,'0'0'1024'0,"0"0"192"0,0 0-960 0,0 0-256 0,0 0 0 0,0 0 0 16,-11-4 1664-16,4 1 304 0,1 2 48 0,6 1 16 15,-5 4-512-15,5-4-112 16,-5 8 0-16,0 2-16 0,1 2-880 0,1 1-160 0,1-3-32 0,-2 3-16 16,2 2-304-16,1 0 128 0,1-2-128 0,1 3 0 15,2-2 144-15,-2 2-144 0,3 0 0 0,1 2 144 0,1-1-144 0,0 0 0 16,1-2 0-16,-1 2 128 0,1-4-128 0,-1 2 0 15,1-2 144-15,-1 0-144 0,-2 0 128 0,0 1-128 16,-3 1 128-16,-1-1-128 0,-2 0 0 16,-2-1 144-16,-1 0-144 0,-2-1 0 0,-3 0 176 0,-2-1-176 15,-1 1 160-15,0 0-160 0,0-6 0 0,0 2 128 16,0-1-128-16,-2-2 0 0,1 0-256 0,0-2-112 16,2-4-16-16,0-2 0 0,2-4 144 0,2 0 32 15,2-6 0-15,2-3-15744 0</inkml:trace>
  <inkml:trace contextRef="#ctx0" brushRef="#br1" timeOffset="146287.91">8914 10816 2751 0,'0'0'256'0,"5"-8"-256"16,-1 1 0-16,-2-1 0 0,0-3 6016 0,0 5 1152 0,2-1 224 0,-4 7 48 16,7-5-4512-16,-7 5-912 0,9-6-176 0,0-1-48 15,3 2-496-15,1-2-96 0,0 2-32 0,1 0 0 16,4-3-640-16,2 2-128 0,-1 0-16 0,1 0-16 15,-2 1-368-15,0 1 128 0,-2 1-128 0,2 3 0 16,2 5-1472-16,-1-1-384 0,-3 3-64 0,-2-2-14672 16</inkml:trace>
  <inkml:trace contextRef="#ctx0" brushRef="#br1" timeOffset="146830.18">9398 11571 22047 0,'0'0'976'0,"0"0"208"0,0 0-944 0,0 0-240 16,0 0 0-16,0 0 0 0,0 0 1520 0,0 0 256 0,0 0 48 0,0 0 16 15,0 17-560-15,2 8-128 0,-1 2 0 0,2 4-16 16,-1 6-368-16,0 3-80 0,-1 3-16 0,-1 2 0 16,0 2-240-16,0 2-48 0,0 1-16 0,0 1 0 15,-1-1 0-15,-1 0 0 0,1-2 0 0,-2-1 0 16,2-1 80-16,0-3 32 0,-1-7 0 0,2 1 0 0,-1-6-128 15,1-1-32-15,0-4 0 0,3-1 0 0,-2-2-96 0,0-2-32 16,1 0 0-16,-1-3 0 0,0-2-16 0,-1-2-16 16,0-1 0-16,0-3 0 0,0-10-160 0,-1 10 0 15,0 0 0-15,1-10 128 0,0 0-352 0,0 0-80 16,0 0-16-16,0 0 0 16,0 0-1552-16,0 0-320 0,0 0-64 0</inkml:trace>
  <inkml:trace contextRef="#ctx0" brushRef="#br1" timeOffset="148665.41">7362 11695 9215 0,'-3'-5'400'0,"2"-2"96"0,-4-8-496 0,5 15 0 15,0 0 0-15,-4-8 0 0,-1 0 3008 0,5 8 512 16,-5-7 112-16,5 7 16 0,0 0-1280 0,-6-6-240 16,-3 1-48-16,4 2-16 0,5 3-720 0,0 0-128 15,-5 3-48-15,2 3 0 0,1 2-688 0,-1 2-144 16,-1 2-16-16,2 5-16 0,-1 1 0 0,0 5 0 0,-1 25 0 15,0 0 0-15,-1 2 16 0,0 0 0 0,0 4 0 0,0 3 0 16,-1 1-144-16,2 0-32 0,1 0 0 0,-1-4 0 16,-2-3-144-16,3-1 0 0,0-6 144 0,0-2-144 15,1-3 192-15,-1-4-48 16,1-1 0-16,0-3 0 0,1-3 48 0,0-4 16 0,-1 0 0 0,2-6 0 16,-1 0 0-16,1-3 0 0,-1-4 0 0,1-11 0 15,0 11-16-15,0-11 0 0,0 0 0 0,0 0 0 0,0 0-192 16,0 0 144-16,0 0-144 0,0 0 128 0,0 0-128 15,0 0 0-15,0 0 0 0,-3-11-176 16,2 0-464 0,-1-2-80-16,1 0-32 0,1 0 0 0,3 1-2256 0,2-1-464 0</inkml:trace>
  <inkml:trace contextRef="#ctx0" brushRef="#br1" timeOffset="150326.57">7606 12112 4607 0,'0'0'400'0,"0"0"-400"16,0 0 0-16,0 0 0 0,0 0 3840 0,0 0 704 15,0-9 128-15,0 9 16 0,0 0-2160 0,0 0-432 16,-11 0-96-16,4 5-16 0,0 3-608 0,3 2-128 16,-1 2-32-16,1 1 0 0,-2 5-592 0,0 1-128 0,4 0-32 0,-2 5 0 15,0-5-224-15,0 2-48 16,1-1-16-16,1-3 0 0,0 0-176 0,2-2 192 15,0-2-192-15,-1-1 192 0,1-12-16 0,0 0 0 16,-1 12 0-16,1-12 0 0,0 0 32 0,0 0 16 0,0 0 0 16,0 0 0-16,0 0-224 0,0 0 0 0,0 0 0 0,0 0 0 15,0 0 0-15,4-9 0 0,-2-2 0 0,2 1 0 16,0-3 0-16,0 0 0 0,3-2 0 0,-2 0 0 16,-1-2-256-16,1-1 64 0,2 2 16 0,-2 0 0 15,-1-3 48-15,2 2 0 0,3-3 0 0,0 3 0 16,1-1 128-16,-1 2-128 0,1 1 128 0,-1 0-128 15,0 2 128-15,-1 2-160 0,1 1 160 0,0 3-160 16,-1 0 160-16,-8 7 0 0,0 0 0 0,0 0 128 16,0 0 128-16,0 0 48 0,0 0 0 0,0 0 0 15,0 0-48-15,12 8-16 0,-12-8 0 0,8 13 0 0,-3 0-32 16,-1 0 0-16,-3 3 0 0,2-1 0 0,-3 2 48 0,0 0 0 16,-1 0 0-16,1 0 0 0,-2 1 0 0,1-1 16 15,0 0 0-15,-2-1 0 0,2-2-80 0,-1 1-32 16,1-2 0-16,1-13 0 0,-1 11-160 0,1-11 192 15,0 0-192-15,0 12 192 0,0-12-192 0,0 0 0 16,0 0 0-16,0 0 0 0,0 0 0 0,0 0-224 16,-2 12 32-16,2-12 0 15,-1 10-416-15,1-10-80 0,0 0-16 0,0 0 0 16,0 0-1216-16,0 7-256 0,0-7-64 0,0 0-7632 16,0 0-1536-16</inkml:trace>
  <inkml:trace contextRef="#ctx0" brushRef="#br1" timeOffset="150807.44">7848 12353 11055 0,'0'0'976'0,"0"0"-784"0,0 0-192 0,0 0 0 15,0 0 3264-15,0 0 624 0,2-11 112 0,0 3 32 16,-2 8-1792-16,6-5-336 0,-6 5-80 0,10-6-16 16,-10 6-816-16,14-4-160 0,-2 2-48 0,1 2 0 0,0-3-320 0,0 2-64 15,0 1-16-15,-2 1 0 0,-11-1-176 0,13 3-32 16,-2-1-16-16,0 2 0 0,-11-4-32 0,0 0 0 16,0 0 0-16,9 9 0 0,-9-9 0 0,6 10-128 15,-6-10 192-15,0 13-64 0,-3-3 0 0,-3 2 0 16,0-3 0-16,-1 1 0 0,-1-1-128 15,-1 2 0-15,0-1 0 0,-1-3 0 0,-1 1 0 0,1-1 128 16,-1-1-128-16,2 0 0 0,3 1 0 0,6-7 0 16,-8 6 128-16,8-6-128 0,0 0 0 0,0 0 0 15,0 0 0-15,0 0 128 0,0 0-128 0,0 0 0 16,0 0 0-16,0 0 0 0,0 0 0 0,0 0 0 16,7 8 0-16,-7-8 0 0,10 5 128 0,0-1-128 15,-10-4 0-15,13 3 128 0,0-2 0 0,0-1-128 16,-1 0 192-16,0-1-64 0,-2-2 0 0,1 1-128 15,-1-1 192-15,1 0-64 0,-2-1-128 0,0 2 192 16,-9 2-192-16,9-5 192 0,-9 5-336 0,12-4-64 0,1 2-16 16,-1 4 0-1,-6-2-800-15,-6 0-144 0,7-3-48 0,-7 3-9632 16,0 0-1936-16</inkml:trace>
  <inkml:trace contextRef="#ctx0" brushRef="#br1" timeOffset="151088.57">8100 11872 17503 0,'0'0'1552'0,"0"0"-1232"15,-8-1-320-15,8 1 0 0,0 0 2432 0,-9-1 416 16,-1-5 96-16,2 3 0 0,4 3-1088 0,4 0-208 15,-7 5-48-15,7-5-16 0,0 0-544 0,0 13-96 16,0 1-32-16,-1 0 0 0,2-2-384 0,2 1-80 16,-2 0 0-16,-2 0-16 0,-2-1-112 0,2 0-32 15,1-12 0-15,0 13 0 0,0-13-144 0,0 14-16 16,1-1-128-16,-1-13 192 0,7 13-384 0,-1-2-64 16,0-1-32-16,0-1-11424 15,-2-5-2304-15</inkml:trace>
  <inkml:trace contextRef="#ctx0" brushRef="#br1" timeOffset="158889.26">8073 10812 11967 0,'0'0'1072'0,"1"-9"-864"0,-2 0-208 0,14-1 0 0,-13 10 1536 0,0 0 256 16,0 0 48-16,0 0 16 0,5-8-544 0,-5 8-96 0,0 0-32 0,0 0 0 15,2-11 384-15,-2 11 80 0,0 0 16 0,0 0 0 16,-1-6-976-16,1 6-192 0,-2-8-48 0,-1 3 0 0,0 0-64 0,3 5-32 16,-4-4 0-16,4 4 0 0,-3-3 0 0,3 3 0 15,0 0 0-15,0 0 0 0,-6 5 32 0,0-1 0 16,-5 0 0-16,2 3 0 0,0 0-48 0,-1 4 0 15,-5-1 0-15,-2 3 0 0,-1 0-128 0,-1 0-16 16,-4 2-16-16,3 0 0 0,-3 1-176 0,1 2 0 16,-1-3 144-16,2 0-144 0,0-2 144 0,1 2-144 15,2-1 192-15,1 0-192 0,4-3 256 0,2-2-48 16,0 1-16-16,3-2 0 0,0-3-32 0,8-5-16 16,0 0 0-16,0 0 0 0,0 0 0 0,0 0 0 15,0 0 0-15,0 0 0 0,0 0-144 0,12 8 0 16,-12-8 0-16,15 4 0 0,-1-5 0 0,2 0 0 15,2-2 144-15,1 0-144 0,1 1 0 0,2-2 0 0,2 0 0 0,0-3 128 16,2 2-128-16,0 0 0 16,0-2 0-16,1 2 0 0,-3 1 0 0,0 2 128 15,-1-4-128-15,-2 4 0 0,-3-3 0 0,-1 1 144 16,-1 0-144-16,-2 1 0 0,-1-1 0 0,-1 3 0 16,-1 0 0-16,-1 1-192 0,-10 0-128 0,9 0-32 15,-9 0 0-15,0 0 0 16,11 5-288-16,-11-5-64 0,6 5-16 0,-6-5 0 0,0 0 720 0,7 5 0 0,-7-5 128 0,0 0-128 15,2 8-3712 1,-2-8-864-16</inkml:trace>
  <inkml:trace contextRef="#ctx0" brushRef="#br1" timeOffset="159198.37">8127 10833 6447 0,'0'0'576'0,"0"0"-576"15,-2-8 0-15,2 8 0 0,0 0 3024 0,0 0 496 16,0 0 112-16,0 0 16 0,0 0-1344 0,0 0-272 16,-11-9-48-16,4 5-16 0,-1 7-544 0,2 5-96 15,0 1-32-15,2 5 0 0,-1 4-448 0,-2 3-80 16,-2 0-32-16,1 4 0 0,1 0-304 0,-3 2-64 15,4 0-16-15,-1 2 0 0,0-3-96 0,0 0-32 16,1-4 0-16,2-3 0 0,2-2-32 0,1-3-16 16,1-14 0-16,0 13 0 0,0-13 0 0,0 13 0 0,0-13 0 0,4 12 0 31,4 0-544-31,0-5-96 0,-8-7-32 0,10 3-10256 16,4-4-2064-16</inkml:trace>
  <inkml:trace contextRef="#ctx0" brushRef="#br1" timeOffset="171709.19">9915 12189 3679 0,'-24'-12'320'0,"24"12"-320"0,0-9 0 0,0 9 0 16,2-10 5168-16,2 1 960 0,-2-1 192 0,3 0 32 15,1 0-4848-15,0-1-976 0,1 1-192 0,-1-1-32 0,2 2 368 0,0-3 80 16,0 2 16-16,1 1 0 16,0 0-352-16,-4 6-64 0,2-3-16 0,-1 0 0 0,1 0-16 0,-1-1 0 15,1 1 0-15,-1 1 0 0,-1-2 0 0,2-5-16 16,-2 2 0-16,-5 10 0 0,4-8-48 0,-4 8 0 15,0-13 0-15,-1 4 0 0,-3 0 48 0,-1 1 0 16,-1 2 0-16,0-1 0 0,-3 1 144 16,1 0 48-16,-1 2 0 0,0 2 0 0,-3-1-32 0,0 2 0 15,-1 1 0-15,0 2 0 0,-3 1-240 0,3 4-48 16,-1-1-16-16,1 3 0 0,0 3-160 0,1 1 0 16,-1 3 0-16,2 1 128 0,1 2-128 0,1 1 0 15,0-2 0-15,3 2 0 0,0-1 0 0,2-1 0 16,2-3 0-16,1-1 0 0,2-1 0 0,1-1 0 15,-2-12 0-15,4 12 0 0,-4-12-144 0,8 9 144 16,-8-9 0-16,13 5 0 0,0-3-144 0,0-2 144 16,0-2 0-16,-1-2-144 0,-1-1 144 0,0-4 0 15,4-2 0-15,0 1-128 0,1-3 128 0,0 1-192 16,-2 0 192-16,0 2-192 0,-1-2 192 0,-1 2-160 16,-2 1 160-16,-2 2-160 0,0 1 160 0,-8 6 0 15,0 0 0-15,0 0 0 0,0 0 0 0,0 0 0 0,0 0 0 0,5 10 0 16,-2 2 0-16,-3 5 0 0,-1 3 0 0,-2 3 128 15,-1 0 0-15,0 3 16 0,0 2 0 0,0 3 0 16,0 3-144-16,1-4 0 0,-3 1 0 0,1-2 0 16,-1 1 128-16,-2-3-128 0,0-1 0 0,0-1 128 15,-1-3-128-15,0-2 0 0,0-3 0 0,-2-3 0 16,0-2 0-16,-1-2 0 0,0-2 144 0,2-2-144 0,1-2 0 0,-2-4 144 16,2 0-144-16,-1-2 0 15,0-5 128-15,1-1-128 0,1-1 0 0,3 0 0 0,-1-3 0 16,1-1 0-16,-1-2 0 15,2-2 0-15,2 0 0 0,2-1 0 0,4 1 128 0,0 0-128 16,1 1 0-16,1 0 0 0,11-16 0 16,0 14-208-16,0 1 48 0,-2-2 16 0,0 2 0 15,3 2-272-15,2 2-48 0,0 0-16 0,0 2 0 16,1-2-608-16,0 3-112 0,-1 1-16 0,-1 0-16 16,2-1-1328-16,-3 3-272 0</inkml:trace>
  <inkml:trace contextRef="#ctx0" brushRef="#br1" timeOffset="171966.08">10290 11864 23039 0,'-1'-11'1024'0,"0"4"192"0,-2-5-960 0,0 5-256 0,3 1 0 0,0 6 0 15,0 0 784-15,0 0 112 16,0 0 32-16,0 0 0 0,0 0 96 0,0 0 0 0,-3 12 16 0,1 1 0 15,-2-1 64-15,3 0 16 0,0 2 0 0,-2 0 0 16,0 1-624-16,1-2-128 0,-1 1-32 0,1-1 0 16,2-1-208-16,0-12-128 15,0 13 160-15,0-1-160 16,0-12-256-16,0 0-128 0,2 10-48 0,-2-10 0 16,5 10-784-16,3-4-144 0,-8-6-48 0,8 2 0 0,-8-2-1808 0,11-4-368 15</inkml:trace>
  <inkml:trace contextRef="#ctx0" brushRef="#br1" timeOffset="172116.11">10383 11833 4607 0,'0'0'192'0,"0"0"64"0,-1-6-256 0,1 6 0 0,-6-4 0 0,6 4 0 0,0 0 4928 0,0 0 960 15,0 0 176-15,-2 10 32 0,2-10-4176 0,-4 13-848 16,0 0-176-16,1-1-16 0,1 1-224 0,2 0-32 16,0 0-16-16,-2 0 0 0,4-1-608 0,0 2 0 15,1-1-144-15,-1 2 144 16,1-2-1136-16,0 0-96 0,-1 0-32 0</inkml:trace>
  <inkml:trace contextRef="#ctx0" brushRef="#br1" timeOffset="172460.1">10756 11651 22463 0,'0'0'992'0,"0"0"208"0,1-10-960 0,-1 10-240 0,0 0 0 0,0 0 0 15,0 0 560-15,0 0 64 0,0 0 16 0,0 0 0 0,1 15 320 16,-1 0 80-16,-4 2 16 0,3 2 0 0,0 3 256 0,-1 4 48 16,-1 4 16-16,0 4 0 15,-1 2-224-15,-1 6-32 0,-2 4-16 0,-1 4 0 16,-1 5-352-16,0 7-80 0,-1 4-16 0,1 0 0 15,1-2-368-15,0-1-80 0,0-3-16 0,4-8 0 16,2-8-192-16,2-3 128 0,1-3-128 0,3-6 0 16,0-3 0-16,0-4 0 0,0-3 0 0,1-3 0 15,1-4 0-15,0-2 0 0,-4-4 0 0,-2-9 0 0,5 9-192 0,-5-9 0 16,0 0 16-16,0 0 0 16,12 0-1552-16,0-3-320 0,-4-6-64 0</inkml:trace>
  <inkml:trace contextRef="#ctx0" brushRef="#br1" timeOffset="177129.45">10108 10915 4607 0,'0'0'192'0,"0"-8"64"0,-21-1-256 0,21 9 0 0,-4-9 0 0,1 0 0 16,2-1 4160-16,4 2 800 15,1 1 160-15,-2 1 16 0,-2 6-3568 0,8-8-720 16,2 3-144-16,2 1-16 0,-1-1-160 0,0 1-16 0,1 0-16 0,1 1 0 15,1-1-48-15,2 2-16 16,-2-2 0-16,2 1 0 0,0 1-112 0,-3 0 0 0,-2 0-16 0,3 0 0 16,0 2-176-16,-1 2-128 0,-1-1 144 0,-12-1-144 15,13 1 144-15,-13-1-144 16,13 4 128-16,-13-4-128 0,0 0 0 0,10 9 128 0,-10-9-128 0,8 11 0 16,-8-11 144-16,5 15-144 0,-2 0 160 0,-3-1-160 15,-3 2 320-15,-1-1-48 0,-1 1 0 0,-1 1 0 16,-4 0 48-16,1 2 16 0,0 4 0 0,-1-1 0 15,-5-3-80-15,2 1 0 0,2-2-16 16,-2 3 0-16,-2 0-96 0,2-2-16 0,0-2 0 0,1 0 0 0,2-1-128 0,0 0 0 16,0-2 0-16,3-4 128 15,0 1-448-15,3-1-112 16,2 2-16-16,-1-3 0 0,3-9-704 0,0 0-128 0,0 0-48 0,0 0-11984 16</inkml:trace>
  <inkml:trace contextRef="#ctx0" brushRef="#br1" timeOffset="177280.29">10013 11104 14735 0,'0'0'1312'0,"0"0"-1056"16,-4-4-256-16,4 4 0 0,0 0 2720 0,0 0 480 16,11-3 112-16,2 0 16 0,2-4-2064 0,3 1-416 15,3 1-80-15,4-2 0 0,1-2 448 0,4 0 112 0,2 0 16 0,1 1 0 16,-2 0-576-16,3 0-128 15,0 0 0-15,4 1-16 0,0-2-464 0,1 1-160 16,0 1 0-16,6 3-10752 16,9 7-2240-16</inkml:trace>
  <inkml:trace contextRef="#ctx0" brushRef="#br1" timeOffset="180689.49">10834 11001 12895 0,'0'0'576'0,"0"0"112"0,-12-23-560 0,6 18-128 16,6 5 0-16,0 0 0 0,-3-8 3248 0,3 8 608 16,0 0 128-16,3-9 32 0,-1 1-2736 0,-2 8-560 15,8-7-96-15,1 1-32 0,2-5-64 0,0 4-16 16,1-1 0-16,2 0 0 0,1 1-304 0,-1 1-64 15,-2-1-16-15,0 2 0 0,1 0-128 0,0 0 160 16,-2 1-160-16,-1 1 160 0,0 1-160 0,-10 2 0 16,0 0 0-16,12 0 128 15,-12 0-496-15,11 5-96 0,-3 0-32 0,-4 3 0 16,-4-8-1824-16,-2 13-368 0</inkml:trace>
  <inkml:trace contextRef="#ctx0" brushRef="#br1" timeOffset="180827.37">10812 11108 20159 0,'0'0'896'0,"0"0"176"0,0 0-864 0,0 0-208 0,0 0 0 16,0 0 0-16,0 0 1280 0,0 0 224 0,0 0 32 0,0 0 16 0,0 0-400 16,0 0-96-16,10-10-16 0,2 1 0 15,2 1-144-15,4-5-48 0,1 2 0 0,-1 0 0 0,-1 0-544 16,2 1-112-16,2-1-32 0,3 2-9888 16,1 3-1984-16</inkml:trace>
  <inkml:trace contextRef="#ctx0" brushRef="#br1" timeOffset="182008.72">11471 10794 17503 0,'-2'-5'1552'0,"-3"2"-1232"0,5 3-320 0,-6 4 0 0,6-4 2304 0,-5 9 416 16,-1 2 80-16,0 2 16 0,1 0-1312 0,-1 6-256 16,2 1-48-16,0 1-16 0,-3-2-32 0,5 2-16 15,0 0 0-15,2 0 0 16,0-3-768-16,3 0-160 0,0-6-16 0,1 0-16 15,2-2-2224-15,5-1-448 0</inkml:trace>
  <inkml:trace contextRef="#ctx0" brushRef="#br1" timeOffset="184825.31">11796 10971 8287 0,'0'0'368'0,"-4"-5"80"0,-9-8-448 0,13 13 0 15,-10-9 0-15,3 2 0 0,3 2 4064 0,3 1 736 16,1 4 128-16,0 0 48 16,4-7-3296-16,-4 7-656 0,9-7-128 0,1 2-16 15,2-2-336-15,2 3-64 0,3-2-16 0,-1 1 0 0,0-1-128 0,-1 0-16 16,1 2-16-16,0-1 0 0,-3 1-96 0,2-3-16 15,0 1 0-15,-1 1 0 0,2-1-192 0,-1 1 176 16,0 1-176-16,-2 2 160 0,-13 2-160 0,0 0 0 16,11-2 0-16,-11 2 0 15,0 0-448-15,0 0-192 0,11 3-16 0,-11-3-16 16,0 0-400-16,0 0-80 0,0 0 0 0,0 0-11328 0</inkml:trace>
  <inkml:trace contextRef="#ctx0" brushRef="#br1" timeOffset="185039.21">11945 10794 6447 0,'0'0'272'0,"0"0"80"0,0 0-352 0,-6-9 0 0,1 0 0 0,5 9 0 16,0 0 4416-16,0 0 800 0,0 0 160 0,0 0 48 16,-8 4-3744-16,8-4-736 15,-6 10-160-15,1 1-16 0,-1 0-64 0,3 0 0 0,-1 2 0 0,1 0 0 16,-1 0-368-16,3 1-80 0,0 2 0 0,1-3-16 15,-2-1-240-15,4 1-128 0,0 0 128 0,2 0-208 16,-1 0-816-16,2-2-176 0,1 0-16 0,1-3-16 0</inkml:trace>
  <inkml:trace contextRef="#ctx0" brushRef="#br1" timeOffset="185683.56">12494 10647 12255 0,'0'0'544'0,"0"0"112"0,0 0-528 0,0 0-128 0,2-8 0 0,-2 8 0 15,0 0 1328-15,-1-8 224 16,-2 0 48-16,1 2 16 0,0 1-48 0,2 5-16 0,-1-6 0 0,1 6 0 16,0 0-512-16,0 0-96 0,0 0-32 0,0 0 0 0,-5-1-368 15,5 1-80-15,-9 1-16 0,1 5 0 0,-1 0 80 16,1 3 16-16,-1 3 0 0,-2 2 0 0,-2 3-48 0,0 3-16 16,-1 1 0-16,0 1 0 15,-1 0-80-15,1 0-16 0,0-1 0 0,1 1 0 16,1 2-144-16,3-1-48 0,1-3 0 0,1-2 0 0,5-4-48 15,0-1-16-15,2-1 0 0,4-2 0 0,2 1-128 16,0-3 128-16,2-1-128 0,0 0 128 0,-8-7-128 16,13 5 0-16,0-2 0 0,0-2 0 0,0-2 0 0,0 0 0 15,0-2 0-15,0-1 0 0,0-3 0 0,0 1 0 16,-1-3 0-16,-2 0 0 0,1-2 0 0,-2 2-144 16,0 1 144-16,-1-1 0 0,-3 0 0 0,0 1 0 15,-5 8 0-15,4-10 0 0,-3 1 0 0,-3 0 0 0,-2 1 0 16,4 8 0-16,-7-7 0 0,-1 3 0 15,-1-1 128-15,-1 4-128 0,0 1 192 0,-4 1-48 0,-1 2-16 16,-3 1 0-16,-2 2 0 0,2 1 0 16,-2-2 0-16,2 1 0 0,1 1-128 0,8 1 0 15,6 2-160-15,3-10-15776 0</inkml:trace>
  <inkml:trace contextRef="#ctx0" brushRef="#br1" timeOffset="199784.45">12731 10900 18191 0,'0'0'800'0,"0"0"176"0,-7-4-784 0,2 0-192 15,-3-5 0 1,3 1 0-16,1 1 1744 0,2 2 304 0,0 0 64 0,2 0 16 15,0 5-912-15,0 0-176 0,0 0-32 0,5-7-16 0,-5 7-272 16,0 0-48-16,13-5-16 0,2 1 0 0,-3 0-80 0,2 2 0 16,2-1-16-16,2 2 0 0,0-1-64 0,0 0-16 15,1 0 0-15,-3 1 0 0,3-3-144 0,-2 0-16 16,0 0-16-16,-2 2 0 0,0-3-304 0,-2 2 160 16,-3 0-160-16,1 2 128 0,-11 1-128 0,10-1 0 15,-10 1 0-15,0 0 128 0,0 0-304 0,10 1-64 16,-10-1-16-16,0 0 0 15,0 0-512-15,0 0-96 0,7 12-32 0,-2-3 0 16,-4 1-256-16,-1-1-64 0,0-9-16 0,-5 8-7760 16,1-1-1552-16</inkml:trace>
  <inkml:trace contextRef="#ctx0" brushRef="#br1" timeOffset="199992.77">12913 10771 8287 0,'0'0'736'0,"0"0"-592"0,0 0-144 0,-6-8 0 15,-5 0 3584-15,5 1 672 0,1 5 144 0,5 2 16 16,0 0-2752-16,0 0-544 0,0 0-112 16,0 0-32-16,0 0-128 0,0 0-16 0,-3 10-16 0,2 3 0 15,-1 0-112-15,1-2-32 0,-1 2 0 0,-1 0 0 16,2 0-208-16,-2 1-32 0,0 2-16 0,1-6 0 16,-1 3-208-16,1 0-32 0,-2-1-16 0,1-1 0 15,0-1-400-15,2 0-80 0,2 1 0 0,3 2-16 16,0-5-1008-16,0-1-192 0,1 0-32 0</inkml:trace>
  <inkml:trace contextRef="#ctx0" brushRef="#br1" timeOffset="200362.18">13353 10737 26319 0,'-12'-11'1152'0,"7"6"256"0,1 0-1120 0,4 5-288 16,-7-3 0-16,7 3 0 0,0 0 880 0,-8 0 112 15,-1 0 32-15,2 2 0 0,7-2 368 0,-8 6 80 16,0 2 0-16,0 2 16 0,0 2-560 0,2 2-112 16,-1 1-32-16,3 0 0 0,0 0-480 0,3-2-112 15,0 1 0-15,3 0-16 0,2-1-48 0,2 1-128 16,0-3 192-16,2-2-64 0,1-2-128 0,1-2 128 15,2-1-128-15,1-1 128 0,0-3-128 0,0-2 0 16,0 1 0-16,0-3 128 0,0-1-128 0,0-2 160 16,0 1-160-16,0-5 160 0,1 0-160 0,-1-1 128 0,0-1-128 0,-3 1 128 15,-1-2-128-15,-4 1 192 0,-3 0-192 0,-2 2 192 16,-3-2-64-16,-2 2 0 0,-6-1 0 0,0 1 0 16,-5 1 0-16,-1 2 0 0,-2 0 0 15,-4 2 0-15,0-1-320 0,3 5-80 0,5 4-16 0,2 2-17808 16</inkml:trace>
  <inkml:trace contextRef="#ctx0" brushRef="#br1" timeOffset="212452.27">11362 13536 24127 0,'0'0'1072'0,"-5"0"208"0,-1-8-1024 0,1 1-256 16,-1 1 0-16,-1-1 0 0,2 3 720 0,0 1 96 15,-3-1 16-15,3 2 0 0,1 0 32 0,0 2 16 0,-3 0 0 0,2 0 0 16,0 2 16-16,0 1 0 15,0-3 0-15,-1 3 0 0,2 0-384 0,1 4-80 0,-3 0-16 16,1 2 0-16,5-9-16 0,-3 10 0 0,0-1 0 0,0 3 0 16,-1 0-32-16,3-2-16 0,-1 1 0 0,2 0 0 15,-1 1-144-15,1 0-16 0,-1 2-16 0,1 0 0 16,1-3 16-16,-1-1 16 0,-1 1 0 0,1-11 0 16,0 8-208-16,-1-1 0 0,1-7 0 15,-3 9 0-15,0-1 144 0,-1-1-16 0,-1-2 0 0,0-1 0 16,-3 0-128-16,2 0 0 0,-1 0 144 0,1-3-144 15,-2 0 0-15,0 1 0 0,1-4 0 0,1 1 0 16,1 0 0-16,5 1-128 0,-6 0 128 0,6 0 0 0,0 0 0 0,0 0-128 16,0 0 128-16,0 0 0 0,0 0-160 15,0 0 160-15,0 0-192 0,0 0 192 0,0 0-160 0,11 6 160 16,-1 1-128-16,-1-1 128 0,-9-6-128 0,8 9 128 16,-2 0-128-16,-3 3 128 0,0-1 0 0,-4 0-160 15,-3 4 160-15,-1-2 0 0,-3 4 0 0,-3 2 0 16,-2 0 0-16,-1 0 0 0,-3 1 0 0,1-2 0 15,-1 0 0-15,2-1 0 0,0 0 0 16,2-3 0-16,4-1 0 0,4-1 0 0,2-3 128 0,3-9-128 16,0 11 0-16,3-2 144 0,-3-9-144 0,9 8 0 15,0-1 0-15,2-1-176 16,0-2-624-16,4-2-128 0,0 1-32 0,8 1 0 16,4 1-1920-16,0-4-400 0</inkml:trace>
  <inkml:trace contextRef="#ctx0" brushRef="#br1" timeOffset="213627.27">12097 13683 17855 0,'0'0'784'0,"0"0"176"0,3-6-768 0,-1-1-192 16,1-1 0-16,0 2 0 0,1-1 1760 0,-1-2 320 16,1 3 64-16,-1-1 16 0,0 1-960 0,-2-2-192 0,0 1-48 15,0 1 0-15,1-3-128 0,-2 2-48 0,-2 0 0 0,0 2 0 16,-1 0 48-16,-1 1 0 0,0-1 0 0,-1 1 0 16,0 0-160-16,-2 2-32 0,1-1 0 0,-1 2 0 15,1 1-240-15,-3 0-48 0,9 0-16 0,-11 4 0 16,0-1-192-16,-2 4-144 0,-2-1 192 0,2 4-192 0,0 0 128 0,0 2-128 15,0-1 0-15,1 4 0 16,2 0 0-16,1 1 0 0,0-2 0 0,2-1 0 0,-1-1 0 16,3 1 0-16,1 2 0 0,2 0 0 0,-1 2 0 15,3-2 0-15,0-2 0 0,4 0 0 16,0 0 0-16,1 0 0 0,0 0 0 16,2 0 0-16,2 0 0 0,1 0 0 0,1 0 0 0,1 0 0 15,-1 1 0-15,1-2 0 0,0 0 0 0,1-2 0 16,-2 2 0-16,-4-6 0 0,-3 1 0 0,0 1 0 0,0-2 0 15,0 2 0-15,-2-1 0 0,0-1 0 0,-1 1 0 0,-1-7 0 16,-1 6 0-16,-2 3 0 0,-1 2 0 0,-2-3 0 16,-4-2 0-16,0 1 0 0,-3-2 128 0,-1 1-128 15,-1-3 144-15,0 1-144 0,-1 1 128 0,0-2-128 16,-1-2 0-16,0 0 144 0,-1-1-16 0,0 0-128 16,1-1 192-16,3-2-64 0,2 1-128 0,3-2 128 15,9 4-128-15,0 0 128 16,0 0-464-16,0 0-112 0,0 0 0 0,14 2-11104 15,4 1-2208-15</inkml:trace>
  <inkml:trace contextRef="#ctx0" brushRef="#br1" timeOffset="213995.56">12431 14091 26495 0,'-13'-14'1168'0,"8"9"240"0,2 3-1120 0,0 2-288 15,3 0 0-15,-5 0 0 0,1 7 1360 0,-1-3 224 16,-3 4 32-16,0-1 16 0,-2 4-80 0,1-1-16 16,-1 2 0-16,-2 2 0 0,0-1-736 0,-2 2-160 15,-1 2-16-15,-6 3-16 0,1-3-400 0,3 3-80 16,1 1 0-16,3-3-18064 0</inkml:trace>
  <inkml:trace contextRef="#ctx0" brushRef="#br1" timeOffset="-214104.53">13007 13819 8287 0,'0'0'736'0,"-1"-8"-592"0,-2 0-144 0,2 0 0 0,1 3 3840 0,-1 0 752 16,1 5 144-16,0 0 16 0,0 0-2896 0,0 0-592 16,0 0-112-16,0 0-32 0,1 13-160 0,-1 4-16 15,-1 1-16-15,-2 4 0 0,-1 4-64 0,-1-2-16 16,1 1 0-16,-1 1 0 0,-2 2-512 0,1-2-96 16,-2 0-32-16,1-2 0 0,2-3-80 0,0-2-128 15,0-3 176-15,0 0-176 0,1-3 192 0,1-2-64 16,3-11 0-16,0 0-128 0,-5 8 256 0,5-8-64 15,-7 4-16-15,7-4 0 0,0 0-48 0,0 0-128 16,0 0 192-16,0 0-64 0,-5-4-128 0,2-2 160 16,1-5-160-16,3 1 160 0,3-2-160 0,1 0 0 0,1-3 0 0,1-2 0 15,2-3 0-15,2-1-144 0,-1-1 144 0,1 1 0 16,-2-2-224-16,3-1 64 16,1 0 16-16,0-1 0 0,-2 1 144 0,2 3-208 15,1 1 80-15,1 1 128 0,1 4-192 0,-6 3 192 16,-1 0-160-16,2 3 160 0,-1 0 0 0,1 3 0 0,-2-2-128 15,0 4 128-15,-1 1 0 0,-8 3 0 0,9 1 192 0,-9-1-192 16,9 7 352-16,-3 2-32 0,-2 2-16 0,2 8 0 16,-2 1-32-16,-3 1 0 0,-1 1 0 0,-1 0 0 15,-1 0-16-15,1-1 0 0,-2-2 0 0,1 0 0 0,-2-4-256 16,1 2 160-16,-1-2-160 0,2-1 128 0,-2 0-128 0,1-1 0 16,-1-2 144-16,2-2-144 0,-1-1 0 0,3-8-208 15,-3 9 16-15,3-9 16 16,-1 9-1936-16,1-9-384 0,1 10-64 0,2 1-7808 15,1-5-1568-15</inkml:trace>
  <inkml:trace contextRef="#ctx0" brushRef="#br1" timeOffset="-213792.58">13363 14049 1839 0,'-1'-11'160'0,"3"0"-160"0,4 1 0 0,3 2 0 0,1-1 5696 0,-1 4 1120 16,3 1 224-16,0-3 32 0,-2 3-4912 0,1 2-992 15,-1 0-192-15,2 0-32 0,0 1 96 0,-12 1 32 0,13 1 0 0,-2 0 0 16,-11-1-384-16,0 0-80 0,11 5-16 0,-11-5 0 16,8 8-336-16,-8-8-64 15,3 12 0-15,-3 0-16 0,0-12-176 0,-6 15 0 16,-3-2 144-16,-3 2-144 0,-2 0 0 0,-1 0 0 0,0-2 0 0,0 0 128 16,1-3-128-16,2 1 0 15,2-4 0-15,1 1 0 0,0-1 0 0,9-7 0 0,0 0 0 0,0 0-128 16,0 0 128-16,0 0 0 0,0 0 0 0,0 0 0 15,0 0 0-15,14 5 128 0,0-1-128 0,1-3 176 16,-1-2-32-16,2 0 0 0,2-2 0 0,-1 0 0 16,-1-1-144-16,-2 2 0 0,-1-2 0 0,0 1 0 15,-1 3-784-15,-1-2-144 16,-1 0-32-16,0 4 0 0,2 2-1680 16,-3-2-352-16,-3 1-64 0,2-3-9296 0</inkml:trace>
  <inkml:trace contextRef="#ctx0" brushRef="#br1" timeOffset="-213636.67">13739 14150 6447 0,'0'0'576'0,"0"0"-576"16,0 0 0-16,0 0 0 0,0 0 4336 0,0 0 752 16,0 0 160-16,3 9 16 0,-3-9-3216 0,3 13-656 15,-3-13-128-15,0 14-32 0,-3-1 96 0,0-5 16 16,-1-1 0-16,-2 2 0 0,0-3-768 0,-5 5-128 16,0-1-48-16,0 2 0 0,1-2-560 0,1 2-112 15,2 1-32-15,2-4-15472 0</inkml:trace>
  <inkml:trace contextRef="#ctx0" brushRef="#br1" timeOffset="-212999.2">14263 13825 28159 0,'-2'-9'624'0,"2"1"128"0,2 3 16 0,-2 5 16 0,0 0-624 0,4-4-160 0,-4 4 0 0,0 0 0 15,0 0 784-15,0 0 128 0,0 0 32 0,0 0 0 16,6 11 128-16,-1 0 16 0,-2 4 16 0,-2 3 0 16,-2 3-288-16,-3 1-64 0,0-1-16 0,0 2 0 15,-2 1-384-15,-1 2-80 0,1-3-16 0,-1 3 0 16,1-2-128-16,0-3-128 0,1 1 192 0,0-5-192 16,0 0 160-16,1-4-160 0,1-2 128 0,1 0-128 0,-1-1 0 0,0-3 0 15,3-7 128-15,0 0-128 0,0 0 0 0,0 0 0 16,-6 4 0-16,6-4 0 0,0 0 0 0,0 0-192 15,0-7 64-15,1-1 128 0,0-2-192 0,2-3 192 16,-2-1-160-16,3-3 160 0,2-2-128 0,0 0 128 16,3-1 0-16,2-2-144 0,0 1 144 0,2 0 0 15,2-1 0-15,-1 0-128 0,2-1 128 0,1 2 0 16,-2 1-144-16,2 3 144 0,-1 2-144 0,1 0 144 16,0 2-192-16,-2 2 192 0,0 0-144 0,-2 2 144 15,-1 1 0-15,-1 2-144 0,0 2 144 0,-2-3 0 16,-3 5 0-16,-6 2 0 0,0 0 224 0,7 3 32 15,-1 3 0-15,0 2 0 0,-2 1 0 0,-3 1 0 16,-1 3 0-16,-1 3 0 0,-2 1-64 0,-2 0-16 0,1 1 0 0,-1 0 0 16,1 0-32-16,-2 3 0 0,1-4 0 0,1 0 0 15,0 0-144-15,2-1 128 16,-1-3-128-16,3 0 128 0,-1-1-128 0,0 1 0 16,1-4 0-16,0 0 128 0,0-1-128 0,0-8 160 15,0 0-160-15,2 9 160 16,-2-9-1440-16,4 6-272 0,1 1-64 0,6-1-16 0,2 3-1312 15,-1-3-272-15</inkml:trace>
  <inkml:trace contextRef="#ctx0" brushRef="#br1" timeOffset="-212623.93">14638 14117 2751 0,'-2'-13'128'0,"2"13"16"0,3-6-144 0,0 2 0 0,4-1 0 0,-1 1 0 15,1 0 5648-15,2 1 1104 0,1 2 224 0,1-3 32 0,-1 1-4880 0,0-1-976 16,0 2-192-16,-1-1-32 0,-1 3 112 0,1 3 32 15,-2-3 0-15,1 0 0 0,-8 0-496 0,8 4-80 16,-8-4-32-16,7 5 0 0,-7-5-64 0,0 0-16 16,0 0 0-16,2 6 0 0,0 2-112 0,-2 0-16 15,-3 0-16-15,0 0 0 0,-1-2-48 0,1 1-16 16,-3-2 0-16,0 4 0 0,-2 0-176 0,3-2 0 16,-3-1 0-16,1 1 128 0,0-1-128 0,0 2 128 15,2-1-128-15,0-1 128 0,-2-1-128 0,3 2 0 0,2-1 0 0,2-6 0 16,0 0 0-16,0 0 0 15,-2 8 0-15,2-8 0 0,0 0 0 0,3 9 0 16,1-1 0-16,-4-8 0 0,5 8 0 0,5 0 0 16,-10-8 0-16,8 6 0 0,-8-6 0 0,8 4 0 0,0 1 0 0,-8-5 0 15,6 7 0-15,-6-7 0 0,6 7 0 0,-6-7 0 16,4 7 0-16,-4-7 0 0,0 7 0 0,-3 1 0 16,0-1 0-16,-2 1 0 0,-3 0 0 0,-7 5 0 15,-2-1-528-15,2 1-144 0,2 4-32 0,0-3-10752 16,2-1-2144-16</inkml:trace>
  <inkml:trace contextRef="#ctx0" brushRef="#br1" timeOffset="-211861.11">15134 13716 6447 0,'-13'-11'576'0,"10"6"-576"0,2-1 0 0,2-2 0 16,2 1 4864-16,-1-3 880 0,2 3 160 0,4-2 48 15,1-1-4224-15,-1 4-848 0,1 1-176 0,7-4-16 16,-2 1-64-16,-4 3-16 0,3 1 0 0,7-2 0 0,-4 2-96 0,-6 2 0 16,-1 1-16-16,5 5 0 0,-2 1-224 0,-4-1-32 15,-1 0-16-15,3 4 0 0,-10-8-32 0,5 9-16 16,-1 0 0-16,-1 0 0 0,-2 3 144 0,-2 5 16 16,-3-3 16-16,-1-3 0 0,1 0-208 0,-3 8-144 15,-1-2 192 1,4-4-192-16,1-3 224 0,0 3-64 0,-1 0-16 0,0 5 0 0,1 1-144 0,2-5 0 15,1 0 0-15,0-4 0 0,0 1 144 0,1-2-144 16,2 1 160-16,2 3-160 0,-1 0 176 0,0-4-176 16,0-3 192-16,3 2-192 0,-7-8 144 0,5 5-144 15,-5-5 0-15,0 0 144 0,0 0-144 0,0 0 0 16,0 0-192-16,0 0 192 16,0 0-496-16,0 0 32 0,-2 9 0 0,2-9 0 0,-5 8 80 0,0-3 0 15,1 3 16-15,-5-1 0 0,-1 1 240 0,-2-1 128 16,-3 1-160-16,9 0 160 0,1 4 0 0,-3 2 0 0,0-1 0 15,4-4 160-15,2 2 16 0,-1 0 0 0,2 4 0 0,2-2 0 16,2 0 112-16,2 1 32 0,3 1 0 0,3 5 0 16,1-3-112-16,-4-5-16 0,-2 0 0 0,2 1 0 15,0 0-64-15,0 0-128 0,0 0 176 0,-2 5-176 16,-1-2 416-16,-3-7-32 0,-4 0 0 0,-1 0 0 16,-3 0 320-16,-3 1 64 0,-4 0 16 0,-4 0 0 0,-2-1-112 15,-13 5-32-15,2-3 0 16,0-2 0-16,2-1-1648 15,0 3-336-15,-2-4-64 0</inkml:trace>
  <inkml:trace contextRef="#ctx0" brushRef="#br1" timeOffset="-210463.67">8272 13589 25631 0,'3'-5'1136'0,"-3"5"224"0,4-7-1088 0,-4 7-272 15,2-5 0-15,-2 5 0 0,0 0 528 0,0 0 48 16,0 0 16-16,0 0 0 0,0 0-304 0,3 17-64 16,-3 0-16-16,-1 4 0 0,-3 3 240 0,-4 2 32 15,-1 1 16-15,-3 3 0 0,0 4-160 0,-1 5-16 16,-1 5-16-16,-3-1 0 0,-1-2-304 0,-3-1 160 15,-1 1-160-15,-4-1 128 0,-1 4-128 0,0-1 192 16,0 0-192-16,-2 2 192 0,-2 0-64 0,-1 0-128 0,1-1 192 0,0-4-64 16,0-4-128-16,-1-1 0 0,2-4 144 15,2-2-144-15,-2-3 128 0,2-3-128 16,2-1 128-16,1-5-128 0,2 0 144 0,-1-4-144 0,2 2 192 16,1-5-192-16,3-2 176 0,1-2-176 0,3-2 160 0,1 2-160 31,1-2-544-31,2-2-208 0,-2-2-32 0,0 0-16 15,0-2-1584-15,1-5-320 0,-2 0-64 0,2 1-16 0</inkml:trace>
  <inkml:trace contextRef="#ctx0" brushRef="#br1" timeOffset="-210285.04">7346 14568 11967 0,'-5'-19'1072'0,"0"2"-864"0,1 2-208 0,1 2 0 15,1 4 3632-15,2 9 672 0,0 0 144 0,0 0 32 16,0 0-3296-16,0 0-656 0,0 0-128 0,-7 11-16 16,1 4-384-16,-1 5 0 0,0 3 0 0,0 5 0 15,-1 3 400-15,2 3 16 0,0 0 0 0,1 5 0 0,0-3-32 16,2 2-16-16,3-3 0 0,3-2 0 0,2-3 208 0,4-5 32 15,2-2 16-15,2-4 0 0,4-5 336 0,4-2 64 16,2-5 0-16,4-1 16 0,5-2-48 0,3-7-16 16,3-1 0-16,2-6 0 0,5-2-512 0,0-1-96 15,-1-1-32-15,-2 0 0 0,-3-1-336 0,-1 1-192 16,-4-1 32-16,-1 6-12480 16,-1 3-2496-16</inkml:trace>
  <inkml:trace contextRef="#ctx0" brushRef="#br1" timeOffset="-206336.46">3489 15961 19231 0,'0'0'848'0,"0"0"176"16,-3-17-816-16,3 17-208 0,1-12 0 0,2 3 0 0,2 2 976 0,0 2 160 15,-5 5 16-15,11-8 16 0,-1 3-880 0,2 1-288 16,0 0 160-16,2 2-160 16,0-1 320-16,3 0 0 0,2 2-16 0,0 0 0 15,3 1 80-15,1 0 0 0,-1-3 16 0,4 2 0 0,1 0-144 16,1-1-16-16,-1 2-16 0,3-4 0 0,3-1-80 0,0 1-16 15,1 2 0-15,4-1 0 16,3 0-128-16,3 1 160 0,3-1-160 0,-2 1 160 0,0-2-160 0,0 0 0 16,1 0 0-16,-2 1 128 0,-1 1-128 0,3 0 0 15,2 1 0-15,0 0 128 0,2-2-128 0,1 2 0 16,1 1 0-16,0 0 0 0,0 0 0 0,-1 4 0 16,0-3 0-16,-1 2 128 0,-2-1-128 0,1 2 0 15,2-1 144-15,4 1-144 0,1 1 0 0,-1 0 0 0,-3 0 0 16,-1-1 0-16,-3 0 0 0,2 0 0 15,-2-1 0-15,1-1 0 0,3-2 0 0,3 0 128 0,4 2-128 0,1-1 176 16,1 0-176-16,0-1 0 16,-1 0 0-16,2 3 0 0,2-3 0 0,2 4 0 15,3 0 0-15,1 0 0 0,1-2 0 0,-1 1 128 0,2 1-128 16,1-2 0-16,-1 2 128 0,1 0-128 0,1 1 128 16,2-1-128-16,-1 0 0 0,0-1 0 0,-1-3 0 0,1 1 0 15,1 0 0-15,2 1 0 0,4-2 0 0,1 1 0 16,-5-1 0-16,3 0 0 0,1 0 0 0,3 0 0 15,2 1 0-15,-1-1 0 0,-3 0 0 0,-1 0 0 16,1 0 128-16,0 2-128 0,3 0 128 0,-4 0-128 16,-1-2 0-16,-1 0 0 0,-3-2 0 0,1 2 0 15,3 0 0-15,-1-1 0 0,1 1 0 0,-3-3 128 16,-2-1-128-16,2 0 0 0,2 2 0 0,1-2 0 0,1 1 0 16,0 1 0-16,0-2 0 0,-1-3 0 0,-3 1 0 15,2 2 0-15,0 0 0 0,0 1 0 16,0-1 0-16,-4-1 0 0,0-1 0 0,0 2 0 0,-2-3 0 0,0 3 0 15,1 0 0-15,-1-1 0 0,-2 1 0 0,-2-2 0 16,-2 1 0-16,-2 1 0 0,0 0 0 0,1-1 0 16,1 1 0-16,-3 0 0 0,-1 0 0 0,-3 1 0 15,1 1 0-15,-4 0 128 0,-2-2-128 0,0 2 0 16,2-2 0-16,-2 1 128 0,-3 1-128 0,0 2 0 16,-3 2 0-16,-4-2 0 0,-3 3 0 15,-3 1 0-15,0-4 0 0,-3 2 0 0,-1 2 0 0,-4-2 0 16,-3 2 0-16,-2-1 0 0,-1 3 0 0,-1 0 0 15,-4 1 0-15,-4-1 0 0,-5 1-256 0,-5 1-64 16,-1 2-32-16,-5-1-8160 0,-5 0-1616 16</inkml:trace>
  <inkml:trace contextRef="#ctx0" brushRef="#br1" timeOffset="-205280.31">3841 17199 6447 0,'0'0'576'0,"0"0"-576"0,-11-8 0 0,5 3 0 0,1 1 3968 0,5 4 672 16,-6-6 144-16,5 2 16 0,1 4-3760 0,0 0-752 15,0 0-160-15,0 0-128 0,14 1 0 16,2 2 0-16,-2-3 0 0,1 1 0 0,2-2 192 0,1 1 144 15,1 0 32-15,2 0 0 0,3-3 128 0,2 6 16 16,1-3 16-16,3 2 0 0,3 1-160 0,2 0-48 16,3 0 0-16,0 0 0 0,1-2-128 0,1-1-48 15,2 0 0-15,2-1 0 0,2-2-16 0,2 1-128 16,0 2 192-16,7 0-64 0,4 0-128 0,-1-3 0 16,1 1 0-16,1-2 0 0,1-3 128 0,3 1-128 15,1-1 192-15,5 2-64 0,3 1 48 0,1-1 0 16,0 0 0-16,-1-2 0 0,-1 1-176 0,0-1 160 15,-1-1-160-15,5 3 160 0,2 1-160 0,-1 0 0 16,-3 0 144-16,1 2-144 0,-2-5 0 0,4 2 0 16,3 1 0-16,3 1 0 0,1 1 0 0,0-1 0 0,-2-1 0 15,0 3 0-15,1 1 0 0,3 1 0 0,3 2 0 0,-2 0 0 16,0-3 0-16,-1 1 0 16,0 1 0-16,4 2 0 0,3 0 128 0,3 0-128 0,-1-4 128 0,1 0-128 15,3 4 144-15,2 0-144 0,0-1 192 16,1 1-192-16,-3-3 0 0,3 4 0 0,3 0 0 0,-2 0 0 15,-3-2 0-15,0 0 0 0,0-1 0 0,2 2 0 16,0 3 0-16,-3-6 0 0,-5-1 0 16,0 0 0-16,-1 1 0 0,0 2 0 0,0-2 0 0,-4-1 0 15,-4-2 0-15,0-1 0 0,0 2 144 16,1 2-144-16,-2 2 288 0,-1-3-32 0,-4-2-16 0,-1 1 0 16,1 0 64-16,1 2 16 0,4 3 0 0,-3-1 0 0,-7-3-176 15,-1-2-16-15,-4 0-128 0,3-1 192 16,1 2-32-16,0-2-16 0,1 2 0 0,-3-2 0 15,-5-1 48-15,-1 2 16 0,-2-4 0 0,-3 1 0 16,-4 1-64-16,-3 0-16 0,1 2 0 0,-5-1 0 0,-2 3-128 0,-4-4 0 16,-4 2 144-16,-6-2-144 0,-6 1 0 0,-2 3 0 15,-5-5 0-15,-5 2 0 0,-2 1 0 16,-1 0 0-16,-12 2 0 0,9-3 0 16,-9 3-496-16,0 0-16 0,7 7 0 0,-5-3-14768 0</inkml:trace>
  <inkml:trace contextRef="#ctx0" brushRef="#br1" timeOffset="-199729.1">6803 16173 14047 0,'0'0'624'0,"0"0"128"0,-16-10-608 0,16 10-144 0,0 0 0 0,3-15 0 0,-7-3 1536 0,3 4 288 16,1 1 48-16,1 2 16 15,0 2-544-15,0 3-96 0,1-2-32 0,-2 8 0 0,4-7-448 16,-4 7-80-16,2-6-32 0,-2 6 0 16,0 0-16-16,0 0 0 0,0 0 0 0,0 0 0 0,0 0-80 0,0 0-32 15,0 0 0-15,0 0 0 0,0 0-208 0,-4 13-32 16,0 0-16-16,-1 4 0 0,0-1-16 0,0 3 0 16,-2 2 0-16,1 5 0 0,-3 5-32 0,0 5-16 15,-1 0 0-15,1 4 0 0,-1 2-208 0,1 2 176 16,-2 0-176-16,2-4 160 0,0 0-160 0,0-1 0 15,1-2 144-15,0-3-144 0,3-2 176 0,0 0-48 0,0-4 0 0,-1 1 0 16,0-4 80-16,1 0 16 0,1-6 0 0,1 1 0 16,1-3-32-16,0 0 0 0,0-4 0 0,0 0 0 15,0-3 0-15,2-10-16 16,0 11 0-16,0-11 0 0,0 0-48 0,0 9-128 16,0-9 192-16,0 0-64 0,0 0-128 0,0 0 0 15,0 0 0-15,0 0-176 16,8 5-272-16,-8-5-48 0,0 0-16 0,0 0 0 15,0 0-448-15,10-1-112 0,-10 1-16 0,9-4 0 16,-9 4-960-16,11-9-192 0,-2-2-32 0</inkml:trace>
  <inkml:trace contextRef="#ctx0" brushRef="#br1" timeOffset="-199231.19">7135 16446 8287 0,'-1'-13'368'0,"1"6"80"16,1-2-448-16,2 4 0 0,-3 5 0 0,0 0 0 0,0 0 3904 0,0 0 688 15,0 0 144-15,0 0 16 0,0 0-3712 0,-3 18-736 16,-1-2-160-16,-1 5-16 0,-1-3 640 0,-2 1 128 16,0 2 16-16,3 0 16 0,0 0-288 0,-1-2-64 15,1 1-16-15,1-3 0 0,-1 0-176 0,1-1-16 16,1-3-16-16,1-2 0 0,2-11 32 0,0 0 0 15,-1 12 0-15,1-12 0 0,0 0 16 0,0 0 16 16,0 0 0-16,0 0 0 0,0 0-48 0,0 0-16 0,0 0 0 0,9-6 0 16,-3-6-192-16,2 1-32 15,0 0-128-15,1-2 192 0,0 0-192 0,2-3 0 16,-1 2 0-16,2-3 0 0,1-2 0 0,-2 2 0 16,0 3 0-16,-2 0 0 0,1 2 0 0,1-1 0 0,-2 1 0 0,-1 2-160 15,0 2 160-15,-8 8-160 0,7-5 160 0,-7 5-160 16,0 0 160-16,0 0 0 0,0 0 0 0,0 0 0 15,10 8 0-15,-10-8-128 0,5 15 128 0,-3 1 0 16,0 0 0-16,-2-1 0 0,0 0 0 0,-2-1 0 16,1-1 0-16,1-1 0 0,-1-2 0 0,1 1 0 15,0-1 0-15,0-10 0 0,0 12 0 0,0-12 0 16,1 10 128-16,-1-10-128 0,0 0 160 0,0 11-160 16,0-11 144-16,0 10-144 0,0-10 128 0,0 0-128 0,0 0 0 15,0 0-176-15,-1 12 16 0,1-12 0 16,0 0-752-1,4 13-160-15,0-2-16 0,1 0-16 0,0-6-736 16,-5-5-144-16,8 4-16 0,0 0-10416 0</inkml:trace>
  <inkml:trace contextRef="#ctx0" brushRef="#br1" timeOffset="-199004.94">7532 16649 7359 0,'-2'-16'656'0,"2"3"-528"15,3 3-128-15,1 2 0 0,-4 8 3856 0,5-8 752 16,-5 8 128-16,0 0 48 0,0 0-3440 0,0 0-672 15,0 0-144-15,0 0-16 0,0 0 128 0,-3 11 16 0,1-1 16 0,-2 3 0 16,-4 0 160-16,2 2 16 0,-1 3 16 0,1 0 0 16,-2-4-304-16,2 2-64 0,3-2-16 0,0 2 0 15,-1 0-208-15,0 1-32 0,3-6-16 0,1 2 0 16,0-1-48-16,1 0-16 0,-1-12 0 0,0 0 0 16,0 0-160-16,0 0-224 15,5 12 48-15,3-5 16 16,3 1-1120-16,-2-3-240 0,-9-5-32 0,10 2-12192 0</inkml:trace>
  <inkml:trace contextRef="#ctx0" brushRef="#br1" timeOffset="-198567.04">7898 16232 8287 0,'0'0'736'0,"0"0"-592"0,0 0-144 0,0 0 0 0,0 0 3248 0,0 0 608 15,-3-4 128-15,3 4 32 0,0 0-2768 0,0 0-544 16,-6 10-128-16,1 2 0 0,-2 6 80 0,2 2 32 16,-2 2 0-16,1 5 0 0,-2 2-32 0,-2 4 0 15,-1 1 0-15,1 3 0 0,-1 3-16 0,1-1 0 16,-2-2 0-16,2 0 0 0,-1-3-192 0,2-3-32 16,1 0-16-16,3-2 0 0,2 1-64 0,1-4-16 0,-1-2 0 0,-1-3 0 15,0-3-96-15,2-1-32 0,-1 0 0 0,1-4 0 16,-4 0 0-16,4-2 0 0,-1 0 0 0,1-2 0 15,2-9-192-15,-4 12 0 0,4-12 128 16,-6 8-128-16,6-8 0 0,0 0 0 0,0 0-192 0,0 0 192 31,-5 7-992-31,5-7-96 0,0 0 0 0,0 0-13664 0</inkml:trace>
  <inkml:trace contextRef="#ctx0" brushRef="#br1" timeOffset="-197872.73">7620 15476 6447 0,'0'0'576'0,"0"0"-576"0,0 0 0 0,0 0 0 0,-9-7 3360 0,3 1 560 16,-1 2 112-16,1 2 32 0,-4 2-2256 0,1 2-448 16,0-2-80-16,0 4-32 15,-3 0-144-15,3 5-16 0,0-3-16 0,1 5 0 0,2-1-368 0,6-10-64 16,-5 13 0-16,-1 1-16 0,1 0-240 0,1-3-64 16,0 0 0-16,4-11 0 0,-1 15-16 0,2-3-16 15,-1-12 0-15,4 14 0 0,-4-14 0 0,7 15 0 16,-7-15 0-16,8 13 0 0,-1-4-96 0,-7-9-32 15,0 0 0-15,9 12 0 0,-9-12-160 0,0 0 0 16,0 0 144-16,7 11-144 0,-7-11 0 0,0 0 0 16,-3 13 0-16,3-13 128 0,-5 12-128 0,-1-4 0 15,-2-3 0-15,-1 0 128 0,0-1-128 0,-1 0 0 16,1-1 0-16,0-2 0 16,0 0-544-16,9-1-32 0,0 0 0 0,-10 0 0 15,-2-1-640-15,1 0-128 0,11 1-16 16,-10-5-7792-16,1-1-1536 0</inkml:trace>
  <inkml:trace contextRef="#ctx0" brushRef="#br1" timeOffset="-197757.11">7576 15549 11967 0,'5'-30'528'0,"0"13"112"0,2 4-512 0,2 1-128 0,3 3 0 0,2 0 0 16,2 2 3968-16,2 1 768 0,3-3 160 0,0 1 32 16,-2 1-2880-16,2 3-560 0,0 0-112 0,0 2-32 15,0 2-832-15,-4 1-160 0,-2 2-32 0,2 7-10752 16,1 10-2128-16</inkml:trace>
  <inkml:trace contextRef="#ctx0" brushRef="#br1" timeOffset="-194597.53">8475 16609 15663 0,'-20'-12'1392'0,"20"12"-1120"0,0-11-272 0,2 2 0 16,2 2 2864-16,1-1 512 0,2 1 96 0,1 1 32 15,0-1-2544-15,2 1-496 0,0-2-96 0,2 1-32 16,0-1 416-16,0 1 80 0,-2-2 0 0,0-1 16 16,-2 3-256-16,-4 1-48 0,1 1-16 0,1 0 0 15,-1 1-352-15,1-2-176 0,0-2 160 0,0 1-160 16,-1-1 176-16,3-2-176 0,-3 1 192 0,-1 0-192 15,-2 1 384-15,-2 8-48 0,-2-8 0 0,0-2 0 16,-1 2 96-16,0 0 16 0,3 8 0 0,-6-5 0 16,-1 1-96-16,0 0-16 0,-3 1 0 0,0 2 0 15,-3 1-144-15,3 0-16 0,-1 3-16 0,-3 1 0 0,-5 2-160 0,1 3 0 16,0 3 0-16,0 2 0 0,-1 4 0 0,1-1 0 16,-1 0 0-16,3 3 0 0,2 1 0 15,1 0 0-15,2 0 0 0,2-2 0 16,3-3 0-16,0-2 0 0,2-1 0 0,3-1 0 15,1-12 0-15,3 12 160 0,1-2-16 0,-4-10 0 16,0 0-144-16,10 8 192 0,1-3-192 0,-11-5 192 0,11 4-192 0,1-3 0 16,1-2 0-16,1-2 0 0,1-1 0 0,0-1 0 15,2-3 0-15,-1 1 0 0,0-3-192 0,-1 1 16 16,1 0 16-16,-3 1 0 0,-1 3 0 0,-3 0 0 16,-9 5 0-16,0 0 0 0,10-3 160 0,-10 3-192 15,0 0 192-15,8 6-192 0,-8-6 192 0,3 14 0 0,-2 2 0 16,-1 3 0-16,0-1 0 0,-3 3 0 0,-1 3 144 0,1-1-144 15,-1-2 192-15,0 1-192 0,0 2 192 0,-1-2-192 16,-2 0 128-16,2-1-128 16,0 0 0-16,-1-6 0 0,1 1 0 0,-1 0 128 15,-3-2-128-15,-1-1 0 0,1-3 192 0,0 1-192 16,-3-3 192-16,1-2-192 0,-2 1 160 0,0-3-160 0,0-2 128 0,0 0-128 16,-2-2 0-16,0-2 0 0,0-2 0 15,2 2 0-15,1-2 128 0,1-1-128 0,-1 1 128 16,3-4-128-16,1 0 0 0,2 0 0 0,0-1 0 0,2 1 0 15,4 8 0-15,0-9 0 0,0 0 0 0,4 1 128 16,2-4-128-16,1 3 0 0,2-1 0 16,3-1 0-16,3 0 0 0,0-2 0 0,2 0 0 0,4 1 0 15,1-1 0-15,4 1 0 0,3-1 0 16,0 3 0-16,-2-2 0 0,-1 1 0 0,0 1 0 0,-1 0 0 0,-3 1 0 16,-2 1 0-16,-2 1 0 0,-2 1 0 0,-3 2-272 15,-3 1 16-15,-10 3 0 0,9-1 0 16,-9 1-1488-16,8 5-304 0,1 3-48 0,-5 4-8336 15,-4-6-1680-15</inkml:trace>
  <inkml:trace contextRef="#ctx0" brushRef="#br1" timeOffset="-193835.54">9058 16301 26079 0,'-13'-3'1152'0,"13"3"256"0,-6-2-1136 0,6 2-272 0,-4-2 0 0,4 2 0 16,-8 3 832-16,1 4 128 0,1 0 0 0,-1 5 16 0,2-1 112 16,-1 3 32-16,0 0 0 0,1 4 0 0,0-1-272 0,0-1-48 15,0 1-16-15,1 0 0 0,-2-1-384 0,1 1-80 16,-1-3 0-16,2 2-16 0,0-3-176 0,1 0-128 15,1-2 144-15,0 0-144 0,1 1-208 0,1-2-144 16,3 2-32-16,2 1-10592 16,3-4-2128-16</inkml:trace>
  <inkml:trace contextRef="#ctx0" brushRef="#br1" timeOffset="-193392.77">9448 16086 27119 0,'-5'-8'1200'0,"5"8"256"0,0 0-1168 0,0 0-288 0,0 0 0 0,-4 12 0 16,0-1 576-16,-1 4 64 0,1 3 16 0,0 4 0 15,-3 2 288-15,2 3 48 0,-1 3 16 0,-3 4 0 16,-1 4-192-16,1 4-48 0,-1 2 0 0,-2 5 0 15,2 6-320-15,-1-3-80 0,0-2-16 0,-1-2 0 16,0-4-192-16,2 1-32 0,1-4-128 0,1 1 192 0,3-5 0 16,-1-3-16-16,1-2 0 0,0-1 0 0,1-2-16 0,0-3 0 15,1-5 0-15,2-1 0 0,0-3-160 0,1-2 0 16,0-2 144-16,0-1-144 16,0-4-320-16,2 0-144 0,1 2-32 0,0-2 0 15,1-3-2368-15,-4-5-464 0</inkml:trace>
  <inkml:trace contextRef="#ctx0" brushRef="#br1" timeOffset="-192493.79">9897 16680 27647 0,'-4'-14'1216'0,"4"6"256"0,2 0-1168 0,1-2-304 0,2 1 0 0,3 0 0 0,-2-3 496 0,4 0 32 16,-1-1 16-16,1 0 0 0,2-1-32 0,-2-2-16 0,2 1 0 0,0 0 0 15,-2 0 144-15,1 0 16 0,-1 0 16 0,-1-2 0 16,-1 0-160-16,-2 1-48 0,0-2 0 0,-4 2 0 16,1 3 0-16,-3 0 0 0,-1 0 0 0,-3 0 0 15,-3 1 0-15,-2 4 0 0,-4 2 0 0,1 2 0 16,-1 0 64-16,-1 4 16 0,-3 1 0 0,-1 3 0 16,-2 1-320-16,3 2-64 0,3 1-16 0,-1 0 0 15,-1 1-144-15,1 3 0 0,2-5 0 0,3 4 128 16,1 0-128-16,2-1 0 0,2 0-192 0,2 0 192 15,1 1-192-15,2-11 192 0,1 10-160 0,-1-10 160 16,5 11 0-16,2-2-144 0,1 0 144 0,1-2 0 16,4 0-128-16,-2 2 128 0,0 1-128 0,2 0 128 0,1 2-224 15,1 1 32-15,-1 0 16 0,2 1 0 0,-2 1-80 16,-1-1 0-16,-4 0-16 0,-2 3 0 0,-4 1 48 0,-1 2 16 16,-2 0 0-16,-3 0 0 0,-2 0 208 0,-3 2 0 15,-4-2 0-15,-1 1 0 0,-1-1 0 0,-2-1 0 16,1-4 0-16,2 0 0 0,0-5 256 0,0-1-48 15,-2-1-16-15,2-3 0 0,0-1 112 0,3-4 16 16,1 0 0-16,9 0 0 0,-12-8 32 0,5-1 16 16,1-3 0-16,2-1 0 0,1 2-160 0,2-2-16 15,2-7-16-15,3 3 0 0,1-4-176 0,3 2 128 16,1 0-128-16,3-1 128 0,1-4-128 0,0 5 0 16,2-4 0-16,2 5 0 15,1 0-528-15,1 0-96 0,1-1-16 0,2 5 0 16,3 1-1728-16,0-1-336 0,-2 1-80 0,1 0-7360 15,-1-2-1472-15</inkml:trace>
  <inkml:trace contextRef="#ctx0" brushRef="#br1" timeOffset="-192311.4">10325 16253 15663 0,'0'0'1392'0,"0"0"-1120"0,-6-5-272 0,6 5 0 15,0 0 3072-15,0 0 544 0,0 0 112 0,-7 10 32 16,1-1-2656-16,-1 3-528 0,2-2-96 0,-1 3-32 0,2 0 128 0,0 2 0 15,-1-4 16-15,5-11 0 0,0 17-336 0,1-4-80 16,-1 0-16-16,0-13 0 0,0 0-320 0,0 12-64 16,0-12-16-16,0 0 0 15,6 8-640-15,-6-8-128 0,0 0-16 0,0 0-8032 16,0 0-1600-16</inkml:trace>
  <inkml:trace contextRef="#ctx0" brushRef="#br1" timeOffset="-192158.91">10431 16250 4607 0,'0'0'400'0,"0"0"-400"16,-5 5 0-16,1 4 0 0,0 2 6752 0,-1 5 1264 16,-2 2 256-16,-2 0 48 0,0 2-6160 0,1-1-1248 15,2-1-240-15,-1 2-48 0,5 0-336 0,-1-6-64 0,0 2-16 0,3 2 0 32,3 0-1744-32,0 2-368 0,0-3-64 0</inkml:trace>
  <inkml:trace contextRef="#ctx0" brushRef="#br1" timeOffset="-191768.51">10797 15965 25567 0,'-6'-6'1136'0,"6"6"224"0,0 0-1088 0,0 0-272 16,0 0 0-16,0 0 0 0,0 15 960 0,0 2 144 15,-1 4 32-15,-1 1 0 0,2 2 400 0,-1 3 64 16,-3 1 32-16,0 5 0 0,-1 2-464 0,0 5-80 15,-4 3-32-15,1 4 0 0,-1 4-576 0,-2 4-112 16,2 4-32-16,0-2 0 0,-1-1-192 0,-1-2-144 16,1-2 192-16,1-1-192 0,1-2 176 15,1-2-176-15,3 0 160 0,2-4-160 0,-1-1 144 0,2-6-144 16,1-3 128-16,0-3-128 0,-3-4 0 0,2-4 0 16,-2-2-144-16,3-2 144 15,4 1-2144-15,-3-4-320 0,-3-2-64 0</inkml:trace>
  <inkml:trace contextRef="#ctx0" brushRef="#br1" timeOffset="-191206.94">10198 15386 27871 0,'-15'-13'1232'0,"9"6"256"0,2 1-1184 0,1-3-304 15,3-2 0-15,3 2 0 0,2 1 512 0,4-2 32 16,2 2 16-16,0 1 0 0,2 2 80 0,2-4 0 0,-1 5 16 0,3-2 0 16,1 2 144-16,2 1 32 0,-1 2 0 0,2 2 0 15,-1 2-240-15,-1 1-32 0,0 0-16 0,-1 5 0 16,-4 0-32-16,1 1-16 0,-4 3 0 0,-2 2 0 16,-2 2-112-16,-2 2 0 0,-2 2-16 0,-5 1 0 15,0 0-112-15,-3 3 0 0,-6 0-16 0,1 0 0 16,-3-3-64-16,0 1-16 0,-3-2 0 0,0 1 0 15,1-1-160-15,-2-1-144 0,0-2 144 0,1 0-208 16,3 0-1200-16,0-1-256 16,1-1-32-16,1-2-9520 0,-6-2-1904 0</inkml:trace>
  <inkml:trace contextRef="#ctx0" brushRef="#br1" timeOffset="-191051.95">10063 15650 26719 0,'-6'-15'1184'0,"7"6"240"0,6 2-1136 0,3 1-288 15,6 0 0-15,5 4 0 0,5-3 2688 0,1 1 464 16,2-3 112-16,-1 2 0 0,1 0-2176 0,2 1-432 16,1-1-80-16,0 3-32 0,1 0-288 0,2 0-64 15,2 1-16-15,0 6 0 16,3 3-2544-16,0 3-512 0</inkml:trace>
  <inkml:trace contextRef="#ctx0" brushRef="#br1" timeOffset="-188759.89">9242 15280 11967 0,'0'0'1072'0,"0"0"-864"0,-4-9-208 0,0-3 0 0,2 4 2720 0,2 8 496 16,-3-7 112-16,2 0 0 0,-1 2-2144 0,2 5-432 15,0 0-96-15,0 0-16 0,-2-5 0 0,2 5-16 16,0 0 0-16,0 0 0 0,0 0 32 0,-7 0 16 16,-2 1 0-16,3 0 0 0,-2 3 64 0,-1 1 16 0,0 1 0 0,-3 3 0 15,0 1 16-15,-1-2 0 16,-3 1 0-16,2 2 0 0,-2 0-160 0,2 4-32 0,-3-2 0 0,0-2 0 15,0 2-192-15,0 1-64 16,2-1 0-16,-1 0 0 0,-1 0-128 0,1 0-16 0,1 1-16 0,2-1 0 16,0 0-160-16,-2 0 0 0,4 3 144 15,0-5-144-15,1 1 0 0,1 1 0 0,1-2 0 0,1 2 128 16,2-4-128-16,0 3 0 0,0-1 0 16,2 1 0-16,2 0 0 0,-2 0 144 0,2-1-144 0,0 0 0 15,1-11 144-15,0 11-144 0,1 0 0 0,0-1 144 16,-1-10-144-16,3 13 0 0,-1-1 144 0,1 0-144 15,-3-12 0-15,5 13 0 0,-1-3 0 0,3 1 128 16,-7-11-128-16,9 11 0 0,0 0 0 0,-9-11 0 16,12 9 128-16,-2-1-128 0,-10-8 128 0,12 8-128 15,-1-3 0-15,-11-5 0 0,14 2-160 0,-1 0 160 16,-2-2 0-16,-11 0 0 0,13-2 0 0,0 0 0 0,-1-2 0 16,0-1 0-16,0-1 0 0,-2 1 0 15,2 0 0-15,-2 0 0 0,-2-2 0 0,0 1 0 0,0-1 0 16,-1-1 0-16,0 1 0 0,-7 7 0 0,6-11 0 0,-6 11 0 15,3-10 0-15,-3 10 0 0,1-11 0 0,-1 11 0 16,-2-10 0-16,2 10 144 0,-5-8 64 0,-2 0 16 16,-2 2 0-16,-2 1 0 0,-2-1 128 0,0 1 32 15,-1 0 0-15,-2 2 0 0,-1-1-64 16,-1 2 0-16,-1 2 0 0,-1 0 0 0,-1 1-176 0,2 2-144 16,-1-1 192-16,3 2-192 0,3 0 128 0,0 1-128 15,2-1 0-15,4 4 0 16,5 4-2544-16,6 1-608 0</inkml:trace>
  <inkml:trace contextRef="#ctx0" brushRef="#br1" timeOffset="-165335.65">9927 17641 10127 0,'0'0'896'0,"0"0"-704"16,0 0-192-16,0 0 0 0,-19-10 1920 0,19 10 336 16,0 0 80-16,0 0 16 0,0 0-1424 0,0 0-288 15,11 0-48-15,-11 0-16 0,13 5-144 0,-3-1-48 0,-10-4 0 16,12 6 0-16,-3-3-64 0,-9-3 0 15,12 4-16-15,-2 0 0 0,1 0 208 0,-2 0 64 16,-9-4 0-16,10 5 0 0,-2 1-112 0,0-2-16 0,1 2 0 0,-9-6 0 16,9 6-96-16,0 1-32 0,2-2 0 0,-1 0 0 15,0 0-128-15,2 0-16 0,3 2-16 0,-1-4 0 16,0 0 32-16,1 1 16 16,-1 0 0-16,3 0 0 0,-3 1 16 0,1-2 0 0,0 1 0 0,0-3 0 15,-2 4-96-15,1-2 0 0,-2 0-128 0,1 1 192 16,1-1-192-16,0 1 0 0,-1-1 128 0,0 1-128 15,2-3 0-15,-1 2 0 0,0-1 0 0,2 1 0 16,1-2 144-16,0 2-144 0,1-2 128 16,0 2-128-16,2-1 176 0,0 1-48 0,-2-2-128 0,1 2 192 15,2-2-192-15,-1 2 128 0,-1-1-128 0,1 2 0 16,-2 3 128-16,0-4-128 0,-2 0 0 0,2 4 0 0,-2-3 0 16,1 0 0-16,0-2 0 0,0 4 0 15,-2-2 128-15,1-1-128 0,0 0 0 0,2 1 144 16,-1-3-16-16,4 2-128 0,1-1 192 0,-1 0-64 0,-2 0-128 15,4 1 0-15,0-3 0 0,2 0 0 0,0 3 0 0,1-2 128 16,1-1-128-16,0 0 0 0,2 0 0 16,-2 0 0-16,1 0 0 0,-2 0 0 0,1 1 0 0,-2-1 128 15,-1-1-128-15,-1 1 0 0,0 0 0 0,2 1 128 16,-3-2-128-16,2 0 0 0,-2-2 0 16,4 2 0-16,1-1 0 0,2 0 0 0,1 0 0 0,1-1 0 15,-1 0 0-15,4-1 0 0,0 1 0 16,1-2 0-16,-1 0 0 0,2 0 0 0,-1 1 0 0,-3 0 0 15,-3-3 0-15,2 1 0 0,1-3 0 0,0 1 0 16,1 0 0-16,2 0 0 0,4-1 0 0,0 1 0 16,0 3 0-16,2-1 0 0,3-2 0 0,0 0 0 15,-2-2 0-15,-2-1 0 0,-2-1 0 0,0 1 0 0,3-2 0 16,-1 1 0-16,0 0 0 0,3 0 0 0,3 1 0 0,2-1 0 16,3 0-144-16,0 1 144 0,-2 1 0 0,0-3 0 15,-5-2 0-15,0 0 0 0,1-2 0 0,3 3 0 16,1 2 0-16,5-3 0 0,1 0 0 0,-1-2 0 15,2 0 0-15,-2 2 0 0,-3 0 0 0,-2 0 0 16,1-1 0-16,-1-1 0 0,4 0 0 0,0 2 0 16,2 0 0-16,2 0-128 0,-1 0 128 0,-2 0 0 15,-6-4 0-15,1 1 0 0,-2-3 0 0,0 2 0 16,0-2 0-16,3 1 0 0,1-1 0 0,1 1 0 16,1-1 0-16,-1-1 0 0,1 1 0 0,-5-1 0 0,-5 1 0 0,-2-4 176 15,3 1-48-15,-1 2-128 0,1 0 208 0,0-1-64 16,1-2-16-16,1 1 0 0,1 1-128 0,0 0 160 15,0-1-160-15,-4-1 160 0,-4-2-160 0,0 0 0 16,1-1 0-16,-1-1 0 0,0-2 0 16,3 0 128-16,-1 0-128 0,2-1 128 0,2 1-128 15,-1-3 0-15,2 2 0 0,-3-1 0 0,-2 3 0 16,-3 1 0-16,-1-1 0 0,-1 0 0 0,1-1 176 16,0 0-48-16,3-1-128 0,0-1 192 0,2 0 144 0,1-4 32 15,2 4 0-15,-2-3 0 0,-1 0-64 0,-3-1-16 16,-2 1 0-16,-2-3 0 0,-3-2-64 0,0 2-16 15,-1 0 0-15,3-1 0 0,0-1-16 0,0 0 0 0,0-1 0 16,1-3 0-16,0 0-192 0,0-1 176 0,0-1-176 0,1 2 160 16,-2 2-160-16,-3 2 0 0,-1-1 0 0,-3-1 0 15,-2-3 0-15,0 0 128 0,-2-2-128 0,1-1 0 16,-1 1 128-16,1-1-128 16,-1-4 128-16,2 3-128 0,-2 0 288 0,1 2-32 0,-5 0 0 15,2-1 0-15,-3 2 16 0,1-2 0 0,-4-6 0 16,0 3 0-16,-2 0-80 0,-2 1-32 0,0 1 0 15,-2 2 0-15,-2-1-160 0,-1-1 128 0,1-1-128 16,-2-2 128-16,0-4-128 0,0-1 160 0,0 2-160 0,1 1 160 16,0 1 64-16,1-1 16 0,-1 3 0 0,2-6 0 15,0 0-48-15,1-2 0 0,0-2 0 0,0 0 0 16,2-2-192-16,-2 0 0 0,-1 0 0 0,1 0 0 16,0 0 0-16,-1 1 0 0,0-4 0 0,-2 1 0 15,1-1 0-15,0 2 128 0,0-2-128 0,-1 1 0 16,1-2 0-16,-1-2 0 0,1-3 0 0,-1 0-160 0,0 0 160 15,-1 0 0-15,0 0 128 0,0-3-128 0,1-1 0 0,-1 0 0 16,1-2 0-16,1 0 0 0,-1 3 0 0,2-3 0 16,-1 0 0-16,2-2 0 0,0-4 0 0,3 0 0 15,1 2 0-15,0-2 0 0,0 2 0 0,1-6-192 16,2-2 192-16,-1 0-192 0,1 2 192 0,0 0 0 16,-2-2 0-16,2 1 0 0,-1-4 0 0,1 6 0 15,0-2 0-15,-2 0 0 0,0-2-256 0,-2-1-32 16,2-3 0-16,-3 4 0 15,-1 3-128-15,-1-3-32 16,0-5 0-16,1-1 0 0,-1 2 224 0,0 1 32 0,0 2 16 0,0-1 0 0,-1-3 176 0,0-1 0 16,1 1 0-16,0 2 128 0,0-4 32 0,0 3 16 15,0-2 0-15,0 1 0 0,2 2-176 0,-2 1 0 16,0 0 144-16,0-2-144 0,2-1 0 0,0 1 0 16,0 1 0-16,2-2 0 0,-1 2 0 0,-2 0 0 15,-1 0 0-15,-1 0 0 0,-1 1 0 0,-2-1 0 16,0-1 0-16,0 3 0 0,0-4 0 0,2 5 144 15,-2-1-144-15,0-1 0 0,-1-1 176 0,0 2-176 0,0 1 160 16,0 2-160-16,1-3 128 0,0-1-128 0,1 3 0 16,1 1 0-16,1-2 0 0,0 2 0 0,-1-3 0 0,-1 4 0 15,2 1 0-15,2-1 0 0,1 0 0 0,1-2 0 16,-1 4 0-16,2 0 0 0,2-2 0 0,-1 2 0 16,0 3 0-16,2 1 0 0,1-2 0 0,1 3 0 0,-1-4 0 15,0 4-128-15,1 1 128 0,1 1-160 0,0 2-80 16,-2 0-16-16,-1 0 0 0,1-1 0 15,0 1 64-15,1 1 16 0,-1 0 0 0,1 3 0 16,2-3 176-16,2 1 0 0,1 3-144 0,3 0 144 16,2 0 0-16,2 3-176 0,1 1 176 0,3 1-128 0,4 0-16 0,0-2 0 15,1 5 0-15,-2 0 0 0,3 3 0 0,-4 1 0 16,-1 1 0-16,2 3 0 0,-1 1 144 0,2 2-160 16,3 5 160-16,2-4-160 0,1 1 160 0,3 4-128 15,2-1 128-15,1 0-128 0,1 1 128 0,-3 1 0 16,-1 1 0-16,4 1-128 0,0-1 128 0,3 3 0 15,4 1-144-15,3 1 144 0,2-2 0 0,-2 1 0 16,-1-1 0-16,-3 4 0 0,1 0 0 0,0 2 0 0,5 2 0 0,2 4 0 16,1 2 0-16,1 2 128 15,-4-3-128-15,-4 2 0 0,-1 2 0 0,1-1 0 0,2 5 0 0,3-2 0 16,1 3 0-16,1 2 0 0,1-2 0 0,-5 3 0 16,-3-3 0-16,2 1 0 0,3 1 0 0,1 1 0 15,3 3 0-15,3 0 0 16,0 3 0-16,-3-1 0 0,-5 0 0 0,-1 0 0 0,2 0 0 15,1 4 0-15,3 3 0 0,-1 2 0 0,-1 2 0 0,-3-1 0 16,-5-1 160-16,0 3-160 16,-2 1 192-16,2 3-192 0,4 1 128 0,0 2-128 0,1 3 0 0,-2 2 0 15,-3-1 0-15,-4 0 0 0,-4 1 0 0,-2 3 0 16,-2-1 0-16,2 4 0 0,0 0 0 0,0 3 0 16,3 1 0-16,-1 1-192 0,-3 1 48 0,-3 1 16 15,-2-1-16-15,-4-1 0 0,-5 3 0 0,-1 0 0 16,-4-2-32-16,1 2 0 0,-1 1 0 0,-1 3 0 0,-1-3 176 15,0 4-208-15,-3 0 80 0,0 0 128 16,-4 0-192-16,-1 0 192 0,-2 2-160 0,-3 1 160 0,-1 1-128 16,-2-2 128-16,-2-3 0 0,0 0-144 0,0 0 144 0,-2-1 0 15,1 2 0-15,-2-2 0 0,0-5 0 0,2 1 0 16,-2-1 0-16,3-2 0 0,-3-2 0 0,2 0 0 16,-1-4 0-16,2 1 0 0,-2-2 0 0,2-1 0 15,0-2 0-15,0-2 128 0,0 0-128 16,-8-9 144-16,10 7-144 0,-1-4 160 0,-9-3-160 15,11 4 0-15,-11-4 0 0,11 3 0 16,1 0-1856-16,-4-2-384 0</inkml:trace>
  <inkml:trace contextRef="#ctx0" brushRef="#br1" timeOffset="-164823.97">23210 1359 17503 0,'0'0'1552'0,"0"0"-1232"0,0 0-320 0,0 0 0 16,0 0 2512-16,0 0 448 0,0 0 96 15,0 0 16-15,0 0-1872 0,0 0-368 0,0 0-80 0,9 10-16 16,0-2-352-16,2 1-80 0,-1 2-16 0,2-1 0 16,1-1-288-16,-1 2 0 0,-1 1 128 0,4-1-128 15,0 0 128-15,-4-3-128 0,-2 2 144 0,5 3-144 16,-1-4 272-16,0-1-32 0,0 0-16 0,0 0 0 0,-1-2 16 0,-3-2 0 15,2 0 0-15,0-1 0 16,3-1 16-16,-1 1 0 0,0-2 0 0,1 0 0 0,0 1 128 0,2-2 48 16,0 0 0-16,-1 0 0 0,0 0-192 0,0-2-48 15,-2 1 0-15,4-2 0 0,-2 2-64 0,-4 0 0 16,0-3-128-16,-11 4 192 0,6-3-48 0,-6 3-16 16,7-4 0-16,-7 4 0 0,5-3 80 0,-5 3 16 15,5-6 0-15,0 1 0 0,-1-3 160 0,0 2 48 16,-1-1 0-16,1 2 0 0,-2-5-80 0,2 0-16 15,1 1 0-15,-1-1 0 0,0-3-160 0,1 0-48 16,1 0 0-16,0 0 0 0,1-2 0 0,1 0-128 16,3-2 192-16,1 3-64 15,1-5-896-15,3 4-176 0,2 2-32 0</inkml:trace>
  <inkml:trace contextRef="#ctx0" brushRef="#br1" timeOffset="-157230.12">25537 723 24639 0,'-10'-17'544'0,"11"12"112"0,3 1 32 0,-1-4 0 0,-1 1-560 0,-2 1-128 16,2-1 0-16,-1 2 0 0,0-3 1520 0,0 2 272 15,-1 6 48-15,0 0 16 0,0 0-832 0,0 0-176 16,0 0-16-16,0 0-16 0,0 0-272 0,0 0-48 0,-5-3-16 0,5 3 0 16,0 0 32-16,-5 0 16 15,5 0 0-15,-7 4 0 0,0 1-144 0,0 2-16 16,1 1-16-16,-2 1 0 0,1 0-160 0,-1 3-16 0,1-1-16 0,0 1 0 16,1 0-160-16,0 0 0 0,0-1 0 0,-1 4 128 15,1-2-128-15,1-2 0 0,-1 1 144 0,2 0-144 16,-1 1 0-16,0 1 0 0,0-5 0 0,1 2 128 15,-1 1-128-15,0-3 0 0,-1 0 0 0,1-3 0 16,1 2 0-16,-1 0 0 0,-2 0 0 0,1-2 0 16,-1-3 144-16,1 3-144 0,1 0 192 15,-1-1-192-15,6-5 0 0,0 0-256 0,-5 4 32 0,5-4 0 16,0 0 96-16,0 0 128 0,0 0-208 0,0 0 80 0,0 0 128 0,-1 8-160 16,1-8 160-16,1 7-160 0,-1-7 160 0,5 8 0 15,-5-8-144-15,7 8 144 16,-1 0 0-16,2 0 0 0,-1-2 0 0,-1 3 0 15,1-1 0-15,-2 1 0 0,-1 2 0 0,-1 1 0 0,-1 1 0 16,-2 1 0-16,-4 0 0 0,-1 3 0 0,-1 1 0 0,-2-1 0 16,-1 3 0-16,-2-2 0 0,2 2 0 0,-1-1 0 15,-1 1 0-15,2-3 0 0,3-2 0 0,0-2 0 16,1-3 0-16,3-1 0 0,0 0 0 0,4 1 128 16,1-1-128-16,3-2 128 0,1-2-128 0,3-1 0 15,1 0 0-15,4-3 0 16,0-1-320-16,4-1-112 0,0-3-16 0,3 3 0 15,4 2-3136-15,-1-1-640 0,19-8-128 0,-7 6-32 0</inkml:trace>
  <inkml:trace contextRef="#ctx0" brushRef="#br1" timeOffset="-155787.37">26450 1015 20159 0,'4'-5'448'0,"-2"-2"80"0,0-2 32 0,-1 0 0 0,0-2-560 0,-1 2 0 15,2-1 0-15,-2 3 0 0,0-2 1856 0,0 0 256 16,-3 0 48-16,2 0 16 0,-2 0-624 0,-1 1-112 15,-1-1-32-15,0 2 0 0,-2 1-784 0,1 2-176 16,-2-3-16-16,-1 2-16 0,0 4-288 0,-1-3-128 16,0 1 128-16,0 1-128 0,-3 0 0 0,1 2 0 15,-1 0 0-15,0 0 0 0,-2-1 0 0,1 2 0 16,0 3 0-16,-1-2 0 0,2 0 0 0,2 1 0 16,0 3 0-16,2-2 0 0,1-1 0 0,0-1-144 15,2 2 144-15,6-4-208 0,0 0 208 0,0 0 160 16,0 0-32-16,0 0 0 0,0 0-128 0,1 10 0 0,-1-10 0 0,5 10 128 15,1-2-128-15,3 0 0 0,1-2 0 16,2 2 0-16,1 2 0 0,1-2 0 0,-1 1 0 0,2 0 0 16,-2 3 0-16,0 1 0 15,-2 0 0-15,1 0 0 0,-1 0 0 0,-2 2 0 0,-1-1 0 16,-2 2 0-16,-2-3 0 0,-1 0 0 0,-2-2 0 16,-1 1 0-16,-3 0 0 0,-1 1 0 0,-1-4 0 0,-1 2 0 15,-3-1 0-15,-2 0 0 0,-2-1 0 0,-1 2 0 0,-3-3 0 16,-1 1 192-16,-2 0-32 0,0-1 0 15,1-2-160-15,-1 0 0 0,2-3 144 0,1-1-144 16,0 0 144-16,0 1-144 0,3-6 192 0,-3 2-192 0,5-2 176 16,6 3-176-16,0-3 160 0,6 3-160 0,0 0 0 0,0 0 0 15,0 0 0-15,2-7 0 16,3 2-1536-16,4 4-256 0,4 3-64 0,4 1-7680 16,4-2-1552-16</inkml:trace>
  <inkml:trace contextRef="#ctx0" brushRef="#br1" timeOffset="-155441.72">26662 1310 24879 0,'-1'-7'544'0,"0"2"112"0,-2 1 32 0,3 4 16 0,0 0-576 0,0 0-128 0,0 0 0 0,-5 2 0 16,0-2 1408-16,-1 2 256 0,-1 2 64 0,1 1 0 15,1 0-1088-15,-1 3-192 0,-2-4-64 0,-3 2 0 16,0 4-48-16,-1-4-16 0,0 2 0 0,-2 1 0 16,0 0-144-16,-1 2-48 0,1-1 0 0,1 3-10176 15,4 3-2032 1</inkml:trace>
  <inkml:trace contextRef="#ctx0" brushRef="#br1" timeOffset="-154626.52">27151 1089 19807 0,'3'-18'880'0,"-1"13"176"0,1-2-848 0,0-1-208 0,1 1 0 0,2-3 0 0,1 0 1792 0,-3 7 304 16,-4 3 64-16,3-5 16 0,3 1-624 0,-6 4-112 16,0 0-32-16,0 0 0 0,0 0-704 0,6 11-128 15,-2 0-48-15,-3 4 0 0,-3 0-528 0,-2 4 0 16,-1 0 0-16,-2 1 0 0,-1 2 0 0,-3 5 0 16,1-2 0-16,3-3 0 0,-1-2 0 0,0-3 0 15,0-2 0-15,2-2 0 0,-1-6 128 0,7-7-128 16,0 0 0-16,-5 9 0 0,1 0 144 0,4-9-144 0,0 0 0 0,0 0 144 15,0 0-144-15,0 0 0 16,0 0 0-16,0 0 128 0,0 0-128 0,4-9 0 0,1-3 0 0,0 3 0 16,1-3 0-16,1-1 0 0,4-3 0 0,2-1 0 15,2 1 0-15,2-5 0 0,2 2 0 0,0-1-176 16,3-4 176-16,1 5 0 0,-1-2-144 16,0 0 144-16,0 0 0 0,-1 4-144 0,-2 4 144 0,-2 0 0 15,-2 3 0-15,-2 3 0 0,-3-2 0 0,-2 4 0 16,0 1 128-16,-8 4 48 0,0 0 0 0,0 0 0 15,0 0 0-15,0 0 0 0,0 0 0 0,5 12 0 16,-1 1-176-16,-1 0 0 0,-3 1 0 0,0 2 0 16,-2 1 0-16,1 2 0 0,-2-2 0 15,2 0 0-15,0-2 0 0,-1-1 0 0,2-1 0 0,-1 0 0 16,0-1 0-16,0 0 128 0,-1-1 0 0,1 0 0 16,1-2-128-16,1 1 0 0,1-2 0 0,0 0 128 15,2-2-448-15,3 4-80 0,3 4-32 16,2-1-15264-16</inkml:trace>
  <inkml:trace contextRef="#ctx0" brushRef="#br1" timeOffset="-154315.55">27662 1406 25567 0,'-9'-20'560'0,"5"14"112"0,2 2 32 0,-1-1 16 0,-1 0-576 0,4 2-144 15,-1-4 0-15,2 4 0 0,0-4 960 0,2 2 144 16,2 0 48-16,0-2 0 0,1-2-208 0,-2-1-48 15,-1 0 0-15,1 0 0 0,2 1-576 0,-1 0-112 16,1-3-16-16,1 3-16 0,-2-2-176 0,2 2-256 16,-2-1 64-16,0 1 16 0,-2 2 176 0,-1 2 0 15,1 0 128-15,-3 5-128 0,0 0 0 0,0 0 0 16,0 0 0-16,0 0 0 0,0 0 0 0,0 0 0 16,-4 5 0-16,-1 5 0 0,0-2 160 0,1 3-32 15,-2 0-128-15,2 2 192 0,-1-3-384 0,1 3-96 0,0 1-16 0,3-2 0 16,0 1 304-16,1 1-160 0,0 0 160 15,-1 1-128-15,-1-2 128 0,1-1 0 0,1-2 0 0,1-1 0 16,1 2 0-16,0-5 0 0,-2-6 128 16,4 8-128-16,-4-8 0 0,7 8 0 0,-1-1 0 0,1 0-9664 15,0-3-1840-15</inkml:trace>
  <inkml:trace contextRef="#ctx0" brushRef="#br1" timeOffset="-154119.68">28053 1351 27871 0,'0'0'608'0,"0"0"128"0,0 0 32 0,0 0 16 0,0 0-624 0,-1 12-160 16,-3-4 0-16,2 2 0 0,-2-1 640 0,1 2 112 16,-2-3 16-16,1-1 0 0,-1 4-416 0,-3-2-80 15,0 1-16-15,-1 1 0 0,-3-2-256 0,3 4-144 16,1 0 16-16,0-1 0 0</inkml:trace>
  <inkml:trace contextRef="#ctx0" brushRef="#br1" timeOffset="-153235.39">28601 1119 20271 0,'0'0'448'0,"-1"-8"80"0,-3 1 32 0,1 0 16 0,3-1-576 0,1 2 0 15,1 0 0-15,-1 0 0 0,2 1 1600 0,-1-2 192 16,-2 7 64-16,0 0 0 0,0 0-416 0,0 0-80 0,0 0-16 15,0 0 0-15,0 0-816 0,0 0-160 0,3 13-48 0,-3 0 0 16,-3 3-144-16,1 0-48 16,-1 4 0-16,-1 0 0 0,-1 3 32 0,0 2 0 0,-2 0 0 0,1-2 0 15,-1 0-160-15,1-1 0 0,0 0 144 0,3-5-144 16,-1-1 0-16,1-3 144 0,0-2-144 0,2-2 0 0,1-9 160 16,0 8-160-16,0-8 128 0,0 0-128 0,0 0 192 0,0 0-64 15,0 0 0-15,0 0 0 0,0 0 0 0,0 0 0 16,3-5 0-16,-1-3 0 0,1-1-128 0,0-3 128 15,0-2-128 1,1-3 128-16,2 0-128 0,-1-2 0 0,0-2 0 0,1-1-176 16,2-1-16-16,0 1 0 0,-1 0 0 0,0 0 0 0,1 1 64 15,1 0 0-15,1 3 0 0,-1 1 0 16,-2 1 128-16,1 1 0 0,1 2 128 0,2 1-128 0,-1-1 0 0,2 4 0 16,1 2 0-16,-1 2-192 0,-3-1 16 0,1 3 0 15,1-1 0-15,-1 1 0 0,1 1 304 0,-2 2 48 16,0 2 16-16,0 1 0 0,-2 2-192 0,-1 3 0 15,1 1 0-15,-4 0 0 0,1 2 0 16,-2 0 0-16,-1 1 0 0,-1 0 0 0,-3 4 144 0,-1-1 0 16,1 1 0-16,-3 1 0 0,0 0-144 0,-1 0 0 15,1 1-160-15,-1-2 160 0,1 1 0 0,1-1 0 16,2-2 0-16,0-3 0 0,3 1-144 0,-1-3 144 0,0 0-128 0,1-1 128 16,0-8 0-16,0 0 0 0,5 7 0 0,3-2 128 15,2-1-128-15,2-2 0 0,2 0 128 0,2-1-128 16,0-1-224-16,3 3-112 0,5 3-32 15,-2-1-9696-15,0 0-1952 0</inkml:trace>
  <inkml:trace contextRef="#ctx0" brushRef="#br1" timeOffset="-152751.59">29205 1336 5519 0,'-6'-10'240'0,"5"4"64"0,-2-4-304 0,2 0 0 16,-1 4 0-16,2-1 0 0,0 3 4512 0,0-3 848 15,2 3 160-15,1-2 48 0,-2 3-3232 0,3-3-640 16,0 2-128-16,1 1-32 0,-5 3-608 0,8-2-128 15,1 1-32-15,0-2 0 0,0 1-400 0,2-2-96 16,2 3-16-16,-2-1 0 0,0 0 32 0,-1 0 0 16,3 0 0-16,2 2 0 0,-2 0 0 0,-2 0 0 15,3 0 0-15,-3 1 0 0,-2 0-288 0,-9-1 0 16,0 0 0-16,8 4 0 0,-8-4 160 0,3 8-32 16,-3 0 0-16,-5 1 0 0,-2 0-128 0,-2 0-176 0,-3 0 48 0,-1 2 0 15,-1 1-32-15,-2 1 0 16,-1-2 0-16,2 1 0 0,0 0 0 0,4-1 0 0,0-3 0 15,2 0 0-15,1-1 160 0,3-2 0 0,5-5 0 0,-3 6 0 16,3-6 0-16,0 0 0 0,0 0 0 0,0 0 0 16,0 0 0-16,8 6 0 0,0-2 0 0,2-2 0 0,2 2 0 15,0-4 0-15,0 0 0 16,1 0 0-16,1 0 0 0,2 0 128 0,1-3-128 0,0 2 0 16,-3 0-448-16,2 0-144 0,-1-3-48 0,2 2 0 15,3 8-2400-15,-5-3-480 0,10 1-112 0,-1-1-16 0</inkml:trace>
  <inkml:trace contextRef="#ctx0" brushRef="#br1" timeOffset="-152608.08">29697 1440 26655 0,'-7'-8'576'0,"3"5"128"0,1 2 32 0,-2 4 32 0,5-3-624 16,-5 4-144-16,-2 0 0 0,-2 2 0 0,0-1 864 0,-3 2 144 15,0-2 16-15,1 2 16 0,-4-1-416 0,1 2-96 16,0-2-16-16,-2 1 0 0,2-1-304 0,-1 0-64 15,1 2-16-15,4-2-9760 16,3 3-1952-16</inkml:trace>
  <inkml:trace contextRef="#ctx0" brushRef="#br1" timeOffset="-151823.58">30002 1089 23263 0,'0'-8'512'0,"2"-1"96"0,-1 1 32 0,3 2 16 0,1-3-528 0,0 4-128 16,1-2 0-16,1 2 0 0,1 1 1408 0,0-1 256 15,-1 3 64-15,0 0 0 0,-7 2-432 0,0 0-80 0,8 5 0 0,-3 4-16 16,-1 2-800-16,-1 4-144 0,-3 5-48 0,-1 2 0 15,-2-1-208-15,0 4 0 0,-2 2 0 0,0-1 0 16,0 0 0-16,0-1 144 0,2-2-144 0,0-1 128 16,2-5-128-16,0-1 0 0,-1-3 0 0,2-2-176 15,0 5 352-15,0-16-48 0,0 0 0 0,0 0 0 0,0 0 0 16,0 0 0-16,0 0 0 0,7-5 0 0,0 0 0 16,-1 0 0-16,2-4 0 0,1-3 0 0,1-1 0 15,1-3 0-15,1-1 0 0,-1-2-128 0,2-1 0 16,0 1 0-16,2 0-176 0,-1-3 176 15,2 1 0-15,-2 1 0 0,2 0 128 16,-1-1-128-16,1 4 0 0,-2 3 0 0,-1 1-128 0,0 0 128 16,0 5-128-16,0 1 128 0,-1 2-128 15,-1 1 128-15,-2 3 0 0,-9 1 0 0,0 0 0 0,8 4 0 0,-3 0 0 16,-5-4 0-16,4 13 0 0,-2 1 0 16,1 4 0-16,-3 1 0 0,3 7 0 0,-2-1 0 0,-1-2 0 15,0 0 128-15,0-6-128 0,2-2 128 0,-2 7-128 16,0-4 128-16,-1-6-128 0,1 1 128 0,0-3-128 15,-1 2 128-15,1-1-128 0,0-1 128 0,0-1-128 16,0 2 128-16,0 0-128 16,0-2-336-16,0-2-144 0,-1-1-32 0,3 2-10096 15,1 0-2016-15</inkml:trace>
  <inkml:trace contextRef="#ctx0" brushRef="#br1" timeOffset="-151416.1">30637 1302 20495 0,'7'-19'896'0,"-3"16"208"0,-4 3-880 0,8-3-224 0,-1-2 0 0,-1 2 0 15,-6 3 1472-15,9 0 256 0,3-1 64 0,-2 2 0 16,-1 0-512-16,-1 1-112 0,0-2-16 0,-8 0 0 16,9 4-656-16,-1 1-144 0,-2 1-32 0,-6-6 0 15,4 7-144-15,-4-7-48 0,0 0 0 0,-1 9 0 16,-3 0-128-16,-1-1 0 0,-1 0 0 0,0 0 0 15,-5-1 0-15,2 1 128 0,-1 0-128 0,0-1 128 16,-1-2 48-16,-6 1 0 0,-1 1 0 0,9-3 0 16,1-3-336-16,1 3-64 0,7-4-16 0,0 0 0 0,-4 6 240 0,4-6 0 15,0 0 0-15,0 0 160 0,6 10-160 0,2-3 0 16,2-1 0-16,0-1-176 0,2 0 176 0,1 0-128 16,2 0 128-16,-1-3-128 0,-1 3 128 0,0-1 256 15,-1 0-64-15,-3 1-16 0,-1-1-176 0,-8-4-256 16,0 0 64-16,0 0 16 0,0 0 176 0,0 0 0 15,0 9 128-15,-3-1-128 0,-2-3 176 16,-3 3-48-16,-1 0 0 0,-2 0 0 0,0-1-128 0,-1 0 128 16,0 2-128-16,-1-2 128 0,0 0-128 0,-1 3 0 15,-1-4 0-15,2 1 0 16,0-4-624-16,3 4-96 0,3 1-32 0,4-2-8672 16,-3 0-1744-16</inkml:trace>
  <inkml:trace contextRef="#ctx0" brushRef="#br1" timeOffset="-150783.02">31176 968 24479 0,'4'-16'528'0,"-2"12"112"0,1-2 32 0,2 3 32 0,0-1-576 0,1 2-128 0,1-1 0 0,3 2 0 0,-1-3 1232 0,0 3 224 16,0-1 32-16,1 2 16 15,1 0-592-15,0 2-112 0,-1 3-32 0,0-4 0 16,0 4-592-16,1-1-176 0,-3 0 0 0,1 3 0 16,0 1 208-16,-1-1-16 0,0 2-16 0,-2 2 0 0,1 1-176 0,-3-3 160 15,-4-9-160-15,3 9 160 0,-3-9-160 0,2 10 0 16,-2 1 0-16,-2-1-176 0,-1-1 176 0,-1 3 224 15,-2-2-48-15,-1 1-16 0,-1-1-160 0,0 2 0 16,0 0 0-16,-1 0 128 16,0-2-128-16,0 2 0 0,0-1 0 0,0-1 0 0,1 0 0 0,0 0 0 15,1 0 0-15,2 0 0 0,1-4 0 0,0 2 0 16,2 0 0-16,-1 0 0 0,2-2 128 0,-1 2-128 16,0 1 128-16,2-9-128 0,-1 7 0 0,1-1 0 15,0 2 0-15,1 1 0 0,-2-1-128 0,1 1 128 16,1 0 0-16,0 1 0 0,-1-1 0 0,0-1 0 15,1-2 0-15,1 2 0 0,-1 1 0 0,2-2 0 16,1 0 0-16,0 2 0 0,-4-9 0 0,6 7 0 16,2 0 0-16,0-1 0 0,0-1 0 0,1 0 0 0,0 1 0 15,1-1 0-15,-1 1 0 0,0 0 0 0,1-1 0 16,-1 0 0-16,-1 2 0 0,-2-1 0 0,1-1 128 0,-7-5-128 16,0 0 0-16,5 7 0 0,-5-7 0 15,4 8-176-15,-4-8 176 0,0 0 176 0,0 0-48 0,0 0 0 16,-3 7-128-16,-2 0 192 0,-3 0-192 0,-1-1 192 15,-3 1-192-15,-1-4 192 0,-1 3-192 0,-3-2 192 16,-4-1-192-16,3 1 128 0,1 0-128 0,0 2 128 16,-3-4 112-16,-1-1 16 0,4 2 0 0,2-2 0 0,1 1-16 0,0-1 0 15,4-1 0-15,2 0 0 16,3-3-240-16,5 3 0 0,0 0 0 0,0 0-11024 16,16-1-2224-16</inkml:trace>
  <inkml:trace contextRef="#ctx0" brushRef="#br1" timeOffset="-142963.93">20569 3624 23903 0,'2'-4'1056'0,"0"-21"224"0,-2 25-1024 0,7-1-256 16,1-5 0-16,1 3 0 0,3 0 224 0,0 0 0 0,0-1 0 0,2 2 0 15,3-1 432-15,2 1 96 16,5-1 16-16,1 2 0 0,3-2-416 0,5 2-80 16,5-1-16-16,17 1 0 0,-5-1-80 0,0-1-32 0,-3 0 0 0,1 1 0 15,2-1 48-15,3 0 0 16,6 1 0-16,3 2 0 0,5 1-192 0,1 0 160 15,1-1-160-15,0 0 160 0,1-1-16 0,5 1 0 0,4 3 0 0,5-1 0 16,0 0 112-16,1-1 0 0,-2 0 16 0,7-1 0 0,7 0 0 16,-1 0 0-16,0 2 0 0,-3-1 0 0,-1-1-64 0,5 0-16 15,9 5 0-15,-3-5 0 0,-5 1-64 0,0 2-128 16,1 0 176-16,5-1-176 0,4 2 128 0,-2-3-128 16,-6 1 0-16,4 0 0 0,6 0 144 0,-2-1-144 15,-2 2 0-15,-2-2 144 0,-4-1-144 0,6-1 0 16,4 5 0-16,-7-3 0 0,-10-1 0 0,4-1 0 15,2-1 0-15,1 1 0 0,2 1 0 0,-7-1 0 16,-9-2 0-16,2 0 128 0,-1-1-128 0,0 3 0 16,1-1 144-16,-8-1-144 0,-6 2 144 0,-4-3-144 15,-5 1 192-15,2 3-192 0,2-2 160 0,-2 2-160 0,-1 2 128 0,-5-2-128 16,-5-2 0-16,-5 0 0 16,-6 0 128-16,0-1-128 0,-1 3 0 0,0-1 0 0,-1-2 0 0,-2 3 128 15,-5 0-256-15,-3 1-64 0,-7 2-16 16,-5 0 0-1,-4-2-544-15,-5 4-96 0,-3 2-32 0,-11-1-8656 16,-8-1-1744-16</inkml:trace>
  <inkml:trace contextRef="#ctx0" brushRef="#br1" timeOffset="-142249.62">20308 4939 22575 0,'-18'-9'992'0,"11"6"224"0,-1 2-976 0,1-4-240 15,1 1 0-15,2 1 0 0,4 3 1088 0,0 0 160 16,0 0 32-16,0 0 16 0,14-1-624 0,2 0-128 16,3-2-32-16,5 2 0 0,4 1 224 0,4-3 32 15,4 1 16-15,0-2 0 0,1-2-400 0,4 3-64 0,5-7-32 0,7 3 0 16,7 1-80-16,4 2-16 16,5 1 0-16,3-4 0 0,1-2 16 0,1 1 0 15,3 2 0-15,8-1 0 0,8 1-208 0,1 0 128 16,-3 1-128-16,3 1 0 0,2 0 0 0,5 2 128 0,5-1-128 15,-1 2 0-15,-2-1 0 0,5 1 176 0,7 1-176 0,-3 0 160 16,-1-1 32-16,3 1 16 0,5 0 0 0,2 0 0 16,0 1-16-16,1-1 0 0,-1 0 0 0,4 0 0 0,4 0-64 0,-4 0-128 15,-3-2 176-15,3 2-176 0,6 0 144 0,-5 0-144 16,-8 0 0-16,5 0 144 0,4 0-144 0,-5 2 0 16,-10 1 144-16,1 1-144 0,3 1 0 0,-2 0 0 15,-5-1 0-15,-3 0 0 0,-2-1 0 0,3 0 128 16,4 1-128-16,-9 2 0 0,-10-6 128 0,1 0-128 15,-2 0 128-15,2 0-128 0,0 0 0 0,-7 0 144 16,-7 0-144-16,-6 0 0 0,-4-4 144 16,1 1-144-16,1-2 0 0,-2 4 144 0,-3-5-144 0,-6 5 0 15,-8-4 144-15,-7 1-144 0,-9 0 128 0,-5 0-128 0,-3 1 160 0,-3 1-160 16,-6-2 0-16,-3 1 128 16,-3 2-128-16,-4-4 0 0,-9 5-176 0,0 0-80 15,0 0 0-15,0 0-10912 16,-11-12-2176-16</inkml:trace>
  <inkml:trace contextRef="#ctx0" brushRef="#br1" timeOffset="-141450.18">22047 3957 8287 0,'0'-9'736'0,"-2"-2"-592"0,-5-8-144 0,4 4 0 16,1 0 2944-16,4 0 544 0,0 2 112 0,2 1 32 0,-2 3-1552 0,2-2-304 15,-1 2-64-15,1 3-16 16,0-2-272-16,-2 3-48 0,2-2-16 0,-4 7 0 0,4-4-544 0,-4 4-112 16,0 0-32-16,0 0 0 0,0 0-208 0,0 0-32 15,0 0-16-15,0 0 0 0,0 16-176 0,-3 5-48 16,-2 3 0-16,1 3 0 0,-1 3-192 0,0 2 0 15,-3 2 0-15,-1 3 0 16,-2 3 128-16,2 4-128 0,-1 1 0 0,-2 3 0 0,0 1 0 0,2-6 128 16,0 0-128-16,2-3 0 0,0-4 0 15,3-5 128-15,0-5-128 0,-1-1 0 0,1 0 240 16,1-6-48-16,2 1-16 0,-1-3 0 0,0-3 16 0,2-2 0 16,1-12 0-16,0 0 0 0,-3 12-32 0,3-12 0 15,0 0 0-15,0 0 0 0,0 0-160 0,0 0 160 16,0 0-160-16,0 0 160 0,0 0-32 0,0 0 0 15,0 0 0-15,0 0 0 0,-7-2-128 0,7 2 0 16,-8-2 0-16,8 2 0 16,-5-8-1680-16,5 8-224 0,0 0-32 0,0 0-8704 15,0 0-1744-15</inkml:trace>
  <inkml:trace contextRef="#ctx0" brushRef="#br1" timeOffset="-140843.22">22307 4132 11055 0,'0'0'976'0,"0"-8"-784"0,1-6-192 0,2 2 0 0,-2 3 2256 0,1 1 416 16,1 2 80-16,-3 6 0 0,3-4-448 0,-3 4-80 15,0 0-32-15,0 0 0 0,0 0-656 0,0 0-128 16,0 0-16-16,0 0-16 0,0 0-672 0,0 0-128 16,4 10-16-16,-4 2-16 0,-3 2-224 0,2 3-64 15,-3 4 0-15,-4 12 0 0,0-6-256 0,0 2 0 16,0-2 0-16,1-1 0 0,-3-1 0 0,4-3 0 16,1-2 0-16,0-2 0 0,-1-4 0 0,1-1 0 15,0-1 128-15,1-3-128 0,4-9 208 0,0 0-16 16,0 0 0-16,0 0 0 0,0 0-192 0,0 0 0 15,0 0 0-15,0 0 0 0,0 0 0 0,0 0 176 16,0 0-176-16,0 0 160 0,4-9-160 0,1-3 0 16,2-2 144-16,0-3-144 0,1-1 0 0,0-3 0 15,-1-3 0-15,2 2 128 0,1 0-128 0,1 0-160 16,-1 0 160-16,2 1-208 0,-2 0 208 0,1 3 0 16,-2-2-160-16,1 5 160 0,1 0 0 0,-2 1 0 15,-1 5-144-15,-1-2 144 0,1 5 0 0,0-1 0 16,-8 7 0-16,8-6 0 0,-8 6 0 0,0 0 0 0,8-5 0 0,-8 5 0 15,0 0 128-15,0 0 0 0,0 0-128 0,10 4 192 16,-3 1-48-16,-7-5-16 0,0 0 0 0,4 14 0 16,-2 2-128-16,-2 1 0 0,0 0 144 0,-1 0-144 15,0 1 0-15,-1 0 0 0,0 0 0 0,-1-2 128 0,0 2-128 0,1-1 0 16,-1-1 0-16,1-2 128 0,0-1-128 0,1-1 144 16,1-12-144-16,-3 12 160 15,3-12-160-15,-2 11 0 0,2-11 0 0,0 0 128 0,0 0-128 16,0 0 0-16,0 0 0 0,0 0 0 15,0 0-576-15,0 0-160 0,8 8-32 0,1-5-10352 16,-1-7-2064-16</inkml:trace>
  <inkml:trace contextRef="#ctx0" brushRef="#br1" timeOffset="-140512.72">22606 4216 22223 0,'-6'-7'976'0,"3"3"224"0,5 0-960 0,2-1-240 16,-4 5 0-16,6-5 0 0,2-2 1888 0,0 2 336 15,-2 0 64-15,2 0 16 0,-8 5-592 0,13-3-112 16,-1 0-32-16,-2-2 0 0,2 4-720 0,0 1-144 16,-2-4-16-16,1 1-16 0,0 3-288 0,-11 0-48 15,15 2-16-15,-4-1 0 0,-11-1 16 0,0 0 0 16,0 0 0-16,0 0 0 0,13 5-176 0,-13-5-32 16,0 0-128-16,2 14 192 0,-4 1-64 0,-3-2-128 15,-3-3 176-15,-1 5-176 0,-2-1 0 0,0 0 0 0,1 1 0 0,1-1 0 16,-2-1 0-16,3-1 0 0,3-3 0 0,5-9 0 15,-4 9 0-15,4-9 0 0,0 0 0 0,0 0 0 16,0 0 0-16,8 9 0 0,-8-9 0 16,13 7-144-16,1-2 144 0,2-5 0 0,-3 0 0 15,5-5 0-15,3-2-128 0,-7 2 128 0,1-3-128 16,0 0 128-16,4-1-496 0,0 0-16 16,1 0 0-16,-2-2 0 0,0 2-1856 15,2-4-384-15,-1 3-80 0,1-1-7088 0,-6 2-1424 16</inkml:trace>
  <inkml:trace contextRef="#ctx0" brushRef="#br1" timeOffset="-140255.93">23260 3790 27647 0,'-3'-10'608'0,"2"6"128"0,-2 3 32 0,3 1 0 0,0 0-624 0,0 0-144 15,0 0 0-15,0 0 0 0,0 0 1520 0,-5 6 272 16,0 2 48-16,-2 5 16 0,2 3-864 0,0 2-160 15,-2 4-48-15,1 4 0 0,-3 4-176 0,1 4-32 0,0-1-16 0,-1 3 0 16,-2 2 16-16,1 3 16 16,2 2 0-16,0 1 0 0,2-1-272 0,1-1-64 15,1-1-16-15,1-4 0 0,2-5-64 0,1-2-16 16,1-3 0-16,0-3 0 0,1-2-160 0,-1-1 160 16,2-4-160-16,-1-1 160 0,2-7-160 0,0-1 0 15,-4-8 0-15,0 0 0 16,0 0-832-16,7 6-128 0,3 2-48 0,-4-4-17088 0</inkml:trace>
  <inkml:trace contextRef="#ctx0" brushRef="#br1" timeOffset="-129168.92">22526 3042 13823 0,'0'0'1216'0,"0"0"-960"0,-9-6-256 0,3-10 0 0,1 3 1408 0,0 4 224 15,-2 0 48-15,5 3 16 16,0 0-64-16,1 1-16 0,1 5 0 0,0 0 0 0,5-7-464 16,-5 7-112-16,6-5-16 0,-6 5 0 0,6-9-480 0,1 2-96 15,-1 1-32-15,2 2 0 0,-8 4-48 0,12-7-16 16,-3-2 0-16,0 4 0 0,0 1-32 0,1 0 0 16,1 3 0-16,-1-4 0 0,-1 1-48 0,1 0-16 15,-10 4 0-15,11-4 0 0,0-1-64 0,-11 5 0 16,9-4-16-16,-9 4 0 0,0 0 64 0,10-3 16 15,-10 3 0-15,0 0 0 0,11 0-64 0,-11 0-16 16,0 0 0-16,0 0 0 0,0 0-48 0,0 0-128 16,10 5 192-16,-10-5-64 0,0 0-128 0,0 0 160 15,0 0-160-15,0 0 160 0,9 7-160 0,-9-7 128 0,0 0-128 0,0 0 128 16,0 0-128-16,7 13 0 16,-3-1 144-16,-4-12-144 0,0 0 128 0,1 13-128 0,-1-13 160 0,0 13-160 15,-1-1 128-15,1-12-128 16,-5 11 0-16,1 1 144 0,0-2-144 0,4-10 0 0,-6 11 144 0,1-2-144 15,-1 1 0-15,-1-3 144 0,1 1-144 0,-1-2 0 16,-1 0 128-16,1-1-128 0,-1 0 0 16,1 1 0-16,-1 1 0 0,8-7 128 15,-6 8-128-15,6-8 0 0,-8 4 144 0,0 0-144 0,8-4 0 0,0 0 144 16,0 0-144-16,0 0 0 0,0 0 0 16,0 0 0-16,0 0 0 0,0 0 128 0,0 0-128 0,0 0 0 15,0 0 0-15,0 0 0 0,0 0 0 0,0 0 0 16,0 0 0-16,11 0 0 0,-2 1 0 0,0 0 0 0,-9-1 0 0,12 5 0 15,-1-2 0-15,0 1 0 0,-11-4 0 16,12 1 0-16,-12-1 0 0,13 6 0 0,-2-1 0 16,-11-5 0-16,12 6 0 0,-2 1 0 0,-10-7 0 0,11 8 0 15,-11-8 0-15,8 10 0 16,-8-10 0-16,6 13 0 0,-3-3 0 0,-2 1 0 0,-1-11 128 0,-2 14-128 16,-2-1 0-16,-2-1 128 0,1 1-128 0,-1-4 128 15,-1 0-128-15,-1 0 128 0,-1 1-128 0,0-1 128 16,1-1-128-16,-2 2 128 0,-1 0-128 0,0 0 160 15,-1-1-160-15,1-2 160 0,1 0-32 16,1-1 0-16,-1 0 0 0,10-6 0 0,-10 6 64 16,10-6 16-16,-10 4 0 0,10-4 0 0,0 0-48 0,0 0-16 15,0 0 0-15,0 0 0 0,0 0-144 0,0 0 0 16,0 0-160-16,0 0-12128 16,21 5-2432-16</inkml:trace>
  <inkml:trace contextRef="#ctx0" brushRef="#br1" timeOffset="-125415.68">23802 4214 6447 0,'0'0'576'0,"0"0"-576"0,0 0 0 0,-1-6 0 0,-1-2 2880 0,0 1 448 0,0 3 112 0,2 4 16 15,0-7-1216-15,0 1-256 0,2 1-32 0,-2 5-16 16,1-6-448-16,0 0-80 0,2 0-32 0,0-2 0 16,-3 8-544-16,3-6-96 15,1-2-32-15,0 1 0 0,-1-2-192 0,1 3-32 0,-3-1-16 0,2-1 0 16,-3-2-80-16,0 3-32 15,0 1 0-15,-2-1 0 0,-1-1 0 0,0 1 0 0,-1-1 0 0,-1 1 0 0,-2 1-48 0,1-1-16 16,-2 5 0-16,0-1 0 16,-2 2-64-16,1 1-16 0,-2 0 0 0,-1 2 0 0,1 4-80 0,-2 0-128 15,-2 2 176-15,1 4-176 16,1 1 0-16,0 2 0 0,-3 2 0 0,2 3 0 16,0 1 0-16,0 1 0 0,1-4 0 0,3 3 0 0,4-1 0 0,2-2 0 15,0-3 0-15,1 0 0 0,4-2 0 0,-1-13 0 16,4 13 0-16,-4-13 0 0,8 13 0 0,0-3 0 15,-8-10 0-15,12 7 0 0,1-5 0 16,0 0 0-16,0-4 0 0,0 0 0 0,1-2 0 0,1-5 0 16,0-2 0-16,1 0 0 0,-1-1 0 0,0-4 0 15,-2 2 0-15,-1 1 0 0,-2-3 128 0,-1 3-128 16,-1 0 0-16,0 1 0 0,0 2 160 0,-2 1-160 16,-6 9 128-16,7-9-128 0,-7 9 0 0,0 0 0 15,0 0 0-15,0 0-176 0,0 0 176 0,0 0 0 16,0 0 0-16,0 0 0 0,0 0 0 0,4 10 0 15,-4-10 0-15,1 14 128 0,-1 1-128 0,-1-1 0 16,-1 2 128-16,1-1-128 0,-2 1 0 0,2 0 0 16,0-1 0-16,-1 1 128 0,1 0-128 0,0-1 0 15,-1 2 0-15,1 0 128 0,-1 1-128 0,0 1 0 16,1-1 0-16,-2 0 0 0,1-1 0 0,-2 1 0 16,-1-1 0-16,-1-1 0 0,0 0 0 0,-1-2 128 0,0 0-128 15,-1 1 0-15,0-1 0 0,-1-2 0 0,0-3 0 16,-2 0 128-16,1 1-128 0,-1-3 0 0,1-1 0 0,0 1 0 15,-1-3 0-15,-1-1 0 0,1-2 0 0,-2-1 0 16,-2-1 0-16,1-2 0 0,0-1 0 0,2 0 0 16,1-1 0-16,2 1 0 0,1-3 0 0,2 0 0 15,2-1 0-15,0 0 0 0,1-1 0 0,3 0 0 16,4-2 0-16,3 1 0 0,1-1 0 0,3 1 0 16,4 0 0-16,3 0-160 0,3-1 160 0,1-1-160 15,0 0 160-15,3-1 0 0,0 0 0 16,0 0 0-16,-2-4 0 0,2 2 0 0,0-1 0 0,-1 3 0 0,1 0 0 15,-3 2 0-15,-3 0 0 0,-5 3 0 0,0 0 0 0,-1 3 0 16,-4 1 0-16,-9 4 0 16,0 0 0-16,0 0 0 0,0 0 0 0,0 0 0 0,0 0-256 0,0 0 48 15,0 0 0-15,0 0 0 16,-9 6-576-16,1 2-112 0,1 3-32 0,1-2-10176 16,0-4-2032-16</inkml:trace>
  <inkml:trace contextRef="#ctx0" brushRef="#br1" timeOffset="-124619.09">24254 4002 15663 0,'-6'-9'1392'0,"-1"1"-1120"0,2 1-272 0,2 5 0 16,0 0 2944-16,3 2 544 0,-4 3 96 0,-2 1 32 16,1 2-1344-16,0 2-272 0,1 3-48 0,0-1-16 15,-4 3-864-15,2-1-176 0,2 2-48 0,-1 2 0 0,0-3-464 0,2 0-80 16,0 1-32-16,2-1 0 0,0-1-272 0,1-12 0 16,0 0 0-16,-2 14 0 0,2 1 144 0,0-15-144 15,0 0 0-15,0 13 144 0,0-13-144 0,0 0-224 16,0 0 48-16,0 0 16 15,8 9-2608-15,-8-9-528 0,0 0-96 0</inkml:trace>
  <inkml:trace contextRef="#ctx0" brushRef="#br1" timeOffset="-124229.39">24480 3789 25679 0,'0'0'1136'0,"0"0"240"0,0 0-1104 0,0 0-272 0,-3 0 0 0,3 0 0 15,0 0 1584-15,-5 3 256 0,1 3 48 0,0 2 16 16,2 0-496-16,-2 5-112 0,1 3-16 0,1 2 0 0,-1 3-704 15,0 10-160-15,2-1-32 0,0 0 0 0,-3 1-96 0,0 6-32 16,0-1 0-16,-1 7 0 16,-3 3-112-16,0 2-16 0,0 2-128 0,-1-1 192 0,-1 1-192 0,1-2 144 15,-1-4-144-15,1 1 128 0,2-4-128 0,0 0 0 16,0-2 144-16,4-6-144 0,-3-3 160 0,2-3-32 16,2-4-128-16,1-2 192 0,-1-3 0 15,2-2-16-15,0-2 0 0,0-3 0 0,0-11-176 0,0 0 192 16,0 0-192-16,0 0 192 0,0 0-192 0,0 0-192 15,0 0 32-15,0 0 16 16,8 0-2400-16,-1-4-464 0,-1-6-112 0</inkml:trace>
  <inkml:trace contextRef="#ctx0" brushRef="#br1" timeOffset="-122723.2">24416 2897 12895 0,'0'-15'1152'0,"0"0"-928"16,1 2-224-16,-1 6 0 0,2 0 2736 0,-4 3 496 16,0-1 96-16,0 1 32 0,-1-2-1072 0,1 3-224 15,0-4-32-15,2 7-16 0,-4-2-704 0,4 2-144 16,0 0-16-16,0 0-16 0,-7 0-576 0,7 0-112 15,-6 4-32-15,-2 1 0 0,0-2-208 0,0 3-32 16,0 2-16-16,-1 1 0 0,-4 1-32 0,1 0-128 16,1 0 192-16,-1 3-64 0,0 1 64 0,-1 2 16 15,0 1 0-15,0-1 0 0,0 1-16 0,0-1 0 16,0-1 0-16,1 0 0 0,-2 0-64 0,4 3 0 16,-1 0-128-16,2 2 192 0,1-2-192 0,2 0 0 0,-1-2 0 15,3 0 0-15,0-1 128 0,2 2-128 16,-1 2 0-16,2-3 144 0,1 0-144 0,2-2 0 15,1 1 0-15,1-2 0 0,0 0 0 0,1 0 0 16,0-1 0-16,2-1 0 0,-1 1 0 0,1-5 0 16,-7-7 0-16,9 7 0 0,-1 3 0 0,0-7 0 0,1 1 0 0,0-2 0 15,1-2 0-15,2-3 0 0,-2-1 0 16,2 2 0-16,-1-5 0 0,0 2 0 0,1 0 0 0,-2-2 0 16,1 1 0-16,-2-5 0 0,-1 1 0 0,0 1 0 15,-2-1 0-15,1 1 0 0,-2-1 0 0,-2-1 0 0,0 1 0 0,0 0 0 16,0-3 0-16,-2 1 0 0,-2-1 0 0,-1 1 0 15,1 0 0-15,-2 2 0 0,-2 1 0 0,0 1 0 16,-2 1 0-16,1 1 0 0,-3-2 0 0,0 2 0 16,0 3 0-16,-2 3 0 0,1-4 0 15,-1 4 0-15,0 0 0 0,-1 4 0 0,-1-3 0 0,1 5 0 16,0 0 0-16,1-2 0 0,-1 0 0 16,1-2 0-16,2 2 0 0,0 2 0 0,0 0 0 15,1 1 0-15,0-1 0 0,2 1 0 0,-2-1 0 0,8-6 0 16,-6 8 0-16,6-8 0 0,-4 9 0 0,4-9 0 15,0 0 0-15,1 11-176 16,-1-11-2048-16,12 10-400 0</inkml:trace>
  <inkml:trace contextRef="#ctx0" brushRef="#br1" timeOffset="-120956.09">24927 4126 24127 0,'-5'3'1072'0,"-12"-14"208"0,17 11-1024 0,-8 5-256 15,8-5 0-15,-6 6 0 0,6-6 1328 0,0 0 208 16,0 0 32-16,0 0 16 0,0 0-16 0,0 0 0 15,0 0 0-15,0 0 0 0,10-2-832 0,3-2-160 16,3-1-48-16,-1-3 0 0,2-3-336 0,3 1-192 16,2 0 192-16,3-1-192 0,1 1 128 0,-1-1-128 15,-2 1 0-15,-2 1 0 0,1 1 0 0,-5 0 0 16,-3 0 0-16,-2 2 0 0,-1-1 144 0,-11 7-144 16,0 0 0-16,3-10 144 0,0 2 64 0,-3 8 16 0,-4-9 0 0,-2 0 0 15,-1 2-32-15,-1-1 0 0,-1 2 0 0,-1 1 0 16,-2 1-192-16,0-1 144 0,1 3-144 0,-1-2 128 15,-1 3-128-15,0 1 0 0,0 0 0 0,1 3 128 16,0 1-128-16,0 1 0 16,2-1 0-16,0 2 0 0,1 2 0 0,1 4 0 0,1-3 0 0,2 1 0 15,1 1-160-15,1-1 160 0,0-1 0 16,0 3-144-16,0 0 144 0,3-12 0 0,0 10 0 0,0-10 0 0,3 11 0 0,-3-11 0 16,1 11 0-16,-1-11 0 0,0 0 0 15,8 11-160-15,0-5 160 0,2 1 0 0,-10-7-144 16,15 2 144-16,-1 2 0 0,-1 0-144 15,1 0 144-15,1 1-208 0,-2 1 80 0,0 0 128 0,0 2-160 0,-1 1 160 16,-2 3 0-16,-2 1-144 0,-2 0 144 16,0 4 0-16,-3-3 0 0,0 6-128 0,-4 2 128 0,-2 1 0 15,-1 1 0-15,-1 2 0 0,-3 1 0 0,-1 1 0 16,-1-1 0-16,-2 0 0 0,0-1 0 0,0-1 0 16,-1 0 0-16,2-3 0 0,0-1 0 0,1-1 0 15,-2-3 0-15,2-3 0 0,-1-4 0 0,2 1 0 16,1-5 0-16,8-6 0 0,-8 7 0 15,2-2 0-15,-3-1 0 0,9-4 128 0,-12-1-128 0,2-2 0 16,-1 3 0-16,2-7 128 0,1 1-128 0,0-1 0 16,-1-3 0-16,3 2 0 0,1-1 0 0,-1 0 0 15,1-1 0-15,3-2 0 0,0-1 0 0,4 0 0 0,1 1 0 16,1 0 0-16,0-1 0 0,1-1 0 0,3-3 0 16,3 0 0-16,2 0 0 0,0 0-160 15,1 1 160-15,3-3 0 0,0 2 0 0,4-3-128 16,0 1 128-16,1 2 0 0,1-1 0 0,1 2-128 0,-3 0 128 0,1 3 0 15,-1 3-176-15,-3-1 176 0,-4 2-160 0,-2 1 160 32,-4 2-832-32,1 1-80 0,1 2-16 0,1 3 0 0,-11 0-2176 15,6 3-432-15</inkml:trace>
  <inkml:trace contextRef="#ctx0" brushRef="#br1" timeOffset="-120683">25505 3974 25215 0,'-2'-5'1120'0,"2"5"224"0,0 0-1072 0,0 0-272 0,0 0 0 0,0 0 0 16,0 0 1296-16,0 0 208 16,0 0 32-16,-1 17 16 0,-3-3-112 0,1 3-32 15,-2 0 0-15,1-1 0 0,0 0-784 0,-1-1-176 16,1 0-16-16,0 0-16 0,1 2-288 0,1-1-128 15,2-3 0-15,0-13 128 0,-1 10-128 0,1-10 0 16,0 0 0-16,0 0 128 0,0 0-128 0,0 0-256 16,5 13 64-16,-5-13 16 15,0 0-736-15,0 0-160 0,12 3-16 0,-2-4-16 16,1-3-2016-16,-3-3-400 0,-2-1-64 0</inkml:trace>
  <inkml:trace contextRef="#ctx0" brushRef="#br1" timeOffset="-120504.53">25694 3943 20271 0,'0'0'1792'0,"0"0"-1424"0,0 0-368 0,0 0 0 16,0 0 1984-16,0 0 336 0,-6 8 64 0,1 2 16 16,0-1-480-16,0 1-112 0,-3 1-16 0,3 2 0 0,0-4-624 0,1 3-128 15,-2 1-16-15,4-1-16 0,2-12-624 0,-1 14-112 16,1-3-16-16,0-11-16 0,0 14-240 0,0-14 0 16,-2 13 0-16,2-13 0 15,0 13-320-15,0-13-176 0,0 12-16 0,0-12-11008 16,8 12-2176-16</inkml:trace>
  <inkml:trace contextRef="#ctx0" brushRef="#br1" timeOffset="-120076.45">26057 3775 19343 0,'0'0'1728'0,"0"0"-1392"0,0 0-336 0,0 0 0 15,0 0 2112-15,0 0 336 16,0 0 80-16,-4 17 16 0,-2 0-848 0,-1 2-160 0,0 3-48 0,-1 5 0 15,0 3-368-15,0 2-80 0,2 5-16 0,-1 0 0 16,-1 3-576-16,0 3-112 0,-1 1-16 0,2 7-16 16,-3 3-64-16,3 4-16 0,-3-2 0 0,3-3 0 15,0 0-96-15,2-3-128 0,0-3 176 0,1-2-176 0,0-4 160 16,0-2-160-16,1-2 128 0,3-3-128 0,2-5 192 0,0-2-64 16,0-2 0-16,1-3 0 0,-1-4 0 0,-1-1 0 15,-1-17 0-15,3 10 0 0,-2 1-128 0,-1-11 192 16,0 0-192-16,0 0 192 0,0 0-192 0,0 0 0 15,0 0 0-15,0 0 128 16,0 0-432-16,0 0-80 0,0 0-32 0,4-12 0 16,-1-3-2736-16,0-8-560 0</inkml:trace>
  <inkml:trace contextRef="#ctx0" brushRef="#br1" timeOffset="-119361.6">25424 2967 17855 0,'0'0'784'0,"-4"-8"176"0,-1-4-768 0,2 0-192 15,-1 6 0-15,4 1 0 0,0-1 1296 0,0 6 240 16,3-5 32-16,-1-1 16 0,4 0-224 0,0 2-32 16,1-2-16-16,0 1 0 0,3-1-400 0,0 3-80 15,2-4 0-15,1-1-16 0,-2 2-80 0,3-1-16 16,-1-1 0-16,1 3 0 0,2 0-48 0,-1 0-16 0,0 1 0 0,1 3 0 16,0-2-192-16,-2 3-32 15,1 0-16-15,-1 3 0 0,-2 0-208 0,0 1-32 0,-2 0-16 0,-1 3 0 16,0-1-160-16,-1 1 192 15,-3-1-192-15,2 5 192 0,-7-11-48 16,1 14 0-16,-3 0 0 0,-2 1 0 0,-2-2 48 0,-1 2 16 0,-4 0 0 16,-2 0 0-16,-1 1-32 0,-1 2-16 0,0 5 0 15,-1-4 0-15,1 2-160 0,-1 1 0 0,2-1 0 0,1 0 128 16,1-2-128-16,1 1 0 0,1-2 0 0,3 0 0 16,5-1 0-16,-1-1 0 0,-1-3 0 0,0-1 0 15,4-12-224-15,-4 10-32 0,4-10 0 0,-3 8 0 16,3-8-1520-16,-4 10-304 0,1 4-64 0,0-5-8288 15,3-9-1648-15</inkml:trace>
  <inkml:trace contextRef="#ctx0" brushRef="#br1" timeOffset="-119169.24">25357 3192 17503 0,'0'0'1552'0,"0"0"-1232"15,0 0-320-15,0 0 0 0,0 0 2656 0,0 0 480 16,0 0 80-16,0 0 32 0,0 0-1008 0,16-3-208 15,2-2-48-15,3 0 0 0,3 0-736 0,2-3-160 16,2-1-16-16,5 0-16 0,1 1-736 0,5 0-128 0,1 2-48 0,1-1 0 16,-1 1-144-16,-3 2 0 15,-5 4 0-15,-3 1 0 0,-3 2 0 0,-1-1 0 16,-2 1 0-16,1 3-11984 16,0 6-2480-16</inkml:trace>
  <inkml:trace contextRef="#ctx0" brushRef="#br1" timeOffset="-87979.31">21814 5347 6447 0,'4'-17'272'0,"-4"17"80"0,0 0-352 0,0 0 0 16,-4-5 0-16,-1 1 0 0,-1 1 3968 0,0 1 736 15,-1 1 144-15,1 1 16 0,-2 0-2288 0,-1 0-464 16,-2 0-80-16,1 1-32 0,-2 4-816 0,-1 4-160 16,2-1-48-16,-1 2 0 0,-1 5-576 0,0 2-112 15,-2 4-32-15,0 2 0 0,-1 2-16 0,-1 2-16 16,-1 2 0-16,-2 2 0 0,-1 4 64 0,-2 2 16 16,0 1 0-16,-2 2 0 0,0 6 16 0,-1 1 0 15,-1 1 0-15,-1 3 0 0,1 2-64 0,-1 3 0 16,2 0 0-16,0 2 0 0,0-1-256 0,1 0 0 0,3-1 0 0,1 2 0 15,3 0 0-15,2-3 0 16,1-3 0-16,3-2 0 0,0-4 0 0,2-3 0 0,1-6 0 16,1 3 160-16,1-7-160 0,1 0 192 15,-1 0-192-15,1-5 192 0,1 0-64 0,1-2-128 0,1-3 192 16,1 1-64-16,-1-6 0 0,0 0 0 0,1-5 0 0,-1 0 0 16,2 0-128-16,0-2 128 0,-1-2-128 0,1-1 128 15,1-8-128-15,1 7 0 0,6 5 0 0,-3-4-176 31,-2-3-336-31,-2-5-80 0,0 0-16 0,0 0 0 0,0 0-1280 0,0 0-256 0,0 0-48 0,-6-5-7968 16,-5-1-1584-16</inkml:trace>
  <inkml:trace contextRef="#ctx0" brushRef="#br1" timeOffset="-87634.92">20717 6802 21423 0,'0'0'944'0,"0"0"208"0,0 0-928 0,0 0-224 0,0 0 0 0,0 0 0 0,0 0 1840 0,0 0 320 15,0 0 64-15,-2 7 16 0,0 2-880 0,1 1-160 16,1 4-48-16,-1 5 0 0,2-1-400 0,-1 4-96 16,3 2-16-16,-1 0 0 0,1 4 64 0,1 0 0 15,1 0 0-15,2-1 0 0,-1-3-176 0,2-1-16 16,0-1-16-16,1 0 0 0,0 1-176 0,1-3-16 16,0-1-16-16,0-4 0 0,0 0 16 0,1-5 0 15,-1 1 0-15,2-4 0 16,0 1 0-16,0-4 0 0,-2 0 0 0,-1-1 0 0,0-1-16 0,-1-2 0 15,0 0 0-15,0-4 0 0,-1 2-32 0,4-5-16 16,-1-1 0-16,1-2 0 0,-1-2 32 0,2-2 16 16,4-2 0-16,-2-3 0 0,0-1-48 0,1-1-16 15,0-1 0-15,1 0 0 0,0-1-224 0,-1 0 176 0,0 1-176 0,0 0 160 16,0 2-160-16,-4 2 0 0,-2 1 0 0,-1 3 128 16,-3 2-128-16,1-1-272 15,-1 1 64-15,0 3 16 16,0 4-2832-16,0 1-560 0</inkml:trace>
  <inkml:trace contextRef="#ctx0" brushRef="#br1" timeOffset="-84852.84">19069 8241 2751 0,'0'0'256'0,"-13"4"-256"0,2-1 0 0,0 0 0 0,11-3 1296 0,-10 2 224 16,10-2 32-16,-11 3 16 0,11-3-368 0,0 0-80 15,0 0-16-15,0 0 0 0,0 0 176 0,0 0 16 16,0 0 16-16,0 0 0 0,0 0-192 0,0 0-32 15,0 0-16-15,0 0 0 0,0 0 16 0,0 0 0 16,0 0 0-16,0 0 0 0,10-3-352 0,-1 1-64 16,1 0-16-16,3 1 0 0,1-2-112 0,3 1-32 15,3-1 0-15,2 0 0 0,3 0-80 16,1-3-32-16,1-1 0 0,3 0 0 0,4 4-144 0,1 1-16 16,1-3-16-16,0 2 0 0,-2 2-80 0,-1-1-16 15,-1 1 0-15,2-2 0 0,1 1 0 0,3 1-128 16,4 1 192-16,3 1-64 0,5 4-128 0,3-5 0 15,6 3 144-15,0-2-144 0,-3-1 320 0,5 0-16 16,4-1 0-16,6-1 0 0,7 2-112 0,3-1 0 16,1 1-16-16,0-4 0 0,0-1-176 0,7 1 128 15,7 4-128-15,1-3 128 0,1 1-128 0,-2-1 128 16,1 1-128-16,4 2 128 0,5 2-128 0,-3-2 0 0,-4-2 144 16,3 0-144-16,4 1 0 0,3 0 0 15,3-1 0-15,-3 1 128 0,0-2-128 0,5 0 128 0,9 0-128 0,-7-1 128 16,-8 0-128-16,8-1 176 0,9 1-176 0,-5 0 192 15,-8-1 0-15,0 0 0 0,4-2 0 0,2 5 0 16,-2-2-32-16,-4 1 0 0,-8-4 0 0,4 4 0 16,5 0-160-16,-9-1 128 0,-9 0-128 0,-4 2 128 0,-1-1-128 15,2 0 160-15,-1 2-160 16,-6-3 160-16,-11 2-160 0,-4-4 0 0,-6 2 144 16,-3 2-144-16,-2-3 0 0,-2 2 0 0,-2 2 0 0,-4-1 128 15,-5 1-128-15,-6 0 0 0,-6-1 0 0,-5 5 0 16,-5 1-256-16,-4 2-64 0,-8-4 0 0,-12-2-16 15,0 0-512-15,-4 8-112 0,-8 2 0 0,-13-3-14144 0</inkml:trace>
  <inkml:trace contextRef="#ctx0" brushRef="#br1" timeOffset="-84101.83">19105 9423 22575 0,'-11'-7'992'0,"11"7"224"0,-8-6-976 0,2-1-240 0,6 7 0 0,-5-8 0 0,5 8 576 0,-3-9 80 16,3 9 16-16,0 0 0 0,0-9 448 0,0 9 96 16,4-7 0-16,-4 7 16 15,7-10-544-15,0 1-112 0,0-3-32 0,5 7 0 0,1-2 80 16,1 2 16-16,4-4 0 0,4 1 0 0,4 4-112 0,3 0-16 15,2-1 0-15,6 0 0 0,2 0-144 0,1-2-48 16,-3-1 0-16,5 2 0 0,3-1-64 0,9 1 0 16,6-1-16-16,6 2 0 0,7 0-16 15,0-2 0-15,0 1 0 0,5-3 0 0,7 0-224 0,9 1 144 16,10 0-144-16,1 0 128 0,-4-2 16 0,13 2 0 0,11 1 0 16,-4 1 0-16,-6-1-144 0,6 2 0 0,4 0 0 0,0 0 0 15,-2 3 0-15,0 0 0 0,0-2 0 0,3 1 0 16,0 2 0-16,-2-2 0 0,-3-1 0 0,3 3 0 15,2 0 0-15,-7 1 0 0,-12-4 0 0,6 1 0 16,9 3 128-16,-9-2 0 0,-10-1 0 0,1 2 0 16,3-3 256-16,3 1 64 0,1 3 0 0,-7-4 0 15,-9 0 0-15,5 1 0 0,5 0 0 0,-5 2 0 16,-5-2-160-16,-5 0-32 0,-9 1 0 16,1-2 0-16,3 1-96 0,-3 3-32 0,-4-4 0 15,-9 3 0-15,-12 0-128 0,-7 1 0 0,-4-3 0 0,-6 1 0 16,-2 2-160-16,-5 0-16 0,-5 0 0 0,-3 0 0 15,-5 0-432-15,-5 0-96 0,-2 0 0 16,-5 0-16-16,-8 0-1776 0,0 0-368 0</inkml:trace>
  <inkml:trace contextRef="#ctx0" brushRef="#br1" timeOffset="-79270.28">21590 8318 11055 0,'0'0'976'0,"0"0"-784"0,0 0-192 0,3-8 0 0,-3 8 1888 0,0 0 336 0,0 0 64 0,-1-9 16 16,-1 0-640-16,2 9-128 0,0 0-32 0,0 0 0 15,1-10 16-15,-1 10 0 0,0 0 0 0,0 0 0 16,1-8-464-16,-1 8-96 0,-4-8 0 0,0 2-16 15,-1-2-304-15,-1 3-48 0,2 1-16 0,0 4 0 16,4 0-320-16,0 0-80 0,-5 5-16 0,-2 7 0 0,2 1 32 0,0 2 16 16,-3 1 0-16,0 5 0 15,-1 1 96-15,1 7 16 0,-1 3 0 0,-3 5 0 16,2-2-96-16,-2 3-16 0,2-2 0 0,-1 2 0 0,1-3-16 16,-3-1-16-16,1-1 0 0,2-3 0 0,-1-2 64 0,2 0 16 15,0-3 0-15,1-3 0 0,1-3-64 0,2 1-16 16,-1-2 0-16,1-2 0 0,-1-3-48 0,2 0 0 15,2-1 0-15,2-12 0 0,-5 10 0 0,5-10 0 16,0 0 0-16,-4 10 0 0,4-10 0 0,-4 10 0 16,4-10 0-16,0 0 0 0,0 0-128 0,0 0 160 15,0 0-160-15,0 0 160 0,0 0-160 0,0 0 0 16,0 0 0-16,0 0 0 0,0 0-144 0,0 0-64 0,0 0-16 0,0 0 0 31,0 0-416-31,-9-2-64 0,9 2-32 0,0 0 0 16,-8-6-2016-16,8 6-416 0,0 0-80 0</inkml:trace>
  <inkml:trace contextRef="#ctx0" brushRef="#br1" timeOffset="-77959.33">21738 8698 11055 0,'0'0'976'16,"0"0"-784"-16,0 0-192 0,0 0 0 0,0 0 3168 0,8-6 592 0,0 1 112 0,0-3 32 16,-2-3-1664-16,1-1-320 0,2 4-64 0,1 0 0 15,1 0-624-15,0 1-112 16,1-4-32-16,1 2 0 0,-1 1-672 0,0-1-144 0,2 3-16 0,-1-5-16 16,-1 2 32-16,-1-1 16 0,4 1 0 0,-2-1 0 15,-3 1 32-15,-1 0 16 0,-1 0 0 0,-1 0 0 16,-3-2-16-16,-3 2-16 0,-1-1 0 0,-1 2 0 0,-1-2-48 0,-2 2 0 15,-3 3 0-15,-1-2 0 0,0 1-32 0,-1 0-16 16,-3 5 0-16,2-3 0 0,-2 4-208 0,-1 4 144 16,0-1-144-16,-1 2 128 0,-1 3-128 0,1 1 0 15,-2 1 0-15,2 5 128 0,-2-4-128 0,3 4 0 16,0-2 0-16,3-2 0 0,2 1-160 0,3 0 160 16,1 0 0-16,4-12-144 0,-2 9 144 0,2-9 0 15,-2 12 0-15,2-12-128 0,0 11 128 0,0-11 0 16,0 0 0-16,6 11 0 0,2-3-192 0,3-3 64 15,2-1 0-15,1-4 0 0,2 0-32 0,1-3 0 16,1 0 0-16,3-2 0 0,0-1 160 0,-1-1 0 16,1 2-144-16,-1 1 144 0,-2 0 0 0,-1 4 0 15,-3 0 128-15,-1 1-128 0,-2 5 0 0,-3 1-176 16,-3 3 16-16,-1 3 0 0,-2 1 160 0,-2 4 0 16,0 2 128-16,-3 1-128 0,-5 1 208 0,-1 3-16 15,-2 2-16-15,-1 0 0 0,-3 2-48 0,-2 1-128 16,-1 0 192-16,-2 1-64 0,0-5-128 0,1 2 0 0,-1-3 0 15,-1-3 0-15,1-4 0 0,0-1 0 0,2-3 0 0,2-2 0 16,3-4 128-16,1-2-128 0,1 1 192 0,2-6-64 16,9-1 48-16,-10-4 0 0,10 4 0 0,-6-6 0 15,1-3-32-15,1-2 0 0,2-2 0 16,2-1 0-16,4-3-144 0,3-3 0 0,2-1 0 0,1-2 0 16,0-2 0-16,3 0 0 0,2 1 0 0,4-1-176 15,0 0 0-15,3 2 0 0,2 2 0 0,-1-3 0 16,1 2-96-16,2 3-32 0,2 0 0 15,0 4 0-15,-1 3-224 16,-1 1-48-16,-1 4-16 0,-3-2 0 0,-4-2-1392 16,-3 3-256-16,-2-1-64 0,-3 3-12544 0</inkml:trace>
  <inkml:trace contextRef="#ctx0" brushRef="#br1" timeOffset="-77710.94">22670 8350 33983 0,'0'0'752'0,"0"0"144"0,0 0 48 0,0 0 0 0,-7-3-752 0,-1 6-192 16,-1 3 0-16,1 3 0 0,-3 8 784 0,2 4 128 16,-4 6 32-16,0 3 0 0,-1 6 176 0,-3 1 32 15,0 6 16-15,0 3 0 0,0 0-560 0,3-2-112 16,-1 2-32-16,2-3 0 0,4-2-240 0,3-1-48 0,0-4-16 0,5-1 0 15,1-3-160-15,1-6 0 16,-1-2 0-16,7 10 0 16,5-1-1920-16,-2-10-320 0,-2-7-64 0,-2-6-14816 0</inkml:trace>
  <inkml:trace contextRef="#ctx0" brushRef="#br1" timeOffset="-72840.13">22307 7522 14735 0,'0'0'1312'0,"-6"-4"-1056"0,6 4-256 0,-6-8 0 0,-2 1 2704 0,8 7 496 0,0 0 80 0,-12-2 32 16,-1-2-1216-16,4 3-240 16,-1-1-64-16,1 2 0 0,-1 0-496 0,-1 4-96 0,-1 0-32 0,2 1 0 15,0 3-528-15,1 3-128 0,1 2 0 0,2 0-16 16,-2 2-256-16,2-2-48 0,-1 2-16 0,2 0 0 15,0 1-16-15,1 0 0 0,-3-1 0 0,2 2 0 0,2 2-160 0,1-1 192 16,-1-1-192-16,2-2 192 0,0 0-192 0,1-2 160 16,1 1-160-16,0 0 160 0,1-1-160 0,0 2 192 15,-1-2-192-15,2-1 192 0,-3-12-64 0,4 11-128 16,0 0 192-16,-4-11-64 0,0 0-128 0,0 0 160 16,0 0-160-16,0 0 160 0,0 0-160 0,0 0 0 15,-1 11 144-15,1-11-144 0,0 0 0 0,-6 7-128 16,0 0 0-16,6-7 0 15,-15 2-480-15,-3-3-96 0,-1 0 0 0,-3-2-16 16,-5 0-1456-16,3-2-272 0,0-3-64 16,2 0-7552-16,0-1-1520 0</inkml:trace>
  <inkml:trace contextRef="#ctx0" brushRef="#br1" timeOffset="-72668.19">22150 7640 11967 0,'17'-20'528'0,"-5"5"112"0,2-4-512 0,6 2-128 15,7 2 0-15,-5 4 0 0,3 0 4720 0,4 3 912 16,1-5 176-16,2 3 32 0,0 3-3728 0,-1 1-736 0,-4-3-160 0,1 5-16 16,-4-3-592-16,-1 1-112 0,-3 1-32 0,5-1 0 15,-4 4-464-15,-3 0 0 0,-2 6-176 0,-3 0 176 16,-5 0-2688-16,-8-4-432 0</inkml:trace>
  <inkml:trace contextRef="#ctx0" brushRef="#br1" timeOffset="-71176.69">23570 8274 30351 0,'0'0'656'0,"0"0"144"0,0 0 32 0,0 0 32 0,0 0-688 0,1 6-176 16,-13-9 0-16,2-1 0 0,0 5 1120 0,-1 5 192 16,-1 4 32-16,-1 7 16 0,2 2-416 0,-2 9-96 15,-3 4-16-15,2 2 0 0,-2 5-320 0,3 0-80 16,0 2-16-16,1 2 0 0,3-4-160 0,1 1-16 15,3-3-16-15,1-1 0 0,2-5-96 0,0 1 0 16,1-2-128-16,1-3 192 0,0-3-192 0,-1-2 0 16,-1-3 0-16,2 0 0 15,0-1-544-15,-1-1-96 0,-2-4-32 0,1 5 0 16,2-2-1904-16,-2-3-384 0,0-3-80 0,2-10-11008 0</inkml:trace>
  <inkml:trace contextRef="#ctx0" brushRef="#br1" timeOffset="-70579.31">23116 8597 28271 0,'0'0'1248'0,"-4"-8"272"16,4 8-1216-16,0 0-304 0,0-11 0 0,-2 0 0 0,-5 2 880 0,2 0 112 15,-2 0 32-15,5 2 0 0,-1 0 224 0,-1 0 48 16,0 1 16-16,2-1 0 0,-3 3-816 0,-1-2-176 16,-1-1-16-16,-3 3-16 0,0 0-48 0,0 0-16 15,-2 2 0-15,-3 0 0 0,2 1-224 0,-1 1 128 16,-2 0-128-16,2 3 0 0,-3 2 0 0,0 1 0 16,0 4 0-16,3-4 0 0,0 2 0 0,1 1 0 15,1 2 0-15,1-5 144 0,5 1-144 0,6-7 0 16,-5 9 0-16,5-9 0 0,-4 9 0 0,4-9 0 15,0 0 0-15,0 0 0 0,0 0 0 0,0 0 0 16,0 0-128-16,8 12 128 0,-8-12-144 0,11 5 144 16,4-7-192-16,0 1 192 0,2-1-144 0,1-4 144 15,-1 0 0-15,3 1-144 0,0 1 144 0,-1 0-160 0,-1 1 160 16,-1 1-160-16,0 0 160 0,-2 2 0 16,-4 4-144-16,-2 0 144 0,-1 4 0 0,-1 6 0 15,-5 3 0-15,-3 4 0 0,-2 6 0 0,-3 5 128 16,-3-2 32-16,-3 2 0 0,-2 1 32 0,-2 2 16 0,0 0 0 15,1 0 0-15,-2-2-80 0,1 0-128 0,-1-3 176 0,0-4-176 16,3-3 128-16,1-3-128 0,0-5 0 0,1-2 0 16,0 0 144-16,2-5-144 0,1-4 0 0,9-4 144 15,0 0-16-15,0 0 0 0,-9-4 0 0,1-4 0 16,0-1-128-16,3-1 192 0,0-7-192 0,2-1 192 0,3-3-192 16,1-3 128-16,-1-2-128 0,3 0 128 0,1-1-128 0,1 1 0 15,3 0 0-15,1 0 0 0,3 0-144 0,1 2-16 16,3 3 0-16,2 3 0 0,1 6-160 0,1-1-16 15,-1 0-16-15,1 1 0 16,1 6-368-16,-3 1-80 16,0-2-16-16,-1 1 0 0,0-2-1568 0,-1 3-320 15,0-2-64-15</inkml:trace>
  <inkml:trace contextRef="#ctx0" brushRef="#br1" timeOffset="-70405.42">23320 8393 20271 0,'0'0'896'0,"0"0"192"0,0 0-880 0,0 0-208 0,-7-3 0 0,2 6 0 16,-2-2 3504-16,1 7 656 0,-1 3 128 0,-1 0 16 15,-1 1-2576-15,2 2-512 16,0-1-96-16,2 4-32 0,2 0-784 0,6 2-176 16,3 1-128-16,3-3-17664 0</inkml:trace>
  <inkml:trace contextRef="#ctx0" brushRef="#br1" timeOffset="-69119.81">23526 7590 7359 0,'0'0'656'0,"0"0"-528"0,2-12-128 0,1 1 0 0,-1-2 2432 0,1 2 464 16,-3 11 96-16,4-12 16 0,-1-1-1120 0,-2 2-224 16,-1 2-32-16,0 9-16 0,0 0 176 0,0 0 48 15,-5-8 0-15,-1 2 0 0,-4-1-608 0,1 2-112 16,-2 1-32-16,2 3 0 0,1 0-480 0,-2 3-96 15,-2 2-32-15,-1 1 0 0,-1 6-80 0,-2-1-16 16,-2 5 0-16,2 0 0 0,2 4-128 0,-2 1-48 16,-2 1 0-16,1 3 0 0,0 0-208 0,2 1 176 0,0 1-176 15,4 0 160-15,1-5-160 0,3 1 0 16,1-3 0-16,4 2 0 0,-1-3 0 0,3-1 0 0,1-3 128 0,2 0-128 16,2 1 128-16,0-2 0 0,2-1 0 0,1-2 0 15,0-1-128-15,1-1 128 0,3-3-128 0,-1 0 128 16,2-1-128-16,2-2 0 0,0-4 0 0,2 0 0 15,1-2 0-15,2-2 0 0,1 0 0 0,0-4 0 16,2-1 0-16,-1-2 0 0,-2 1 0 0,-2 2 0 0,-3-1 0 16,-5 2 0-16,-4 2 144 0,-6 7-144 0,2-10 176 0,-6-1-48 15,-4 0 0-15,-4 3 0 0,-5 2 48 0,-2 1 0 16,-5 2 0-16,-2 0 0 0,-2 1-48 0,0 2-128 16,1 0 192-16,2 2-64 0,0 2-128 0,6 3 0 15,6-1 0-15,2 1 0 16,3-2-624-16,8-5-96 0,0 8-32 0,4-3-16784 15</inkml:trace>
  <inkml:trace contextRef="#ctx0" brushRef="#br1" timeOffset="-67639.74">24664 8344 8287 0,'0'0'736'0,"0"0"-592"0,-3-7-144 0,3 7 0 0,0 0 3552 0,0 0 672 15,0 0 144-15,0 0 32 0,-12 0-2160 0,1 1-448 16,-1 7-64-16,1 6-32 0,0 7-448 0,0 4-96 0,0 6 0 0,0 4-16 15,1 2-304-15,1 6-64 0,-1 0-16 0,3-2 0 16,-1-1-272-16,4-3-48 0,1-1-16 0,3-4 0 16,0 1-96-16,0-7-32 0,2 0 0 0,0-4 0 15,1-1-64-15,-2-3-16 0,0-2 0 0,1-6 0 16,-2-10-208-16,0 11 0 0,0-11 0 0,0 0 0 16,0 11-512-1,0-11-128-15,0 0-48 0,0 0 0 0,0 0-2592 16,-12 0-528-16</inkml:trace>
  <inkml:trace contextRef="#ctx0" brushRef="#br1" timeOffset="-67058.38">24047 8673 29599 0,'0'0'1312'0,"0"0"272"0,-6-5-1264 16,2-1-320-16,0 0 0 0,0-2 0 0,0-2 864 0,-1-1 112 15,1 5 32-15,2-3 0 0,0-3 176 0,2 1 32 16,-1 1 16-16,3 1 0 0,1-2-784 0,-2 4-176 16,2-5-16-16,-1 2-16 0,-2-2-64 0,-1 3-16 15,0-3 0-15,-1 0 0 0,-2 3 80 0,-2 1 16 16,1 0 0-16,-3 2 0 0,-1-2 0 0,-2 4 0 0,0 3 0 0,-4 1 0 15,1 1-256-15,1 3 0 0,1 0 0 0,0 2 0 16,-1 1 0-16,0 0-192 16,0-1 192-16,3 2-208 0,-1 1 208 0,5 0 0 0,6-9 0 15,-7 11 0-15,2-2-128 0,5-9 128 16,0 11 0-16,0 1-144 0,2-3 144 0,-2-9 0 0,2 12 0 0,3 1 0 16,2 0 0-16,2 1 0 0,0 2-144 0,0-2 144 15,-1-1 0-15,-1 0 0 0,-4 1 0 0,3 1 0 16,-1 2 0-16,0 3 0 0,-2-1 0 0,-1 1 0 15,-2-2-144-15,-1 2 144 16,-2-1 0-16,0-1 0 0,-1 1 0 0,-2-2 0 0,-4-2 0 0,-2 1 0 0,-1 0 0 16,1-3 0-16,1-3 0 0,-1-1 0 0,0-2 176 15,4-2-176-15,1-1 192 0,7-4-192 0,0 0 240 0,-8-4-64 16,8 4-16-16,-5-11 0 0,1 0-160 0,2-4 192 16,4 1-192-16,2-2 192 0,0-2-192 0,1 0 0 15,0 2 0-15,3-3 0 0,1 2-144 0,3-2 144 16,2 4-192-16,0-1 192 0,1-1-208 0,-4 4 64 15,1-1 16-15,2 5 0 16,2 2-288-16,0 2-48 16,1 0-16-16,-3 0 0 0,-1-1-576 0,0 1-112 0,0 1-32 0,1-1 0 15,2-2-2704-15,-4 1-528 0,-2-3-112 0,-2-3-32 0</inkml:trace>
  <inkml:trace contextRef="#ctx0" brushRef="#br1" timeOffset="-66867.5">24297 8386 21183 0,'0'0'1888'0,"0"0"-1504"0,0 0-384 0,0 0 0 16,-7 3 1968-16,-4 3 320 15,-3 1 64-15,-2 3 16 0,3 2-1056 0,1 2-208 0,2 1-32 16,1 2-16-16,0-1-192 0,3 1-32 0,1-2-16 0,4-1 0 16,-2-1-624-16,3-13-192 0,3 12 128 0,5 2-128 31,2 3-304-31,2-4-112 0,0-2-32 0,-1-7 0 15,0-6-1616-15,1-3-336 0,-2-4-64 0,2-2-6432 0,-1 1-1280 0</inkml:trace>
  <inkml:trace contextRef="#ctx0" brushRef="#br1" timeOffset="-66722.99">24416 8350 22911 0,'0'0'1024'0,"0"0"192"0,0 0-960 0,0 0-256 0,0 0 0 0,0 0 0 0,0 0 2144 0,0 0 384 16,-6 13 80-16,0 4 16 0,-2 3-1808 0,3 3-368 15,1-4-64-15,0 5 0 0,3 0-384 0,1 4-128 16,0-1 0-16</inkml:trace>
  <inkml:trace contextRef="#ctx0" brushRef="#br1" timeOffset="-65954.95">24248 7462 18655 0,'0'0'832'0,"0"0"160"0,0 0-800 0,0 0-192 16,5-9 0-16,-5 9 0 0,7-7 1072 0,-1 1 160 0,-6 6 48 0,4-12 0 15,-1 1 368-15,2 2 80 0,3 0 0 0,1 3 16 16,1-1-800-16,3-1-176 16,0 2-16-16,0-1-16 0,3 2-288 0,1 1-64 0,0-1-16 0,0 2 0 15,0 1 16-15,-3-1 16 0,-14 3 0 0,12 1 0 16,1 1-272-16,-13-2-128 0,13 2 128 0,-13-2-128 15,0 0 160-15,14 7-160 0,-14-7 192 0,12 8-192 16,-12-8 256-16,12 10-64 16,-4 1-16-16,-8-11 0 0,10 13-176 0,-4-2 0 0,0 2 144 0,-2 0-144 15,0 0 0-15,-2 0 144 0,-1 2-144 0,-1-1 0 16,0 6 128-16,-1 2-128 0,-4 1 0 0,-2 2 0 16,-2 0 192-16,-1 1-64 0,-2 1 0 0,-1 1-128 0,-4 0 208 0,3 1-64 15,1 0-16-15,0 1 0 0,-3-2-128 0,0 0 128 16,-1-3-128-16,2-3 128 0,-1-1-128 0,4-1-272 15,3 0 64-15,0-3 16 16,0 2-368-16,0-3-64 0,0-2-16 16,1 0 0-16,3-7-1696 0,-2 0-352 0,7-7-64 0</inkml:trace>
  <inkml:trace contextRef="#ctx0" brushRef="#br1" timeOffset="-65724.39">24175 7806 13823 0,'0'0'1216'0,"-8"-3"-960"16,8 3-256-16,-8-2 0 0,-1-2 3552 0,4 0 672 15,5 4 128-15,0 0 16 0,0 0-2256 0,14-4-448 16,4-1-80-16,2 1-32 0,1-1-464 0,4-1-80 16,-1 3-32-16,4-3 0 0,-1 0-384 0,3 2-80 0,5-4 0 0,1 2-16 15,-4-2-208-15,5 1-32 0,2 3-16 0,0 0 0 16,-3-1-112-16,0 0-128 0,-4 1 176 0,-3 1-176 31,-4 3-256-31,-1 6-144 0,4 7-48 0,-10-4-17632 0</inkml:trace>
  <inkml:trace contextRef="#ctx0" brushRef="#br1" timeOffset="-61882.06">20545 10024 20271 0,'0'0'1792'0,"0"0"-1424"0,-9-4-368 0,1 4 0 0,8 0 2672 0,-13 7 464 0,-5 4 80 15,1 3 32-15,1 7-1696 0,1 5-336 16,-2 4-64-16,-3 8 0 0,-4 6-64 0,0 5-16 0,1 0 0 0,-1 6 0 15,-1 2-432-15,2 3-96 0,2 0-16 0,4 1 0 16,3 1-272-16,3-5-64 0,1-2-16 0,5-6 0 16,2-3-176-16,3-3 160 0,1-4-160 0,3-4 160 15,0-2-160-15,1-7 0 0,1-1 0 0,0-6 0 16,-1-3-432-16,2-4 48 0,1-3 0 0,-8-9 0 16,8 4-1488-16,-8-4-304 0,0 0-48 0,0 0-8624 31,5-12-1728-31</inkml:trace>
  <inkml:trace contextRef="#ctx0" brushRef="#br1" timeOffset="-61687.97">20060 10900 26719 0,'-13'6'1184'0,"5"1"240"0,1 1-1136 0,0 1-288 0,1 2 0 0,-1-1 0 0,-3 1 1088 0,3 5 176 16,3-3 16-16,0 6 16 0,4 2-128 0,2-1-16 16,3-2-16-16,3 0 0 0,2 1-48 0,0-4-16 15,2 1 0-15,0-3 0 0,4-1-176 0,1-4-48 16,0-1 0-16,-3 0 0 0,0-5-208 0,1 1-32 15,1-4-16-15,3-3 0 0,0 0 16 0,0-3 0 16,1-2 0-16,3-1 0 0,-1-3-224 0,1-1-32 16,-1-1-16-16,1 1 0 0,0-1-336 0,-1 1-240 15,2-1 48-15,-1 1-13888 16,2 1-2784-16</inkml:trace>
  <inkml:trace contextRef="#ctx0" brushRef="#br1" timeOffset="-50632.47">18850 12605 20271 0,'0'0'1792'0,"0"0"-1424"16,0 0-368-16,0 0 0 0,0 0 2720 15,0 0 480-15,-5-9 80 0,5 9 32 0,-5-11-2416 0,1 2-496 16,-1-1-80-16,2 1-32 0,1-2 384 0,0 3 80 16,1 1 16-16,2-1 0 0,1 0-256 0,-2 5-32 15,0-3-16-15,0-1 0 0,-3 1 112 0,2-3 32 16,-1 2 0-16,1 1 0 0,-1-2-160 0,-6-7-16 15,1 4-16-15,-1 2 0 0,-1 2-96 0,-2-1-32 16,-4 3 0-16,1 1 0 0,0 0-96 0,-1 3-32 16,0 1 0-16,0 3 0 0,0-1-160 0,-1 2 0 15,0 1 0-15,2 2 0 0,0-1 0 0,1 3 0 16,1 1 0-16,1 1-176 0,2-2 176 0,0 2 0 16,3-1 0-16,2 1 0 0,0-2 0 0,1 3-160 15,2-1 160-15,1 2 0 0,1-2-128 0,2 2 128 16,1 1 0-16,1 0 0 0,1 1-128 0,2-2 128 0,0 0 0 15,1 1 0-15,2-1 0 0,-1 3-128 0,0 1 128 16,2-3 0-16,0 2 0 0,0 0-160 16,-1-1 160-16,0 3-128 0,-1-2 128 0,-2 0-128 15,-3-1 128-15,1 0-128 0,-4-1 128 0,-1-1 0 0,-1-1 0 0,-1 0 0 16,-1-2 0-16,-2 0 0 0,-3 1 0 0,-1-2 0 16,-2-3 0-16,-2 2 0 0,-2 0 128 0,-2-1-128 15,-2-2 176-15,-2-1-48 0,1 1 0 0,-1-4 0 16,2-1 32-16,1 0 0 0,1-1 0 0,2-3 0 15,0 1 16-15,2-2 0 0,12 5 0 0,-9-4 0 0,9 4-304 16,0 0-64-16,0 0-16 0,-3-13 0 16,5 2-1824-16,3 0-352 0,4-1-80 0,4 2-8752 15,3-2-1760-15</inkml:trace>
  <inkml:trace contextRef="#ctx0" brushRef="#br1" timeOffset="-50377.75">19032 12763 9215 0,'0'0'816'0,"0"0"-656"15,-7-4-160-15,7 4 0 0,-5-4 4416 0,5 4 832 16,-5-4 192-16,5 4 16 0,-4-5-3088 0,1 1-640 0,3 4-112 0,0 0-16 15,0 0-400-15,11-7-80 0,2 3-16 0,-2 0 0 16,2 1-608-16,3 0-128 0,2-1-32 0,4 0 0 16,3 2-128-16,0-1-16 0,1-1-16 0,3 1 0 15,-1-2-176-15,1 1 160 0,0 0-160 0,-2 0 160 16,-2 1-160-16,-4 0 128 0,-3-1-128 0,-2 1 128 16,-3 1-128-16,-3-1-192 0,-1 2 32 0,-9 1 16 15,12 0-688-15,-4-3-128 0,-8 3-16 16,0 0-16-16,0 0-2432 0,0 0-480 0</inkml:trace>
  <inkml:trace contextRef="#ctx0" brushRef="#br1" timeOffset="-50130.58">19444 12596 24703 0,'0'0'1088'0,"0"0"240"0,0 0-1072 0,0 0-256 15,2-11 0-15,2 5 0 0,-4 6 1456 0,8-7 224 16,-8 7 48-16,9-6 16 0,2 3-432 0,-1 1-96 0,0 0 0 0,1 4-16 15,-11-2-624-15,15 4-128 16,2-1-32-16,-2 3 0 0,-15-6-96 0,11 6 0 16,1 5-16-16,-4-2 0 0,-8-9-48 0,5 13-16 15,-2 2 0-15,-3-2 0 0,-1 0 16 0,-7 3 0 16,-5 2 0-16,-4-1 0 0,-1 3-16 0,-2-1 0 16,0 0 0-16,1 0 0 0,-1 1-240 0,2-2 0 0,-2-1 0 15,9 0 0 1,7 2-336-16,-1-4-112 0,1-6-32 0,4-9-17056 0</inkml:trace>
  <inkml:trace contextRef="#ctx1" brushRef="#br1">26141 18004 0,'0'0'0,"0"0"0,0 0 0,0 0 31,0-1625-31,0 3250 16,0-1625-16,0 0 16,0 0-16</inkml:trace>
  <inkml:trace contextRef="#ctx0" brushRef="#br1" timeOffset="-48418.82">20209 12596 2751 0,'3'-11'128'0,"0"1"16"0,0 0-144 0,-2-1 0 0,1 2 0 0,-2 9 0 0,1-9 4432 0,-1 9 864 15,3-8 160-15,-3 8 48 0,0 0-2784 0,0 0-544 16,-3-5-128-16,3 5 0 0,0 0-736 0,-5 6-144 16,1 3-16-16,-1 4-16 0,-3 4-544 0,1 3-96 15,-1 1-32-15,-2 1 0 0,1 0-192 0,0 0-32 16,-2 0-16-16,2-3 0 0,1-2-96 0,2-2 0 16,3-2-128-16,3-13 192 0,-4 11 0 0,4-11 0 15,-5 9 0-15,5-9 0 0,0 0 48 0,0 0 0 16,0 0 0-16,0 0 0 0,0 0-80 0,0 0-16 15,3-12 0-15,-1-1 0 0,2-4-144 0,1-1 0 16,5-2 144-16,1 0-144 0,2-3 0 0,4-4 0 16,2-2 0-16,1 1-192 0,1-2 16 0,3 4 0 0,1 1 0 15,-2 4 0-15,-1 3 48 0,-1 2 0 16,0 4 0-16,-4 2 0 0,-3 3 128 0,-2 3 0 0,-2 4 0 16,-10 0 0-16,0 0 0 0,11 10 256 15,-3 1-64-15,-3 0-16 0,-3 2 32 0,-2 1 16 16,-1 3 0-16,0 1 0 0,0 1 80 0,-3 0 16 0,-2-1 0 0,1 1 0 15,0-2-128-15,0 1-32 0,1-3 0 0,-1 1 0 16,-1-3-32-16,2 0-128 0,1 2 192 16,-1-1-64-16,-2-4-128 0,3 2 0 0,-1-2 0 0,4-10 0 15,1 11-400-15,3-2-112 0,4-1-32 0,-1-2 0 16,1-3-2080-16,3 1-432 0,0-4-80 0</inkml:trace>
  <inkml:trace contextRef="#ctx0" brushRef="#br1" timeOffset="-48145.69">20646 12885 4607 0,'0'0'400'0,"0"0"-400"0,0 0 0 0,0 0 0 0,0 0 5808 0,0 0 1072 16,0 0 224-16,-3-8 32 0,3-1-5472 0,3 1-1104 16,-1-5-224-16,1 2-32 0,1-1 112 0,-2-1 32 15,2 0 0-15,0 0 0 0,1 2 0 0,1-2 0 16,0 0 0-16,1 4 0 0,-2 1-32 0,0 2 0 0,-5 6 0 0,0 0 0 15,0 0-96-15,0 0-32 16,0 0 0-16,0 0 0 0,0 0 96 0,0 0 0 16,-2 17 16-16,-1 2 0 0,-2 2-80 0,-2 1 0 0,-3 2-16 0,3-1 0 15,2 1-144-15,0-2-32 0,1-2 0 16,1-4 0-16,1-1-128 0,2-2 192 0,2-1-192 0,1 2 192 16,-1-1-1200-1,4 0-224-15,3-6-48 0,4-5-15424 0</inkml:trace>
  <inkml:trace contextRef="#ctx0" brushRef="#br1" timeOffset="-46461.83">21206 12697 11967 0,'-6'-2'1072'0,"-3"-1"-864"0,-2 2-208 0,2-2 0 0,1 3 3008 0,8 0 576 0,-9-2 96 0,9 2 32 16,0 0-2032-16,0 0-400 0,-10-3-64 15,10 3-32-15,0 0 192 0,0 0 32 0,0 0 16 0,0 0 0 16,13 0-720-16,6 0-128 0,0-1-48 0,0 0 0 16,6 1-16-16,-2 0-16 0,3-3 0 0,2 0 0 0,-1-1-160 0,3 2-16 15,1-1-16-15,-2 2 0 0,-3-4-128 16,-1 3-32-16,-2-4 0 0,0-2 0 0,-4 3-144 0,-2-2-176 15,-3 1 48-15,-1-1 0 16,1 3-656-16,-3-2-128 0,-3 1-32 0,-8 5 0 16,5-8-1920-16,-5 8-384 0,5-9-80 0</inkml:trace>
  <inkml:trace contextRef="#ctx0" brushRef="#br1" timeOffset="-46244.55">21613 12524 20559 0,'0'0'896'0,"0"0"208"0,0 0-880 0,0 0-224 16,0 0 0-16,9 0 0 0,0 1 1344 0,-9-1 208 15,0 0 48-15,0 0 16 0,15 2-352 0,-1 0-80 16,-1 2-16-16,-1-1 0 0,-12-3-512 0,14 6-96 16,2 1-32-16,-16-7 0 0,0 0-80 0,10 9 0 15,-10-9-16-15,0 0 0 0,5 14-224 0,-6-1-32 16,-4-2-16-16,-4 3 0 0,-2 2 32 0,0-1 16 16,-6 2 0-16,1 0 0 0,-1 0-208 0,1 0 0 15,1-1 0-15,0 0 0 16,4 0-800-16,-1 1-48 0,0-4-16 0,6-1-13920 0</inkml:trace>
  <inkml:trace contextRef="#ctx0" brushRef="#br1" timeOffset="-45835.4">22219 12446 27647 0,'0'0'2448'0,"-10"8"-1952"16,-2 1-496-16,0 3 0 0,2 6 1536 0,-2 1 224 15,2 1 32-15,-2 2 16 0,0 3-1024 0,2 0-208 16,-1-1-32-16,1 2-16 0,1 1-128 0,2-5-16 16,2 0-16-16,1-3 0 0,0 0-368 15,2-4 144-15,0 0-144 0,2-4 0 0,0-11 128 16,0 0-128-16,7 11 0 0,-7-11 0 0,0 0 0 0,0 0 0 16,0 0-192-16,8-7 48 0,-3-2 144 0,1-3 0 15,2-1 0-15,0-4 0 0,1-2 128 0,2-2-128 16,0-1 128-16,1-3-128 0,0-1 0 0,1-1 128 15,0-1-128-15,0 4 0 0,1 1 0 0,2 1 0 16,0 1 0-16,-1 4 0 0,-3 4 0 0,1 2 144 16,0 3-144-16,-1 3 0 0,-12 5 256 0,12-2-64 0,-12 2-16 15,0 0 0-15,13 8 16 0,-4 4 0 0,-4 0 0 16,-2 2 0-16,0 0 80 0,0 3 32 16,-3 1 0-16,0 1 0 0,0-1-16 0,0-1 0 15,0 1 0-15,-3 0 0 0,2-3-96 0,0 0 0 16,0-2-16-16,-1 0 0 0,0 0-176 0,-1-1 160 0,0-3-160 15,3-9 160-15,-4 11-160 0,4-11-176 0,-3 10 48 0,3-10 0 32,-3 11-1568-32,3-11-304 0,0 0-64 0,0 0-9072 0,0 0-1792 0</inkml:trace>
  <inkml:trace contextRef="#ctx0" brushRef="#br1" timeOffset="-45560.32">22554 12731 3679 0,'0'0'320'0,"0"0"-320"0,0 0 0 0,0 0 0 0,0 0 5920 0,8-7 1120 16,3 1 208-16,0 2 48 0,2 1-5056 0,0 0-1008 16,-1 0-208-16,-12 3-32 0,13 0-16 0,-13 0 0 15,13 4 0-15,-1 1 0 0,-12-5-384 0,0 0-80 16,0 0 0-16,8 12-16 0,-8-12-256 0,2 16-48 16,-4-3-16-16,-3 1 0 0,-5 2-176 0,-1-1 160 15,-5 0-160-15,0-2 160 0,-2 1-160 0,1-1 192 16,0-1-192-16,3 0 192 0,0-1-16 0,3 0 0 15,11-11 0-15,-4 9 0 0,4-9-16 0,0 0 0 16,11 10 0-16,3-2 0 0,3-3-160 0,4-3 0 16,4-4 0-16,2-7 128 0,2-1-288 0,3-3-64 15,6 0-16-15,-9 0-17936 0</inkml:trace>
  <inkml:trace contextRef="#ctx0" brushRef="#br1" timeOffset="-44993.63">23157 12681 22687 0,'0'0'1008'0,"0"0"208"0,0 0-976 0,0 0-240 15,7-12 0-15,-7 12 0 0,-2-4 1856 0,2 4 320 0,0 0 64 0,0 0 0 16,8-5-576-16,-1 1-112 0,-7 4-16 0,11-4-16 16,-1-1-496-16,1 2-112 0,-1 0-16 0,2 0 0 15,-2-1-256-15,3 1-48 0,-1 0-16 0,2-1 0 16,1 2-208-16,0-3-48 0,2 1-16 0,-2 0 0 16,-5-1-176-16,3 1-128 0,0 1 144 0,-1 0-144 15,1 0 0-15,-1 0-240 0,-12 3 32 0,14-1 0 16,3 1-1696-16,-1 1-336 0,-1-1-64 0,1 3-14144 15</inkml:trace>
  <inkml:trace contextRef="#ctx0" brushRef="#br1" timeOffset="-44435.79">23913 12622 21183 0,'6'-7'1888'0,"2"1"-1504"15,0-5-384-15,-2 4 0 0,2-3 1984 0,0 1 336 16,1-5 64-16,4-4 16 0,-2-1-688 0,-3 1-144 15,-2 0-32-15,-2 2 0 0,-3-2-160 0,1 1-32 16,-4 0-16-16,-2 0 0 0,-1 3-496 0,0 0-112 0,-3 1-16 0,-1 1 0 16,0 1-208-16,0 5-48 15,-2-1-16-15,0 3 0 0,0 2-192 0,1-1-48 0,-1 2 0 0,3 2 0 16,8-1-192-16,-7 4 0 16,7-4 0-16,-8 7-160 0,0-1-16 0,8-6 0 0,-7 9 0 0,7-9 0 15,-5 9 32-15,5-9 0 0,0 0 0 0,0 15 0 16,0-2 144-16,3-4-128 0,-3-9 128 0,6 12-128 15,0-2 128-15,-3-2 0 0,1 0-144 0,0 1 144 16,2 3 0-16,-1 1-144 0,0 1 144 16,1 2 0-16,1 2-160 0,-2 1 160 0,-1 5-128 0,0 2 128 15,-4 1 0-15,1 3-128 0,-1 3 128 0,0 3 0 16,-1 1-128-16,-2 2 128 0,2-1-128 0,-1 1 128 16,-1 0 0-16,-1 1 0 0,0-3 0 0,0 1 0 15,0-3 0-15,-1 15 128 0,2-10 0 0,-2-4 0 16,-1-7-128-16,0-4-128 0,1-3 128 0,-1-1-192 0,-3-2 192 15,3-3 0-15,0-3 128 0,-1-1-128 16,0-3 192-16,-3-1-48 0,3-2 0 0,-3 0 0 16,0-6-16-16,0-3 0 0,-2-1 0 0,1-2 0 0,-3-5-128 15,0-6 192-15,-1-1-192 0,2-3 192 16,2-2 112-16,4-5 16 0,2 1 16 0,4-3 0 0,1-1-48 16,5-2-16-16,4-2 0 0,4 0 0 0,4-1-144 0,3 2-128 15,2-2 144-15,4 3-144 0,2 3 0 0,-8 10 0 16,3 0 0-16,5 0 0 0,2 1-160 0,2-1 160 15,1 2-128-15,1 2 128 0,1-1 0 0,-4 4 0 0,-3 3 0 16,-5 1 0-16,-2 1 0 0,-4 2-160 0,-3 0 160 16,1 2 0-1,-4 2-1264-15,-11 2-144 0,7 0-16 0,-7 0-17536 0</inkml:trace>
  <inkml:trace contextRef="#ctx0" brushRef="#br1" timeOffset="-41624.01">20324 14077 23375 0,'0'0'1024'0,"0"0"240"0,0 0-1008 0,0 0-256 15,0 0 0-15,0 0 0 16,6-12 928-16,-6 12 144 0,0 0 16 0,0 0 16 16,0 0-560-16,-9 0-112 0,-1 1-32 0,0 3 0 0,1-2-160 0,0 3-48 15,0 1 0-15,-1 3 0 0,-2 1 64 0,0 1 0 16,0-3 0-16,1 4 0 15,-4 0 96-15,2 3 32 0,-1 1 0 0,0 2 0 0,1 0 64 0,1 3 32 16,0-1 0-16,0 1 0 0,2-2-176 0,2 1-48 16,3-3 0-16,1-2 0 0,1-2-32 0,3 0-16 15,0-13 0-15,6 15 0 0,0-5-16 0,3-2-16 16,2 0 0-16,0-6 0 0,1-3-176 0,3 0 192 16,2-6-192-16,3 1 192 0,1-2-192 0,3-1 160 15,-1-3-160-15,2 2 160 0,1-1-160 0,0 1 0 16,-2-3 0-16,-1 2 0 0,-1-2 0 0,-2 3 0 15,-5 0 0-15,-2 2 0 0,-2 1 0 0,-11 7 0 16,0 0 0-16,0 0 0 0,0 0 0 0,0 0 0 16,0 0 0-16,1 12 0 0,-2 1 0 0,-3 0 0 15,-1 0 160-15,2 1-160 0,1 1 256 0,0-2-48 0,2-2-16 0,2 1 0 16,1-1-48-16,3-2-16 16,0 0 0-16,3-3 0 0,-1 1-128 0,3-6 192 0,-1-2-192 15,0-2 192-15,0 1-192 0,0-2 0 0,-1 0 0 0,1-4 0 16,1-2 0-16,-1-2 0 0,-2 0 0 0,1-1 0 15,2 1-192-15,-5-3 192 0,-3 0-160 0,-2-3 160 0,0 1 0 16,-1 3 0-16,0-2-128 0,-2 2 128 0,-3 1 0 16,-2 1 0-16,-2 3 0 0,0 2-144 15,0 5 144-15,-2-1 0 0,-2 3 0 0,0 3 0 0,2 1-160 16,0 1 160-16,1 1-192 0,2 2 192 0,1-1-224 0,7-7 64 16,0 0 16-16,0 8 0 15,0-8-304-15,7 7-64 0,1-1-16 16,2-2 0-16,2-4-192 0,3-2-48 0,0-2 0 0,2 0 0 15,1 2-224 1,3-5-48-16,0 1-16 0,2-1 0 0,1-2 416 0,0 3 64 0,0 2 32 0,-1 0 0 16,0-1 672-16,-3 1 128 0,-3 0 16 0,-1 0 16 0,-3 3 736 0,-13 1 160 15,0 0 32-15,0 0 0 0,0 0 32 0,0 0 16 16,0 0 0-16,0 0 0 0,-7 11-400 0,-2 1-80 16,-1 1-16-16,-3 0 0 0,-1-1-320 0,-1-3-64 15,2 0 0-15,1 3-16 0,2 0-368 0,2-1 0 0,4 0 0 16,3 0 128-16,1-11-128 0,4 14-192 15,1 0 64-15,3-1 0 16,1 0-272-16,3-1-48 0,0-1-16 0,-1 1 0 0,1-4 176 0,-2 0 32 16,0 1 16-16,-3-3 0 0,0 0 80 0,-7-6 16 0,5 9 0 0,-4 0 0 15,-2 0 0-15,-3 1 0 0,-2 0 0 0,-2-1 0 16,-3-1-16-16,0 2 0 0,-1-4 0 0,-1 1 0 31,0-2-288-31,1 0-48 0,2-2-16 0,-1-2 0 16,11-1-480-16,-11-1-96 0,11 1-32 0,0 0 0 15,0 0-1984-15,0 0-400 0</inkml:trace>
  <inkml:trace contextRef="#ctx0" brushRef="#br1" timeOffset="-41372.25">21202 14147 16575 0,'0'0'1472'0,"7"-10"-1168"0,-1 1-304 0,0 1 0 0,-1-3 2944 0,-1 5 544 16,-2-1 96-16,-2 7 32 0,0 0-1776 0,0 0-368 15,0 0-64-15,-6 11 0 0,-3-2-640 0,-3 5-128 16,-1 3-32-16,-1 1 0 0,-1 3-208 0,1 3-32 16,-3 2-16-16,5 0 0 0,2 3-160 0,3-3-48 15,1-2 0-15,4 0 0 0,2-1-144 0,4-4 0 16,3-1 0-16,1-4 0 0,0-3-256 0,2-3-16 16,0-2-16-16,2 1 0 15,1-1-272-15,1-1-48 0,1-5-16 0,-1-1 0 16,-1-3-816-16,0 1-160 0,-2-2-48 0,-3-1-12368 0</inkml:trace>
  <inkml:trace contextRef="#ctx0" brushRef="#br1" timeOffset="-41202.83">20859 14306 30687 0,'-14'-1'1360'0,"14"1"288"0,0 0-1328 0,0 0-320 15,-8-3 0-15,7-1 0 0,1 4 720 0,17-2 80 16,5-3 16-16,5 1 0 0,3 0-96 0,6-1-16 0,1 1 0 0,3 0 0 15,-1 0-144-15,2-1-48 0,4 1 0 0,0-1 0 16,2-1-384-16,5 2-128 0,3 2 0 0,-1 2-11232 16,-6-2-2288-16</inkml:trace>
  <inkml:trace contextRef="#ctx0" brushRef="#br1" timeOffset="-40379.92">22052 14302 22975 0,'0'0'1024'0,"0"0"192"0,0 0-960 0,0 0-256 0,0 0 0 0,0 0 0 15,-4-5 1584-15,4 5 272 0,0 0 48 0,10-5 16 16,1 0-800-16,4 1-160 0,0-1-16 0,4 2-16 16,-4 0-224-16,3 1-64 0,2-2 0 0,0 4 0 15,-1-3-400-15,2 2-96 0,1 0-16 0,0 1 0 0,-2-2-128 16,-2 2 0-16,2-2 144 0,-1 2-144 16,-1 0 0-16,-2 2-288 0,-4-2 48 0,-2 2 16 15,-10-2-1856-15,0 0-368 0,0 0-80 0,0 0-10656 16</inkml:trace>
  <inkml:trace contextRef="#ctx0" brushRef="#br1" timeOffset="-40200.52">22025 14486 7359 0,'0'0'656'0,"0"0"-528"16,0 0-128-16,0 0 0 0,0 0 4672 0,9-6 912 15,-1-2 176-15,2 0 48 0,1 5-3872 0,4 0-768 16,4 0-144-16,-1 0-48 0,0 2 128 0,-1 1 32 15,3-3 0-15,-1 3 0 0,0 0-480 0,1 0-80 16,1-2-32-16,1 0 0 0,-1 1-400 0,1 2-144 16,1 2 0-16,-1 0-11136 15,0-3-2352-15</inkml:trace>
  <inkml:trace contextRef="#ctx0" brushRef="#br1" timeOffset="-38322.2">23029 14278 16575 0,'0'0'1472'0,"0"0"-1168"16,0 0-304-16,-7-6 0 16,2 2 3632-16,1 3 656 0,4 1 144 0,0 0 32 15,0 0-2656-15,-4 13-528 0,-2 0-96 0,1 3-32 0,-1-3-672 0,1 4-144 16,-1 0-16-16,0 2-16 0,0-2-304 0,-1 3 128 15,1-1-128-15,1 1 0 0,-1-2 0 0,4 0 0 16,1 1 0-16,2-2-192 16,1-3-544-16,2-2-96 0,3-2-32 0,1-2 0 15,2 0-2192-15,1-2-432 0,-1-6-96 0</inkml:trace>
  <inkml:trace contextRef="#ctx0" brushRef="#br1" timeOffset="-38130.83">23291 14443 12895 0,'0'0'576'0,"0"0"112"0,5-9-560 0,2 3-128 0,-1-2 0 0,1 1 0 16,1-1 3744-16,1 3 720 0,4 0 144 0,0 2 16 16,-2-1-2560-16,4 2-512 0,2-1-96 0,1 3-32 15,0 0-752-15,3-1-160 0,-1 1-16 0,-1 0-16 16,1-3-480-16,-1 3 0 0,0-1 0 0,1 1 0 16,4 4-352-16,-3-4-160 0,-3 0-48 0,-2 0 0 15,-3 0-656-15,-2-3-144 0,-11 3-32 16,0 0-7968-16,0 0-1600 0</inkml:trace>
  <inkml:trace contextRef="#ctx0" brushRef="#br1" timeOffset="-37946.92">23536 14253 18431 0,'0'0'816'0,"-9"2"160"0,1 2-784 0,-1 0-192 0,-1 1 0 0,0 3 0 0,3 4 3440 0,-1 2 640 15,-1 2 128-15,2 2 16 0,1 2-2592 0,2-1-528 16,1 4-96-16,2-1-32 0,2-1-576 0,2-1-112 15,1 0-32-15,1 1 0 16,0 1-544-16,4 1-112 0,2-2-32 0,0-2 0 16,4-2-2288-16,-2-4-464 0,1 4-80 0,3-6-32 0</inkml:trace>
  <inkml:trace contextRef="#ctx0" brushRef="#br1" timeOffset="-37511.39">23971 14283 31215 0,'-6'-11'1376'0,"6"11"288"0,-5-6-1328 0,1 1-336 16,4 5 0-16,0 0 0 0,0 0 1440 0,0 0 224 15,0 0 32-15,0 0 16 0,-5 15-784 0,-2 5-160 16,1-1-16-16,0 5-16 0,1 1-352 0,1 1-80 16,2-2-16-16,0 1 0 0,2-1-288 0,2 0 0 15,2 1 0-15,2 0 0 16,2 1-1664-16,2-4-272 0,2-2-64 0</inkml:trace>
  <inkml:trace contextRef="#ctx0" brushRef="#br1" timeOffset="-37181.49">24336 14456 21183 0,'0'0'944'0,"0"0"192"0,-3-9-912 0,0 0-224 16,0 0 0-16,3 0 0 0,4 3 2816 0,0 1 512 16,3 1 96-16,3 0 32 0,2 1-2144 0,1 1-416 15,-1 0-96-15,6 0-16 0,3 2-160 0,-6-1-48 16,0 1 0-16,12 0 0 0,0 1-352 0,1 1-80 15,-2 0-16-15,0-2 0 0,-1 0-128 0,0 0 0 16,-1 2-160-16,0 0 160 16,-2 2-1024-16,-4-3-96 0,-3-1-32 0,-4-1 0 15,-11 1-2368-15,0 0-496 0,0 0-80 0,8-13-32 0</inkml:trace>
  <inkml:trace contextRef="#ctx0" brushRef="#br1" timeOffset="-36991.13">24559 14263 31615 0,'0'0'704'0,"0"0"128"0,0 0 48 0,0 0 0 0,0 0-704 0,-6 5-176 15,6-5 0-15,-7 14 0 0,1 0 1216 0,1 5 224 0,-3-2 32 16,1 3 16-16,1 3-320 0,-1 2-64 0,2 0-16 0,1 0 0 16,2-2-576-16,0 2-112 0,2-4-16 0,2 4-16 31,1-1-1216-31,3 1-240 0,-1-1-64 0,3-4-16448 0</inkml:trace>
  <inkml:trace contextRef="#ctx0" brushRef="#br1" timeOffset="-36428.01">24970 14242 27471 0,'0'0'1216'0,"-3"-9"256"0,1-1-1184 0,2 1-288 0,2-3 0 0,4 4 0 16,-6 8 1280-16,8-6 192 0,-1-1 32 0,4 3 16 16,1 0-176-16,1 3-16 0,1 1-16 0,3 1 0 15,1 3-336-15,2 0-64 16,-3 1-16-16,2-1 0 0,-1 3-448 0,-1 1-112 15,-2 3-16-15,-4-4 0 0,-11-7-80 0,10 13-32 0,-5-3 0 0,-5-10 0 16,-3 15-208-16,-1-2 0 0,-2 0 0 0,-3-2 0 16,-3 0-192-16,-1-1 0 0,-2 1 16 0,1-1 0 0,0-1 176 15,-2 2-192-15,2-1 192 0,2 2-192 0,3-2 48 16,1 1 0-16,2-1 0 0,0 2 0 0,2-3 144 0,3 1-208 16,1 1 80-16,3-1 128 0,1 2-192 0,1-3 192 15,-5-9-192-15,8 12 192 0,0 1-160 0,-1-4 160 16,0-1 0-16,-1 0-144 0,0 0 144 0,-6-8 0 15,0 0 128-15,2 10-128 0,-2-10 0 0,-1 10 0 16,-3-2 0-16,-1 1 0 0,-2-2 0 0,-1-1 0 16,1 0 0-16,-2 1 0 15,-1 1-464-15,4 0-112 16,-2 0-32-16,2-3 0 0,6-5-1872 0,0 0-368 0,0 0-80 0</inkml:trace>
  <inkml:trace contextRef="#ctx0" brushRef="#br1" timeOffset="-36109.49">25420 14468 2751 0,'2'-13'128'0,"4"4"16"0,-1 0-144 0,3 0 0 15,2-1 0-15,2 4 0 0,4-3 6976 0,-1 2 1376 16,1 1 272-16,-6 2 48 0,2 0-6160 0,1-1-1232 16,3-1-240-16,-3 3-48 0,0 0-560 0,-2-1-112 0,-3 1-32 0,-8 3 0 15,0 0-512-15,0 0-96 0,0 0-32 0,0 0 0 16,-6 12-1504-16,-7 0-288 0,-4 1-64 15,-3 1-16-15,1 3-1632 0,0-1-336 0,0-2-64 0,-1 2-16 16,2-2 1952-16,2-1 384 0,2-4 80 16,2 3 0-16,1 0 4240 0,0-3 848 0,1-8 160 0,1-1 48 0,1 0-304 15,8 0-64-15,0 0-16 0,0 0 0 0,0 0-1392 0,0 0-256 16,13 7-64-16,0-2-16 0,3-2-304 16,2-3-48-16,0-2-16 0,4 1 0 0,3-3-432 15,-9 1-80-15,2 0-32 0,11 0 0 16,1 0-1216-16,0 3-240 0,-2 0-48 0,-2 0-10240 15,-5 0-2032-15</inkml:trace>
  <inkml:trace contextRef="#ctx0" brushRef="#br1" timeOffset="-35668.89">26077 14291 4607 0,'0'0'192'0,"0"0"64"0,0 0-256 0,0 0 0 0,0 0 0 0,0 0 0 0,0 0 6448 15,-1 14 1232-15,-2-2 256 0,-1 2 64 0,-4 2-6032 0,0 1-1200 16,-1 1-256-16,2 3-32 0,1 2-144 0,1 1-16 16,0-1-16-16,1 2 0 0,1 0-144 0,2-1-32 15,1 0 0-15,1-2 0 0,2-1-128 0,0-3 192 16,-2 2-192-16,0-2 192 0,-2-1-192 0,1-4 128 15,-3 0-128-15,1 0 128 0,-1-2-128 0,-2-1 0 16,-3-2 144-16,-1 1-144 0,-3 1 0 0,-1-1 0 16,-1-1 0-16,-3-1-128 15,-3-3-256-15,1-3-64 0,-1-2 0 0,1-3 0 16,-1-3-768-16,1-1-176 16,-1-2-16-16,3 0-12976 0</inkml:trace>
  <inkml:trace contextRef="#ctx0" brushRef="#br1" timeOffset="-35519.39">26132 14361 27647 0,'22'-13'2448'0,"-5"6"-1952"0,4 1-496 0,5-1 0 16,4 2 3568-16,1 1 608 0,3 2 128 0,0 0 32 15,-2 0-3040-15,-2-1-592 0,-2 2-128 0,-1-2-32 16,-1 2-336-16,2 1-64 0,-1 0-16 0,-1 4 0 16,-5 0-2016-16,-2 5-416 0,0-1-64 0</inkml:trace>
  <inkml:trace contextRef="#ctx0" brushRef="#br1" timeOffset="-33488.42">20669 15594 23039 0,'-5'-9'2048'0,"-2"0"-1648"0,1 1-400 0,-8-7 0 0,8 8 2192 0,1-1 368 16,0-1 64-16,0 3 0 0,-2 2-1856 0,2 0-368 16,-2 1-80-16,0 3 0 0,0 3 192 0,-1 1 64 15,0 0 0-15,1 3 0 0,-3 1-224 0,1 3-32 0,0-1-16 16,0 2 0-16,-4 1-96 0,3 1-16 15,-2 1 0-15,1 2 0 0,1 1 48 0,1-1 0 16,2 2 0-16,2-2 0 0,0-2-48 0,2 0-16 0,2 0 0 0,2-2 0 16,2 1 64-16,-3-14 16 0,7 14 0 15,0-3 0-15,-7-11 0 0,12 9 16 0,-2-3 0 0,4-2 0 16,0-2-112-16,0-2-32 0,1-3 0 0,0-2 0 16,1 1-128-16,1-3 0 0,1-3 0 0,0-2 0 15,-1-2 0-15,0 1 0 0,-2-3 0 0,-2 2 0 16,0 1 0-16,-3-3 0 0,-2 2-128 15,-2-1 128-15,-2 0 0 0,-1 2-144 0,-3-3 144 0,-3 2 0 16,-1 1 0-16,-1 2 0 0,-1 2 0 0,-2 3 0 16,0-1 0-16,-1 3 0 0,-2 2 0 0,0 0 0 15,-2 2 0-15,1 4 0 0,0-1 0 0,0 2-160 0,1 0-96 16,0 2-32-16,2-1 0 0,3 1 0 16,0-1-256-16,3 5-48 0,1 1-16 0,4-1 0 15,0-3-528-15,2-1-96 0,1-2-32 0,4-1 0 16,2 0-1664-16,2-3-336 0</inkml:trace>
  <inkml:trace contextRef="#ctx0" brushRef="#br1" timeOffset="-33101.94">21191 15549 21183 0,'5'-11'1888'0,"-1"3"-1504"0,0 1-384 0,-4 7 0 0,0 0 2640 0,0 0 464 15,0 0 96-15,0 0 0 0,0 0-2064 0,2 19-432 0,-4 1-64 16,-5 1-32-16,-3 3 400 0,-2 4 80 15,-2-1 0-15,-3 6 16 0,-2 2-528 0,-1 4-128 0,-3 4 0 0,1 4-16 16,-1 0-304-16,1 1-128 0,2-1 0 0,2-5 128 16,1-8-128-16,1-4 0 0,-1-3 0 0,6-5 128 15,0-3 48-15,2-5 0 0,1-5 0 0,2-1 0 16,6-8-176-16,0 0 0 0,0 0 0 0,0 0 0 16,0 0 0-16,0 0 0 15,2-13 0-15,3-4 128 0,3-3-320 0,3-5-64 0,0-3 0 0,4-5-16 31,0-7-256-31,2-1-48 0,-1-2-16 0,4 0 0 16,2-5-112-16,0 5 0 0,0 4-16 0,0 2 0 0,-1 1 288 0,3 5 64 0,-1 3 16 0,0 4 0 16,1 5 224-16,-2 2 128 0,-1 6-160 0,0 3 160 15,-2 1 128-15,-2 2 112 0,-2 4 16 0,-4 2 16 16,1 2 256-16,-12-3 48 0,11 5 16 0,-11-5 0 16,7 10-80-16,-7-10-32 0,2 16 0 0,-4 0 0 15,-2-2-80-15,-2 0-16 0,-4-1 0 0,-1-4 0 16,-2 3-192-16,0 0-64 0,-3-2 0 0,3 1 0 0,0-1-272 0,3 2-64 15,-1 0-16-15,4-2 0 16,1-1-2048-16,4 0-416 0,1-1-64 0</inkml:trace>
  <inkml:trace contextRef="#ctx0" brushRef="#br1" timeOffset="-32811.92">21973 15562 23039 0,'4'-30'1024'0,"-2"14"192"0,2 2-960 0,0 3-256 0,0 2 0 0,-1 3 0 16,-5-1 1856-16,0 2 336 0,-5-2 64 0,-1 4 16 15,1 3-896-15,-5 2-176 16,-1 3-48-16,-1 6 0 0,-3 2 64 0,-2 4 16 0,-2 1 0 0,-1 3 0 16,0 1-656-16,-1 4-128 0,-1 2-16 0,3-2-16 15,3-2-80-15,2 2-16 0,5 2 0 0,2-7 0 16,1 1-96-16,4-3-32 0,3-4 0 0,-1-1 0 15,4-1-192-15,-2-13 0 0,3 13 128 0,-3-13-128 16,7 11-224-16,-7-11-96 0,9 6 0 0,-9-6-16 31,13 7-1776-31,-13-7-336 0,11 0-80 0,-11 0-16 0,0 0-208 0,3-11-32 0</inkml:trace>
  <inkml:trace contextRef="#ctx0" brushRef="#br1" timeOffset="-32645.47">21613 15679 12895 0,'-16'-6'576'0,"7"4"112"0,-4-4-560 0,1-2-128 0,1-6 0 0,2 3 0 15,3 7 4576-15,6 4 880 0,2-8 176 0,-2 8 48 0,9-6-3808 0,3 1-752 16,2 1-160-16,2 0-16 0,1 1-128 0,2-3-32 16,3 2 0-16,4 1 0 0,4 2-352 0,2 0-80 15,1-1-16-15,3 2 0 0,0 2-208 0,2-2-128 16,1 0 128-16,-2 2-128 0,-4 2-208 0,-1 1-112 16,-5 1-32-16,-1 1 0 15,-1 5-2656-15,-3-3-512 0,-6-1-128 0,-3-3-10320 0</inkml:trace>
  <inkml:trace contextRef="#ctx0" brushRef="#br1" timeOffset="-32462.08">22175 15673 11967 0,'0'0'528'0,"0"0"112"0,0 0-512 0,-12 1-128 0,2-4 0 0,-1 6 0 16,2 3 4592-16,0 4 880 15,0-1 176-15,2 2 48 0,1 0-4000 0,-1 1-800 0,2-1-144 0,5-11-48 16,-4 13-384-16,3 2-64 0,1-15-32 0,3 15 0 16,-3-15-64-16,0 0-16 0,0 0 0 0,13 11 0 31,0-3-464-31,-2-3-112 0,0-3-16 0,-11-2 0 15,12 0-1072-15,-2-1-208 0,-10 1-64 0</inkml:trace>
  <inkml:trace contextRef="#ctx0" brushRef="#br1" timeOffset="-32329.52">22228 15409 23951 0,'-10'-13'2128'0,"5"7"-1696"0,1 0-432 0,4 6 0 16,0 0 3296-16,0 0 576 0,0 0 112 0,0 0 32 0,1 16-3488 0,2 0-688 15,-3-16-144-15,4 21-16 16,0 2-80-16,-1 6-16 0,4 2 0 0,0 0-15712 0</inkml:trace>
  <inkml:trace contextRef="#ctx0" brushRef="#br1" timeOffset="-30756">22342 15674 19343 0,'0'0'848'0,"0"0"192"0,0 0-832 0,0 0-208 0,1-8 0 0,-1 8 0 15,3-4 2688-15,-3 4 480 0,0 0 96 0,0 0 32 16,0 0-2272-16,-3 16-464 0,-1-2-96 0,-1 2-16 16,-2-2 144-16,2 4 32 0,0-1 0 0,-1-2 0 15,-1 0-288-15,0-4-48 0,7-11-16 0,-6 11 0 0,6-11-48 0,-5 10-16 16,5-10 0-16,0 0 0 0,0 0 80 0,0 0 16 15,0 0 0-15,0 0 0 16,0 0 16-16,0 0 16 0,0 0 0 0,11-4 0 0,0-3-336 0,2-5 0 16,1-1 0-16,3-1 0 15,1-3-544-15,3 3-32 0,2 1 0 0,-1-2 0 16,-1-2 0-16,-1 2-16 0,1 2 0 0,-1 2 0 0,-2 2 448 16,-1 1 144-16,-5 3 0 0,-1 1 0 0,-11 4 432 0,0 0 192 15,0 0 32-15,0 0 16 0,0 0-80 0,6 13-16 16,-6 0 0-16,-3 2 0 0,-2 0-144 0,-2-2-48 15,-2 4 0-15,0-2 0 0,-3-2-112 16,3 2-16-16,1 0-16 0,2-4 0 0,2 0-240 0,4-11 128 16,-5 9-128-16,5-9 0 0,0 0 208 0,0 0-48 15,0 0-16-15,0 0 0 0,0 0 48 0,0 0 16 16,0 0 0-16,0 0 0 0,12 1-208 0,-1-3 0 16,1-6 0-16,2-1 0 0,2-4-192 0,0 1-16 0,1 0-16 15,1 0 0 1,1-1-352-16,1 2-64 0,-2-1 0 0,-1 2-16 15,-1-2 272-15,-2 3 48 0,-1 2 16 0,0 2 0 0,-2 0 320 0,-11 5 160 0,0 0-16 0,0 0 0 16,10 0 304-16,-10 0 48 0,0 0 16 0,8 10 0 16,-3 1-208-16,-2 0-48 0,-3 1 0 0,1 1 0 15,0 0-128-15,1 1-128 0,0 1 144 0,1-5-144 16,1 3 0-16,1-2 128 0,-5-11-128 0,10 11 0 16,1-1 0-16,-1-3-192 0,-1 0 48 0,2-2 0 15,1 0-432 1,2-3-64-16,1-1-32 0,2-1 0 0,6 0-416 0,1-1-96 0,4-1-16 15,2-3 0-15,1 0-304 0,2 0-64 16,1-4-16-16,-2-1 0 0,-1-1 16 0,-2 0 0 16,-4-2 0-16,-2 0 0 0,-2-2 784 0,-1-1 144 15,-2 2 48-15,-1 1 0 0,-3 1 1344 0,-3 0 272 0,-5 0 48 0,-1 2 16 16,-3-3 480-16,-2 4 96 0,0 9 32 0,-9-4 0 0,-2 3-176 0,1 3-48 16,-2 5 0-16,-1 3 0 0,-3 2-768 0,-1 1-176 15,0 1-16-15,2 1-16 0,0-2-48 0,2 1 0 16,0-1 0-16,3-1 0 0,1-1-128 0,2 1-16 15,3 0-16-15,4-12 0 0,-5 10-128 0,5-10-32 16,0 0 0-16,0 0 0 0,1 13-128 0,-1-13 0 0,0 0 0 16,8 8 0-16,-8-8-384 0,13 5 0 0,0-2 0 0,2-2 0 31,0-2-384-31,1-2-96 0,-2-2-16 0,2-1 0 16,1-5-352-16,0 1-80 0,-1-1-16 0,-1 5 0 15,0-3 496-15,-2 5 80 0,-3-1 32 0,-10 5 0 0,9-6 720 0,-9 6 320 16,0 0-32-16,0 0 0 0,0 0 960 0,0 0 192 0,7 15 32 0,-2-4 16 15,-5-11-544-15,4 15-112 0,0-2-32 0,-4-13 0 16,9 13-352-16,1-4-80 0,1-1-16 0,3-4 0 16,2-2-32-16,3-4-16 0,3-1 0 0,4-2 0 15,2-3-304-15,0-1 0 0,2-4 0 0,0 0-144 32,0-3-304-32,-1 2-48 0,-1-2-16 0,-2-1 0 0,0 0 144 0,-2-5 32 0,0-1 0 15,1-1 0-15,-1-3 336 0,0-2 0 0,-2-1 0 0,-1 0 0 16,-3 2 0-16,-3 3 288 0,-5 5-48 0,-4 3-16 0,0 6 416 15,-6 11 64-15,0 0 32 0,0 0 0 0,-8 0-208 16,-3 7-32-16,-2 8-16 0,-2 6 0 0,-2 3-480 16,0 4 0-16,0 2 0 0,3 2 0 0,1-2 256 0,3 2-32 15,5-1-16-15,3 0 0 0,3 0 0 0,4-2 0 16,3-3 0-16,2-1 0 0,2-4-48 0,2 0-16 16,3-2 0-16,2-2 0 15,0-4-672-15,2-1-144 16,1 1-32-16,3-3 0 0,1-2-2736 0,1-1-544 15</inkml:trace>
  <inkml:trace contextRef="#ctx0" brushRef="#br1" timeOffset="-30628.43">24424 15892 28559 0,'-4'-10'2544'0,"3"5"-2032"0,-1-1-512 0,0 2 0 0,2 4 3408 0,0 0 592 0,0 0 112 0</inkml:trace>
  <inkml:trace contextRef="#ctx0" brushRef="#br1" timeOffset="2861.33">24930 16198 17503 0,'0'0'768'0,"0"0"176"0,0 0-752 0,-3 8-192 0,-5-10 0 0,0 0 0 15,-2-3 3104-15,3 2 592 16,2 3 112-16,5 0 32 0,-5 7-2384 0,5-7-480 0,-8 9-80 16,8-9-32-16,-4 13-208 0,4-13-32 0,-2 11-16 0,2-11 0 15,0 0-144-15,4 15-16 0,-4-15-16 0,0 0 0 16,13 12 16-16,-2-7 0 0,1 0 0 0,1-8 0 15,-1 2-160-15,0-2-32 0,-1-3 0 0,1 1 0 16,0-2-64-16,-4 1 0 0,-4-3-16 0,-1 2 0 16,1 1 80-16,-1-1 0 0,0 0 16 0,-2 0 0 15,-1-2 176-15,-1 1 48 0,-2 0 0 0,0-1 0 16,2 1 80-16,-2 1 0 0,-2-2 16 0,1 1 0 16,-1 2-400-16,5 6-64 0,-5-5-128 0,5 5 176 15,0 0-2416 1,-1 6-496-16</inkml:trace>
  <inkml:trace contextRef="#ctx0" brushRef="#br2" timeOffset="26455.59">27193 1938 11055 0,'0'0'480'0,"6"-3"112"0,6 6-464 0,-5-10-128 16,-2-3 0-16,3 0 0 0,0 3 2720 0,-1 0 528 15,4 4 96-15,1-1 32 0,1-2-2544 0,1 5-496 16,4-3-96-16,2 3-32 0,1 0-80 0,-1 1 0 16,1-4-128-16,1 2 192 0,1 2-192 0,-1 0 0 15,0-1 0-15,-1 1 0 0,0-2 0 0,-2 0 0 16,1 1 160-16,-1 0-32 0,0-1-128 0,-4 1 0 16,1 0 128-16,-3-1-128 0,-3 1 256 0,-1 0 0 15,-1 1-16-15,-8 0 0 0,0 0-96 0,0 0-16 16,0 0 0-16,0 0 0 0,0 0 112 0,0 0 16 0,0 0 0 0,-8 6 0 15,-3 2-64-15,-4-1-16 0,-2-1 0 0,-9 6 0 16,0-3-176-16,0 0 0 0,-2-2 0 0,8-1 0 16,-1-3 0-16,-1-1 0 0,0 2 0 0,-11 2-176 15,5-3 176-15,4 0 128 0,5 0-128 0,7-2 176 0,1-1-16 0,2 3 0 16,1-1 0-16,2-1 0 0,6-1-160 0,0 0 128 16,0 0-128-16,0 0 128 0,0 0-128 0,0 0 0 15,0 0 0-15,9 0 0 0,1-1-176 0,2 1 176 16,3-2-128-16,0 0 128 0,2 1 0 15,0 0 0-15,0-3 0 0,-1 1-128 0,-1 1 128 16,1-1 0-16,1 0 0 0,-1 1 128 16,-1-1-128-16,1 2 0 0,-1-2 0 0,0 3 128 0,-2-4-128 15,-1 3 144-15,-1 1-144 0,-2 1 160 0,-1 1-160 16,-1 1-272-16,-2 7 64 0,-1-1 16 0</inkml:trace>
  <inkml:trace contextRef="#ctx0" brushRef="#br2" timeOffset="29703.42">7077 17633 26367 0,'-7'-18'1168'0,"3"-7"240"0,2 14-1120 0,0 1-288 0,2 4 0 0,2-1 0 16,1 1 528-16,1-2 48 0,0 0 16 0,3 2 0 15,1-1-592-15,2 1-288 0,0-3 32 0,4 1 0 16,1-1 256-16,-1 1 0 0,1-3-128 0,0 2 128 15,2 0 0-15,2 1 0 0,-2-3 0 0,1 4 0 16,-1 1 0-16,-2-2 0 0,1 4 0 0,-4-1 0 16,0 3 128-16,-12 2 0 0,11-2-128 0,1 4 192 15,0 5-544-15,-6-2-112 0,-4 4-32 16,-6 2 0 0,-5 0-2272-16,-6 5-464 0</inkml:trace>
  <inkml:trace contextRef="#ctx0" brushRef="#br2" timeOffset="29798.1">7086 17713 4607 0,'-19'13'400'0,"8"-13"-400"0,-8-7 0 0,4 1 0 0,2 3 5056 0,5-1 912 15,8 4 192-15,0 0 48 0,0 0-4080 0,10-10-800 16,6-2-176-16,4-1-16 0,3-1-1136 0,7-2 0 16,5-1-272-16,10 6-8800 15,8 1-1744-15</inkml:trace>
  <inkml:trace contextRef="#ctx0" brushRef="#br2" timeOffset="70909.07">28836 1974 2751 0,'0'0'128'0,"0"0"16"0,0 0-144 0,0 0 0 16,0 0 0-16,0 0 0 0,0 0 3392 0,0 0 640 15,0 0 128-15,0 0 16 0,0 0-2416 0,0 0-480 16,0 0-112-16,7-9-16 0,3 0 16 0,-3 3 0 16,-7 6 0-16,12-7 0 0,1 2-704 0,0 0-144 15,-2-2-16-15,-1-2-16 0,-1-1 0 0,3 2 0 16,2 3 0-16,1 1 0 0,-2-2-32 0,1 5 0 0,-2-4 0 0,-2 4 0 15,1-3-48-15,-11 4-16 16,0 0 0-16,0 0 0 0,0 0 0 0,10 1-16 16,-10-1 0-16,0 0 0 0,0 0-176 0,0 0 0 15,7 9 144-15,-7-9-144 0,0 0 0 0,0 0 0 16,-2 13 0-16,0-1 0 0,-2 0 160 0,0-2-32 0,4-10-128 0,-8 9 192 16,0-1-16-16,0 1-16 0,-1-2 0 0,3-3 0 15,6-4 0-15,-11 5 0 16,1-1 0-16,1-3 0 0,1 0-16 0,8-1 0 0,-9 2 0 0,9-2 0 15,0 0 48-15,0 0 16 0,0 0 0 0,-7-4 0 16,2-1 176-16,4-2 16 0,3-1 16 0,1-1 0 16,0 0-256-16,3 0-160 0,2 0 192 0,1 0-192 15,1-2 128-15,1 2-128 0,-1 1 0 0,1 2 0 16,-2-1 0-16,0 2 0 0,1 0 0 0,1 1-144 0,-1 1 144 0,1 1 0 16,0-2-144-16,0 1 144 0,-2 3 0 0,0 3 0 15,2-2-144-15,0 4 144 16,4 6-624-16,-2-5-64 0,1-2-16 0</inkml:trace>
  <inkml:trace contextRef="#ctx0" brushRef="#br2" timeOffset="-77878.61">27914 2771 5519 0,'0'0'496'0,"0"0"-496"0,6-7 0 0,10 2 0 0,-16 5 2208 0,0 0 352 16,9-4 64-16,0 0 0 0,0-2-1264 0,-9 6-256 15,11-5-48-15,-11 5-16 0,9-4-160 0,-9 4-48 16,0 0 0-16,0 0 0 0,9-4-432 0,-9 4-80 16,13 0-32-16,-13 0 0 0,14 4-288 0,-2 1 0 15,0 2-176-15,0 0 176 0,-12-7 0 0,14 12 0 16,-2 2 0-16,0-1 0 0,-1 4 192 0,1-2-48 16,0 2-16-16,2 1 0 0,2-1-128 0,1 0 160 15,-2 2-160-15,4 2 160 0,-1 3-160 0,3 0 128 0,0-3-128 16,2 3 128-16,0 1-128 0,2 1 192 0,3 0-192 0,-1 1 192 15,0 3-192-15,2-1 192 0,-2-2-192 0,2 1 192 16,-2-1-192-16,1 0 0 0,-3-1 0 16,-2 0 128-16,-2-1-128 0,1 0 128 0,0 0-128 0,-2 2 128 15,-2-1-128-15,2 3 160 0,-1 0-160 0,-1 1 160 16,-1 0 64-16,2 0 16 0,-2-2 0 16,0 2 0-16,-4 0 0 0,1-4 0 0,0-2 0 0,1 0 0 15,-2 3-32-15,1-4 0 0,2-1 0 0,-2-1 0 16,-1-1-16-16,0-2 0 0,0 0 0 0,0-2 0 15,-1-1 0-15,0 1-16 0,-2 0 0 0,0-1 0 16,0 2-48-16,-3-4-128 0,0 2 192 0,-1-2-64 16,1 0 32-16,-2 0 0 0,-1 0 0 0,1-1 0 15,0-3-160-15,-1 0 192 0,-1 0-192 0,1 1 192 0,-4-10-192 0,5 9 0 16,-5-9 144-16,5 12-144 0,-5-12 160 16,0 0-32-16,0 0-128 0,0 0 192 15,6 9-32-15,-6-9-16 0,0 0 0 0,0 0 0 0,9 0-320 0,-1 0-64 16,-8 0-16-16</inkml:trace>
  <inkml:trace contextRef="#ctx0" brushRef="#br2" timeOffset="-75994.36">28441 5582 11967 0,'-10'10'1072'0,"3"-12"-864"0,-1-1-208 0,8 3 0 0,0 0 2048 0,0 0 352 16,0 0 80-16,0 0 16 0,0 0-1344 0,0 0-272 15,5-8-48-15,4 4-16 0,3 2-480 0,0-1-80 16,-1-2-32-16,4 2 0 0,0 3-96 0,1-2 0 16,-2-1-128-16,2 2 192 0,2-4 128 15,0-2 0-15,-1-1 16 0,0 2 0 0,0-1-32 0,2 1-16 16,-1-1 0-16,3 3 0 0,1 2-288 0,3-2 0 15,2 0 128-15,6 0-128 0,4-3 144 0,6 2-16 0,3 1-128 16,2-4 192-16,1 3 192 0,1-1 48 0,-1-2 0 16,1 1 0-16,3-1-16 0,7 1 0 15,5 0 0-15,6-1 0 0,5 3-144 0,-3-1-16 0,-5-4-16 0,4 3 0 16,2 0 32-16,5 3 16 0,7-1 0 0,-2 4 0 16,-6-3-160-16,-2 1-128 0,-5-1 144 0,5 3-144 15,4 0 0-15,2 1 0 0,-1 0 0 0,-6 0 0 16,-6-2 144-16,0 0-144 0,0 0 128 15,4 2-128-15,4 0 0 0,-4 0 0 0,-3 0 0 0,-8 0 0 16,-6-1 128-16,0 0-128 0,-1-2 0 0,4 1 128 16,1-2-128-16,1 1 160 0,0 0-160 0,-3 2 160 15,-6-1-160-15,-7-1 160 0,-6-1-160 0,-1 1 160 16,-1 1-160-16,-3-1 0 0,-6 1-160 0,0-1 160 16,-2 2-608-16,-3-1-32 0,-2 2 0 15,-5 0 0 1,-5 2-1792-16,2 3-384 0,8 7-64 0,-21-12 0 0</inkml:trace>
  <inkml:trace contextRef="#ctx0" brushRef="#br2" timeOffset="-75211.42">28455 6633 8287 0,'0'0'736'0,"0"0"-592"0,0 0-144 0,0 0 0 0,0 0 1168 15,0 0 208-15,0 0 32 0,0 0 16 0,12 1-592 0,-12-1-112 16,14-5-16-16,0 2-16 0,-2 3 192 0,1 0 32 16,1-4 16-16,1 2 0 0,0-4 224 0,0 5 32 15,0-3 16-15,2 0 0 0,0-2-432 0,2-1-64 16,-1-1-32-16,4 1 0 0,1-3-160 0,9 1-48 0,4 0 0 0,7 0 0 16,8-1-224-16,4 0-48 0,5 3-16 0,0-1 0 15,-5 1 16-15,5-2 16 0,1 0 0 0,11 0 0 16,7 1 80-16,3 0 16 0,2-1 0 0,-5 0 0 15,-2-1 64-15,10 0 16 0,10 0 0 16,2 0 0-16,0-2-160 0,0 1-32 0,-2 1 0 0,8 0 0 16,7 0-192-16,-3 1 128 15,-8 2-128-15,4-4 0 0,0 2 128 0,1-1-128 0,-2 2 0 0,-9 1 0 16,-7-1 128-16,2 1-128 0,2-1 0 0,-2 0 144 16,-5 1-144-16,-8 2 0 0,-11 0 0 0,-3-2 128 15,-5 1-128-15,0-2 192 0,-2 3-192 0,-1 1 192 0,-2 1-64 16,-3 1-128-16,-7 0 192 0,-4-1-64 15,-5 1-128-15,-3 1 160 0,-1 2-160 0,-5-1 160 0,-3-4-416 0,-4 2-96 16,-2 2-16-16,-1 0-9424 16,-3-2-1904-16</inkml:trace>
  <inkml:trace contextRef="#ctx0" brushRef="#br2" timeOffset="-67721.36">29707 5654 10127 0,'0'0'448'0,"0"0"96"0,0-10-544 0,0 3 0 15,0 7 0-15,0 0 0 0,0 0 2160 0,0 0 320 16,5-8 64-16,-5 8 16 0,0 0-1184 0,0 0-224 16,0 0-64-16,0 0 0 0,0 0-528 0,0 0-112 15,0 0-32-15,0 0 0 16,0 0 304-16,-2 8 64 0,0 1 16 0,1 2 0 0,-2 4-384 0,2 0-80 15,-2 5-16-15,0 2 0 0,1 4-160 0,-5 24-32 16,3-6-128-16,0-1 192 0,1-3-192 16,0-2 176-16,-1-1-176 0,3-3 160 0,-1-3-160 0,1-4 0 15,1-3 0-15,-3-2 128 0,1-1 16 0,1-2 0 16,-1-6 0-16,1 0 0 0,-2-2 128 0,3-11 32 0,0 0 0 0,-4 13 0 16,4-13-16-16,-3 9 0 15,3-9 0-15,0 0 0 0,0 0-48 0,0 0-16 0,10 11 0 0,-4-5 0 16,-6-6-224-16,0 0-256 0,0 0 48 15,0 0 16 1,8-6-2208-16,0-4-432 0</inkml:trace>
  <inkml:trace contextRef="#ctx0" brushRef="#br2" timeOffset="-66980.08">30275 5908 11967 0,'0'-16'528'0,"1"7"112"0,1 0-512 0,-1-2-128 15,0 0 0-15,-1 3 0 0,1-4 3056 0,1 3 576 0,0-1 112 0,0-2 32 16,-2 3-2448-16,1 0-496 0,-1-3-80 0,0 1-32 15,0 2-288-15,0-4-64 16,-1 3-16-16,-3 1 0 0,1 0-64 0,-1 1-16 0,-1 0 0 0,5 8 0 16,-7-7 96-16,-3 0 16 0,-3-1 0 0,-1 0 0 15,-3 4 48-15,-3 3 16 0,1 1 0 0,0 4 0 16,0 0-320-16,1 3-128 0,-1 1 128 0,2 1-128 16,3-1 0-16,1 0 0 0,-1 0 0 15,3 1-176-15,3 1 176 0,2 1-160 0,1-2 160 0,5-9-160 16,0 0 160-16,0 0-160 0,-2 13 160 0,2-13-160 15,0 0 160-15,8 14-128 0,-8-14 128 0,11 13-128 16,2-5 128-16,0 0 0 0,1-2 0 0,0 0 0 16,1 0 0-16,0 1-128 0,2-2 128 0,0 1 0 0,-1 0 0 15,0 0 0-15,-1 1 0 0,0 2 0 0,-2 0 0 0,-3 1 0 16,-1 2 0-16,-2 2 0 0,-2 2 0 0,-3 2 0 16,0-1 0-16,-4 3 0 0,0-3 0 0,-2 2 0 15,-1 1 0-15,-3 1 0 0,-1 0 192 0,-3 0-48 16,-1-2 0-16,-1-2 0 0,-1-4 32 15,0 0 0-15,-2-1 0 0,1-3 0 16,2-3-16-16,-1 0 0 0,1-2 0 0,1-4 0 16,3-3-16-16,0-1 0 0,1-1 0 0,2-3 0 0,0-1 48 15,3-3 16-15,3 0 0 0,2-6 0 0,2 0 48 16,3-2 0-16,6 0 0 0,2-1 0 0,2 0-128 0,2-1-128 16,2-2 176-16,1 2-176 0,-1 2 0 0,3 3 0 15,-1 2 0-15,1 3 0 0,2 3-208 0,-3 1-48 16,-2 2-16-16,1 0 0 15,-3 4-1120-15,-1 2-208 0,-2 0-64 0</inkml:trace>
  <inkml:trace contextRef="#ctx0" brushRef="#br2" timeOffset="-61539.24">30657 5724 17855 0,'0'0'784'0,"0"0"176"0,0 0-768 0,0 0-192 16,0 0 0-16,0 0 0 0,0 0 1152 0,0 0 208 16,0 0 48-16,0 0 0 0,0 0-528 0,0 0-112 15,-7 5 0-15,0 0-16 0,-3-1-48 0,3 1 0 0,1-1 0 0,6-4 0 16,-6 8-304-16,6-8-64 15,-4 11-16-15,4-11 0 0,-5 6-320 0,5-6 144 0,-7 11-144 0,2-4 0 16,5-7 192-16,-1 13-192 0,2-1 192 0,0 0-192 16,-1-2 176-16,0-10-176 0,-4 9 160 0,4-9-160 31,-1 11-288-31,1-11-160 0,-4 8-16 0,4-8-16 16,0 0-672-16,0 0-128 0,0 0-16 0,0 0-10016 0</inkml:trace>
  <inkml:trace contextRef="#ctx0" brushRef="#br2" timeOffset="-61240.24">30851 5592 16575 0,'0'0'736'0,"0"0"160"0,0 0-720 0,0 0-176 0,0 0 0 0,0 0 0 0,0 0 1488 0,0 0 272 16,0 0 48-16,0 0 16 0,0 0-1296 0,0 0-256 15,0 0-48-15,0 0-16 16,-2 16 432-16,-1 2 64 0,0 4 32 0,-1 2 0 0,1 1-320 0,-3 3-64 16,1 5-16-16,-1-3 0 0,-1 4-176 0,2 0-32 15,0-1-128-15,-1 1 192 0,2 0-192 0,1-1 144 16,-1-3-144-16,1-3 128 0,-1-1 0 0,2-2-128 16,-1-2 192-16,-1-1-64 0,0-3 64 0,4-1 0 15,4 0 0-15,-3-1 0 0,-1-2-192 0,2-1 128 0,0-5-128 16,1 0 128-1,-3-8-848-15,4 9-176 0,1 0-48 0</inkml:trace>
  <inkml:trace contextRef="#ctx0" brushRef="#br2" timeOffset="-60214.3">31336 5914 5519 0,'0'0'240'0,"0"0"64"0,4-9-304 0,-4 9 0 0,3-10 0 0,1 3 0 16,-4 7 4096-16,6-8 752 0,2-1 144 0,-2 0 48 15,1 0-3520-15,-1 0-704 0,0 0-144 0,0 0-32 16,-1-2-256-16,2 3-48 0,-2-1-16 0,2 0 0 0,-2-1-112 0,0-2-16 16,2 0-16-16,-2 0 0 0,-3-1 112 0,0 2 32 15,-2 0 0-15,0 1 0 0,-2-1 48 0,1 2 16 16,-3-4 0-16,-1 3 0 0,0 1-48 0,-2 1 0 16,1 0 0-16,6 8 0 0,-9-5-112 0,9 5-32 15,-11-5 0-15,1-1 0 0,-1 0-192 0,2 3 128 16,0 5-128-16,3 3 0 0,-1-1 0 0,7-4 0 0,-6 6 0 0,-1 2 0 15,2 1-144-15,1 2 144 0,0-1-208 0,4-10 80 16,0 0 128-16,-1 13-160 0,-1 0 160 0,1-1-160 16,1-12 160-16,1 14 0 0,2 2-144 0,1-2 144 15,0 2 0-15,0-1-176 0,1 2 176 0,3 2-128 16,2 0 128-16,-1 1 0 16,-1-1 0-16,3-2-128 0,-1 2 128 0,2-1 0 0,-3-1 0 15,-1-2 0-15,0 0 0 0,-2-1 0 0,-1 0 0 16,-2-1 0-16,-3-1 0 0,-1 0 128 0,-3-4-128 0,-3 3 0 15,2 4 128-15,-3 0-128 0,-1 0 160 0,0-2-160 16,0-1 192-16,-2-3-64 0,1-2-128 0,-1 0 192 16,11-7-16-16,-10 4-16 0,-2-3 0 15,12-1 0-15,0 0 16 0,0 0 0 0,-10-8 0 0,10 8 0 16,-11-14-176-16,5-2 160 0,3 3-160 0,1-2 160 0,0-2-160 16,2 1 0-16,3-2 0 0,0-2 0 0,-1 5-320 15,3-1 64-15,1 0 16 0,0-2 0 16,2 1 64-16,1 3 16 0,1-3 0 0,1 4 0 15,-1 1-208-15,1 2-32 0,-1-1-16 16,1 2 0-16,-1 1-1408 0,1 2-288 16,-1-2-48-16</inkml:trace>
  <inkml:trace contextRef="#ctx0" brushRef="#br2" timeOffset="-59984.76">31663 5665 2751 0,'-9'-9'256'0,"9"9"-256"0,0 0 0 0,0 0 0 15,0 0 4848-15,0 0 912 0,0 0 192 0,0 0 48 16,0 0-4496-16,0 0-896 16,0 0-176-16,-8 5-48 0,-1-2-112 0,1 1-16 0,3 0-16 0,0 2 0 15,5-6 112-15,-4 11 32 0,-1-1 0 0,5-10 0 16,1 13-192-16,-1-1-16 0,0-12-16 0,-1 12 0 16,1-12-160-16,-1 11 192 0,1-11-192 0,0 0 192 15,0 0-480-15,0 0-96 0,0 0 0 0,0 0-16 31,0 0-672-31,0 0-128 0,11 4-16 0,0-8-9776 0</inkml:trace>
  <inkml:trace contextRef="#ctx0" brushRef="#br2" timeOffset="-59812.82">31778 5665 15663 0,'0'0'688'0,"0"0"144"0,0 0-656 0,-10 2-176 0,-6-6 0 0,4 4 0 0,2 2 3008 0,3 2 560 16,1 1 112-16,6-5 32 15,0 0-2672-15,-4 13-528 0,-1 0-96 0,5-13-32 0,0 15-384 16,0-15 128-16,4 17-128 0,2-3 0 0,6-1 0 0,-2-1 0 15,-2-2 0-15,-1-2 0 16,-7-8-560-16,6 8-192 0,-6-8-32 0,0 0-16 16,9 6-2272-16,-9-6-464 0</inkml:trace>
  <inkml:trace contextRef="#ctx0" brushRef="#br2" timeOffset="-59632.89">31984 5537 14735 0,'0'0'640'0,"0"0"160"0,0 0-640 0,0 0-160 16,3-10 0-16,-3 10 0 0,0 0 2880 0,0 0 560 0,2 14 96 0,1 5 32 16,-2 4-2592-16,1 6-512 0,-2 1-96 0,-3 6-32 15,-1 1-32-15,3 6-16 0,-2 1 0 0,2 2 0 16,-4 2-32-16,1 0-16 0,0 2 0 0,0 5 0 16,1 3-432-16,1 0-96 0,-1-5-16 0,0 0-13040 15</inkml:trace>
  <inkml:trace contextRef="#ctx0" brushRef="#br2" timeOffset="-58330.58">30370 4618 13823 0,'0'0'1216'0,"0"0"-960"16,0-7-256-16,0-1 0 0,0 8 1808 0,0 0 320 15,-1-11 64-15,1 11 16 0,0 0-1136 0,0 0-240 16,0 0-32-16,0 0-16 0,0 0-512 0,0 0-96 15,-11 4-32-15,1 3 0 0,0-1-16 0,-2 6 0 16,0 2 0-16,-1 3 0 0,-1 4 256 0,1 3 32 16,-3 0 16-16,2 5 0 0,-1 1-176 0,1 0-48 15,0-4 0-15,2 0 0 0,1 2-208 0,2-5 176 0,2 0-176 0,3-2 160 16,2-1-160-16,1-2 0 0,1 0 0 0,1-2 128 16,2-3-128-16,1 0 0 0,1-1 0 0,2 0 0 15,-1-2 0-15,2-1 0 16,-8-9 0-16,12 5 128 0,-2-1-128 0,0-1 0 0,-10-3 144 15,15 1-144-15,-1-1 128 0,0-1-128 0,-2-2 128 16,1-1-128-16,0-1 128 0,0 0-128 0,0 0 128 0,-1-1-128 16,-3 1 0-16,2 1 144 0,-4-2-144 0,1 1 0 15,-8 5 176-15,7-11-176 0,-3 2 160 16,-4 9-160-16,0 0 240 0,0 0-48 0,-5-12-16 0,-1 3 0 16,6 9-16-16,-9-9 0 0,0 3 0 0,-1 2 0 15,-2 5-160-15,1 2 128 0,1-3-128 0,1 0 128 16,-2 0-128-16,11 0 0 0,-10 3 0 0,10-3 0 15,-10 6-208-15,3 2-80 0,3-2-16 0,4-6 0 16,-5 7-528-16,5-7-96 16,0 0-32-16,0 0 0 0,-3 9-448 0,3-9-112 0,0 0-16 0</inkml:trace>
  <inkml:trace contextRef="#ctx0" brushRef="#br2" timeOffset="-58134.24">30753 5052 25791 0,'0'0'1152'0,"-7"-3"224"0,-3-7-1104 0,1 3-272 16,-1-5 0-16,2 5 0 0,4 2 1264 0,2 3 192 0,2 2 32 15,0 0 16-15,0 0-1232 0,0 0-272 0,0 0 0 0,0 0 0 16,18 14 0-16,-5-1 0 0,-7-4 128 0,0 0-128 31,-4 2-272-31,-2-11-144 0,0 0-32 0,0 0 0 16,0 0-2304-16,0 0-480 0</inkml:trace>
  <inkml:trace contextRef="#ctx0" brushRef="#br2" timeOffset="-57778.42">31306 4639 23039 0,'0'0'1024'0,"0"0"192"0,4-9-960 0,-4 9-256 0,5-6 0 0,-5 6 0 16,8-10 752-16,3 1 96 0,-1 0 32 0,2 4 0 0,1-2-880 0,0 2 0 16,0 1-128-16,0 2 0 0,0-2 128 0,-1 1 0 15,-12 3-144-15,10-2 144 0,-10 2 0 0,12-2 0 16,-12 2 0-16,0 0 0 0,0 0 128 16,0 0-128-16,14 6 192 0,-14-6-64 15,0 0 240-15,11 16 32 0,-11-16 16 0,9 17 0 0,-4 3-128 0,0-3-32 16,-4 4 0-16,2 0 0 0,-2 1-128 0,-2 1-128 15,0 5 144-15,-2-1-144 0,-1 0 208 0,0-1-48 16,-1 3-16-16,0 0 0 0,-3 0-16 0,2-2-128 16,-1-2 192-16,-1 1-64 0,-1-1-128 0,0-2 160 15,0-1-160-15,-2 2 160 0,4-5-160 0,1 1 0 0,-1-5 0 16,0-2 0-16,-1-1-384 0,0-3 0 0,2 0 0 0,1-1-8240 16,5-8-1648-16</inkml:trace>
  <inkml:trace contextRef="#ctx0" brushRef="#br2" timeOffset="-57609.99">31218 4989 29887 0,'-17'-10'1328'0,"6"0"272"0,-1-4-1280 0,5 1-320 0,4 5 0 0,6 4 0 16,6 0 736-16,4-1 96 0,6 0 0 0,5-1 16 15,2-1-368-15,4 1-80 0,2 0-16 0,2 2 0 16,3 1-192-16,3 1-64 0,2 0 0 0,7 6 0 15,6 9-1312-15,-1-1-272 0,-5-3-48 0</inkml:trace>
  <inkml:trace contextRef="#ctx0" brushRef="#br2" timeOffset="-52154.67">28742 8274 25343 0,'-12'5'1120'0,"6"-10"224"0,6 5-1072 0,-6-4-272 16,6 4 0-16,-6-6 0 0,1-2 896 0,1 0 112 15,4 8 16-15,-4-8 16 0,4 8-320 0,-4-6-64 16,4 6-16-16,0 0 0 0,-8-7-320 0,5 3-80 15,-1 2-16-15,4 2 0 0,-5-4-224 0,5 4 128 16,-5 0-128-16,0 0 0 0,-2 1 0 0,-4 2 0 16,11-3 0-16,-13 2 0 0,0-2 0 0,-1 4 0 15,0-1 0-15,0 3 0 0,1 5 0 0,0 0 0 16,1 2 0-16,2-1 0 0,-2-1 0 0,3-2 0 0,-2 1 0 16,5 1 0-16,-1-5 0 0,2 3 0 0,5-9 0 15,-4 12 0-15,1 0 0 0,3-12 0 0,0 13-128 0,3 1 128 16,0 0 0-16,2 1 0 0,1-1-128 0,4 2 128 15,-1 3 0-15,2 1 0 16,2 1 0-16,2-3 0 0,-1 1 0 0,2 2 0 0,-1 1 0 0,2 1 0 16,-2-3-224-16,-1 0 64 0,-1-2 16 0,0-2 0 15,-1-2 16-15,-2-1 0 0,1-2 0 0,-1 0 0 16,-2 3 128-16,-1-4-128 0,-7-10 128 0,0 0-128 16,0 12 128-16,0 1 0 0,-2-4 0 0,2-9 0 15,-6 6 1008-15,-2 0 128 0,-1-1 16 0,0 0 16 16,-1 0-1520-16,0 2-304 15,0-3-64-15,-1 0-16 0,1-2 736 0,-2 1 288 0,0-3-16 0,1 2 0 16,0 0-80-16,-2-2 0 0,-1 0-16 0,2 1 0 16,-1-4-16-16,1 1 0 0,2-1 0 0,10 3 0 15,-11 0-160-15,11 0 0 0,0 0 0 0,0 0-176 16,0 0-448-16,0 0-80 0,0 0-32 0,0 0 0 16,8 4-592-16,7-3-112 0,0-1-32 0</inkml:trace>
  <inkml:trace contextRef="#ctx0" brushRef="#br2" timeOffset="-51677.96">29078 8621 16351 0,'0'0'720'0,"0"0"160"0,0 0-704 0,0 0-176 0,0 0 0 0,0 0 0 15,0 0 1472-15,3-9 256 0,-3 9 48 0,0 0 16 0,2-8-512 0,-2 8-112 16,0 0-16-16,0 0 0 0,8-7-448 0,-5-1-112 16,-5-2-16-16,2 2 0 0,0 8-176 15,10-4-32-15,-1-1-16 0,2 1 0 0,0 0-128 0,2 2-32 16,-1-1 0-16,2 2 0 16,2-1-64-16,3 2-128 0,1 0 176 0,1 0-176 0,-3 3 128 0,4 0-128 15,1-3 0-15,4 1 0 0,0-2 0 0,-2 1 0 16,-1 0 0-16,1 0 0 15,0 0 0-15,-4 0 160 0,-2 0-160 0,0 0 128 0,-2 0-128 0,-3-3 192 16,-2 2-192-16,2 1 192 0,3 4-192 16,-1-2 0-16,-7 0 0 0,-3-1 0 0,-6-1-288 0,0 0-96 15,0 0 0-15,0 0-16 16,0 0-1648-16,0 0-336 0,0 0-64 0</inkml:trace>
  <inkml:trace contextRef="#ctx0" brushRef="#br2" timeOffset="-51402.36">29541 8437 911 0,'0'0'0'0,"-12"0"0"0,3 1 0 0,9-1 0 16,0 0 4352-16,0 0 800 0,0 0 160 0,0 0 16 16,0 0-3408-16,0 0-672 0,0 0-144 0,13 0-16 15,0 2-752-15,0 0-144 0,0 2-16 0,2 3-16 16,0-1 64-16,0 1 16 0,-2-1 0 0,-2 1 0 16,0 3-112-16,-1 1 0 0,2 0-128 0,-2 1 192 15,1-2-192-15,-1 2 144 0,-2-3-144 0,-1 3 128 16,-2 1 16-16,-1 0 0 0,-3 0 0 0,-1 0 0 15,-1 0 144-15,-2-1 32 0,-2 4 0 0,-2 1 0 16,-2-1 128-16,-1 3 16 0,-1-6 16 0,-3 4 0 0,-3-4-96 16,-1-2 0-16,-3 1-16 0,0-5 0 15,0 1-144-15,0-3-32 0,2-3 0 0,1 1 0 16,1 0-336-16,4-1-80 0,1 1-16 0,3-2-13520 16</inkml:trace>
  <inkml:trace contextRef="#ctx0" brushRef="#br2" timeOffset="-49221.63">30250 8420 18543 0,'0'0'816'0,"0"0"176"0,0 0-800 0,0 0-192 0,0 0 0 0,0 0 0 15,0 0 816-15,0 0 112 16,0 0 32-16,0 0 0 0,0 0 192 0,0 0 64 0,0 0 0 0,0 0 0 15,0 0-208-15,14 21-48 0,-14-21 0 0,-2 13 0 16,-1 0-512-16,-1 3-96 0,-1 3-32 0,0 1 0 16,-3 4-192-16,2 0-128 0,0 1 128 0,2 2-128 15,2 3 224-15,1-1-32 0,1-2 0 0,1-1 0 16,1-5-48-16,1-3-16 0,0-3 0 0,-1-4 0 0,0 1 64 0,-2-12 0 16,0 0 0-16,0 0 0 15,0 0 0-15,0 0 16 0,0 0 0 0,0 0 0 0,7 7-208 0,-7-7 0 16,0 0 0-16,8-7 0 0,-3-3 144 0,1-5-144 15,-2 0 128-15,-2-5-128 0,2 3 0 0,-3-6 0 16,1-3-224-16,-1-2 80 0,-1-2-64 16,0 2-16-16,-1 2 0 0,1 1 0 0,0 3 224 0,0 2 0 15,0 0-160-15,1 6 160 0,2 1-128 0,1 1 128 16,-1 2-160-16,1 0 160 0,0-1 0 0,-4 11 0 16,7-9 0-16,-1 2 0 0,0 1 0 0,-6 6 0 15,5-7 0-15,-5 7 0 0,6-7 0 0,-6 7 0 16,0 0 128-16,12 0-128 0,-12 0 0 0,0 0 0 15,0 0 0-15,18 13 0 0,-5 0 0 0,0 0 0 0,-2 1 0 0,-2 2 0 16,1 1 0-16,-1 1 0 0,-1 0 0 0,0-1 160 16,-1 3-160-16,-1-6 192 15,1 3-192-15,-3 1 192 0,-2-3-32 0,1 0 0 16,-2-2 0-16,-2-1 0 0,1-12 64 0,-2 12 16 16,2-12 0-16,-3 13 0 0,-1-4-48 0,0 1 0 0,0 1 0 0,0-2 0 15,4-9-64-15,0 0 0 0,-7 6-128 16,2 1 192-16,5-7-192 0,-5 9-288 0,5-9 64 0,0 0 16 31,0 0-496-31,0 0-80 0,0 0-32 0,0 0-9040 0,9 5-1792 0</inkml:trace>
  <inkml:trace contextRef="#ctx0" brushRef="#br2" timeOffset="-48721.33">30777 8729 12895 0,'0'0'576'0,"0"0"112"0,-8-9-560 0,3 0-128 15,1 2 0-15,4 7 0 0,0 0 3792 0,0 0 736 16,0 0 144-16,0 0 16 0,0 0-3728 0,0 0-768 15,6-9-192-15,-6 9 0 0,0 0 208 0,0 0-16 16,12 3-16-16,-12-3 0 0,0 0-176 0,12 4 160 16,-12-4-160-16,0 0 160 0,0 0-160 0,10 13 0 0,-4-2 144 0,-6-11-144 15,0 0 160-15,3 12-32 0,-3-12-128 0,0 13 192 16,-1 0 32-16,-1 0 0 0,-2 0 0 0,1-1 0 16,3-12-48-16,-4 12-16 0,0-3 0 0,0 1 0 15,2-1-160-15,2-9 0 0,-2 11 0 0,2-11 0 16,0 0 0-16,2 10 0 0,-2-10 0 0,0 0 0 15,5 12 0-15,0-3-144 0,-5-9 144 0,8 11 0 16,-8-11-128-16,10 11 128 0,-10-11 0 0,11 11 0 16,-1-1-128-16,-1 1 128 0,-9-11 0 0,0 0 0 15,12 9 0-15,-12-9-128 0,8 13 128 0,-8-13 0 16,0 0 0-16,6 14 0 0,-3-2 0 0,-4 0 0 16,-2-1 0-16,-1 0 0 0,-1-1 176 0,0-1-176 15,-3-2 352-15,0 2-32 0,-1 0-16 0,0 1 0 16,0-2-176-16,2-1-128 0,-2-5 192 0,9-2-192 15,-9 0-720-15,0-2-256 16</inkml:trace>
  <inkml:trace contextRef="#ctx0" brushRef="#br2" timeOffset="-47307.7">31006 8629 9215 0,'-9'-8'400'0,"9"8"96"0,-4-7-496 0,4 7 0 16,0 0 0-16,5-9 0 0,1 0 5392 0,2 1 992 16,5 3 192-16,2 1 32 0,3 1-5008 0,3 0-1024 15,0 0-192-15,3 2-32 0,0-1-160 0,1 2-48 0,-1 0 0 0,0 0 0 16,0 0-16-16,-1-2 0 0,-2-1 0 0,0 2 0 16,0-1-128-16,0 1 128 15,0 1-128-15,-3-1 128 0,-1 0-128 0,1-1 0 0,-2 0 144 0,1-1-144 16,-2 3 0-16,0 0 144 0,-4 0-144 0,2 3 0 15,0-3 0-15,-1 1 0 0,-12-1-240 0,11 1 80 32,-11-1-560-32,0 0-112 0,6 5-32 0,-6-5 0 15,0 0-1696-15,0 0-352 0,0 0-64 0,0 0-16 0</inkml:trace>
  <inkml:trace contextRef="#ctx0" brushRef="#br2" timeOffset="-47051.82">31440 8479 14735 0,'-9'-4'1312'0,"9"4"-1056"0,-5-2-256 0,5 2 0 15,0 0 2672-15,0 0 464 0,0 0 112 0,0 0 16 16,0 0-2176-16,0 0-416 0,0 0-96 0,0 0 0 0,0 0-256 0,0 0-64 16,16 11 0-16,-16-11 0 0,21 12 240 0,-1-3 32 15,0-3 16-15,2 3 0 0,2-2-128 0,0 1-32 16,-1-4 0-16,1 2 0 0,1 2-176 0,-3 0-32 16,-3-2-16-16,-1-2 0 0,-4 0-160 0,-1 0 160 15,-13-4-160-15,12 7 160 0,-12-7-160 0,0 0 128 16,5 11-128-16,-1 1 128 0,-3 0-128 0,-3 1 160 15,-5 1-160-15,-6 3 160 0,-5 1 0 0,-4-1 0 16,-3-2 0-16,0-2 0 0,0 0-160 0,2-3 192 16,-2 1-192-16,3-1 192 0,2 2-384 0,4 1-64 15,0-3 0-15,4-2-16 16,2-1-1680-16,10-7-336 0,-7 6-64 0</inkml:trace>
  <inkml:trace contextRef="#ctx0" brushRef="#br2" timeOffset="-46532.32">31979 8440 3679 0,'0'0'160'0,"0"0"32"0,0 0-192 0,0 0 0 0,0 0 0 0,0 0 0 16,0 0 4784-16,0 0 912 0,0 0 176 0,0 10 32 15,-1 2-3664-15,-2 2-752 0,-2 6-144 0,0-3-16 16,-3 0-640-16,1 5-128 0,-1 2-32 0,2 4 0 0,1 2-32 0,-1 0-16 16,0-3 0-16,1 2 0 0,-1 0-272 0,1-3-48 15,1-3-16-15,2-3 0 0,-1-5 16 0,2-2 0 16,1-13 0-16,0 0 0 16,0 0 48-16,0 0 16 0,0 0 0 0,0 0 0 0,0 0-96 0,0 0 0 15,0 0-128-15,0 0 192 0,0 0-192 0,6-8 128 16,0-2-128-16,-1-4 0 0,-1-5 0 0,2-1-256 15,-2-1 16-15,1-4 16 0,1-2-48 0,-1 1-16 16,0 1 0-16,2 1 0 0,-1 2 160 0,1 5 128 16,-2-1-192-16,0 5 192 0,-2 1 0 0,0 3 0 15,1 1 0-15,-1 0 0 0,1 3 0 0,-4 5 0 0,0 0 128 0,0 0-128 16,0 0 224-16,0 0-48 0,0 0-16 0,16 4 0 16,-16-4-160-16,14 8 128 0,-1 1-128 0,0 3 128 15,-1 1-128-15,-1 1 0 0,0 0 0 0,-2 5 128 16,0 0-128-16,-2 1 0 15,-3-2 0-15,1-1 128 0,0-1-128 0,-1-3 128 0,-3-3-128 0,1 3 128 16,-1 0 0-16,-1-1-128 0,-1 0 192 16,1-12-64-16,0 0-128 0,-3 9 192 0,3-9-192 0,0 10 192 15,3 1-192-15,2-4 0 0,-3 0 0 0,-2-7 0 16,0 0-592 0,0 0 0-16,7 5 0 0,-7-5-9664 0,0 0-1936 0</inkml:trace>
  <inkml:trace contextRef="#ctx0" brushRef="#br2" timeOffset="-46208.38">32227 8823 27647 0,'14'-3'1216'0,"-1"3"256"16,0-2-1168-16,4 0-304 0,0 0 0 0,2-2 0 0,1 2 0 0,-2 1 0 15,-3-1 128-15,-1-1-128 0,-2 0 144 0,-4-1-16 16,-8 4-128-16,0 0 192 0,0 0 448 0,0 0 64 15,0 0 32-15,0 0 0 0,0 0 32 0,3 12 16 16,-3 1 0-16,-3-1 0 0,-3 1-384 0,1 0-80 16,-1 3 0-16,-4 3-16 0,-3-2-304 0,0 3 128 15,0-5-128-15,0 2 0 0,-1 0 128 0,2-2-128 0,3 0 0 0,1-2 0 16,2-4 128-16,1 2-128 0,5-11 0 16,0 0 0-16,-2 10 128 0,2-10-128 15,3 12 144-15,-3-12-144 0,8 10 176 0,-8-10-176 16,15 8 192-16,2-5-192 0,1-2 0 0,2-1 0 15,0 0 0-15,-1-2 0 16,1-4-528-16,2 0-224 0,-1-3-32 0</inkml:trace>
  <inkml:trace contextRef="#ctx0" brushRef="#br2" timeOffset="-45770.77">32530 8657 21183 0,'0'0'1888'16,"0"0"-1504"-16,0 0-384 0,0 0 0 0,0 0 1952 0,0 0 320 0,0 0 64 0,0 0 16 15,0 0-1472-15,0 0-304 16,11-5-48-16,2 2-16 0,0 1 208 0,5 1 48 0,0-1 0 0,3 0 0 15,-1-1-256-15,2 0-64 16,0 2 0-16,3 0 0 0,0 1-208 0,-2-2-48 0,-2 1-16 0,-1-1 0 16,-2 0-176-16,-3 1 192 0,0 0-192 0,-2 1 192 15,-1-3-192-15,1 3-144 0,0 3 144 0,-13-3-208 32,0 0-528-32,0 0-96 0,0 0-32 0,0 0 0 15,0 0-2240-15,0 0-448 0</inkml:trace>
  <inkml:trace contextRef="#ctx0" brushRef="#br2" timeOffset="-45525.78">32730 8604 20495 0,'0'0'896'0,"0"0"208"0,0 0-880 0,0 0-224 0,0 0 0 0,0 0 0 0,12-5 656 0,1 1 96 16,0 0 16-16,0 1 0 0,-2 1-192 0,1 0-16 16,0 1-16-16,0 0 0 0,-2 1 208 0,-10 0 32 15,10-4 16-15,2 4 0 0,0 4 48 0,0-3 16 16,-1 2 0-16,0 2 0 0,-2 1-240 0,0 1-48 15,-1 1-16-15,-8-8 0 0,6 9-256 0,0 1-48 16,-6-10-16-16,1 13 0 0,-1 4-80 0,-3-1-16 16,-1-1 0-16,-2 1 0 0,-2-2 48 0,-1 2 16 15,-3 0 0-15,2 1 0 0,2 1-64 0,0 0-16 16,-1-2 0-16,0-3 0 0,0-3-272 0,0 1-64 0,0-3-16 16</inkml:trace>
  <inkml:trace contextRef="#ctx0" brushRef="#br2" timeOffset="-44720.51">33234 8756 9215 0,'0'0'400'0,"0"0"96"0,7-9-496 15,2 0 0-15,1-1 0 0,3 1 0 0,3 1 1536 0,-2 1 192 0,-2 1 64 0,-1-3 0 0,-4-3-32 0,1 0 0 16,0 2 0-16,-5-1 0 0,-7 1 704 0,1 1 144 15,3 9 16-15,0-12 16 0,-1 2-880 0,1-2-176 16,1 0-48-16,-1 0 0 0,-1 2-464 0,1-1-112 16,-1 1 0-16,-1 0-16 0,1-1-496 0,-2 2-112 15,-2 0-16-15,5 9 0 0,-4-7-320 0,-2 2 144 16,-3 0-144-16,9 5 0 0,-10-3 0 0,0 2 0 0,-3 1 0 0,1 3 0 16,1 1 0-16,-4 1 0 0,0 3-176 0,-1-2 176 15,2 1-160-15,-1-1 160 0,1 3-128 0,1 0 128 16,1 1 0-16,2 0 0 15,-1 0 0-15,3 2-128 0,2-3 128 0,1 0-160 0,1-1 160 0,4-8-160 16,-3 12 160-16,3 0 0 0,0-12 0 16,5 10-128-16,2 2 128 0,1-2-128 15,2-2 128-15,2 0-128 0,1 1-32 0,0 1 0 0,1 0 0 0,2-1 0 16,0-5-192-16,-1 1-32 0,1-1-16 0,1 0 0 16,0 2 128-16,-2-2 16 0,-2 0 16 0,2 1 0 15,-2-3 240-15,-1 0-192 0,-12-2 192 0,9 5-192 16,-9-5 192-16,8 9-144 0,-8-9 144 0,5 14-128 15,-1-1 128-15,0 0 0 0,-3 2 0 0,-1 2 0 16,0 4 0-16,1 3 0 0,2 2 128 0,-2 4-128 16,-2 2 0-16,1 3 0 0,1 2 0 0,-1 3 0 0,0-1 0 15,0 2 0-15,0 2 0 0,-1-5 0 0,-2-3-192 0,1-1 32 16,-1 0 16-16,2-2 0 0,1 0 144 0,-2-1 0 16,-2-1-144-16,2-3 144 0,2-2 0 0,-1-4 0 15,-2-4 0-15,0-3 0 0,2-3 128 16,1-11-128-16,-7 7 192 0,7-7-64 0,0 0 96 0,0 0 16 15,-14 0 0-15,0-4 0 0,-3-2 48 0,0-5 16 16,-1-7 0-16,-2-1 0 0,-2-7-304 0,1-2 0 16,0-2 0-16,3 0 0 0,1 0 0 0,1 3 0 15,3 2 0-15,3 0-144 0,2-1 144 0,3 0 0 16,1 1 0-16,3 2 128 0,2 1-128 0,3 2 128 16,2 1-128-16,5-1 128 0,1 1-128 0,2-2 0 15,3 0 0-15,4-1 0 0,3 1-272 0,3 1 16 16,0 1 16-16,4 2 0 15,3-1-640-15,-5 3-128 0,-8 2-16 0</inkml:trace>
  <inkml:trace contextRef="#ctx0" brushRef="#br2" timeOffset="-44230.32">32734 8459 20271 0,'0'0'1792'0,"0"0"-1424"0,0 0-368 0,0 0 0 0,2-9 3472 15,-2 9 624-15,6-8 128 0,3 3 32 0,2 0-3360 0,2 2-656 16,2 3-240-16,-1 0 144 0,-1 3 192 0,0 1 48 0,0 1 0 0,0 0 0 16,-1 2-80-16,0-1-16 0,-1 1 0 0,0 0 0 15,-1 1-128-15,-1 0-32 0,-9-8 0 0,10 8 0 16,-10-8 80-16,7 8 16 0,-7-8 0 0,0 0 0 16,7 9 48-16,-7-9 16 0,0 0 0 0,0 0 0 15,0 0-96-15,3 12-32 0,-3-12 0 0,-2 10 0 16,0 0-160-16,0 1 0 0,4-1 0 0,-2-10 0 31,-2 12-800-31,2-12-192 0,-1 12-32 0</inkml:trace>
  <inkml:trace contextRef="#ctx0" brushRef="#br2" timeOffset="-31043.79">4978 2487 5519 0,'0'0'496'0,"0"0"-496"16,0 0 0-16,0 0 0 0,6-8 2048 0,-6 8 304 15,0 0 64-15,7-8 16 0,-2 0-768 0,-5 8-160 16,0 0-32-16,0 0 0 0,6-6 0 0,-6 6-16 15,0 0 0-15,7-4 0 0,-7 4-688 0,6-1-128 16,1-1-16-16,1 2-16 0,-8 0-272 0,8 3-48 16,1 1-16-16,0 2 0 0,0 1 208 0,1 3 32 15,1 3 16-15,1 2 0 0,-1 0-96 0,1 5-32 16,0-2 0-16,-1 3 0 0,1 1-208 0,0 3-64 16,0-2 0-16,2 2 0 0,2 1-128 0,-2 3 160 15,-1 0-160-15,1 2 160 0,3-1-32 0,-1 2-128 16,-2 0 192-16,2 3-64 0,1 1 0 0,-3 2 0 15,-1 0 0-15,0 1 0 0,2 0 64 0,-1 2 0 16,-1 0 0-16,1 1 0 0,1 0-192 0,0-3 192 16,4 1-192-16,-2 2 192 0,-3-3-192 0,2 3 160 15,-1 0-160-15,1 1 160 0,1-6-160 0,-2 3 192 16,-2-1-192-16,1-2 192 0,-1-1-192 0,-2-4 192 0,0-2-192 0,-2-2 192 16,1-2-192-16,-1 0 0 15,2-3 0-15,-2 1 0 0,-1-3-144 0,-3-2-16 0,-1-1 0 0,-3 2 0 16,0-3-400-1,-1 0-80-15,0 0 0 0,0 0-16 0,-2 2-576 0,-1-2-112 16,2 0-32-16,-2 0-7264 0,1 1-1472 0</inkml:trace>
  <inkml:trace contextRef="#ctx0" brushRef="#br2" timeOffset="-30758.82">5512 4043 15375 0,'0'0'672'0,"0"0"160"0,0 0-672 0,0 0-160 15,-5-5 0-15,5 5 0 0,0 0 1504 0,0 0 272 16,0 0 48-16,-5 7 16 0,1-1-48 0,1 3-16 16,2 4 0-16,0 3 0 0,1 2-736 0,2 1-144 15,5 3-16-15,1 0-16 0,-3 1-288 0,3-2-48 16,1 1-16-16,0-3 0 0,4-1-224 0,0-2-48 15,0-2-16-15,0-1 0 0,-3-1-48 0,2-1-16 16,-1-4 0-16,-1-1 0 0,-1-3 224 0,0-3 32 16,-1-1 16-16,0-1 0 0,0-4-48 0,0-1 0 0,-3-4 0 0,-1-1 0 15,1-4-16-15,0-2-16 0,0-3 0 0,-1-4 0 16,-1-2-144-16,-1-3-16 0,0-3-16 0,-2-2 0 16,0-1-368-16,4-1-80 0,3 1-16 0,3 0 0 31,-4 4-2224-31,3-1-448 0,2 1-96 0</inkml:trace>
  <inkml:trace contextRef="#ctx0" brushRef="#br2" timeOffset="-28562.08">5753 5197 4607 0,'0'0'400'0,"0"0"-400"16,0 0 0-16,0 0 0 0,0 0 3184 0,0 0 544 16,-14-6 112-16,14 6 32 0,0 0-2080 0,0 0-400 15,0 0-96-15,0 0-16 0,0 0-128 0,0 0-48 16,-5 4 0-16,0 0 0 0,-3-1-560 0,2 3-112 15,1 0-32-15,0-2 0 0,0 3-32 0,0 0-16 0,-2 1 0 0,-1 3 0 16,-1-4-64-16,0 3-16 0,-3-1 0 0,1 2 0 16,-1 3-64-16,-1 1-16 0,-3 2 0 0,-1 1 0 15,0 3 0-15,-1 0 0 0,0 5 0 0,-2 0 0 16,1-1-192-16,-2 4 176 0,1 3-176 0,-2-2 160 16,-3 0-160-16,-6 2 192 0,-5-1-192 0,-4 1 192 15,-4 2-192-15,0 3 0 0,-3-1 0 0,2 5 128 16,2 0-128-16,3 4-176 0,0 0 48 15,-1 0 0-15,1 2-128 0,-7-2 0 0,-8 1-16 0,-2-3 0 16,-3 1 272-16,1 1 0 0,4 0 0 0,2 1 0 0,3-7 0 16,6 0 224-16,4 1-64 0,-5 1-16 0,-3-2 112 0,-3-1 0 15,-1-2 16-15,1-3 0 0,2-4-80 0,3 1-32 16,4-6 0-16,5 1 0 0,1-4-32 16,5-3 0-16,5-3 0 0,0-1 0 0,2-1-128 0,2 0 0 15,-1-1 0-15,1-2 0 0,3 1-176 0,0-5 48 16,-2-1 0-16,0 1 0 0,-1-1 0 0,2-1 0 15,2-2 0-15,1 2 0 0,4-4-128 0,1 1 0 16,2 1-16-16,2-1 0 16,2-1-224-16,0 0-32 0,0-1-16 0,6 1 0 15,0 0-2208-15,0 0-448 0,0 0-96 0</inkml:trace>
  <inkml:trace contextRef="#ctx0" brushRef="#br2" timeOffset="-28246.42">3680 6755 9215 0,'-7'-2'816'0,"0"0"-656"0,1 2-160 0,-1 2 0 16,-1 0 3376-16,0 2 640 0,3 0 128 0,0 1 16 15,0 0-2448-15,-2 2-496 0,-2 1-112 0,1 2-16 16,0 3-512-16,-1 4-128 0,0-1 0 0,0 1-16 15,1-2-432-15,0 1 0 0,2-2 0 0,-1 1 0 16,-2-1 0-16,3 0 0 0,-1-1 176 0,2-1-176 0,0-1 512 0,0-2 16 16,-1-1 0-16,4-2 0 0,-1-1-64 0,3-5-16 15,0 0 0-15,0 0 0 0,8 8-224 0,1-1-48 16,4-3-16-16,3-3 0 0,3 1-160 0,5 0 160 16,2-1-160-16,3-2 160 15,1-1-320-15,1 0-64 0,0-2-16 0,-1 1 0 16,-1 2-1296-16,1 0-256 15,1-5-48-15</inkml:trace>
  <inkml:trace contextRef="#ctx0" brushRef="#br2" timeOffset="-27184.97">3349 7430 10127 0,'0'0'896'0,"0"0"-704"16,0 0-192-16,0 0 0 0,0 0 2336 0,0 0 432 15,0 0 96-15,0 0 16 0,0 0-1264 0,0 0-240 16,0 0-48-16,5 8-16 0,2-1-576 0,1-1-112 15,0 1-32-15,1-1 0 0,0 1-352 0,4-1-80 16,1 1-16-16,1-1 0 0,-1 1 144 0,2-1 32 0,1 2 0 0,1 1 0 16,1 2-64-16,2-2-16 15,0 1 0-15,0 2 0 0,0 1-32 0,2 2 0 0,1 0 0 0,-2 3 0 16,-1 2-32-16,0 1-16 0,-1 0 0 0,0 1 0 16,1-1-160-16,2 1 160 0,1-3-160 15,3 0 160-15,1 2-160 0,0-1 0 0,2-3 0 0,2 0 128 16,-1 0-128-16,1-1 192 0,4-2-192 0,-3-2 192 15,1-3-32-15,-2-1 0 0,-1-2 0 0,-1-2 0 16,-5 0-160-16,-2-1 0 0,-2-1-192 16,-3-2 192-1,-1 0-736-15,-2 0-32 0,-4 0 0 0,0-2 0 0,-1 1-2288 0,-3-1-464 16</inkml:trace>
  <inkml:trace contextRef="#ctx0" brushRef="#br2" timeOffset="-26722.07">4251 7729 9215 0,'0'0'400'0,"0"0"96"16,0 0-496-16,0 0 0 0,0 0 0 0,0 0 0 0,0 0 2656 0,0 0 432 15,-6 1 96-15,6-1 16 0,0 0-1376 0,0 0-272 16,0 0-48-16,0 0-16 0,0 0-672 0,0 0-144 0,1 8-32 0,1 1 0 16,-2 0-240-16,0 2-48 0,3-1-16 0,1 2 0 15,0-2 32-15,4 2 0 0,0 0 0 0,2 1 0 16,-2 1-192-16,1 2-48 0,0-3 0 0,2 1 0 15,-3 2-128-15,1-3 128 0,1-3-128 0,-2 1 128 16,0-1-128-16,0-1 192 0,-3 1-192 0,1-1 192 16,1-2 0-16,-1 0 16 0,-6-7 0 0,3 6 0 15,1 0-208-15,-4-6 144 0,1 6-144 0,1 2 128 16,-2-1 0-16,-3 0 0 0,0 3 0 0,-1 0 0 0,1-1 32 16,-3 2 0-16,1-1 0 0,-1 3 0 15,-2 1-160-15,-1 3 192 0,0 2-192 0,-3-4 192 0,-1 2-64 16,1 0 0-16,-1-1 0 0,-3 1 0 15,-1-2-128-15,-1 0 0 0,-1-2 0 0,0-3 128 16,-3-2-1568-16,-1-5-320 0</inkml:trace>
  <inkml:trace contextRef="#ctx0" brushRef="#br2" timeOffset="-20531.3">28900 10185 15663 0,'-16'-9'1392'0,"0"-1"-1120"0,1 1-272 0,-9-15 0 0,12 16 1984 0,2 2 352 16,0-1 64-16,0 1 16 0,1 0-816 0,1 1-144 15,-1 1-48-15,0-1 0 0,0 0-512 0,-3 0-96 16,1 2-32-16,-1 3 0 0,-1 3-240 0,0 1-48 0,0 2-16 0,0 3 0 16,-2 2-464-16,2 0 0 0,0 4 0 0,-1 3 0 15,-2 3 0-15,-1 1 0 0,0 0-144 0,3 2 144 16,-2-3 0-16,2 1 0 0,0-1 0 0,1-1 0 16,0 1 0-16,2-1 0 15,1 1 0-15,3-6 0 0,2 0 0 0,1 0 0 0,2 1 0 0,2 0 160 16,3-1 16-16,3 2 0 0,-1-4 0 0,3 0 0 15,3-5 32-15,0 1 16 0,1 0 0 0,-1-1 0 16,1-3-224-16,0 1 0 0,1-4 128 0,0 0-128 16,0-2 0-16,0-2-240 0,-1-2 48 0,1 0 16 15,0-1 16-15,0 1 0 0,-1-2 0 0,1-1 0 16,0-2 160-16,-2 0 0 0,0 0 0 0,-1 1 0 16,-1 3 0-16,-9 5-160 0,0 0 160 0,9-3 0 15,-9 3-192-15,0 0 192 0,0 0-192 0,0 0 192 16,0 0-192-16,0 0 192 0,7 13-192 0,-2-2 192 15,-5-11 0-15,4 14 0 0,1-1 160 0,-1-3-32 0,-4-10-128 0,4 12 0 16,-4-12 0-16,0 0 0 0,9 13 144 0,-9-13-144 16,15 7 192-16,-2-6-192 0,0-1 0 0,0-1 0 15,1-4-160-15,0-2 160 0,1-1 0 0,-2-1 0 16,0 1 0-16,-3-2 0 0,-3 1 0 0,-3 0 0 16,-3-2 0-16,-4 2 0 0,-2 1 0 0,-4 0 0 15,-1 2 0-15,-3 1 0 0,-4-2 0 0,0 3 0 16,0 2 0-16,1 2 0 0,3 0 0 15,-1 4 0-15,1 1 144 0,1 0-144 0,0-1 0 0,2 1 0 0,3 0 0 0,7-5 128 16,-5 11-288-16,5-11-48 16,-3 8-16-16,3-8 0 15,0 0-336-15,0 0-64 0,11 5-16 0,1-3 0 16,2-4-384-16,7-3-96 0,2-2-16 0,6-1 0 16,5-2-1568-16,5 1-320 0,5-2-64 0</inkml:trace>
  <inkml:trace contextRef="#ctx0" brushRef="#br2" timeOffset="-20018.33">29237 10364 4607 0,'12'-5'400'0,"0"1"-400"15,-3-3 0-15,-3-3 0 0,-2-3 4224 0,-3 4 768 0,-1 9 160 16,0 0 32-16,-3-4-2256 0,-3-3-448 0,-1 5-96 0,-3 2-16 16,-1 2-1232-16,-1 1-256 0,0 2-48 0,-1 0-16 15,-2 3-560-15,0 1-96 0,2-2-32 0,0 0 0 16,-1 4-128-16,1-1 0 0,1-1 0 0,3-1 0 16,0-2 0-16,2 0 0 0,7-6 0 0,-5 8 0 0,5-8 0 0,0 0 0 15,-1 10 0-15,1-10 0 0,5 13-192 0,3-2 192 16,1-1-160-16,3-1 160 0,-1-1-192 0,2 0 192 15,2 0-208-15,-2 0 80 0,2 1 128 0,0-3-160 16,-1 1 160-16,-2-2-160 0,-12-5 160 0,0 0-192 16,0 0 192-16,0 0-192 0,0 0 192 0,0 0-160 15,1 12 160-15,-5-3-160 0,-5-1 160 0,-1-1 144 16,-2 0-16-16,1 1-128 0,1 0 0 16,1-2 0-16,-1-1 0 0,10-5 0 0,-11 4 0 0,11-4-224 15,0 0 32-15,0 0 16 16,0 0-400-16,0 0-64 0,0 0-32 0,11-10 0 15,0-3-1056-15,2-2-192 0,2 1-64 0,2-2 0 16,0 1-1680-16,1-1-352 0,1 1-64 0,2 0-16 16,3 0 2496-16,2 0 512 0,1 2 80 0,2-2 32 0,2 2 1792 0,-2-1 352 0,-2 3 80 0,-1-2 16 15,-1 0 1312-15,-5-4 272 0,-11 0 48 0,0 4 16 16,1 5-816-16,-2 3-176 0,-8 5-16 0,0 0-16 16,0 0-432-16,0 0-96 0,0 0-16 0,0 0 0 15,-4 13-768-15,-2 1-144 0,-5 6-48 0,-1 0 0 16,-2 3-192-16,0 1-64 0,-2 1 0 0,0 4 0 15,2 1-128-15,2-1 0 0,1-5 0 0,3 1 0 16,1-1 0-16,5-4 0 0,0-3 0 16,4-1 0-16,2-3 144 0,1-1-144 0,-5-12 160 15,10 10-160-15,1-2 0 0,0-3 0 0,1-1 0 0,6 0 0 32,5 1-336-32,-3-3-176 0,-1-2-16 0,-4-4-16 0,-2 0-1952 15,-1-7-400-15,-4 1-80 0</inkml:trace>
  <inkml:trace contextRef="#ctx0" brushRef="#br2" timeOffset="-19824.47">29454 10510 17967 0,'-25'-9'784'0,"9"4"176"0,-3 1-768 0,2 1-192 0,2 0 0 0,5 1 0 0,2 0 2048 0,8 2 384 16,-4-5 64-16,3 1 0 0,1 4-1104 0,10-7-240 15,3 1-32-15,4 1-16 0,4-1-416 0,4 0-96 16,1 1-16-16,3 1 0 0,2-1-128 0,0 4-16 16,1 1-16-16,-1 0 0 0,-1 0-256 0,1 0-160 15,2 2 192-15,1 2-192 16,-1 3-1872-16,4 1-496 0</inkml:trace>
  <inkml:trace contextRef="#ctx0" brushRef="#br2" timeOffset="-19266.17">29956 10519 19455 0,'0'0'864'0,"0"0"176"0,0 0-832 0,0 0-208 16,3-9 0-16,0 1 0 0,-3 2 1728 0,3 0 288 15,1 0 64-15,2-1 16 0,2 1-880 0,0 1-160 0,-8 5-32 0,13-6-16 16,1 1-272-16,-1 1-48 0,1 3-16 0,1 0 0 16,0-2-400-16,1 2-80 0,0-1 0 0,-2 2-16 15,0 0-176-15,-1 2 0 0,-1 0 144 0,1 1-144 32,-1-2-256-32,1 3-128 0,0 0-32 0,0 3 0 15,-5-2-608-15,-3-1-128 0,-5-4-32 0,3 7-7696 0,-1 1-1536 0</inkml:trace>
  <inkml:trace contextRef="#ctx0" brushRef="#br2" timeOffset="-19093.25">29906 10653 22175 0,'-17'4'976'0,"8"0"208"0,9-4-944 0,-8 5-240 15,2-7 0-15,6 2 0 0,0 0 1360 0,0 0 240 16,0 0 32-16,18-2 16 0,-1 0-784 0,4-1-160 16,3 1-16-16,2 0-16 0,3-2-64 0,0 3-16 15,1-2 0-15,0 1 0 0,0-1-320 0,-2 1-64 16,-1-1-16-16,-3 2 0 0,-3-1-192 0,0 2 0 15,-1 2 0-15,-2-1 0 16,-3-1-1808-16,1 0-416 0,-2 0-80 0</inkml:trace>
  <inkml:trace contextRef="#ctx0" brushRef="#br2" timeOffset="-18355.66">31086 10393 7359 0,'0'0'656'0,"-8"-2"-528"0,0-2-128 0,8 4 0 15,-10-2 3264-15,1 2 608 0,2-3 128 0,7 3 32 16,-6-3-1984-16,6 3-400 0,-10-1-80 0,4 1-16 15,1 0-736-15,-2 0-160 0,1 3-16 0,-2 2-16 16,3 0-176-16,-2 3-16 0,1 0-16 0,-3 4 0 16,-1 3-144-16,0 0-16 0,-2 4-16 0,3-1 0 0,-1 3 16 0,2-1 0 15,1-1 0-15,1 2 0 0,1 0-128 0,-1-3 0 16,2 1-128-16,1-2 192 0,1-2-192 0,2 1 0 16,3 1 0-16,1-4 0 15,0-1-288-15,0 1-96 0,-1-2-32 16,4 0 0-16,0-2-480 0,-1-3-80 15,-6-6-32-15,8 6-7840 0,-2-1-1584 0</inkml:trace>
  <inkml:trace contextRef="#ctx0" brushRef="#br2" timeOffset="-18117.47">31274 10617 21183 0,'0'0'944'0,"0"0"192"0,0 0-912 0,5-7-224 0,-4-4 0 0,4 3 0 16,3 1 1104-16,0 1 176 0,2 2 48 0,1-4 0 16,-2 4-256-16,3 0-48 0,-1-1-16 0,1 2 0 15,2-1-128-15,1 2-32 0,-2-2 0 0,1 1 0 16,1-1-464-16,-2 3-80 0,2-2-32 0,2 2 0 16,-1 0-144-16,1-1-128 0,-2 0 192 0,0 2-192 15,-4 0 0-15,4 0-352 0,2-1 48 0,-3 1 16 31,-2 1-1776-31,-2-1-368 0,-10 0-64 0</inkml:trace>
  <inkml:trace contextRef="#ctx0" brushRef="#br2" timeOffset="-17870.64">31481 10395 16575 0,'0'0'736'0,"0"0"160"0,-8-4-720 0,8 4-176 0,0 0 0 0,0 0 0 0,-5-2 2064 0,5 2 384 16,0 0 80-16,-4 10 16 0,-1 0-1328 0,1 6-272 15,-1 4-48-15,-1-1-16 0,2 3-32 0,2 2 0 16,1-2 0-16,1 1 0 0,-2 0-464 0,2-2-80 16,0-2-32-16,-1 1 0 0,1-3-96 0,0 0-32 15,0 1 0-15,3-4 0 16,-1 0-656-16,3-2-128 0,1-3-16 0,0-2-8864 16,-6-7-1760-16</inkml:trace>
  <inkml:trace contextRef="#ctx0" brushRef="#br2" timeOffset="-17601.09">31858 10476 6447 0,'0'0'576'0,"4"-9"-576"0,-3 0 0 0,4 1 0 16,2 0 4576-16,3 4 800 0,3 0 176 0,1 4 16 15,-1-5-3280-15,3 5-672 0,-2 0-128 0,1 3-16 16,-15-3-464-16,14 4-96 0,2-1-16 0,-1 4 0 16,-2-2-384-16,0 3-64 0,-13-8-32 0,13 13 0 15,-6 0-192-15,-7-13-32 0,4 16-16 0,-5-1 0 16,-7 2-48-16,-3 2-128 0,-3 0 192 0,-2-1-64 15,2 3 16-15,-2-1 0 0,-2-3 0 0,1 0 0 16,4-3-144-16,1-1 0 0,3-4 0 0,4 0 0 16,5-9 0-16,0 0 0 0,0 0-192 0,0 0 192 0,0 0-176 0,0 0 176 15,16 6-128-15,1-3 128 0,0-1 0 0,-2-4-128 16,1 0 128-16,2 1 0 0,2-1-384 0,1 1 16 16,-2 0 0-16,6 3 0 15,2 3-688 1,-1 1-144-16,-2-6-16 0,-1 0-16 0,2-3-1568 0,-5 2-304 15,-5-2-64-15,-2 2-4288 0,-2-3-864 0</inkml:trace>
  <inkml:trace contextRef="#ctx0" brushRef="#br2" timeOffset="-17479.13">32300 10696 6447 0,'0'0'272'0,"0"0"80"0,0 0-352 0,0 0 0 16,0 0 0-16,0 0 0 0,-4-9 3968 0,4 9 736 15,0 0 144-15,11-6 16 0,2-1-3216 0,2 3-656 16,2 0-128-16,1 2-32 0,-1-2-208 0,3 0-48 0,-1 1-16 16,2 1 0-16,0-1-304 0,-2 0-48 15,2 1-16-15,0-1 0 0,0 1-192 0,0 0 128 0,1 2-128 0,-1 0 0 31,-3 2-416-31,-2-2-176 0,-3-2-48 0</inkml:trace>
  <inkml:trace contextRef="#ctx0" brushRef="#br2" timeOffset="-16549.23">32526 10501 9215 0,'0'0'816'0,"0"0"-656"0,0 0-160 0,0 0 0 0,0 0 2688 0,0 0 512 0,0 0 112 0,0 0 16 16,0 0-1344-16,-3 10-272 0,3-10-48 0,-4 12-16 16,4-12-448-16,-4 14-96 15,-3-3-16-15,2 3 0 0,1 0-352 0,-1 3-80 0,1 0-16 0,0 3 0 16,0-3-304-16,-1 2-64 0,0-3-16 0,1 5 0 15,-1-3-128-15,1 3-128 0,0 0 192 16,1 1-192-16,1 3 0 0,0-2 0 0,2-3 0 0,0-2 0 31,-1 0-336-31,1-2-128 0,1-6-32 0,1 3 0 16,-1-2-400-16,4-1-64 0,0-2-32 0,0-3-8128 0,-5-5-1632 0</inkml:trace>
  <inkml:trace contextRef="#ctx0" brushRef="#br2" timeOffset="-16107.37">32877 10584 4607 0,'0'0'400'0,"5"-8"-400"15,1 1 0-15,-6 7 0 0,7-10 3568 0,0 3 624 16,-7 7 128-16,8-8 32 0,-2 1-2048 0,-6 7-416 0,4-9-80 0,-4 9-16 15,7-8-304-15,-7 8-64 0,9-6-16 0,0 2 0 16,-9 4-400-16,12-1-96 0,-2 1-16 0,-10 0 0 16,12 5-496-16,-2 1-96 15,1 2-32-15,-3 1 0 0,-8-9-272 0,7 9 128 0,1 0-128 0,-3 2 0 16,-2-1 128-16,-3 2-128 0,0 0 0 0,-1 0 0 16,-3-1 0-16,0 1 0 0,0-2 0 0,-1 1-144 15,-2-1 144-15,1-1-160 0,-1-1 160 16,7-8-160-16,-6 8 160 0,6-8 0 0,-6 8 0 0,6-8 0 15,0 0 0-15,0 0 0 0,0 0 0 0,0 12 0 16,3-2 0-16,-3-10-192 0,7 12 192 0,0-2-192 16,3-1 64-16,0 0 0 0,0 1 0 0,1 1 0 15,-2-3 0-15,-4-3 0 0,0 2 0 0,-1-1 0 0,0 2 128 16,-1 1 0-16,-2-3 0 0,0 1 0 16,-2 0 0-16,-2 1 304 0,0 1-48 0,-4-3-16 0,-1 2 128 0,-1 1 16 15,-3 2 16-15,-8 8 0 16,1 1-400-16,4-4 0 0,2-2 0 0</inkml:trace>
  <inkml:trace contextRef="#ctx0" brushRef="#br2" timeOffset="-15492.29">30143 11561 7359 0,'0'0'320'0,"0"0"80"16,0 0-400-16,0 0 0 0,0 0 0 0,0 0 0 0,0 0 4416 0,8-6 816 16,1-1 144-16,2 1 48 0,-1 0-3872 0,2-1-768 15,1 3-144-15,2 1-48 0,0-1 368 0,0 1 80 0,0-2 16 0,3 2 0 16,0-2-320-16,1 1-64 0,0-1-16 0,-1 4 0 16,-3-5-336-16,2 2-64 0,-2 2 0 0,0 2-16 15,-2 2-240-15,0 1-240 0,-2 0 48 0,-11-3 16 31,0 0-2224-31,8 6-448 0,-8-6-96 0</inkml:trace>
  <inkml:trace contextRef="#ctx0" brushRef="#br2" timeOffset="-15244.65">30082 11756 23039 0,'-18'-6'2048'0,"9"0"-1648"0,1-4-400 0,8 2 0 16,6 2 3152-16,7-2 560 0,9 1 96 0,5 1 32 0,-1-3-3120 0,2 1-720 15,1 0 0-15,0-1 0 0,-3 2 0 0,2 4 0 16,0-1 0-16,-1 4 0 0,-3-3 0 0,2 6 0 16,-1-3 0-16,1 1 0 0,-2 2 0 0,2 0-144 15,2 1 144-15,0-1-208 16,1 0-1568-16,-1-1-304 0,-2-2-64 0</inkml:trace>
  <inkml:trace contextRef="#ctx0" brushRef="#br2" timeOffset="-14894.8">31297 11433 34719 0,'-13'-21'1536'0,"9"11"320"0,4-1-1472 0,3 5-384 0,1 0 0 0,-4 6 0 16,4-3 0-16,-4 3 0 15,0 0 0-15,0 0 128 0,0 0-128 0,0 0 0 0,-10 5 0 0,-1 4-128 16,-5 0 368-16,-1 4 80 0,-2 1 0 0,-4 5 16 15,-1-1 144-15,-2 4 32 0,1 0 0 0,0 4 0 16,-2 0-16-16,2 4 0 0,0-1 0 0,5 0 0 16,2-5-256-16,4 1-48 0,3-3-16 0,2 1 0 15,5-4-48-15,3-1-128 0,4-5 192 0,1 0-64 16,5-1-128-16,3-1 0 0,2-7 0 0,3 1 0 16,4-1 0-16,2-3 0 0,2-2 0 0,4-3 0 15,3-1 0-15,-1-3-192 0,-3-1 64 0,-2-2 128 0,-1 1-368 16,-4 1 48-16,-5 1 16 0,-1 0 0 0,-3 0 48 15,-6 2 0-15,-1-1 0 0,-5 7 0 0,2-12 256 0,-4 3 144 16,-2 0-16-16,-2 0 0 0,-3 1 128 0,-3 0 0 16,-4 1 16-16,1 0 0 0,-2 3-32 15,-3-1-16-15,-2 1 0 0,0 1 0 0,0 2-224 0,2 1 0 16,1 3 0-16,2 1 0 16,1 2-416-16,0 2-176 0,1 0-48 15,3 3-10912-15,5 2-2192 0</inkml:trace>
  <inkml:trace contextRef="#ctx0" brushRef="#br2" timeOffset="-14757.1">31852 11924 41471 0,'-10'-5'3680'0,"0"-1"-2944"0,3 2-592 0,2 2-144 16,4 1 2000-16,1 1 368 0,0 0 80 0,0 0-16208 15,15 13-3264-15</inkml:trace>
  <inkml:trace contextRef="#ctx0" brushRef="#br2" timeOffset="-13752.02">28733 12751 37199 0,'-11'-7'1648'0,"-19"-10"336"0,30 17-1584 0,0 0-400 0,0 0 0 0,0 0 0 0,0 0-208 0,0 0-128 15,-1 14-32-15,0 1 0 0,-1 6 48 0,0 4 16 16,-1 1 0-16,-1 6 0 0,0-2 304 0,0 4 192 0,-2 3-16 0,-2-1-16 16,0 0 80-16,0-3 16 0,1 0 0 0,1-6 0 15,0-3-16-15,-1-2 0 0,-1-5 0 0,2-3 0 16,1-2 80-16,1-4 0 0,4-8 16 0,0 0 0 15,0 0-160-15,0 0-48 0,0 0 0 0,0 0 0 16,5-13-272-16,3-3-64 0,1 1-16 0,1-8 0 16,2 0-352-1,0-3-64-15,1-2 0 0,1 2-16 0,1-4-208 16,-1 3-32-16,0 1-16 0,-1 1 0 0,-1 0 1264 0,1 5 256 0,0 0 48 0,0 2 16 16,-1 0-1296-16,-3 2-256 0,1 5-48 0,-2 1-16 15,0 3 1376-15,-8 7 272 0,8-6 48 0,-8 6 16 16,0 0 16-16,0 0 16 0,0 0 0 15,0 0 0-15,8 17-384 0,-4-1-80 0,-2 2-16 0,1 1 0 16,-3 4-112-16,0 0-16 0,-1 2-16 0,1 0 0 16,0-1-176-16,0 1 160 0,1-3-160 0,0-1 160 0,0-1-160 15,-1 1 0-15,-1-6 0 0,0 1 0 0,1-3 176 16,0-1-48-16,-1-2-128 0,1-10 192 16,0 0-512-16,3 9-128 0,-3-9 0 0,7 8-16 15,0-3-592-15,3-1-112 0,2-3-32 0,1-2-9296 16,-2-2-1872-16</inkml:trace>
  <inkml:trace contextRef="#ctx0" brushRef="#br2" timeOffset="-13489.91">29245 13013 12895 0,'-10'-7'576'0,"2"4"112"0,-1-4-560 0,-1 2-128 0,5 1 0 0,1 4 0 16,-2 1 5248-16,6-1 1008 0,-4 11 208 0,0 0 32 15,-1 2-5168-15,-2 3-1040 0,1 1-288 0,1-1 0 16,-1 1 256-16,1-2-48 0,3 1-16 15,0-3 0-15,2 0 48 0,2 0 0 0,-2-13 0 0,2 13 0 16,-2-13 16-16,0 0 0 0,0 0 0 0,9 7 0 16,-9-7-64-16,12 3-16 0,-2-4 0 0,1-5 0 15,-2-2-176-15,-1 0 0 0,0-4 0 0,-2 1 0 16,1-2 0-16,-2-2 0 0,-3 0 0 0,1-1 0 16,0 0-144-16,-2 2-64 0,0 1-16 0,-1 0 0 15,-1-2-240 1,0 2-48-16,-1 3-16 0,2 10 0 0,-2-10-576 15,2 10-112-15,0 0-32 0,1-10 0 0,-1 10-2400 0,0 0-464 0</inkml:trace>
  <inkml:trace contextRef="#ctx0" brushRef="#br2" timeOffset="-13182.93">29473 12910 28671 0,'0'0'1280'0,"0"0"256"0,0 0-1232 16,0 0-304-16,0 0 0 0,0 0 0 0,11 18 1344 0,-2 0 192 15,-3-1 64-15,1 0 0 0,-1 2-1008 0,-1-2-192 16,-1-3-32-16,-2 0-16 0,-2-1-208 0,-2 0-144 15,1-4 192-15,1-9-192 0,-6 11 240 0,6-11-64 16,-7 9-16-16,7-9 0 0,-6 5 64 0,6-5 16 16,0 0 0-16,0 0 0 0,0 0-48 0,0 0 0 0,1-10 0 0,7-2 0 15,5 0-416-15,1-2-96 16,2-3 0-16,1 0-16 16,-3-2-432-16,3-1-64 0,0-2-32 0,-2 5 0 15,1 1 48-15,-4 3 16 0,-3 3 0 0,-4 2 0 0,-5 8 576 0,0 0 224 0,0 0-176 0,0 0 176 16,0 0 592-16,-4 13 224 15,-2 1 32-15,-1 3 16 0,-2 0-96 0,1 1 0 16,0 2-16-16,3-2 0 0,1-1-432 0,2 1-64 0,0-3-32 0,5 0 0 16,1 0-432-16,5-1-96 0,4 1-16 0,3-2 0 31,-3-3-2576-31,0-2-528 0</inkml:trace>
  <inkml:trace contextRef="#ctx0" brushRef="#br2" timeOffset="-12986.59">29898 13079 38415 0,'-10'-9'1696'0,"7"5"352"0,3 4-1632 0,0 0-416 0,5-6 0 0,7 2 0 0,4-3 672 0,3 1 48 16,1-1 16-16,5 0 0 0,1-2-448 0,1 2-96 15,0 0 0-15,-2 1-16 0,-1 2-176 0,-3 0 0 16,-2 2-192-16,2 2 192 16,2 5-2208-16,-3-1-320 0,-2-2-64 0</inkml:trace>
  <inkml:trace contextRef="#ctx0" brushRef="#br2" timeOffset="-11878.32">30705 12785 12895 0,'0'0'576'0,"-9"-4"112"0,0-3-560 0,0 2-128 0,-2 4 0 0,0 1 0 16,-2 1 4704-16,-2 4 912 0,1 2 176 0,1 3 32 15,-3 5-4128-15,2 3-832 16,-2 0-160-16,4 3-48 0,1 1-160 0,0 0-48 16,2 1 0-16,4-1 0 0,1-1-160 0,3-1-32 0,-2-3-16 0,4-1 0 15,2-3-64-15,-3-13-16 0,7 13 0 0,-7-13 0 16,9 11 32-16,-9-11 0 0,11 3 0 0,4-3 0 15,-1-1-64-15,2-4-128 0,1-3 192 0,1-1-64 16,0-3-128-16,0 1 0 0,-2-5 0 0,-3 0 0 16,-2 2-304-1,-4 1-80-15,0 0-32 0,-4 1 0 0,-6-1 96 0,0 1 0 0,1 1 16 0,-1 1 0 0,-1 4 304 16,4 6-128-16,0 0 128 0,0 0 0 0,0 0-256 0,0 0 48 16,8-7 16-16,2 5 0 15,2-2-832-15,0 1-176 0,1-2-16 0,0 2-16 16,-1 0 208-16,2 0 64 0,-1-2 0 0,0 1 0 0,-1 0 544 0,-2 1 112 15,-10 3 32-15,13-1 0 0,-13 1 784 16,13 8 144-16,-5 2 48 0,-1 5 0 0,-2 2 624 0,-4 2 128 16,-5 6 16-16,0 4 16 0,-1 3-496 0,0 6-96 15,-3 2-32-15,-1 5 0 0,-1 0-480 0,0 4-80 16,0-4-32-16,2 1 0 0,0-1-144 0,2-2-128 16,-1-2 192-16,1-3-192 0,2-2 160 0,-1-2-160 15,-2-4 128-15,1-3-128 0,-2-4 0 0,1-3 128 16,1-1-128-16,2-6 0 0,0-5 0 0,4-8 0 15,0 0 0-15,0 0 0 0,0 0-288 0,0 0-32 0,8-11-16 16,1-6 0 0,0-2-352-16,0-10-64 0,0-2-16 0,2-7 0 15,0-6-192-15,1-3-32 0,1-7-16 0,2 1 0 16,-1 1 160-16,2-3 16 0,2 3 16 0,0 6 0 0,-1 3 480 0,-1 6 80 0,-2 8 32 16,2 2 0-16,-1 7 224 0,0 3-144 0,-5 4 144 0,3 3-128 15,-1 4 800-15,-12 6 160 0,0 0 48 0,16 4 0 16,-2 0 16-16,-4 5 16 0,-1 1 0 0,-2 6 0 15,-2 1-400-15,-2 2-96 0,-3 1-16 0,-2 0 0 16,0-1-272-16,-1 2-128 0,1-4 128 0,-4 3-128 16,0-6 0-16,-2 0 0 0,3 1 0 0,0-5 0 15,-1-1 0-15,6-9-224 0,0 0 32 0,0 0 0 16,0 0-272 0,0 0-48-16,11-1-16 0,1-4 0 0,1-5-560 15,5 0-96-15,0-10-32 0,4 1 0 0,4-5-1056 16,-1 1-224-16,0-6-32 0</inkml:trace>
  <inkml:trace contextRef="#ctx0" brushRef="#br2" timeOffset="-11695.93">31407 12709 2751 0,'10'-14'256'0,"-3"7"-256"0,-2-2 0 0,-5 9 0 0,4-6 5440 0,-4 6 1024 16,0 0 224-16,0 0 32 0,0 0-3584 0,2 13-704 15,-6 4-160-15,0 5-32 0,-1 4-1216 0,-4 5-240 16,0 4-48-16,1 2-16 0,0-1-400 0,0-2-96 16,1 3-16-16,1-2 0 0,3-2-80 0,-1-2-128 0,0-2 176 0,0-2-176 15,1-1 0-15,1-5 0 0,-1-5 0 0,2-5-192 31,2-3-240-31,-1-8-32 0,1 7-16 0,-1-7 0 16,0 0-1424-16,0 0-272 0,0 0-64 0,-9-13-16 16,4-4-1904-16,-2-2-368 0</inkml:trace>
  <inkml:trace contextRef="#ctx0" brushRef="#br2" timeOffset="-11431.81">31275 12973 4607 0,'-5'-33'400'0,"1"15"-400"0,-1-1 0 0,1 0 0 16,1 3 3568-16,0 5 624 0,1 1 128 0,2 10 32 16,-2-10-1648-16,1 1-320 0,-1 0-64 0,4 1-16 15,-2 8-1216-15,12-5-240 0,0 1-48 0,1 2-16 16,0 1-208-16,0 6-64 0,1-1 0 0,3 2 0 15,0 1-320-15,0 1-64 0,3-1 0 0,-1-2-128 16,-1 1 0-16,2 1-144 0,-2-1-16 0,-1 1 0 16,0 1-128-16,-3 1-32 0,-2 0 0 0,-1 1 0 15,-2 0 144-15,-4 0 32 0,0 2 0 0,-2-1 0 0,-2 3 544 0,-1 0 112 16,0 0 32-16,-1 1 0 0,-1-1 256 16,1 0 48-16,1-1 16 0,0 0 0 0,-1 0-224 0,1-1-32 15,0-12-16-15,2 11 0 0,-2-11-384 0,0 0-80 16,0 0 0-16,0 0-128 0,0 0 128 0,0 0-128 15,0 0 0-15,0 0 0 16,0 0-304-16,0 0-160 0,7-4-48 0,-7 4 0 16,6-10-672-16,1-4-144 0,-3 0-16 0,-2-2-16 15,2-5-1584-15,-4-2-304 0,-5-16-64 16,3 0-16-16</inkml:trace>
  <inkml:trace contextRef="#ctx0" brushRef="#br2" timeOffset="-11310.21">31615 12684 6447 0,'0'0'576'0,"0"0"-576"0,0 0 0 0,0 0 0 16,0 0 2656-16,0 0 416 0,0 0 96 0,11 7 16 16,-4-2-2336-16,1 2-464 0,-1-1-80 0,-7-6-8544 15</inkml:trace>
  <inkml:trace contextRef="#ctx0" brushRef="#br2" timeOffset="-9936.02">31790 12857 13823 0,'0'0'608'0,"0"0"128"0,0 0-592 0,0 0-144 0,-3-10 0 0,3 10 0 15,-4-5 3632-15,4 5 688 0,0 0 144 0,0 0 16 0,0 0-2672 16,0 0-528-16,0 18-128 0,0 2 0 16,-1-2-384-16,1 4-80 0,-1 1-16 0,1 0 0 15,0-1-400-15,2-1-80 0,1 0 0 0,0-2-16 0,-1-3-176 0,2 0 128 16,-1-3-128-16,1-1 128 15,-4-12-128-15,0 0 192 0,2 11-192 0,-2-11 192 0,0 0-48 0,0 0 0 16,0 0 0-16,0 0 0 0,0 0-144 0,0 0 0 16,0 0 144-16,0 0-144 0,0 0 0 0,11-1-192 15,-11 1 32-15,9-9 0 16,-1-2-272-16,-2-2-48 0,-1-1-16 0,-1 1 0 0,0-5 112 0,0 3 0 16,0 2 16-16,0 0 0 0,0 0 192 0,-2 2 48 15,2 1 0-15,0 0 0 0,-4 10 128 0,4-9 0 16,0-2 0-16,-1 5-128 0,-3 6 128 0,0 0 176 15,0 0-48-15,0 0 0 0,0 0 256 0,0 0 32 16,0 0 16-16,0 0 0 0,4 13 80 0,1 1 0 0,-1-1 16 0,-3 0 0 16,-2 2-80-16,1-2-32 15,2 0 0-15,-2-1 0 0,-1-2-256 0,1-10-160 0,0 13 192 0,0-13-192 16,1 9 192-16,-1-9-192 0,0 0 192 0,0 0-192 16,0 0 192-16,0 0-64 0,0 0 0 0,0 0-128 15,0 0 0-15,0 0 0 0,0 0 0 0,0 0 0 16,0 0 0-16,0 0-224 0,12-4 16 0,-2-1 0 31,0-5-416-31,-1-2-80 0,1-1 0 0,1 0-16 16,-2 0 16-16,0 1 0 0,-3-1 0 0,1 1 0 0,1 3 480 0,-2 0 224 0,-2 0-192 15,-4 9 192-15,0 0 144 0,0 0 160 0,9-7 16 0,-9 7 16 16,0 0 464-16,0 0 96 0,0 0 0 0,0 0 16 16,0 0-224-16,13 11-48 0,-4-1-16 0,-1 3 0 15,-1 2-192-15,-2-1-48 0,1 0 0 0,2 1 0 0,-1-1-224 0,-1-1-160 16,1-3 192-16,-3 1-192 0,-4-11 128 15,6 13-128-15,-1-1 0 0,1-2 0 0,-6-10 0 0,5 9 0 16,-5-9-128-16,6 11 128 16,4-4-1776-16,0 3-256 0,-1-4-48 15,3-2-14800-15</inkml:trace>
  <inkml:trace contextRef="#ctx0" brushRef="#br2" timeOffset="-9348.1">32481 12957 16575 0,'-5'-12'1472'0,"-1"0"-1168"16,-1-3-304-16,3 4 0 0,0 4 4624 0,2-1 880 0,1 3 160 0,-1-1 32 16,2 6-4480-16,-3-2-896 0,-2-1-176 0,-1 3-144 15,-1 3 272-15,-2 2-48 0,-2 1-16 0,1 7 0 16,-2-1 288-16,0 3 48 0,0 0 16 0,1 3 0 16,-1 2-112-16,2-3 0 0,-2 0-16 0,4-1 0 15,2-2-176-15,2 2-48 0,0-2 0 0,1-1 0 16,2-1-208-16,1-12 128 0,4 11-128 0,-4-11 0 15,0 0 0-15,0 0 0 0,0 0 0 0,10 7 0 16,-10-7 0-16,13 3-240 0,-1-7 48 0,0-2 16 16,1-1-240-16,0-3-48 0,0 0-16 0,0-2 0 15,-1-1-192 1,-2 1-32-16,0-3-16 0,-1 1 0 0,-1-3 368 0,0 1 80 0,-3 5 16 0,2 1 0 16,-7 10 400-16,0 0 96 0,0 0 16 0,0 0 0 0,0 0 320 0,0 0 64 15,0 0 0-15,0 0 16 16,9 12-256-16,-1 0-48 0,0-2-16 0,-2 3 0 15,2-3-208-15,-8-10-128 0,9 13 128 0,2-2-128 0,-11-11 0 0,13 9 0 16,1-4 0-16,-1-2 128 0,0-4-128 0,0-2 0 16,-1-1 0-16,1-1 0 0,-1-2 0 0,1-1 0 15,0-2-144-15,-2 0 144 0,2-2-192 0,0-1 16 16,-1 0 16-16,0-2 0 0,0 0-32 0,-1-3-16 16,0-2 0-16,-2-2 0 0,-1-2 208 0,1-2-176 15,-1-1 176-15,-3-3-160 0,-1-1 160 0,-2 3-128 16,0 3 128-16,-2 5-128 0,-2 3 128 0,1 4 144 15,-2 2-16-15,3 11-128 0,0 0 512 0,0 0 0 0,0 0 0 0,0 0 0 16,-6 5-256-16,1 6-48 16,0 2-16-16,1 5 0 0,-2 3-192 0,3 6 0 15,-1 1 128-15,0 3-128 0,1 6 192 0,0-1-16 16,0 1 0-16,1 0 0 0,2 2 0 0,2-2 0 0,-4 1 0 16,4 0 0-16,1-3-176 0,3 0 160 15,0-1-160-15,1 0 160 0,1 0-160 0,-1-3 0 16,0-4 0-16,1-2 0 15,-2-4-320-15,5-1-112 0,3-1-16 0,0-3 0 16,-1-2-2624-16,0-7-512 0</inkml:trace>
  <inkml:trace contextRef="#ctx0" brushRef="#br2" timeOffset="-9186.66">33060 13318 33167 0,'0'0'1472'0,"0"0"304"0,0 0-1424 0,0 0-352 0,0 0 0 0,0 0 0 0,0 0 3520 0,0 0 640 15,6-6 128-15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22:11.7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11705 9295 27983 0,'0'0'608'0,"0"0"128"0,0 0 32 0,0 0 32 0,0 0-640 0,0 0-160 16,-5 6 0-16,5-6 0 0,-7 2 1664 0,-1-2 288 15,-1-2 64-15,1 4 16 0,2 0-1824 0,-2 3-352 16,1 2-80-16,1 1-16 0,1 2 608 0,-1 2 112 16,1 0 32-16,3-3 0 0,0 0-192 0,1 0-16 15,1 0-16-15,0-9 0 0,0 0-32 0,4 8 0 16,0 0 0-16,2-2 0 0,-6-6-96 0,11 6-32 16,-1-3 0-16,1-1 0 0,-1-2-128 0,1-3 0 15,-1 1 0-15,2-1 0 0,-1-1 0 0,2-1 0 16,-1-2 0-16,0-1 0 0,0 2 0 0,-2-1 0 15,-2-3 0-15,0 1 0 0,0-3 0 0,-2 0 0 16,-2-1 0-16,0 2 0 0,-3-1 128 0,-1 1-128 16,-1 0 128-16,-2 0-128 0,-1 2 240 0,-1 3-48 15,-1 0 0-15,-2 1 0 0,-1 1-64 0,1 2-128 16,1 4 176-16,1 2-11984 16,-1 0-2400-16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19:11.27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7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23:03.067"/>
    </inkml:context>
  </inkml:definitions>
  <inkml:trace contextRef="#ctx0" brushRef="#br0">30231 18349 8287 0,'0'0'736'0,"0"0"-592"0,0 0-144 0,0 0 0 0,0 0 4176 0,9-10 816 16,-9 10 144-16,2-11 48 0,2 1-3424 0,5 1-672 15,3 0-144-15,4-2-32 0,2 6-912 0,5-2 0 16,5 1-240-16,6 2 48 0,4 0-64 0,5 5-32 16,5 5 0-16,3-3 0 0,1 0 288 0,-3 0-192 15,-3-1 192-15,-2 0-160 16,-2-5-944-16,-3 2-192 0,-4 1-48 0</inkml:trace>
  <inkml:trace contextRef="#ctx0" brushRef="#br0" timeOffset="293.01">31276 18233 18431 0,'0'0'1632'0,"1"-6"-1312"0,2-4-320 0,1 1 0 15,1 0 3200-15,3 0 560 0,2-1 112 0,4 2 32 31,1 4-3632-31,2 1-720 0,0 3-128 0,0 0-48 0,3 2 432 0,-1 0 192 0,1 6-192 0,-2-1 192 16,-2-1 0-16,-2-1 160 0,-1 3 16 0,-3 3 0 16,-2-1-176-16,-8-10 0 0,3 14 0 0,-6 1 128 15,-3-4-128-15,-3 2 0 0,-4 0 144 0,-3 0-144 16,-2 1 272-16,-2-1-16 0,1-3 0 0,0 2 0 0,4-2-128 0,2 1-128 16,2-2 192-16,5 1-192 0,6-10 0 0,0 0 0 15,0 0 0-15,4 11 0 0,-4-11 0 0,14 13-192 16,2-6 48-16,4-1 16 0,6-4-144 0,6-2-32 15,2-1 0-15,3 0 0 16,3-3-112-16,0 1-32 0,3-3 0 0</inkml:trace>
  <inkml:trace contextRef="#ctx0" brushRef="#br0" timeOffset="418">31997 18258 35359 0,'4'-12'1568'0,"1"7"320"0,3 0-1504 0,6-1-384 16,5 4 0-16,5-2 0 0,5 3 768 0,9 1 96 15,6 0 16-15,4-2 0 0,3 1-480 0,-1 1-80 16,-3-3-32-16,0 7 0 16,0 3-1344-16,1-1-272 0,-1 0-48 0</inkml:trace>
  <inkml:trace contextRef="#ctx0" brushRef="#br0" timeOffset="10249.33">2660 1646 21311 0,'-11'12'944'0,"-3"6"192"0,-6 8-912 0,-2 5-224 16,-4 4 0-16,-1 3 0 15,-2-4 368-15,2 3 16 0,-1-5 16 0,3 1 0 16,3-2-16-16,3-1 0 0,0-1 0 0,6-3 0 0,3-1-384 0,1-5 128 16,2-1-128-16,2-5 0 15,3-3-384-15,-1-4-176 0,3-7-16 0,0 0-16 16,0 0-192-16,6-7-48 0,2-7 0 0,3-1 0 15,2-5 128-15,1-2 0 0,2-4 16 0,1 0 0 16,-2 1 192-16,1-5 48 0,1 0 0 0,-1-2 0 0,-1-5 448 0,1 3-144 16,1 4 144-16,-3 3 0 0,-2 2 384 15,-2 7 144-15,-2 6 48 0,0 6 0 0,0 3 512 0,0 8 128 16,-1 8 0-16,-1 4 16 0,-2 4-432 0,-2 5-96 0,1 0 0 0,-1 3-16 16,2 2-240-16,0-1-32 15,0-1-16-15,3-2 0 0,-1-2-256 0,1-4-144 16,-2-3 160-16,1-2-160 0,2-3 256 0,-3-5-32 15,-5-8-16-15,0 0 0 0,12 3 432 0,-12-3 64 16,13-5 32-16,-5 0 0 0,1-4 32 0,0-3 0 16,2-1 0-16,-1-6 0 0,2-4-432 0,1-4-80 15,4-2 0-15,0-2-16 0,2-3-240 0,2-4-256 16,0 1 48-16,4-6 16 0,1 1-176 0,0-1-16 0,0-2-16 0,1 5 0 31,3 2-176-31,-1 6-48 0,0 3 0 0,-3 2 0 16,-1 6-1664-16,-2 3-336 0,1 4-64 0</inkml:trace>
  <inkml:trace contextRef="#ctx0" brushRef="#br0" timeOffset="10568.91">3284 1780 16575 0,'0'0'1472'0,"-6"7"-1168"16,0 3-304-16,-1 3 0 0,-1 0 1872 0,-4 4 320 15,-4-4 64-15,-2 2 16 0,0 0-688 0,1 2-144 16,0 4-32-16,4-1 0 0,0 2-832 0,4-3-192 16,2-1-16-16,3 1-16 0,6-5-64 0,0 0-16 15,3-2 0-15,2-4 0 0,2-3 128 0,1-1 32 16,1-4 0-16,2-1 0 0,1-4-192 0,2-2-48 16,1-1 0-16,-1-2 0 0,-5-2-64 0,1-1 0 15,0-1-128-15,-2-2 192 0,-2 0-192 0,-2 1 0 16,0-1 0-16,-1-1 0 0,-2 2-256 0,-3-2 0 15,-4-3 0-15,0 2 0 16,-2-2-256-16,1 2-32 0,-1 4-16 0,1 1 0 16,-1-2-512-16,1 6-96 0,0 3-32 0,5 6 0 15,0 0-2128-15,0 0-448 0</inkml:trace>
  <inkml:trace contextRef="#ctx0" brushRef="#br0" timeOffset="11067.42">3633 2027 8287 0,'0'0'736'0,"0"0"-592"16,-1-7-144-16,0 1 0 0,1-1 3328 0,0 0 640 16,0 1 128-16,1-2 32 0,2-2-2000 0,1-2-400 15,1-1-64-15,0 0-32 0,2-1-1120 0,0-2-208 16,4-2-48-16,-1-2-16 0,-3-6-16 0,2-1 0 0,3-3 0 0,-2 0 0 15,2 1 32-15,1-2 16 0,0-1 0 0,1 1 0 16,-1 0-80-16,0 2-32 0,-2 0 0 0,0 3 0 16,1 0-32-16,-1 4-128 0,-5 3 192 0,2 0-64 15,0 6 80-15,-3 3 16 0,-5 2 0 16,1 2 0-16,-1 6 0 0,0 0 0 0,0 0 0 0,-6 10 0 16,-3 7-224-16,-3 9 0 15,-5 5 0-15,-1 8 0 0,-6 4-176 0,1 7 32 0,-1 3 0 0,0 2 0 16,-4 0 0-16,3-2 0 0,3 0 0 0,3-4 0 0,4-5-16 15,6-3 0-15,4-3 0 0,5-6 0 16,5-6-96-16,3-4-32 0,4-3 0 0,2-4 0 16,3-6-528-16,-1-3-96 0,-1-2-32 0,5-6 0 15,0-3-1552-15,-2-1-304 0,0-6-64 0</inkml:trace>
  <inkml:trace contextRef="#ctx0" brushRef="#br0" timeOffset="11241.08">3510 1569 7359 0,'-24'3'656'0,"15"-3"-528"16,0 2-128-16,0 2 0 0,2 0 2688 0,2 1 512 16,2 0 112-16,3-5 16 0,0 0-1712 0,6 10-336 15,3-4-64-15,5 2 0 0,4 0-560 0,7-2-96 16,5 2-32-16,5-1 0 0,4-5-160 0,2 2-48 16,-3 1 0-16,1-2 0 15,0 0-832-15,-1-1-160 0,-4 1-32 0,1-1-16 0</inkml:trace>
  <inkml:trace contextRef="#ctx0" brushRef="#br0" timeOffset="11582.6">3910 1997 22335 0,'0'0'496'0,"0"0"96"0,0 0 32 0,2 9 0 0,4-1-496 0,-6-8-128 0,0 0 0 0,0 0 0 16,10 6 1136-16,2-2 208 0,2-1 32 0,4-3 16 15,1-3-640-15,2-2-128 0,1 0-32 0,0-2 0 16,0-1-144-16,1-2-48 0,0-1 0 0,-1 1 0 16,-3-2-80-16,0-1-32 0,-4-1 0 0,0-1 0 15,-4 0 32-15,0-1 0 0,-5 1 0 0,1 0 0 16,-2 3-32-16,-1 2 0 0,-5 1 0 0,-3 1 0 0,-3 2-288 0,-3 2 0 16,-5 1 128-16,-3 6-128 15,-3 3 0-15,-2 1-224 0,-3 4 32 0,1 2 16 16,0-1 16-16,2 5 0 0,2-1 0 0,1 3 0 0,6 2-96 0,4 0-32 15,2 1 0-15,4-4 0 0,4 1 288 0,2-4 0 16,5 2 0-16,5-4 144 0,2-1 64 0,4-2 16 16,3-2 0-16,8-4 0 15,6-1-608-15,3-4-128 0,2-1-32 0,-2-3-13600 0</inkml:trace>
  <inkml:trace contextRef="#ctx0" brushRef="#br0" timeOffset="13017.04">4397 2090 15663 0,'0'0'688'0,"0"0"144"0,0 0-656 0,0 0-176 16,10-9 0-16,-3 0 0 15,1-5 1696-15,1 0 304 0,2-1 64 0,-5 2 16 0,3 0-944 0,3-3-192 16,2 0-48-16,2-3 0 0,1 0-512 0,1-1-128 16,1-2 0-16,-2 1-16 0,1 0-48 0,-1 2-16 15,-2-1 0-15,0 1 0 0,-4-1 288 0,-1 3 64 16,0 1 16-16,0 6 0 0,-2 1-128 0,1 4-32 15,-1 2 0-15,-8 3 0 0,8 7-384 0,-1 3 0 16,-1 6 0-16,-1 3 0 0,-1 6 144 0,-1 2-144 16,-3 5 160-16,0-2-160 0,0 0 192 0,0 0-64 15,-3-4-128-15,2 0 192 0,-2 0-48 0,-1-1-16 16,-1-5 0-16,-1-1 0 0,-1-5 0 0,-1 2 0 16,0-3 0-16,-3-3 0 0,-5-1-128 0,-2-2 160 15,-4-3-160-15,-2-3 160 0,-1-1-320 0,2-1-64 0,1-2-16 16,0-1 0-16,1-5 80 0,-7-3 16 0,6-1 0 0,5 2 0 15,4-4 144-15,3 0 0 0,3 3 0 0,1 1 0 16,6 11 0-16,0 0 0 0,-4-9-176 0,4 9 176 16,-7-8-272-16,7 8 32 0,0 0 16 0,0 0 0 15,0 0 96-15,13 12 128 0,2 1-208 0,-4-2 80 16,1-1 128-16,3 1 144 16,0 0-16-16,2 0-128 0,1-3 192 0,5 1-192 0,1 0 192 0,2 1-192 15,3-3 256-15,1-1-64 0,3-1-16 0,1-1 0 16,-1-1-576-16,1 0-112 0,-6-3-32 15,-2-2-12992-15</inkml:trace>
  <inkml:trace contextRef="#ctx0" brushRef="#br0" timeOffset="13146.04">5202 1931 27407 0,'0'0'1216'0,"0"0"256"0,0 0-1184 0,0 0-288 15,-1-4 0-15,1 4 0 0,0 0 656 0,0 0 80 16,9 4 16-16,1 0 0 0,2 0-368 0,-2 1-64 15,-2 1 0-15,-3-2-9424 0,-5-4-1888 0</inkml:trace>
  <inkml:trace contextRef="#ctx0" brushRef="#br0" timeOffset="13254.04">5028 2098 27471 0,'0'0'1216'0,"0"11"256"0,0-1-1184 0,2 2-288 15,-1 2 0-15,3-3 0 0,2 0 672 0,6 1 80 16,5-3 16-16,8-2-13760 0</inkml:trace>
  <inkml:trace contextRef="#ctx0" brushRef="#br0" timeOffset="16272.41">6320 2020 13823 0,'7'-13'608'0,"-1"-1"128"0,0-5-592 0,3 2-144 15,3-1 0-15,3 0 0 0,2-4 1904 16,3 0 336-16,3-2 80 0,-2 1 16 0,-3-2-1696 0,2 0-320 15,-1 2-80-15,0 2-16 0,-4 3-64 0,0-3-16 16,-2 5 0-16,-3-1 0 0,-3 1-144 0,-5 1 192 16,0 2-192-16,-5 1 192 0,-2 3 112 0,-4 5 16 15,-3 0 16-15,-3 8 0 0,-1 4 624 0,-8 4 112 16,-7 5 16-16,7-4 16 0,-3 5-736 0,-3 3-160 16,-3 3-16-16,-15 12-16 0,9-2-176 0,8-4 160 0,5-3-160 0,11-11 160 15,4-2-160-15,3 0 128 0,4-1-128 0,4-1 128 16,2-3-128-16,5-1 0 15,3-2 0-15,10 0 0 16,3-6-576-16,5-3-32 0,3-1-16 0,2-2 0 16,2-1-256-16,-1-1-48 0,-3-2-16 0,-2 2 0 0,-3 4 432 0,-3 0 96 0,-2 8 16 0,-4 3 0 15,-3 6 80-15,-6 6 32 0,-8 5 0 0,-4 6 0 16,-3 4 864-16,-7 7 160 0,-5 8 32 0,-3 3 16 16,-6 2 0-16,-4 4 0 0,-5-2 0 0,-1-5 0 15,-1-6-464-15,3-3-80 0,1-3-32 0,2-4 0 16,4-3-16-16,12-14 0 0,0 0 0 0,2-2 0 15,2-3 256-15,2-3 64 0,4-2 0 0,0-3 0 16,-1-5 64-16,8 0 0 0,-2-6 16 0,2-7 0 0,1-4-592 16,4-7 0-16,7-4-144 0,5-4 144 15,2-3-496 1,5-3 32-16,2-3 0 0,5-5 0 0,4-5 288 0,2-1 176 0,-1 0-192 0,4 1 192 16,-1 0-448-16,-3 3 0 0,-3 2 16 0,1 3 0 15,0 3 16-15,-12 15 0 0,1 2 0 0,1 1 0 0,0 1 48 0,0-2 16 16,-3 5 0-16,0 3 0 0,-2 2 64 0,-1 2 16 15,-2 5 0-15,4-4 0 0,-5 5 272 0,-4 4 0 16,-2 1-128-16,0 0 128 0,-1 0 0 0,1 1 128 16,0 1-128-16,3 0 192 0,-2 2-48 0,2 3-16 15,1-3 0-15,1 2 0 0,1 1-128 0,-1-1 0 16,3 1 0-16,-3-1 128 0,1 1-128 0,-2-1 0 0,-2 2 0 16,0 0 0-16,1 0 0 0,-6-1 0 0,-2 3 0 0,-3 0 128 15,-2 6 16-15,-2-3 0 16,-2 4 0-16,-4 0 0 0,-1-2 320 0,-5 2 64 15,-3-4 16-15,0 2 0 0,-1-2-208 0,3 0-32 16,0-2-16-16,4 0 0 0,3-1-128 0,4 1-32 0,2-2 0 0,3-9 0 16,0 0-128-16,7 6-144 15,2-1 144-15,5 1-208 16,4-6-560-16,3-3-128 0,3-3 0 0,3-4-16 16,3 0 224-16,3-3 48 0,2-4 16 0,3 0 0 0,1 0 400 0,1-2 80 0,2-1 16 0,1 2 0 15,-1 2 128-15,-3-2-128 0,-4 1 128 0,-5 1-128 16,-4 2 128-16,-4 1 0 0,-5 4 0 0,-4 0-128 15,-4 2 272-15,-2 1 64 0,-7 6 16 0,0 0 0 16,0 0 656-16,-9 1 128 0,-6 2 16 0,-3 2 16 0,-4 3-112 0,-3 2-32 16,-2 3 0-16,-1 1 0 0,0 2-512 0,0 0-96 15,1-1-32-15,4 0 0 0,3 0-32 0,3 0-16 16,4-2 0-16,4-2 0 0,2 1-64 0,5-5-16 16,2-7 0-16,0 0 0 15,0 0-560-15,9 2-112 0,3 0-32 0,2-4 0 16,3 0-336-16,5-5-80 0,3 1-16 0,2-3 0 15,1-3 368-15,0 3 64 0,1-4 0 16,-2 2 16-16,-2-2 192 0,-3 0 48 0,-3 3 0 0,-4 3 0 0,-3 1 176 0,-2 3 144 16,-2 0-192-16,-8 3 192 0,0 0 0 0,0 0 176 15,0 0 0-15,-1 8 0 0,-2 3 928 0,2-4 192 16,0 4 48-16,-1-2 0 0,2 0-576 0,3-4-96 16,-3-5-32-16,9 4 0 0,1-1-640 0,5-2 0 15,2-3-128-15,4-1 128 16,0 0-1296-16,3 2-144 0,2 0-32 0,4-1 0 0</inkml:trace>
  <inkml:trace contextRef="#ctx0" brushRef="#br0" timeOffset="17621.09">8056 1884 911 0,'-2'-7'0'0,"1"0"0"0,1 7 0 0,0 0 0 16,0-8 0-16,0 8 0 0,-3-8 4208 0,-2 1 752 15,-3-5 160-15,5 11 16 0,-3 1-3520 0,1 6-704 0,-1 6-144 0,-5 6-16 16,-2 6 272-16,-5 8 64 0,-2 6 16 0,-4 5 0 15,-4 5-128-15,-1 6-16 0,-2-2-16 0,1 4 0 16,1-1-432-16,2-3-96 0,-2-1-16 0,5-3 0 16,0-6-128-16,3-3-16 15,4-5-16-15,3-4 0 0,2-4-240 0,4-4 128 0,3-7-128 0,1-1 0 16,2-9 0-16,2-5-192 0,0 0 16 0,4-8 0 31,3-5-352-31,4-8-80 0,-1-4-16 0,5-2 0 0,2-7 352 0,1-1 64 0,0 0 16 0,3-3 0 16,0-4 192-16,4-1 0 0,-1 0 0 0,4 0-144 15,-1 1 144-15,3 1 0 0,0 3 0 16,13-11 128-16,-6 13-320 0,-6 7-64 0,-5 7-16 0,0 5 0 16,-5 5 272-16,-7 6 0 0,-2 6 0 15,-12 0 0-15,0 0 0 0,5 12 0 0,-5-1 0 16,-5 5 448-16,-5 4-16 0,-5 0 0 0,2-3 0 0,-4 2 32 0,-2 0 16 16,-3 5 0-16,1-3 0 0,1 1-320 0,-1-4-160 15,3 0 160-15,2-2-160 0,3-3 0 0,3-3 0 16,2-2 0-16,4-1 0 0,4-7-416 0,0 0 32 15,0 0 0-15,0 0 0 16,13-3-448-16,3-2-96 0,2-3-16 0,3-1 0 0,2-3 464 0,4-2 96 16,0-4 0-16,15-10 16 15,-6 0 160-15,2 0 16 0,1 1 16 0,-12 7 0 0,1-3 176 0,3-1-192 16,4 1 192-16,2 1-192 0,1-2 192 0,-1 1 0 16,1-1 0-16,0 1 0 0,0 1 0 0,-4-2-192 15,-4-6 192-15,-4 1-192 16,-3 2-384-16,-1-3-96 0,-2-1-16 0,0 0 0 0,-2 1 320 15,-3 1 64-15,-2-1 16 0,0 4 0 0,1 2 432 0,-1 2 96 16,-2 3 16-16,0 0 0 0,-5 1 256 0,1 4 64 16,-2 1 16-16,-1 4 0 0,-1 3-288 0,-3 6-64 15,1-6-16-15,-1 6 0 0,0 0 192 0,0 0 32 0,0-7 16 0,0 7 0 16,0 0-192-16,0 0-32 0,0 0-16 0,0 0 0 16,0 0-96-16,0 0-128 0,0 0 176 0,-5 6-176 15,5-6 160-15,-4 6-160 0,4-6 128 0,-4 7-128 16,4-7 224-16,-4 5-32 0,4-5-16 0,0 0 0 15,0 0 32-15,0 0 16 0,0 0 0 0,0 0 0 16,0 0-32-16,0 0 0 0,0 0 0 0,0 0 0 16,0 0-192-16,0 0 128 0,0 0-128 0,0 0 0 15,0 0-160-15,0 0-128 0,0 0-32 0,-3 6 0 16,2 1-448-16,0-1-112 0,1-6-16 0,0 0 0 16,1 7-192-16,0-1-64 0,-1-6 0 0,0 0 0 15,3 6-1376 1,1-1-288-16,-4-5-48 0</inkml:trace>
  <inkml:trace contextRef="#ctx0" brushRef="#br0" timeOffset="18079.79">8842 1453 10479 0,'0'0'448'0,"0"0"128"0,0 0-576 0,0 0 0 0,0 0 0 0,0 0 0 0,0 0 1600 0,0 0 224 15,0 0 32-15,0 0 16 16,0 0-656-16,0 0-144 0,0 0-32 0,0 0 0 0,2-4-832 16,0-3-208-16,-2 7 0 0,0 0 272 0,2-5 16 15,-2 5 0-15,0 0 0 0,0 0-32 0,0 0 0 16,0-8 0-16,0 8 0 0,0 0 128 0,-2-5 0 15,-2 1 16-15,-1 3 0 0,5 1-400 0,-7 0 0 0,1 0 0 16,-2 4 832-16,0 4 96 0,0 3 16 0,-2 6 0 16,-5 4-528-16,0 5-96 15,-2 6-32-15,-11 15 0 0,0 3-288 0,-1-1 0 0,0-2 0 16,1-3 624-16,-1-1 64 0,2-3 16 0,-5 6 0 16,5-4-576-16,5-7-128 0,2-4 0 15,6-6 288-15,2-4 32 0,4-3 0 16,3-4 0-16,2-3-320 0,2-3 0 0,1-8 0 0,0 0 0 15,0 0 0-15,0 0-352 0,9-6 48 0,2-1 16 16,0-6 96-16,4-2 32 0,0 2 0 0,1-2 0 16,0-2 160-16,-1 0 0 0,1 1 0 0,6-5 0 15,0 2 0-15,-3 4 0 0,-1 2 0 16,-4 2-208-16,-1 3-16 0,-1 2 0 0,-2 4 0 16,-2 2-48-16,-8 0-16 0,7 6 0 0,-6 9 0 15,-2 0 288-15,-2 4 0 0,-1-2 0 0,-1 3 288 0,0 1 112 16,0 0 32-16,1-4 0 15,1 0-160-15,3-1-16 0,3-3-16 0,3-3 0 0,3-1-240 0,4-3 128 16,3-4-128-16,4-2 0 0,2-4 0 16,1-1-208-16,1-2 16 0,10-3 0 0,1 0 192 15,-3 3 0-15,-2 3-9120 16,-5-1-1936-16</inkml:trace>
  <inkml:trace contextRef="#ctx0" brushRef="#br0" timeOffset="20672.24">9671 1926 9215 0,'0'0'400'0,"0"0"96"0,0 0-496 0,0 0 0 15,0 0 0-15,0 0 0 0,0 0 3040 0,-4-4 512 16,-5 2 96-16,0-1 32 0,-3 6-1824 0,0 3-384 0,-2 1-64 0,0 6 0 16,-5 4-816-16,5-3-144 0,-3 8-48 0,0-2 0 15,-1 1-224-15,2 1-48 0,1-3-128 0,-1 1 192 16,3-3 0-16,0 2 0 0,0-3 0 0,5-3 0 15,3-3-192-15,1-4 0 0,4-6 0 16,0 0 192-16,0 0-16 0,0 0 0 0,8-2 0 16,1-3-176-16,3-4-144 0,1-3 144 0,4-10-208 15,3-1 208-15,1 1 0 0,1 1 0 32,1-3-384-32,-1 5-48 0,-1-2 0 0,0 1 0 0,-2 1 240 0,2 2 32 0,-2 4 16 0,-2-6 0 15,-1 4 144-15,-3 3 0 0,-2 3 0 16,-4 1 0-16,0 3 0 0,-7 5 0 0,0 0 0 15,0 0 176-15,0 0 64 0,3 12 16 0,-3 1 0 16,-2 1-48-16,-2 2 0 0,2-2 0 16,-4 8 0-16,1-5-208 0,1-3 0 0,2 1 0 15,2-2 128-15,0-1 0 0,0-3-128 0,1-1 192 0,3-1-192 0,2 0 176 16,1 1-176-16,1-6 160 0,1 2-160 0,1-4-144 16,2 1 144-16,6-1-208 0,-2-1 48 0,1-4 16 15,0 1 0-15,-5 0 0 0,-2-2 144 0,2-1 0 16,1 3 0-16,0-2-128 0,1-3 128 15,-1 2 0-15,-1 1 0 0,-2 0 0 0,0 4 0 0,-4-4 0 16,-6 6 0-16,0 0 0 0,0 0 0 0,0 0 256 16,0 0-64-16,0 0-16 0,-3 12 160 0,1 1 48 15,-2-1 0-15,1 2 0 0,2 1-384 0,1-2 144 16,1-3-144-16,2 1 0 0,3 0 128 0,2 0-128 16,1-2 0-16,3-1 0 0,2-2 256 0,2-3-48 0,0-2-16 15,1-1 0-15,1-1-192 0,2-2 128 16,-1-2-128-16,1-2 0 0,-2 0 128 0,0-1-128 15,0-1 0-15,-1 0 144 0,-2-4-144 0,-4-2 0 16,0 1 0-16,-3 0 128 0,-2-1 0 0,-2 2-128 0,-1-1 192 0,-5-1-64 16,0 2-128-16,-3 2 0 0,-1-2 144 0,-4 0-144 15,-4-2 0-15,-2 6 144 0,2-1-144 0,-1 3 0 16,1 3 144-16,0 3-144 0,1 2 0 0,1 3 144 16,0 1-144-16,2 3-176 0,1 3 48 0,1-4 0 15,2 3-32-15,4 0 0 0,2 0 0 0,6 1 0 16,7 2-256-16,3-1-48 0,1-3-16 0,3-1 0 15,3-1-640-15,3-1-128 0,-2-2-32 0,0-2 0 16,2-2-96-16,2 0-32 0,0-4 0 0,38-4 0 31,3 1 512-31,-7 0 112 16,-15-1 16-16,-8 2 0 0,-6-3 768 0,-7 0 352 0,-5 1-32 0,-4-1 0 0,-3 1 688 0,-3 3 128 16,-5 1 16-16,-6 4 16 0,0 0 368 0,0 0 64 15,-8-8 0-15,-3 3 16 0,-4 3-656 16,-3 2-144-16,-3 5-32 0,-2 2 0 0,-3 1-528 0,-2 2-96 15,1 6-32-15,1 2 0 0,0 2-128 0,2-2 0 16,5 2 0-16,3-4 0 0,4 3 0 0,3-5 0 16,5 2 0-16,2-6 0 0,0-1 0 0,2-9 160 15,8 8-160-15,3-4 160 0,6-3-288 0,3-3-64 16,4-4-16-16,5-3 0 0,4-2-64 0,3-4-16 0,-1-3 0 0,0-2 0 16,0 0-64-16,-1-1-16 0,-5-3 0 0,0 0 0 15,-1-4 192-15,-2 1 48 16,-1-2 0-16,-1-4 0 0,-1-2 128 0,2-1 0 15,-2-2 0-15,1 0 0 0,-1 0 0 0,-1 3 128 16,-2 3-128-16,-4 2 128 0,-2 3 128 0,-5 8 48 16,-4 5 0-16,-4 3 0 0,-2 2 336 0,-4 6 80 0,-4 6 16 0,-4 6 0 15,-4 6-112-15,-4 7-32 0,-5 6 0 16,-1 8 0-16,-2 4-592 0,1 3 0 0,0 3 0 16,-1 1-128-16,2-2 128 0,3-2 0 0,3-2 160 0,3-2-160 15,4-1 192-15,3-2-48 0,4-2-16 16,4-3 0-16,4-3-128 0,4-5 0 0,3-3-160 0,4-2 160 31,2-1-688-31,5-4-32 0,-1-1-16 0,1-7 0 0,23-5-3072 16,-20-8 1760-16,0-2-10800 0</inkml:trace>
  <inkml:trace contextRef="#ctx0" brushRef="#br0" timeOffset="21292.22">11033 2006 23263 0,'-18'9'1024'0,"10"-3"224"0,-2 3-992 0,1 3-256 16,1-1 0-16,1-1 0 0,2 2 1152 0,3 0 192 15,-1-3 48-15,3-9 0 0,3 10-432 0,4-1-64 16,4-5-32-16,3 0 0 0,2-1-96 0,5-2 0 16,1-4-16-16,3 1 0 0,2-5-288 0,2 1-48 15,-2-3-16-15,0-2 0 0,-1-2-256 0,8-4-144 16,-6 2 160-16,-13 7-160 0,0-4 128 0,-1 3-128 16,-3 0 0-16,-4-4 144 0,-1 1-144 0,-3 0 0 15,1 2 0-15,-2 1 0 16,-2 9-448-16,0 0 16 0,-8-6 16 0,-4 5 0 15,-2 0-16-15,-3 2 0 0,-7 0 0 0,-3 2 0 0,-4 2 176 0,1 3 16 16,0 5 16-16,4 4 0 0,3 1 224 0,4 4 0 16,2-1 0-16,5 1 0 0,4-1 0 0,6-2 0 0,3-1 0 0,3-2 0 15,4-3 0-15,4-2 0 0,2-2 144 0,4-3-144 16,4-1 0-16,3-1 0 0,1-4 0 0,2-4 0 16,0 1 0-16,-2-3 0 0,-1-2 0 0,0-1 0 15,-2-3 0-15,1 0-128 0,-1-1 128 0,-1 0-208 16,-1-4 208-16,0 0-176 0,0-2 176 0,0-1-160 15,0 1 160-15,0-1 0 0,-1 1 160 0,1 0-160 16,0 4 0-16,-1-1 0 0,-3 2-176 0,-2 2 176 16,-2 1 0-16,-1 4 0 0,-1 1 144 0,-2 5-16 0,0 1 208 0,-1 1 48 15,-1 5 16-15,0-1 0 16,-1 3-128-16,1 2-16 0,-3 3-16 0,0 0 0 0,0 0-96 0,0 2-16 16,0-2 0-16,-1 0 0 0,1 0-128 15,-1 0 0-15,0 1 144 0,-2 0-144 16,-1-1 128-16,0 0-128 0,-1 1 160 0,-3-1-160 0,-4 0 192 15,-3 0-48-15,-3-2-16 0,-2 4 0 16,-2-4-288-16,-1 2-64 0,-5 2-16 0,-8-5 0 0,-2-5 240 16,6-1 0-16,4-2 0 15,4-2-512-15,0-3-64 0,2-1-16 0,4 0 0 0,2-1 592 0,3 4 0 16,1-6 0-16,3 5 0 0,5 2 0 0,0 0 0 16,0 0 0-16,0 0 0 0,6 6 0 0,4 3 128 0,0-4-128 0,3 3 128 15,1 0 128-15,5 1 0 16,3-2 16-16,6-2 0 0,5-2 16 0,6-2 0 0,5-2 0 0,3-3 0 31,2 0-1152-31,0-7-224 0,-2-2-64 0</inkml:trace>
  <inkml:trace contextRef="#ctx0" brushRef="#br0" timeOffset="25344.49">12419 2152 15375 0,'0'0'672'0,"0"0"160"0,0 0-672 0,0 0-160 15,0 0 0-15,0 0 0 0,0 0 2080 0,0 0 384 16,0-13 80-16,-8 14 16 0,-2-4-800 0,2 2-160 15,3-2-16-15,5 3-16 0,-1-2-800 0,1-2-176 16,2-1-16-16,2-2-16 0,3 2-336 0,-1-2-64 0,2 0-16 0,1-1 0 16,0-1-144-16,2 0 160 0,0-2-160 0,1 1 160 15,0-3-160-15,0 1 160 16,-1 0-160-16,2 0 160 0,-2 1-160 0,-3 4 0 0,-2 2 0 16,-6 5 0-16,0 0 0 0,0 0 0 0,0 0 0 15,0 0-224-15,-6 10 32 0,-2 3 0 0,-5 8 0 16,0 2 192-16,0-1 0 0,2-5 0 15,2 2 0-15,3-2 0 0,2-1 0 0,1-3 0 16,2-3 0-16,2-1 0 0,2-1 0 16,3-3 0-16,3-1 0 0,-1-2 0 0,3-2 0 15,0-2-144-15,2 0 16 0,0-2 0 0,0-1 0 16,-1-2 128-16,3-1 0 0,0-1-144 0,2-1 144 16,0-2 0-16,0 0-176 0,-1-5 176 0,3 0-128 15,-2 2 128-15,-2 3 0 0,-4 4 0 16,-2 4 0-16,-2-1-208 0,-7 5 80 0,0 0 128 15,0 0 0-15,4 8 0 0,0 1 0 16,-2 0 0-16,1 0 0 0,0 0 0 0,2 0 0 16,1-1 192-16,2 3-64 0,0-5 0 0,4 1 0 0,1-5-128 15,-2 1 0-15,1-2 0 0,0-1 272 0,0-1 32 16,-1-3 0-16,1 0 0 0,-1 0-304 0,-2-2 128 16,-2-2-128-16,1-1 0 0,0-4 0 15,-3 1 0-15,1 0 0 0,-3 1 0 0,0-1 0 16,1-3 0-16,-3 4-144 0,-1-2 144 15,0 1 0-15,0-1 0 0,-6-5 128 0,-1-2-128 16,3 7 0-16,0 5 0 0,4 8 0 0,0 0-240 0,0 0 64 0,0 0 16 16,0 0-16-16,0 0 0 15,0 0 0-15,8 4 0 0,1 3 16 0,2-1 0 16,-1-1 0-16,6 1 0 0,1-1 160 16,-2-1 0-16,2 0 0 0,0-2 0 0,3 2 0 15,-1-4 160-15,8 0-160 0,0-4 0 0,-1 2 0 0,-1 2 0 16,-2-4 192-16,-2 1-48 0,-3 1-16 0,-3 0 0 15,-1 2-128-15,-2 2 0 0,-3-1 0 0,-9-1 128 16,0 0-128-16,0 0 0 0,1 8 0 0,-2 1-176 16,-3 1 176-16,-3 2 144 0,-4 2-16 0,0 2-128 15,0-2 224-15,-1 3-64 0,0-4-16 0,0 4 0 16,2-4-144-16,-1 2 0 0,4-2 144 0,1-2-144 0,3 0 0 16,1-1 0-16,4-3 0 0,-2-7 0 15,6 6 0-15,2-2-128 0,1-1 128 0,3-2-128 0,-1-1-160 0,5 0-32 16,2 0 0-16,2 0 0 0,-1-4 0 0,2 0 0 15,3-2 0-15,-1-3 0 16,-2-1-368-16,1 0-80 16,-1-3 0-16,1 1-16 0,-2-1 128 0,-2 0 16 15,-1-2 16-15,0 0 0 0,-1 2 80 0,-1-2 16 16,0 0 0-16,0-2 0 0,0 0-160 0,-1-2-16 0,0-1-16 0,1 2 0 16,0 1 208-16,2 0 64 0,-2-1 0 0,-1 2 0 0,0-1 144 0,-1 4 48 15,-1-2 0-15,-3 3 0 0,2 3 64 0,-1 2 32 16,-1 1 0-16,0-1 0 0,0 1 160 0,-1 0 0 15,-1 1 128-15,-7 5-128 0,8-1 384 0,-2 0 0 16,-6 1 0-16,8-3 0 0,0 2-112 0,-2-3-16 16,-6 4 0-16,8-3 0 0,0-2 0 0,0 4-16 0,1-3 0 0,0 0 0 15,-1 0-112-15,1-1 0 0,0-1-128 0,0 1 192 16,2 0-192-16,-2-2 144 0,-1 1-144 0,-1-1 128 16,3 1-128-16,-3-1 192 0,0 0-192 0,-1 0 192 15,1-2-64-15,-2 1 0 0,-1 2 0 0,0-4 0 16,0 3 32-16,-2-1 0 0,0 0 0 0,-1 0 0 15,3 0-32-15,1 2-128 16,-2-1 192-16,-1 1-64 0,-2 6-128 0,4-7 0 0,0 2 0 0,-4 5 0 16,0 0 128-16,0 0 64 0,3-6 0 0,-3 6 0 15,0 0-64-15,0 0 0 0,0 0 0 0,0 0 0 16,-8 11 144-16,-4 5 32 0,-3 5 0 0,-8 4 0 16,-4 2-144-16,-3 6-32 0,-4 3 0 0,2 1 0 15,-2 0 416-15,1 1 80 0,2-1 16 0,3 0 0 16,4-1-256-16,3-4-32 0,1 0-16 0,5-5 0 15,3-2-64-15,3-7-16 0,2 0 0 0,3-1 0 16,3-3-48-16,2 0-16 0,2-4 0 0,1-2 0 16,-4-8-320-16,6 2-80 0,-6-2-16 0,12 2 0 0,2-2 32 0,3-3 16 15,3-3 0-15,2-2 0 16,3-3-256-16,2-2-48 0,2-2-16 0,2-1 0 16,1 0-160-16,1 1-48 0,-1-4 0 0,-4 1 0 0,1 0 352 0,-4-4 64 15,-3-2 16-15,4-11 0 0,-4-1 272 16,-2 0 0-16,-2 3 0 15,-1-1-512-15,-1 0-32 0,-3 2-16 0,0 4 0 0,-2 2 560 0,-1 5 256 16,-3 4-32-16,0 4 0 0,-3 4 480 0,-3 2 80 16,-1 7 32-16,0 0 0 15,-5 8-48-15,-3 5 0 0,-5 7 0 0,-3 4 0 0,-2 5-288 16,-1 4-64-16,-2 1-16 0,0 1 0 0,-1 5 16 0,-6 4 0 16,2-1 336-16,5-6-496 0,3-3-112 15,3-3-16-15,1-3 0 0,5-2 48 0,3-3 0 16,1-3 0-16,3-3 0 0,2-4-176 0,2-3 0 0,-2-10 0 15,5 7 144-15,1-3 0 0,2-4 0 0,1-2 0 16,3-6-144-16,1-1 0 0,1-1 144 0,5-10-144 16,-1 1 0-16,-2 0 0 0,-1 3 0 15,0 1 0-15,-1 0 0 0,-1 3-192 0,-3 3 64 16,-2 0 128-16,-1 3-160 0,-7 6 0 16,0 0 160-16,0 0 0 0,0 0 128 0,4 12-128 15,-2 0 0-15,1 3-320 0,-2 1 64 0,2 0 16 0,1 1 240 0,1-4 0 16,0 0 0-16,2 0 0 15,2-3 0-15,1-1 160 0,3-1-32 0,3-3 0 0,-1 1 32 0,5-2 0 16,1-3 0-16,2 0 0 0,2-2-160 0,0 0 0 16,-2-1 0-16,2-2 0 0,0 2-336 0,-2-1 0 15,0 0 0-15,-5 0 0 16,-5-1-544-16,-3 0-96 0,-1-1-32 16,-2-1-7920-16,-7 6-1584 0</inkml:trace>
  <inkml:trace contextRef="#ctx0" brushRef="#br0" timeOffset="25549.32">13514 1886 21423 0,'0'0'464'0,"4"-5"112"0,3 1 0 0,-1-5 32 0,1-2-480 0,3 1-128 0,3 3 0 0,6-2 0 15,1 2 1248-15,6 4 224 16,3-3 64-16,4 2 0 0,1 3-736 0,-3 1-144 0,0-4-16 0,0 6-16 15,1 0-352-15,-5 2-64 0,-3 1-16 0,-6-2 0 32,-5-3-848-32,-4 1-176 0,-9-1-48 0,0 0 0 0</inkml:trace>
  <inkml:trace contextRef="#ctx0" brushRef="#br0" timeOffset="25699.32">13235 1638 24239 0,'-17'1'528'0,"11"1"112"0,-2-1 32 0,2 3 16 0,0 1-560 0,2 0-128 0,0-1 0 0,4-4 0 16,0 0 960-16,4 12 144 0,3 0 48 0,3 1 0 16,7 0-384-16,5 1-80 0,5-2-16 0,5 3 0 0,9 8-480 0,2-2-192 15,-3-1 176-15,-1-7-176 0</inkml:trace>
  <inkml:trace contextRef="#ctx0" brushRef="#br0" timeOffset="28360.18">15067 2024 26079 0,'12'-10'1152'0,"-6"6"256"0,1 0-1136 0,-1-3-272 0,1-2 0 0,-2 1 0 16,-1-1 320-16,-1 1 0 0,-2 0 0 0,0 2 0 16,-1 6 576-16,-1-8 128 0,-2 2 32 0,-3-1 0 0,-5 1-688 0,-2 2-144 15,-4 0-32-15,-3 4 0 0,-5 1-384 0,-3 2-64 16,-3 1-32-16,1 2 0 0,0 6 288 0,1 2 0 15,5 3 0-15,1 3 0 0,5-2 0 0,5 0 176 16,4-3 0-16,3-4 0 0,3 0 144 0,3-11 48 16,8 7 0-16,5-1 0 0,5-4-368 0,7-4 0 15,5-7 0-15,5-2 0 0,2-2-160 0,3-1-48 0,3-2-16 16,-3-1 0 0,-2-4-224-16,-3 2-64 0,-1-3 0 0,0-2 0 15,-1 1 320-15,-1-2 48 0,0 0 16 0,-4-4 0 0,-2 1 256 0,-1-1 64 0,-3 2 16 0,-3 1 0 16,-5 2-208-16,-4 3-128 0,-3 3 128 0,-5 4-208 15,-3 5 336-15,-7 2 80 0,-2 1 16 0,-4 6 0 16,-3 6-64-16,-2 4-16 0,-1 7 0 0,-3 6 0 16,0 7 32-16,-1 0 0 15,2 3 0-15,0 4 0 0,0-1-48 0,2 0 0 0,5-2 0 0,2-2 0 16,2-1 0-16,5-2 0 16,3-3 0-16,4-1 0 0,3-3 64 0,3-2 0 0,2-6 0 0,4-2 0 15,5-4-192-15,3-3-192 0,0-5 32 0,5-3 16 16,4-2 144-16,3-4 0 0,2-2 0 0,1 0-128 15,2-6-128-15,-1 1 0 0,-5 0-16 0,0-2 0 0,-4-1 144 0,-2-2 128 16,-5 1-192-16,-3 1 192 0,-1 0 0 0,-5 4 144 16,-3 2 16-16,-4 4 0 0,-2 2 352 0,-3 7 64 15,0 0 0-15,-6 0 16 0,-2 1-48 0,-3 5-16 16,-2 1 0-16,-1 4 0 0,-2 3-528 0,1 3 0 16,0-2 0-16,4 0 0 0,0 1 0 0,2-2 0 15,4-1 0-15,2-1 0 0,2 0 0 0,2-2 0 16,3-1 0-16,3-1 0 0,3-3-176 0,2-1-32 15,1-1-16-15,1-3 0 16,2-4-288-16,1 0-64 0,1 0-16 0,-1 0 0 16,-1-2-224-16,-1-2-32 0,0 1-16 0,0-2 0 15,-2 0-48-15,-1 1-16 0,-2-4 0 0,0 2 0 16,0 1 320-16,-1 0 64 0,0 0 16 0,-1 1 0 0,0 0 224 0,0 0 48 16,0 2 16-16,1-1 0 0,-3 5 400 0,-6 2 80 0,8-3 16 15,1 0 0-15,0 1 32 0,2-2 16 16,0-1 0-16,4 1 0 0,0 0-32 0,2 1 0 15,2-2 0-15,1 0 0 0,5-2-128 0,0-2-16 16,0-1-128-16,0-3 192 0,-2-3-64 0,0 2-128 0,-2-3 176 0,0 0-176 16,-1-2 144-16,-1 1-144 0,0-1 0 0,-1-1 144 15,-1-2 96-15,0 1 16 0,-3 0 0 0,-1 6 0 16,-4-1 320-16,-1 3 80 0,-1 2 16 0,-4 4 0 16,-3 7 208-16,0 0 32 0,0 0 16 0,-9 7 0 15,-4 8-512-15,-4 7-96 0,-4 5-32 0,-3 9 0 16,-5 4-288-16,-2 6 0 0,-4 1 0 0,-2 5 0 15,-2 2 192-15,1 3 64 0,2 1 32 0,2 2 0 16,6-1-288-16,4-3-304 0,4-4 64 16,4 9 16-16,6-3 224 0,3-15 0 0,5-7 0 15,2-5-1904-15,2-3-336 0,4-11-64 0,0-4 0 16,2-9 1216-16,2-2 256 0,1-8 64 0,2-3 0 0,0-2 608 16,3-4 160-16,-3-4 0 0,0-3 0 15,-2-3 0-15,6-18-128 0,-2-5 128 0,-6 14-128 0,0-6 336 0,0 1 80 16,-1-3 16-16,0 7 0 0,-1 4 416 0,-1 3 96 15,-4 6 16-15,1 5 0 0,0 4 176 0,0 7 32 16,1 2 16-16,-4 4 0 0,9 2-640 0,1 2-128 16,0 4-32-16,3 0 0 0,1-2-256 0,3 2 0 15,2-1 0-15,0-3-144 0,3-3 464 0,3-4 80 16,0-1 32-16,4-2 0 0,3-3-32 0,2-4 0 16,0-3 0-16,2 2 0 0,1-3-400 0,-1 0 0 15,-2-1 0-15,-1-2 0 0,-3 2 128 0,-1-2-128 16,-3-3 0-16,-3-1 128 0,-3-2 112 0,-2-4 16 15,0-1 0-15,-2 1 0 0,-4 1-128 0,-1 3-128 16,-2-4 176-16,-1 7-176 0,-3 3 256 0,-2 4-64 0,-4 6-16 16,-2 1 0-16,-2 4 112 0,-3 9 32 0,-5 6 0 0,-4 4 0 15,-2 9-320-15,-5 4-272 0,-1 6 48 0,-5 6 16 16,-4 0 208-16,-2 5 0 0,-2 3-160 0,-1 5 160 16,3 3 0-16,2 2 0 0,4 1 0 15,4-4 0-15,1 0-144 0,4-7-16 0,5-4 0 0,5-7 0 16,3 1-256-16,4-7-48 15,3-7-16-15,4-3 0 0,1-6 144 0,2-5 16 0,-1-2 16 0,3-6 0 16,2 0 304-16,3-3-128 0,3-7 128 0,-1-2 0 16,1-4-432-16,0-2 32 0,-2-2 0 0,-2-4 0 15,-2-3-64-15,-1-4-16 0,-2-3 0 0,-3-3 0 16,0-3 32-16,0 0 0 0,-2 2 0 0,1 4 0 0,-3 5 304 0,0 3 144 16,-2 5-128-16,0 3 128 15,-2 1 272-15,0 5 144 0,0 5 32 0,2 2 0 0,2 4-32 0,0 0 0 16,0 0 0-16,0 11 0 0,0 5-416 0,1 1 0 15,3-1 128-15,2 1-128 0,3-2 144 0,3 2 0 16,1-4 0-16,4 0 0 0,3 0 192 0,-1-1 48 16,1-3 0-16,2-1 0 0,1-3-96 0,1-1-16 15,-2-1 0-15,0-3 0 0,0-3 0 0,1 1 0 16,-1-4 0-16,0 0 0 0,0-2 16 0,-1 0 0 16,-2 0 0-16,0-3 0 0,-1-1-288 0,0 0 0 15,-3 2 128-15,-1-5-128 0,0 1 0 0,-2 0 0 16,-3 1 128-16,-1 2-128 0,-2-2 0 0,-2 3 0 15,-1-1 0-15,-3 2-144 0,-1-3 144 0,-3 3 0 16,-2 0-144-16,0 3 144 0,-2 3-144 0,-1 2 144 0,0-1-192 0,-3 4 192 16,-1 2-240-16,1 2 64 0,-1-1 16 0,0 6 0 15,-1 3 0-15,0 3 0 0,-1 3 0 0,4-2 0 16,0 1 160-16,2 2 0 0,1 0 0 0,3 0-128 16,2-1 128-16,3-2 0 0,0-1 0 0,3-3 0 15,1-1 0-15,2 0-160 0,4-5 160 0,1-1 0 16,1-4 0-16,2 0 0 15,2-3 0-15,2-3 0 0,2 0 0 0,1-3 0 0,1 0 144 0,1-3-144 16,2-2 128-16,0-2-128 0,0-2 0 16,-1 0 128-16,-1 2-128 0,-1-2 0 0,-1 0 0 15,-2 2 128-15,-2 0-128 0,0 1 0 0,-3 2 0 0,-1 2 0 16,-1-1 0-16,-3 4 0 0,-2 1 0 0,-1 1-176 16,-6 3 336-16,0 0 64 0,0 0 16 0,0 0 0 0,0 0-80 0,8 4-16 15,-3 1 0-15,-5-5 0 0,7 6-144 0,-1 0 0 16,1 2 144-16,-1-1-144 0,-6-7 0 0,8 6 0 15,0 1 0-15,0-1 128 0,-2 1-128 0,1-1 0 16,-2-1 128-16,0 2-128 0,-5-7 0 0,4 9 128 16,-1 0-128-16,-1 0 0 0,0 0 0 0,-2 2 0 15,0-1 0-15,0-2 128 0,-2 0-128 0,2-8 0 16,2 8 0-16,0-2 0 0,-2-6 0 0,7 4-160 16,1-1 160-16,1-1-160 0,0-2-64 0,1 0-16 15,3-1 0-15,3-2 0 0,1-1-16 0,1 1-16 16,2-3 0-16,-1 0 0 0,2-2 16 0,0 0 0 15,1-1 0-15,-1-1 0 0,0-1 256 0,-1-1-160 16,-2 1 160-16,0-2-128 0,-1-3 128 0,-1 0-128 16,-1 1 128-16,-2-1-128 0,-2 2 304 0,-1 1 64 0,-2 1 16 15,-2 0 0-15,-2 1-256 0,-1 0 144 16,0 5-144-16,-3 6 128 0,0 0 80 0,0 0 16 16,-7 1 0-16,-1 3 0 0,-1 1-224 0,-1 4 0 0,-1 0-144 15,1 4 144-15,-2 2-256 0,2 0 32 0,1 6 16 0,2-3 0 16,2 1 208-16,4 0 0 0,1-2 0 0,3 3 0 15,3-5 0-15,0 1 0 0,2-3 0 0,2-1 0 16,2-2-160-16,1-2 160 0,3-3-160 0,1-1 160 16,-2-1-160-16,2-1 160 0,0-3-160 0,0 0 160 0,-1-2-176 0,1 1 176 15,0-2-192-15,0 0 192 16,0-3-448-16,0 2 0 0,-2 0 16 0,0-3 0 0,-1-1 240 0,0 0 64 16,-1 2 0-1,-2-2 0-15,-2 3 128 0,-1 2 0 0,-2 0 128 0,-6 4-128 0,0 0 304 0,0 0-16 16,0 0 0-16,0 0 0 0,0 0 0 0,0 0 0 15,0 0 0-15,0 9 0 0,-1 1-288 0,0 1 160 16,-1-5-160-16,1 2 128 0,1-8-128 0,0 8 128 16,0-8-128-16,0 0 128 0,0 0-128 15,7 6 128-15,-1-2-128 0,2-2 128 0,0 0 0 0,2-4 0 16,2-1 0-16,1-1 0 0,1-1-128 0,2-3 0 0,1 0-192 16,0 2 192-16,-2-1-256 0,0-1 80 15,-2 3 16-15,-1 3 0 0,-3 0 160 0,-1 4-192 16,-8-2 192-16,6 5-192 0,-1 3 192 0,-1 1 0 15,0-1 160-15,0 2-160 0,0 2 128 0,2-2-128 16,2-1 0-16,3-1 144 0,2-1-144 0,0-2 0 0,1-4 0 16,2-2 0-16,3-2-192 0,1-2-80 0,1-2-16 0,0-2 0 15,-1-2 128-15,1-2 32 0,0-4 0 0,0 0 0 16,-1 0 128-16,-2-2 0 0,-1 1-144 0,1-1 144 16,-4-3 0-16,1-2 0 0,-2-1 0 0,-2 1 0 15,0-1 0-15,-3 0 256 0,-4 0-32 0,-2 6-16 16,0-1 304-16,-2 7 48 0,-3 4 16 0,-1 4 0 15,-1 2-112-15,-3 4-16 0,-2 6 0 0,-3 5 0 16,-3 1-448-16,0 6 0 0,-1 5 0 16,2 2 0-16,2 4 0 0,2 1 0 0,2-1 0 0,4 0 0 15,2 3 0-15,3-1 0 0,2-4-128 0,1 0 128 16,3 2-720-16,1 0-48 0,3 2 0 16,0-4 0-16,-2-2-1584 0,-2-5-320 0,1-3-64 0,-3-3-16 15</inkml:trace>
  <inkml:trace contextRef="#ctx0" brushRef="#br0" timeOffset="28507.17">18329 2025 6447 0,'-9'-15'272'0,"6"8"80"0,1 1-352 0,0-1 0 15,2 7 0-15,3-9 0 0,2-4 4608 0,4 1 832 16,3 0 192-16,4 2 16 0,5 0-3792 0,5 2-752 16,2 1-144-16,5-1-48 0,1 1-544 0,4-1-112 0,1 5-32 0,1 1 0 15,2 4-224-15,-3 5-128 16,-1-3 128-16,-7-1-9200 15,-6 0-1712-15</inkml:trace>
  <inkml:trace contextRef="#ctx0" brushRef="#br0" timeOffset="28868.94">15818 1508 22111 0,'0'0'976'0,"0"0"208"0,0 0-944 0,0 0-240 16,-5 9 0-16,1 0 0 0,0 0 1728 0,0-1 320 0,0 0 48 0,2 2 16 16,-1 2-1424-16,3 0-288 15,1-1-48-15,6-2-16 0</inkml:trace>
  <inkml:trace contextRef="#ctx0" brushRef="#br0" timeOffset="29664.54">19870 1929 20207 0,'0'0'896'0,"0"0"192"0,1-8-880 0,-3 1-208 0,-5 1 0 0,-1-2 0 15,-3-2 1136-15,-4-1 176 16,0 0 32-16,-4 0 16 0,-2 3 48 0,-1 3 0 0,-2 1 0 0,-3-1 0 16,0 1-1024-16,0 1-208 0,-2 1-48 0,2 2 0 15,1 4-128-15,0 2 192 0,2 1-192 0,-2 6 192 0,4 1-192 16,2-1 0-16,6 0 0 15,2 2 0-15,3 0 0 0,4 0 0 0,1-2 0 16,4 0 0-16,4 0 192 0,1 0-192 0,5 4 192 16,2 0-192-16,-1-2 0 0,2-2 0 0,-2 0 0 15,1-2 160-15,0 0-160 0,-2 0 160 0,-2-2-160 0,-3-1 0 16,-1-2 144-16,-4-6-144 0,-1 7 0 0,-3 2 0 16,0 0 0-16,-4 2 0 0,-2-1 0 0,-3 0-192 15,-3 2 192-15,-2-1-192 0,-2-4 64 0,-2-1 0 16,0-2 0-16,1-2 0 0,0 2-176 0,6-1-16 15,2-1-16-15,2-2 0 16,6-4-1456-16,5 4-272 0,7-6-64 0,4-2-8912 0</inkml:trace>
  <inkml:trace contextRef="#ctx0" brushRef="#br0" timeOffset="30313.71">19981 1976 21135 0,'0'0'928'0,"0"0"208"0,0 0-912 0,0 0-224 0,-7 2 0 0,-3 6 0 16,-5-1 1232-16,-1 0 208 0,0 3 32 0,-1 1 16 15,-1 6-160-15,1-1-48 16,0 2 0-16,1-3 0 0,1 1-768 0,3 0-144 0,3-2-48 0,2-2 0 16,2 1-64-16,2-4-32 0,2-1 0 0,1-8 0 15,0 0-80-15,0 0-16 0,8 5 0 0,2-1 0 16,1-2-128-16,0-2 0 0,4-3-160 0,2-1 160 16,2-1-320-16,2-2 16 0,0-4 16 0,0-2 0 15,-3-2-144-15,0 0-16 0,-1-2-16 0,-1 1 0 16,-2 2-64-16,-1 2-16 0,-2 3 0 0,-3 1 0 0,-2 1 224 0,-6 7 64 15,0 0 0-15,0 0 0 0,0 0 448 0,4 12 112 16,-3 1 16-16,1 0 0 0,0 4-160 0,1 0-32 16,-1 0 0-16,1 0 0 0,4-1 0 0,2-6 0 15,2 1 0-15,2-4 0 0,2 4-128 0,2-5 0 16,2-2-160-16,2-2 160 16,3-4-944-16,3-4-80 0,2-1-32 0,1-5 0 15,1-1-704-15,0-1-144 0,-2-3-16 0,-3 0-16 16,-1-1 528-16,-3 0 96 0,0-4 32 0,-4 1 0 0,-1-4 768 0,-1 0 144 0,0-4 48 0,1-2 0 15,-3-5 320-15,0-6 0 16,1 2 0-16,-1 0 0 0,0 3 1024 0,-1 3 288 16,-2 5 48-16,-2 6 16 0,-3 6 400 0,-3 5 80 15,-2 4 0-15,-2 4 16 0,1 4-656 0,-8 11-144 0,-4 0-32 16,-3 10 0-16,-2 7-576 0,-3 0-112 0,-1 6-32 0,-2 3 0 16,-3 2 208-16,0 1 48 0,1 1 0 0,2-4 0 15,-1 3-256-15,2-1-64 0,2 0 0 0,5-3 0 16,2-4-64-16,2-4-32 0,3-3 0 0,3-4 0 15,3-4-160-15,0-3 0 0,2-3-192 0,0-11 192 16,0 0-160-16,8 5 160 0,1-5 0 0,3-4-144 16,1-3 144-16,4 0 0 0,3-4 0 0,2-1 0 15,0-2 0-15,0 0 0 0,0-1-144 0,-1 4 144 16,0 0-160-16,-2 3 160 0,-2 3-208 0,-1 4 80 16,-3 2 128-16,-2 4-208 0,-4 3 80 0,-3 1 128 15,-2 3 0-15,-4 1 0 0,-3 1 0 0,-1 1 0 16,-4-2 0-16,0 0 0 0,-2 0 0 0,-1 1 0 15,-1 1 128-15,-1 0 80 0,-1-2 32 0,0 2 0 0,0 0-64 0,1 0-16 16,-1-4 0-16,-2-4 0 16,-1-1-608-16,4-4-128 0,-1-2-32 0,2-8 0 0</inkml:trace>
  <inkml:trace contextRef="#ctx0" brushRef="#br0" timeOffset="32147.37">20863 2109 8287 0,'0'0'736'0,"8"-4"-592"0,0 0-144 0,0 1 0 0,0 1 1728 0,-1-1 304 15,0-1 64-15,0 0 16 0,-7 4-224 0,5-4-32 16,-5 4-16-16,0 0 0 0,0 0-880 0,0 0-160 16,0 0-32-16,0 0-16 0,-5-2-48 0,-3 2 0 15,-3 0 0-15,0 0 0 0,-4 0-448 0,0 2-80 0,-1 2-32 0,0-1 0 16,2 2-144-16,1 2 0 16,1-1 0-16,3-1 0 0,1-1 0 0,3-1 0 15,5-3 0-15,0 0 0 0,0 0 0 0,3 10 128 16,1-1-128-16,2 1 128 0,2-4-128 0,0 1 0 15,2-1 0-15,2 1 0 0,1-2 0 0,1 1 0 16,1 1 0-16,-4-2 0 0,0 0 0 0,-3 0 0 16,-3 1 0-16,-1 2-176 0,0 3 176 0,-6 4-160 15,-3-2 160-15,-5 0-160 0,-3 1 160 0,-4-1-128 0,-3 1 128 16,-1-2-128-16,-1 0-144 0,0-2-32 0,1-2 0 0,-5 4 0 16,6-6-80-16,7 0 0 0,2-5-16 0,11-1 0 15,0 0-96-15,0 0-16 0,0 0 0 0,4-9 0 16,5-2-592-16,5-2-128 0,4-2-32 0,6-4-4896 15,4-1-992-15</inkml:trace>
  <inkml:trace contextRef="#ctx0" brushRef="#br0" timeOffset="32330.14">21172 2060 23199 0,'0'0'512'0,"0"0"96"0,0 0 32 0,0 0 16 0,0 0-528 0,0 0-128 16,0 0 0-16,-4 8 0 0,-1 0 896 0,-4 1 160 16,-3 3 32-16,1 2 0 0,-2 1-448 0,0 2-64 15,0 1-32-15,2-1 0 16,2-3-272-16,2 0-48 0,2 0-16 0,3-3 0 0,3-2 32 15,3 0 0-15,1-1 0 0,3-1 0 0,1-2-240 0,3 0 0 16,2-5 0-16,3 3 0 16,3 1-352-16,0-4-64 0,3 1-16 0,0-2 0 15,1-2-464-15,-2-1-80 0,-1-1-32 0,-4 0-10912 0</inkml:trace>
  <inkml:trace contextRef="#ctx0" brushRef="#br0" timeOffset="32850.14">21154 2255 13823 0,'0'0'1216'0,"0"0"-960"15,0 0-256-15,0 0 0 0,0 0 1408 0,0 0 224 0,5-7 48 0,3-1 16 16,3-1-640-16,3 0-128 16,-1-1-32-16,5-1 0 0,3 1-336 0,1-2-80 0,2 0-16 0,0 3 0 15,3-1 16-15,-1-1 0 0,-2 2 0 0,0 0 0 16,-3 0 96-16,0 2 0 0,-1 2 16 0,-1 1 0 16,-2 0-32-16,-2 3-16 0,0 0 0 0,-2 1 0 15,-4 0-32-15,0 1 0 0,-1 2 0 0,-8-3 0 16,8 4-256-16,-2 1-48 0,-6-5-16 0,7 8 0 15,-2-2 0-15,0 1-16 0,-5-7 0 0,7 5 0 16,-1 1-176-16,-1 1 0 0,-5-7 0 0,7 7 128 16,-1-1-128-16,0 1 128 0,-6-7-128 0,6 6 128 15,-1 1-128-15,-5-7 0 0,0 0 0 0,3 7 128 0,-2 1-128 16,-1 1-256-16,-4-1 64 0,-1 3 16 0,-3 2-80 0,-1 1 0 16,-1 0-16-16,-1 3 0 0,0-4 80 0,0 0 32 15,1-1 0-15,1 1 0 0,1-2 160 0,2 0-160 16,6-3 160-16,0-1-160 0,0-7 160 0,3 5 0 15,-3-5 0-15,8 2 0 0,1 0 0 0,1-1 144 16,1-2-16-16,2-2-128 0,1-1 0 0,2 0-144 16,0-1-16-16,1-1 0 0,3-1-32 0,0-2 0 15,-2-3 0-15,0-1 0 0,2-1 48 0,0-2 0 16,-1 1 0-16,1-1 0 0,-2 0 144 0,-1 2 0 16,-1 1 128-16,-5 4-128 0,-2-2 0 0,-2 3 0 15,-5 2 0-15,-2 6-192 0,0 0 464 0,0 0 96 16,0 0 16-16,-5 5 0 0,-1 3-208 0,-1 4-48 15,-1 2 0-15,2 2 0 0,-1 1-128 0,2 0 0 16,1 0 0-16,3 0 0 0,1-3 0 0,3 0 0 0,2-2 192 0,3-2-64 16,1-2-128-16,4 1 0 15,4-2 0-15,2 1-176 16,2-6-320-16,1-2-64 0,-1-5-16 0,-1-3 0 16,-2-6-2256-16,-1-2-464 0,9-20-96 0,-14 6 0 0</inkml:trace>
  <inkml:trace contextRef="#ctx0" brushRef="#br0" timeOffset="33531.24">21956 1950 11967 0,'0'0'528'0,"0"0"112"16,0 0-512-16,0 0-128 0,0 0 0 0,0 0 0 16,0 0 2176-16,5-6 416 0,2 0 80 0,0 2 16 0,4 0-1232 0,2 3-240 15,0 1-64-15,5 0 0 0,2 2-448 0,1 1-112 16,-1 1-16-16,3-1 0 16,-2-2-304-16,-1 1-64 0,1 1-16 0,-1 1 0 15,-3 1-64-15,0 2-128 0,-2-1 176 0,-3 5-176 0,-4-1 128 0,-4 6-128 16,-6 3 0-16,-3 5 0 0,-5 3 192 0,-6 6-64 15,-3 5 0-15,-6 5-128 0,-5 5 176 0,-5 3-176 16,-6 2 160-16,-2 3-160 0,-1 3 0 0,0-1 0 16,1 6 0-16,3-5 0 0,5 0 0 0,4-3 128 15,4-3-128-15,6-5 0 0,4-8 0 0,2-7 0 16,4-4-176-16,3-5 176 0,3-6-256 0,1-5 64 16,1-1 0-16,2-7 16 0,1-5 176 0,0 0-160 15,4-5 160-15,4-5-160 0,-1-5 160 0,3-2-128 16,0-5 128-16,2-3-128 0,2-8 128 0,2-1-160 0,1-5 160 0,2-1-160 15,1-7 160-15,3 1 0 16,3-4 160-16,4 3-160 0,3 0 0 0,1 2 128 16,-2 0-128-16,1 4 0 0,-3 5 256 0,-1 3 0 0,-3 5 0 0,-2 1 0 15,3 5 80-15,-3 1 32 0,-2 6 0 0,1 2 0 16,-4 1-80-16,2 4-16 0,-1 4 0 0,-3-1 0 16,-3 4-112-16,-4 1-32 15,-1 1 0-15,-9-1 0 0,0 0-128 0,-1 9 128 0,-4 2-128 0,-4 2 128 16,-4 0-128-16,-2 1-272 0,-2 2 64 15,1 1 16-15,-1-2 192 0,1-2-144 0,2-2 144 16,2-1-128-16,1-1 128 0,5-1 0 0,2-3 0 0,4-5 128 16,0 0-128-16,0 0-160 0,10 3 160 0,5-4-208 15,2-5 16-15,4-3 0 0,3-2 0 0,4-2 0 0,3-6-160 0,3 0-32 16,2-2 0-16,2-1 0 0,0-2 208 0,-1 1 48 16,-4-6 0-16,0-2 0 0,-3-1 128 0,-1 1 0 15,-1-4 0-15,1 1 0 0,0-1 304 0,-2 1-16 16,-1 1 0-16,-1 5 0 15,-3 3 224-15,-4 5 64 0,-2 3 0 0,-4 6 0 0,-4 4 256 0,-8 7 48 16,0 0 16-16,-2 8 0 0,-4 5-464 0,-5 7-96 16,-2 4-16-16,-4 5 0 0,-4 5-320 0,-1 4 0 15,-1 2 0-15,-1-2 0 0,2 4 0 16,3 1 0-16,2-5 0 0,2-1 0 0,5 1 128 0,2-4-128 16,3-4 128-16,4-5-128 15,1-6-384-15,4-2-160 0,-2-5-32 0,3 1 0 16,3 3-64-16,-1-3 0 0,-1-7-16 0,-1-2 0 15,1-6-560-15,-6 2-128 0,0 0 0 0,2-11-11520 0</inkml:trace>
  <inkml:trace contextRef="#ctx0" brushRef="#br0" timeOffset="33681.24">22462 2059 26319 0,'0'0'576'0,"0"0"112"0,0 0 16 0,0 0 64 0,5-5-624 0,4 1-144 0,3-2 0 0,5 2 0 15,4 0 1344-15,2-2 224 0,3 3 48 0,3 0 16 16,0 0-896-16,3 1-176 0,3 0-48 0,2 0 0 15,1-3-320-15,1 2-64 0,2 2 0 0,1 1-128 16,1-3 0-16,-1 6 0 0,2 1 0 0,-5 0 0 16,-6-1-2944-16,-4 0-608 0</inkml:trace>
  <inkml:trace contextRef="#ctx0" brushRef="#br0" timeOffset="34950.33">22869 2478 18655 0,'10'-8'400'0,"-4"1"96"0,4 1 16 0,1-3 16 0,2 1-528 0,2-1 0 16,2 0 0-16,1-2 0 0,1-2 288 0,1 0-48 15,1-1-16-15,0-1 0 0,-2 1-32 0,-2 1 0 16,-1 1 0-16,-2-1 0 0,-1-2-192 0,-1 2 0 16,-2 1 128-16,0 1-128 0,-3 1 192 0,1 1 0 15,-1 1 0-15,-2 3 0 0,0 0 208 0,-5 5 48 16,0 0 0-16,0 0 0 0,0 0-208 0,0 0-48 0,0 0 0 0,0 0 0 16,0 0-192-16,8 9 176 15,-2 0-176-15,1-1 160 0,-2 1-160 0,0 1 0 0,-5-10 0 0,6 9 0 16,-2 2 0-16,-2-1 160 0,2-1-32 0,-1 2-128 15,-1 1 304-15,0-2-48 0,-1-1-16 0,-2 3 0 16,-2-2 144-16,-1-1 48 0,-2-1 0 0,-2 1 0 16,-1-2-432-16,-4-2-224 0,-3-1 32 0,0-3 0 15,-1 1-576-15,-1-4-128 0,-3 0 0 0,3-2-16 16,0 0 352-16,2 0 80 0,2-1 16 0,2 1 0 0,3-5 336 0,2 3 128 16,3 3 0-16,4 3-144 0,0 0 336 0,0 0 80 15,0 0 16-15,0 0 0 0,0 0-160 0,11 1-128 16,-1 0 192-16,1 0-192 15,-2-1 320-15,1 3-64 0,3 0 0 0,2 2 0 0,0-1 208 0,2-2 48 16,3 2 0-16,1-1 0 0,1 1 0 0,1 0 0 16,1-3 0-16,1 0 0 0,1-1-512 0,1 2-128 15,2-4-16-15,2-2-11504 0</inkml:trace>
  <inkml:trace contextRef="#ctx0" brushRef="#br0" timeOffset="37534.32">24231 2311 6447 0,'0'0'576'0,"0"0"-576"0,0-15 0 0,8 9 0 16,0-2 2160-16,-2 2 320 0,-1-1 64 0,0-1 16 16,1-1-1232-16,-1 1-240 0,-1 2-64 0,0-3 0 15,-3 1-336-15,0 1-80 0,1 1-16 0,-2-1 0 16,-2 1-128-16,1 1-16 0,0-2-16 0,-3 2 0 16,-1 1-48-16,-3 3-16 0,-3-1 0 0,-3 4 0 0,-2 0-240 0,-3 2-128 15,-7 5 128-15,-2 2-128 0,-2 3 0 0,0 4 0 16,-1 0-160-16,1 5 160 0,3 0-128 0,1 1 128 15,0-1 0-15,3-2 0 0,5-3 0 0,3-1 0 16,1-1 0-16,5-3 0 0,3-4 240 0,2-1 48 16,4-8 16-16,0 0 0 0,5 9-80 0,3-3-16 15,1 0 0-15,5-5 0 0,3-2-80 0,6-1 0 16,1-4-128-16,4-1 192 0,3-1-400 0,2-1-96 16,2-1-16-16,-1-2 0 0,-2-1 320 0,-3-1 0 0,-2-4 0 15,-3-1 144-15,-5 1-144 0,-2 1 0 0,-4 1 0 0,-1 3 0 16,-3 2 128-16,-2 2-128 0,-3 1 128 0,-4 8-128 15,1-6 368-15,-1 6-16 16,-5-6 0-16,1 2 0 0,-1 7-64 0,-2 3-16 16,1 3 0-16,-1 6 0 0,1 0-272 0,-1 2 0 0,0 2 0 15,5-1-144-15,-1-3 144 0,3 1 0 0,3-3 0 16,2 1-128-16,3-1 128 0,1-1 256 0,0-3-64 16,2-1-16-16,0 0-176 0,2-3 0 0,0 0 0 0,0-1-176 15,2-4-176-15,-2-2-32 0,0-1-16 0,0-1 0 16,0-1-416-1,0 0-80-15,0-4 0 0,0-2-16 0,1-1-464 0,-2 1-96 16,-1-4 0-16,-2-2-16 0</inkml:trace>
  <inkml:trace contextRef="#ctx0" brushRef="#br0" timeOffset="37971.18">24532 2171 21023 0,'0'0'448'0,"0"0"112"0,0 0 16 0,0 0 16 0,0 0-464 0,0 0-128 16,0 0 0-16,0 0 0 0,0 0 832 0,0 0 160 16,-1-4 32-16,1 4 0 0,0 0-576 0,0 0-128 15,0 0 0-15,11 6-16 0,1-3-304 0,-1 3 160 16,-1 0-160-16,1 1 128 0,-1-1 64 0,-1 3 0 15,-1-1 0-15,-3 3 0 0,-2-1 32 0,-2 2 16 16,-2 1 0-16,-3 1 0 0,-3 1-48 0,1-2 0 16,-2 0 0-16,0 0 0 0,-1-2-32 0,1 1-16 15,2-1 0-15,-1-1 0 0,3-1-16 0,2 0 0 16,0-1 0-16,2-8 0 0,3 8 96 0,-3-8 16 16,6 8 0-16,4-3 0 0,0-4-112 0,3 2 0 15,3-3-128-15,3 2 192 0,6 2-192 0,1-2-192 0,0-2 48 0,-1-4 0 16,1-3-48-16,-1-1 0 15,-2-3 0-15,1-1 0 0,-1 0 192 0,1-1-160 0,-1 0 160 0,1-1-160 16,-4-3 160-16,1 1-128 0,0 1 128 0,-1 0-128 16,-3 2 128-16,-2 0 144 0,-2 0-16 0,-4 1-128 15,-2 2 0-15,-3 1 0 0,-3 2 0 16,-2 1 0-16,-3-1 0 0,-3 1 0 0,-2 3-192 16,-1 2 192-16,-1 1-160 0,-2 1 160 0,-1 2-160 0,-2 1 160 15,1 1 0-15,-1 3-144 0,2-1 144 0,-1 3 0 16,2-1 0-16,2 0 0 0,0 0 0 0,3 3 0 15,2 1 0-15,2 0 0 0,1 1 0 0,3 2 0 16,2-4 0-16,2 1 0 0,2-2 192 0,3 2-64 0,3-4 64 16,4 1 32-16,3-1 0 0,5 1 0 0,0 1-224 15,6 0 0-15,6-4-144 0,4 1 144 16,2 2-1824 0,1-3-272-16</inkml:trace>
  <inkml:trace contextRef="#ctx0" brushRef="#br0" timeOffset="39173.18">25540 2459 21183 0,'0'0'1888'0,"0"0"-1504"16,0 0-384-16,6-2 0 0,2-5 624 0,1 1 48 16,2-3 16-16,3-3 0 0,3 1-304 0,4 0-64 15,2 0-16-15,7-4 0 0,4 0-64 0,1-3-16 16,1-1 0-16,-4-2 0 0,-2 0-224 0,-1-5 128 15,-2 2-128-15,-2-1 0 0,-2-2 0 0,1 2 0 16,-2 1 0-16,-2-3 0 0,-5 3 144 0,-2 2-144 16,0 2 128-16,-2 3-128 0,-2 3 256 0,-3 1-48 15,-2 6 0-15,-2-2 0 0,-4 1 352 0,0 4 64 16,2 4 16-16,-9 7 0 0,-3 2-480 0,-2 9-160 16,-2 3 0-16,-4 5 144 0,-2 7-144 0,-3 3-192 15,-1 2 32-15,-2 5 16 0,-4 3 144 0,0-1 0 16,-2 2-144-16,1 0 144 0,3 0 0 0,3-1 0 15,5-3 0-15,4-2 0 0,3-1 0 0,6-5 192 16,4-5-64-16,4-4 0 0,3-5-128 0,5-6 0 0,0-2 144 0,5-2-144 16,4-1 0-16,2-5 0 0,2-5 0 0,-2-2 0 15,0-3 128-15,-1-4-128 0,0-5 128 0,0 0-128 16,-1 0 0-16,-1-3-256 0,-4-3 32 0,-3-1 16 31,-3 2-208-31,-1-5-32 0,0 2-16 0,-4 1 0 0,-3-2 64 0,-2 2 16 0,0 0 0 0,-3 3 0 16,0 0 240-16,1 2 144 0,2 4-160 15,0-1 160-15,0 3 0 0,0 2 192 0,-1 3-16 16,6 5 0-16,-2-7-176 0,2 7 128 0,0 0-128 0,0 0 128 16,0 0-128-16,8-2-256 0,1-1 64 0,2 4 16 0,2 3 176 0,0-2 176 15,2 0-48-15,-1 1 0 16,2-3 144-16,1-3 32 0,0 2 0 0,1 0 0 16,2-1-112-16,-1 0 0 0,-1 0-16 0,2 2 0 0,-2-1-16 15,0 1 0-15,-2-1 0 0,-3 1 0 0,-3-4-160 0,-2 4 128 16,-8 0-128-16,0 0 128 0,0 0 0 0,0 0 0 15,0 0 0-15,-1 12 0 0,-3 1 80 0,-2-3 16 16,-1 2 0-16,2 0 0 0,0-1-224 0,1 0 0 16,1-1 0-16,2-1 0 0,1-9 144 0,0 0-144 15,4 8 128-15,2 0-128 0,-6-8 144 0,11 4-144 16,-1-2 160-16,2 0-160 0,1-2 128 0,1-2-128 16,-1 0 0-16,2-3 0 0,-1-1 0 0,0 0 0 15,-1-1 0-15,0-2 0 0,0 1 0 0,-3-1-192 0,-3-2 192 16,-1-1-208-16,-4-4 0 0,1-1 0 15,-2-4 0-15,-2 2 0 0,-3-2 208 0,0 1-192 16,1 2 192-16,-1 4-192 0,-1 1 192 0,0 1 0 16,1 3 0-16,1 2 0 0,1 5 0 0,2 2 0 15,-4-4 0-15,4 4 0 0,0 0-128 0,0 0 128 16,0 0-208-16,0 8 80 0,0-8 128 0,4 10-208 0,2-1 80 0,4-2 128 16,0 1 0-16,2-2 0 15,-1-2 192-15,4 0-64 0,0 1 64 0,1-1 0 0,1-4 0 16,0-1 0-16,0-1-192 0,0 1 0 0,0 0 0 0,1 0 0 15,2-1 0-15,-1 1-144 0,2 1 144 0,-1 1-160 16,-2 2 160-16,0 1-192 0,-1 0 192 0,-3 0-192 16,-1 1 192-16,-2-4 0 0,-3 2 0 0,-8-3 0 0,0 0 0 0,0 0 0 15,0 0 128-15,0 8-128 16,-3-2 400-16,3-6 16 0,-4 8 0 0,0 0 0 0,-1-2-416 0,1-1 128 16,4-5-128-16,-3 8 0 0,3-8 0 0,3 8 0 15,2-1 0-15,4-2 0 0,4-1 128 0,6 0-128 16,3-2 128-16,7 1-128 0,3-1-176 0,3 4-112 15,2-2-32-15,-1 1 0 16,0-3-1584-16,-4 2-320 16,-1-6-64-16,-3 0-16 0</inkml:trace>
  <inkml:trace contextRef="#ctx0" brushRef="#br0" timeOffset="39952.83">27656 2337 25967 0,'-2'-9'576'0,"1"0"112"0,0 1 16 0,-2-1 32 0,1 3-592 0,-2-1-144 0,-1-1 0 0,-2 1 0 0,-3 3 720 0,-1 3 112 16,-1 6 32-16,-1 3 0 0,-1 5-432 0,-2 5-96 16,-3 2-16-16,-1 1 0 0,-1 0-320 0,2 1-160 15,1-4 16-15,2 0 0 0,3-2 144 0,2-2 0 16,6-3 0-16,4-2 0 0,1-9 0 0,0 0 0 16,9 5 128-16,5 0-128 0,5-1 0 0,0-4 0 15,1-5 0-15,2-2-128 0,1-4-48 0,2-2 0 0,3-3 0 16,-1-1 0-16,0-1-128 0,2-2-16 15,0-1-16-15,-1 1 0 0,0-4 96 0,-1-1 32 16,-1-1 0-16,-1 0 0 0,-2 0 208 0,0 1 0 16,-5 1 0-16,-3-1 0 0,-3 4 0 0,-3 4 0 15,-2 3 0-15,-3 3 0 0,-4 1 144 0,-3 3 80 16,-3 2 16-16,-5 8 0 0,-1 3-64 0,-3 7-16 16,-3 3 0-16,-2 5 0 0,-2 4-160 0,0 2 0 0,-2 4 0 0,2 2 0 15,3-3 0-15,0-2 0 0,2 2 0 16,3-1 128-16,2 0 80 0,4-6 16 0,2-2 0 0,5-1 0 0,2-2-32 0,3-2-16 15,0-3 0-15,2-2 0 0,5-4-176 0,2-2-144 16,1-2 144-16,4-3-208 16,4-2-240-16,2 1-64 0,2-3 0 0,1-1 0 15,2 0-512-15,0-3-96 0,-2 0-32 0,-2-2 0 16,-3-1 448-16,-1 1 64 0,-5-3 32 0,-2 0 0 0,-1 2 432 16,-4 2 176-16,0 3-128 0,-4-2 128 15,-5 8 400-15,0 0 176 0,0-7 16 0,-3 1 16 16,-4-1 288-16,-1 6 48 0,0 4 16 0,1 3 0 0,-1 1-592 0,0 2-112 15,0 1-32-15,4 2 0 0,2 1-96 0,4-1-128 16,5 3 176-16,3-4-176 16,-1-1-320-16,2-2-160 0,-1-3-32 0,2 0-16 15,0-1-1008-15,-1-4-192 0,4 0-32 0,-4-4-16 0</inkml:trace>
  <inkml:trace contextRef="#ctx0" brushRef="#br0" timeOffset="40752.97">28203 2311 21183 0,'0'0'464'0,"0"0"112"0,0 0 0 0,0 0 16 0,0 0-464 0,0 0-128 16,2 6 0-16,-2-6 0 0,0 0 128 0,6 7 0 16,2-1 0-16,1 0 0 0,3-4 192 0,2 1 64 0,3-3 0 0,3-3 0 15,2 1-384-15,3-2 0 0,2-2 0 0,3-1 0 16,1-4 0-16,-1-1 0 0,-2-1 0 0,-2-1-128 16,-3-2 128-16,-1 1 0 0,-2-2 0 0,-2-1 0 15,-1-3 0-15,-3 1 176 0,-2-1-48 0,0 2 0 16,-2-1 0-16,-1 3 0 15,-2 4 0-15,-3 3 0 0,-2 2 432 0,-2 3 80 0,-2 0 0 16,-3 7 16-16,-3 6-128 0,-3 6-16 0,-4 5-16 0,-3 5 0 16,-5 8-368-16,-1 3-128 0,-5 4 0 0,-4 3 0 15,-3 1 320-15,-2 2-16 0,1 2-16 16,2-1 0-16,3 1-32 0,4-2 0 0,5 0 0 0,3-2 0 16,3-2 0-16,4 0-16 0,4-5 0 0,3-4 0 15,2-4-384-15,1 0-80 0,3 0-16 0,1-5 0 16,3-6-368-16,-1-7-80 0,0-4-16 0,-3-6 0 15,6-1-256-15,2-4-48 0,0-7-16 0,0-3 0 16,-2-8 256-16,-1-4 64 0,-1-4 0 0,0-4 0 16,0-3-176-16,0-1-16 0,1 0-16 0,2 2 0 0,-1 3 912 0,1 4 144 15,-1 4 48-15,1 1 16 0,-1 3 864 0,1 4 160 16,-2 4 48-16,2 3 0 0,-1 3-576 0,-1 3-96 16,3-1-32-16,2 2 0 0,4 2-48 0,2 2-16 15,5 2 0-15,3-1 0 0,2 0-64 0,3-1-32 16,1-2 0-16,1-4 0 0,0 0-160 0,2-3-48 15,-1-2 0-15,4 1 0 0,-1-2-48 0,1 2-16 16,1-5 0-16,-1 2 0 0,-1-1 96 0,-1-3 16 16,-1 0 0-16,-4 0 0 0,-3 0-256 0,-4-2 144 15,-3-1-144-15,-2 3 128 0,-4 2 0 0,-5 3 0 16,-4 3 0-16,-4 1 0 0,-4 5 368 0,-2 6 64 0,-6 3 16 0,-4 5 0 16,-7 6-304-16,-3 6-48 0,-6 3-16 0,-1 7 0 15,-4 2-208-15,1 4-288 0,0 3 64 0,2 1 16 16,3 0 208-16,4-1 0 0,2 3 0 0,4-4 0 15,4-2 0-15,5-3 0 0,5-4 192 0,1-4-192 16,5-2 0-16,1-6 0 0,1-3 0 0,3-4 0 16,2-5 0-16,-1-3 0 0,-5-5 0 0,10 0 0 0,1-3 0 0,-1-1 0 15,-1-6 0-15,0-2 0 16,0-2-160-16,1-3-32 0,-1-3-16 0,-1-2 0 16,-2-1-368-16,1-3-80 0,-4-2-16 0,0-2 0 15,-2 3 160-15,1 1 48 0,-2 0 0 0,0 2 0 0,-2 5 272 0,2-1 48 16,-1 5 16-16,-2 4 0 15,1 2 304-15,1 0 64 0,-1 0 16 0,2 0 0 0,0 9-256 0,0 0 0 16,0 0 0-16,0 0-160 0,4 9 160 0,3-1 0 16,-1 2 0-16,3 2 128 0,3-3 96 0,2 1 32 15,3-2 0-15,3 1 0 0,2 2-128 0,3-1-128 16,1-1 176-16,3-1-176 0,-1-1-128 0,1-1-144 16,-2 1-32-16,1-2 0 15,-3 0-800-15,-3-2-176 0,-3-1-16 0,-2-4-10544 0</inkml:trace>
  <inkml:trace contextRef="#ctx0" brushRef="#br0" timeOffset="41859.83">29108 2531 11055 0,'0'0'976'0,"0"0"-784"16,0 0-192-16,0 0 0 0,0 0 2496 0,8-1 464 0,1-1 96 0,3-1 16 16,0-1-1824-16,1 0-352 0,1 0-80 0,4-3-16 15,-1 1-288-15,3-1-48 16,2-1-16-16,0 1 0 0,-1-1-176 0,0-1-32 15,-2 0-16-15,-2 1 0 0,-1-1 64 0,-3 1 16 0,-1 1 0 0,-5 1 0 16,1 1-128-16,-8 5-32 0,0 0 0 0,0 0 0 16,0 0-144-16,-8-6-272 0,-2 5 64 0,-3 1 16 15,-1 0 16-15,-2 3 16 0,-1 2 0 0,1 3 0 16,-1 1 160-16,2-3-160 0,-1 2 160 0,3 3-160 0,0 0 160 16,3-3 0-16,2 3 0 0,3-1 0 0,1-1 0 0,2 0 144 15,2-9-16-15,3 11-128 0,-3-11 256 0,7 7-64 16,0 1-16-16,2-1 0 0,2-6-176 0,1 2 0 15,2-1 0-15,3-4-176 0,2-1 176 0,2 2 0 16,1-4-144-16,2 1 144 0,-1-2 0 0,2 0 0 16,1 1-144-16,0 1 144 0,2-3 0 0,-2 2 0 15,-1 0 0-15,-1 0 0 0,-1 1 224 0,-3-1 0 16,0-1 0-16,-2 0 0 0,-2 2 64 0,-3 1 16 16,-1-1 0-16,-1 3 0 0,-2 0 96 0,-1 1 32 15,-8 0 0-15,0 0 0 0,0 0-240 0,7 6-32 16,-7-6-16-16,4 7 0 0,-4-7 112 0,0 10 0 15,-2-2 16-15,1 1 0 0,-2 0-144 0,1-1-128 16,2-8 192-16,-3 9-192 0,3-9 128 0,0 8-128 16,0-8 0-16,0 0 0 0,0 0 0 0,5 7 0 15,2 0 0-15,2-1 0 0,2-4-256 0,0 2-16 0,4 0 0 0,0-3 0 16,2-1 80-16,3-1 32 16,2-2 0-16,3 1 0 0,-1-3-96 0,3 1 0 15,0 0-16-15,-1-3 0 0,0-1 80 0,-2 1 32 0,-2-1 0 0,-3 1 0 16,0 1 16-16,-4-5 0 0,-2 2 0 0,-2 1 0 15,-4-1 144-15,-1-1-128 0,-4 1 128 0,0 0-128 16,-2 9 128-16,-4-8 256 0,-5-4-64 0,-1 4-16 16,0 3 80-16,-2 2 0 15,-2 3 16-15,-2 3 0 0,-1 1-272 0,0 5 0 0,0 3 0 0,2-2 0 16,0 1 0-16,2 2 0 0,2 0 0 0,-1 0 0 16,5-4 0-16,2 1-144 0,0 1 144 0,1 0 0 15,3 0 0-15,1-1-128 0,1-2 128 0,2 1 0 16,2 2-192-16,1-2 64 0,2-5 0 0,1 0 0 15,3-2-80-15,2 0-16 0,3-2 0 0,3 0 0 16,1-2 64-16,0 1 16 0,1-4 0 0,0 1 0 16,-1-3-96-16,0 0-16 0,0-1 0 0,-3 0 0 15,-1 1 64-15,-2-2 16 0,1 1 0 0,-2 1 0 0,-1 0 176 0,-1 2 0 16,-3 1 160-16,-1 1-160 0,-8 3 448 0,0 0-16 16,0 0 0-16,0 0 0 0,0 0 16 0,0 0 0 15,0 0 0-15,0 0 0 0,-4 8-176 0,0 1-16 16,-1 0-16-16,1-1 0 0,2 1-240 0,-1-2 144 15,0 1-144-15,3-8 128 0,0 0-128 0,0 0 0 0,0 0 144 0,0 0-144 16,3 8 0-16,-3-8 0 16,6 5 0-16,1-3 0 0,-7-2-176 0,9-2 0 15,2-1 0-15,0-1 0 0,1 0-80 0,0-1-32 16,1 0 0-16,0 1 0 0,0 1 96 0,0 3 32 0,-1 3 0 0,-2 1 0 16,-2-2 160-16,-2 5-208 0,0 1 80 0,-1 1 128 15,0-1 0-15,0 1 0 0,-1-3 0 16,3 2 0-16,2-3 128 0,1-1-128 15,2-1 192-15,4-2-64 0,3-2-128 0,5-2 0 0,2-2 0 16,1-1 0-16,0-1-240 0,1-2-80 16,-1-3 0-16,-1 1-16 0,-2-1 16 0,-1-1 16 0,-1-2 0 0,-2 0 0 15,-3 0 304-15,0-4 0 0,-1-3 0 0,-1 0 0 16,-1-3 0-16,0 1 128 0,0 2-128 0,-4 4 192 16,-2 2 320-16,-3 5 64 0,-1 1 16 0,-2 5 0 0,-2 5 224 0,0 0 32 15,-8 5 16-15,-3 6 0 0,-3 3-560 0,-2 4-112 16,-3 5-32-16,2 1 0 0,1 1-160 0,3 1 0 15,1 0 0-15,3 2 0 0,4 0 0 0,2 0 0 16,2-2 0-16,1 0 0 0,3-5-304 0,1-2 16 16,1 2 0-16,1-5 0 15,0-3-688-15,-1-4-144 0,-1-4-32 0,-4-5 0 16,0 0-544-16,0 0-112 0,1-10-32 0,-2-2-5504 16,-3-4-1104-16</inkml:trace>
  <inkml:trace contextRef="#ctx0" brushRef="#br0" timeOffset="41979.83">30723 2500 2751 0,'-10'-11'256'0,"-3"4"-256"0,0-3 0 0,1 3 0 0,2-1 3584 0,2-1 656 15,1 3 144-15,7 6 32 0,2-9-2048 0,3 3-416 16,5-3-80-16,7 2-16 0,4 3-896 0,4 3-176 16,2 1-32-16,6-1-16 0,5-1-80 0,2 2-16 15,2 3 0-15,1 0 0 0,1 0-304 0,-2 1-64 16,-3 0-16-16,-2 3 0 0,-5-3-112 0,-1 1-16 0,-3 1-128 0,-9 0 192 31,-3-4-1008-31,-7 1-208 0,-9-3-32 0</inkml:trace>
  <inkml:trace contextRef="#ctx0" brushRef="#br0" timeOffset="42261.56">28581 2003 11055 0,'0'0'976'0,"0"0"-784"0,0 0-192 0,-6 8 0 0,-5-2 2352 0,2 1 416 16,2 5 96-16,0-3 16 0,0 3-1104 0,1-2-224 15,-2 3-32-15,2 0-16 0,-1-1-768 0,1 1-160 16,0 0-16-16,-1 1-8832 15,-5-1-1776-15</inkml:trace>
  <inkml:trace contextRef="#ctx0" brushRef="#br0" timeOffset="44939.28">2671 3381 10127 0,'-21'0'896'0,"12"8"-704"15,-1 2-192-15,-3 5 0 16,-3 3 1664-16,-1 2 288 0,-2 0 64 0,-1 3 16 16,-1 0-1136-16,0 0-208 0,-2 2-48 0,2 0-16 15,2-3-112-15,3 2 0 0,0-7-16 0,6 0 0 0,1-2 0 16,2-3 0-16,-1-3 0 0,4-2 0 0,4-7 32 0,0 0 16 16,0 0 0-16,0 0 0 0,0 0-224 0,7-8-32 15,2-1-16-15,2-4 0 0,3-3-448 0,3-1-80 16,1 0-32-16,2-1 0 0,4-2 32 0,2-1 0 15,2-1 0-15,1 0 0 0,-2-1 128 16,0 0 128-16,-1 1-192 0,-2 3 192 0,-3-1-192 0,-3 2 192 16,-1 0-192-16,-1 5 192 0,-2 3-128 0,-2 7 128 15,-3-1 0-15,-3 5 0 0,1 3 0 0,-7-4 256 16,-2 12-32-16,0 1 0 0,-3 4 464 0,-3 0 80 16,-4 3 32-16,0 3 0 0,-1-3-272 0,0 1-48 15,-1-2-16-15,1-1 0 0,-1-4-192 0,3 0-32 16,2 0-16-16,2-3 0 0,4-4-32 0,1 1-16 15,4-1 0-15,-2-7 0 0,0 0-48 0,7 4 0 16,3-1 0-16,1-3 0 0,1-3-128 0,2-1-272 16,2-1 64-16,1-1 16 15,0-1-208-15,1-5-48 0,0 1 0 0,1-1 0 16,-1 4 16-16,0-4 0 0,-1 3 0 0,-3 3 0 0,-2 1 208 0,-1 1 32 0,-4 1 16 0,-7 3 0 16,0 0 176-16,0 0 144 0,0 0-16 0,0 12-128 15,-2-1 688-15,-1 5 16 0,1-2 16 0,-1 1 0 0,-1-1-368 0,3-3-80 16,1 0-16-16,4-2 0 0,1-1-112 0,3-3-16 15,2 1-128-15,3-6 192 0,2 0-192 16,0-6 0-16,1 3 0 0,1-1 0 16,1-5 0-16,0 2 0 0,1-1 0 0,-3-1 0 15,0 0 0-15,0 0 0 0,-2 0 0 0,-2 0 0 16,-3-1 0-16,-4 3 0 0,-4-4 0 0,-1 2 144 0,-1 0-144 0,-4 1 0 16,-3 0 0-16,-1 0 0 0,-4 2 0 0,-1 2 128 15,-2 0-128-15,-1 4 0 16,-1 0 0-16,1 1 0 0,1 2 0 0,2 1 0 0,1-1 0 15,2 0-144-15,2 1 144 0,3 0-160 16,6-4-288-16,-2 7-64 0,4 2-16 0,2-3 0 16,3 1-576-16,4-1-112 0,3 1-32 0,4 2-6448 15,2-2-1296-15</inkml:trace>
  <inkml:trace contextRef="#ctx0" brushRef="#br0" timeOffset="45342.49">3527 3575 17503 0,'26'-1'384'0,"-13"-2"64"0,1-2 32 0,0-1 32 0,-1-2-512 0,-1 0 0 15,-1-1 0-15,-2 1 0 0,-3 2 1168 0,-2-5 144 16,-4 1 32-16,-3 1 0 0,-4 0-384 0,-2 1-80 16,-3 2-16-16,-1 4 0 0,-2 2 0 0,-3 1 0 15,-3 0 0-15,-1 5 0 0,-1 4-320 0,-2 3-64 0,3 3-16 16,0 2 0-16,-2 2-128 0,5-1-16 16,2 1-16-16,4-2 0 0,1-1-48 0,5-3-16 0,5-2 0 0,3 0 0 15,4-2-96-15,2-2-16 0,1-3 0 0,2-1 0 16,3-1-128-16,3-6 0 0,1-1-160 15,2-2 160-15,1-3-240 0,2-1 48 0,1-1 16 0,3-2 0 16,2-3-176-16,-1 2-32 0,1-3-16 0,-1 0 0 16,-2-1 144-16,1 1 16 0,-1-3 16 0,-3-1 0 15,-3 2-32-15,0-5-16 0,-1-1 0 0,-1-2 0 0,-2-3-48 16,1 0 0-16,0-1 0 0,-3-1 0 16,-2 1 128-16,-1 5 0 0,-3 0 16 0,-1 9 0 0,-2 4 176 0,-4 4-128 15,-4 4 128-15,-2 3-128 0,0 4 656 0,-5 4 144 16,-3 9 32-16,-3 5 0 0,-1 5-176 0,-2 5-16 15,-2 5-16-15,0 2 0 0,0-1-112 0,2 1-32 16,2-2 0-16,4-2 0 0,2-3-48 0,5 0-16 16,4-4 0-16,4 0 0 15,3-3-288-15,4-3 0 0,1-3 0 0,4 0 0 16,5-4-1696-16,2-2-240 0,2-1-48 0</inkml:trace>
  <inkml:trace contextRef="#ctx0" brushRef="#br0" timeOffset="48125.42">3849 3734 7359 0,'0'0'656'0,"0"0"-528"16,0 0-128-16,0 0 0 0,0 0 2816 0,0 0 544 15,-10-17 96-15,10 17 32 0,0 0-1760 0,0 0-336 16,0 0-80-16,7-10-16 0,2 1-816 0,3 0-160 15,1 0-48-15,0 0 0 0,1-1-128 0,-2 4-16 16,1-2-128-16,1-1 192 0,2-3-192 0,1 2 144 16,0 1-144-16,0-4 128 0,0 1-128 0,0 1 160 15,-3 1-160-15,-2 0 160 0,0-1-160 0,-2 5 128 16,-2-6-128-16,-3 3 128 0,0 1-128 0,-2 0 0 0,-3 8 0 0,0 0 0 16,-5-5-192-16,-3 0 192 0,-1 0-192 0,-3 3 192 15,-1 4 0-15,-1 1 0 0,-3 3 0 0,-6 5 0 16,4 4 128-16,1 3-128 15,-2 4 128-15,2 2-128 0,3 2 160 0,5-3-160 0,1-1 192 0,4-1-192 16,1 0 272-16,5-3-48 0,4-1-16 0,2-4 0 0,-1-2-48 0,1-5-16 16,3-6 0-16,1 2 0 0,3-2-144 0,2-2-192 15,2-2 32 1,3-2 16-16,2-2-112 0,3-2-32 0,2-2 0 0,2-1 0 31,0 0-96-31,1-6-32 0,0 1 0 0,2-1 0 0,-1-1 192 0,0 3 32 0,-2-6 16 16,0 1 0-16,1 1 176 0,-2-2 0 0,-3 4 0 0,-1 2 0 15,-2 4 0-15,-2 5 0 0,-3 2 0 0,-2 0-128 16,-3 5 432-16,-3 2 80 0,-2 5 32 0,-1 0 0 0,-5 6 320 0,1 1 64 16,-2 3 16-16,-1-1 0 0,-2 2-176 0,-1 0-48 15,-1 4 0-15,0-1 0 0,-1-2-304 0,-2 0-64 16,-2-1-16-16,0 0 0 0,-3-1 64 0,-6 6 16 16,1-7 0-16,-1 1 0 15,-4-2-288-15,0-2 160 0,-1-1-160 0,9-6 128 16,0-1-592-16,-3-2-128 0,-3-2-32 0,1 0 0 0,-1-2 304 0,2-2 48 15,1-3 16-15,0-2 0 0,3 0 256 0,2-1-128 16,1-2 128-16,2 0 0 0,2 2-256 0,1 2 48 16,4 3 16-16,2 5 0 0,0 0-16 0,6-3 0 15,5 3 0-15,2 3 0 0,1 0 208 0,3 4 0 16,3 0-160-16,2 0 160 0,2 1 0 0,5-4 0 16,5 0 0-16,4 1 0 0,5-2 0 0,9 1 128 15,8-2-128-15,1 2-8352 16,1-4-1728-16</inkml:trace>
  <inkml:trace contextRef="#ctx0" brushRef="#br0" timeOffset="48743.11">5486 3781 2751 0,'0'0'256'0,"0"0"-256"15,0 0 0-15,-5-1 0 0,0 0 5120 0,5 1 992 0,-3-3 192 0,0-1 32 16,2 0-4160-16,0 2-832 0,1-5-160 0,2 2-32 15,2-3-336-15,2 0-64 0,-1 1-16 0,4-4 0 0,1 2-528 0,1 0-208 16,-1 0 176-16,1-3-176 0,0 0 128 0,1-2-128 16,-2 0 0-16,2-1 144 15,0 0-144-15,-2 2 160 0,2 0-160 0,-1 2 160 0,-2 1-160 0,-3 3-144 16,-2 2 144-16,-4 5-208 0,0 0 208 0,0 0 128 16,-5 5 0-16,-3 3-128 0,-1 5 208 0,0 3-64 15,-3 3-16-15,0-2 0 0,1 0-128 0,0 1 0 16,2 1 0-16,1-2 0 0,3-2 0 0,2-2 0 15,2-4 0-15,2 0 0 0,3-2 0 0,3-2 0 16,-7-5 0-16,8 3 0 0,-1-3-160 0,3-1 160 16,-1-1 0-16,1-3-144 0,2-2 144 0,1 0-192 15,-1-2 192-15,-1 1-192 0,4-3-48 0,-1 2-16 16,0 0 0-16,1 1 0 0,-2 2 64 0,-1-1 0 0,-1-1 0 0,0 3 0 16,-2-1-96-16,-3 2-16 15,-6 4 0-15,0 0 0 0,0 0 304 0,0 0-192 16,0 0 192-16,2 6-160 0,-4 3 448 0,1 2 96 15,1-1 0-15,0 1 16 0,0-1-128 0,0 0-16 0,3 0-16 16,1-1 0-16,-1-3-240 0,4 1 128 16,0-2-128-16,0 0 0 0,1-3 160 0,1 0-160 0,0-3 160 15,2 0-160-15,-1-1 0 0,2-3 0 0,0 0 0 0,1-2 0 16,0-1-272-16,0-1 0 0,0 0 0 0,0 0 0 31,0 0-208-31,0 0-32 0,-1 1-16 0,-1 1 0 0,0 1 176 0,-2-1 32 0,-2 4 16 16,-7 3 0-16,0 0 304 0,0 0 0 0,0 0 0 0,0 0 0 15,0 0 320-15,0 0 112 0,0 0 16 0,6 5 16 16,-1 1-112-16,0 1-32 0,-5-7 0 0,7 6 0 0,1-1-176 0,0 1-144 16,1-2 192-16,1-2-192 0,2 0 256 0,-2-1-48 15,-1-1-16-15,1 0 0 16,-1-1-192-16,0-1 176 0,-1 1-176 0,-8 1 160 0,0 0-416 0,0 0-64 16,6-1-32-16,-6 1 0 15,0 0-1008-15,0 0-208 0,0 0-32 0</inkml:trace>
  <inkml:trace contextRef="#ctx0" brushRef="#br0" timeOffset="48919.1">5481 3369 28335 0,'-9'-7'1248'0,"5"3"272"0,0 0-1216 0,1 2-304 15,3 2 0-15,0 0 0 0,0 0 1072 0,0 0 144 16,0 0 48-16,12 7 0 0,2 2-960 0,6-2-304 0,2 3 160 0,7 3-160 31,5-2-768-31,9 5-224 0,9 7-48 0,5-4-16 0</inkml:trace>
  <inkml:trace contextRef="#ctx0" brushRef="#br0" timeOffset="49912.12">6594 3948 16575 0,'0'-30'1472'0,"3"15"-1168"0,-1 0-304 0,2-2 0 16,5 3 2368-16,-1 5 432 0,0-3 80 0,4-1 0 15,1-1-2176-15,0-3-432 0,3-1-80 0,2-1-32 16,1 0 416-16,4 0 64 16,-1 1 32-16,1-1 0 0,5-3-416 0,-1 1-96 0,-2-2-16 0,-2 0 0 15,-2 0-144-15,-1-2 0 0,-3-1 144 0,-2 1-144 16,-1 1 128-16,-2 4-128 0,-3 1 128 0,-2 5-128 16,-3 4 0-16,-3 3 0 0,-1 7 0 0,0 0 0 15,-8 3 288-15,-2 7-16 0,-3 6 0 0,-4 5 0 16,-1 5-80-16,-2 2-32 0,0 4 0 0,4-1 0 15,1 0-160-15,3 1 160 0,5-4-160 0,3-2 160 0,4-2-160 16,4-5 160-16,3-2-160 0,5-4 160 16,1-2-160-16,3-7-272 0,1-3 64 0,4-5 16 15,2-2-288-15,3-6-48 0,0-4-16 0,2-1 0 16,-1-5-176-16,2 1-48 0,-1-2 0 0,1-3 0 0,1 2 368 0,-3-3 64 16,1-1 16-16,-1 0 0 0,1-2 320 0,-4-2 0 15,0-1 0-15,-3 0 0 16,-2 0 0-16,-2 3 0 0,-4 2 0 0,-4 6 128 0,-2 5-128 0,-5 5 160 15,-3 4-160-15,1 8 160 0,-8 0 528 0,-1 7 96 16,-2-1 32-16,-4 10 0 0,-2 5-240 0,-1 2-64 16,-3 3 0-16,0 0 0 0,0 4-256 15,3 0-48-15,0 0-16 0,2 0 0 0,2-4 96 0,3 2 16 16,4-2 0-16,1-3 0 0,1-1-176 0,1-2-128 16,2-2 144-16,0-2-144 0,2-5 0 0,3 1 128 15,-3-12-128-15,7 7 0 16,-1-5-544-16,3 0-160 0,2-5-16 0,0-2-16 15,2-3-224-15,2-2-64 0,-1-3 0 0,0-1 0 0,1 1 592 0,-1 0 112 16,-1 2 32-16,0-2 0 0,1 1 96 0,-2 4 32 0,-1 2 0 0,-4 2 0 16,0 4 160-16,-7 0-128 0,0 0 128 0,7 6-128 15,-2 1 512-15,1 2 96 0,1 3 32 0,1-1 0 16,-1 1-96-16,5-2-16 0,2 2 0 0,2-3 0 16,2-1-128-16,2-3-16 15,2-1-16-15,2 0 0 0,-1-4 80 0,2-2 0 0,1-1 16 0,0-1 0 16,-1-1-112-16,-1-2-32 0,1-1 0 0,0 1 0 15,-3-5-192-15,-1 1 0 0,-3 1 0 0,-1 0 0 16,-2-1 128-16,-4 1 0 0,1-2-128 0,-4 0 192 16,-2-1-192-16,-2 0 0 0,-2-1 0 0,-2 2 0 15,-2 2 0-15,-3 3-128 0,-3-1 128 0,-5 6 0 16,-2 6 0-16,-1 4 0 0,-1 3 0 16,-1 5 208-16,1 5 160 0,2 4 16 0,1 1 16 15,1 0-400-15,3 1 0 0,3-1 0 16,7 7 0-16,4-6 0 0,1-5 0 0,6-2 0 15,3-3-864-15,3-3-256 0,4-1-48 0,-2-5-8000 16,0-4-1600-16</inkml:trace>
  <inkml:trace contextRef="#ctx0" brushRef="#br0" timeOffset="50087.12">6598 3445 3679 0,'-5'-17'160'0,"4"12"32"0,1 0-192 0,0 5 0 16,0 0 0-16,11 0 0 0,4 0 5168 0,7 0 976 0,9 0 208 0,8-3 48 15,9 3-4736-15,9 0-928 0,5-1-192 0,5-1-32 16,3 1-512-16,11 2 128 16,10 7-128-16</inkml:trace>
  <inkml:trace contextRef="#ctx0" brushRef="#br0" timeOffset="52812.52">8790 3667 20319 0,'0'0'896'0,"0"0"192"0,1-6-864 0,0 0-224 15,1 1 0-15,0-2 0 0,1 1 1040 0,-1-5 176 0,1 2 16 0,1 0 16 16,0 1-576-16,2-2-112 0,2-1-32 0,0 2 0 15,1-1-368-15,0 1-160 0,0-3 128 0,-1 3-128 16,-1 0 128-16,-1-3-128 0,-1 0 128 0,1 2-128 16,-1 1 144-16,-1-2-144 0,-3 2 160 0,-1 1-160 15,-3 2 208-15,0 0-48 0,-4 3-16 0,-2 1 0 0,-3 2 96 0,-1 4 16 16,-1 1 0-16,-2 2 0 0,-3-1-256 0,0 4 0 16,2 0 0-16,0 0 0 15,1 2 0-15,0-3 0 0,3 0 0 0,2 1 0 0,2-4 0 0,3-1 0 16,2 0 0-16,4-5 0 0,0 0 0 0,0 0 0 15,0 0 0-15,0 0-160 0,0 0 0 0,8 4 0 16,1 0 0-16,0-1 0 16,0-2 32-16,1 1 0 0,0 0 0 0,0-2 0 0,2 1 0 15,-3 2 0-15,0 0 0 0,-1-1 0 0,-8-2 128 0,6 7 0 16,0 2 0-16,-3 0 0 0,-1 0 0 0,-4 2 0 16,0 3-144-16,-3 4 144 0,-4 4 128 0,-2 6 80 15,1-2 32-15,-3 5 0 0,-3 2-16 0,0 1 0 16,1-1 0-16,-2 5 0 0,-1-5-96 0,-1 1 0 15,1-6-128-15,1 0 192 0,1-3-192 0,1-2 144 0,0-3-144 0,1-2 128 16,0-1-128-16,1-4 160 16,-2 0-160-16,1-1 160 0,0-1 0 0,-1-3 0 15,1-1 0-15,1-3 0 0,0-4-160 0,2-2 128 16,1 0-128-16,2-4 128 0,0-3-128 0,3-1 0 0,3-2 0 0,3-2 0 16,4-4 0-16,4-2-272 0,3-2 64 0,5-3 16 15,5-2-64-15,4-3 0 0,3-4 0 0,3-3 0 16,2-2-48-16,3-2-16 0,1-3 0 0,1-1 0 15,1-1-32-15,2 3-16 0,-2 3 0 0,2 2 0 16,-2 4 176-16,0 4 16 0,-3 4 16 16,-3 4 0-16,-5 1 160 0,-4 4 0 0,-3 4-144 0,-4 3 144 15,-4 3 0-15,-2-1 0 0,-1 4 192 0,-4 3-64 16,-7 1 240-16,8 1 32 0,-1 2 16 0,-1 1 0 16,0 1-192-16,0-2-32 0,1 2-16 0,0 0 0 15,1 2-176-15,1-2 128 0,2 1-128 0,-1 1 128 0,2-2-128 16,1 2 0-16,0-1 0 0,0 1 0 0,-1-1 0 0,1 1 192 15,-1-1-192-15,-1 1 192 0,1-1-192 0,0 1 192 16,-3-2-192-16,0 0 192 0,-2 0-64 0,-7-5 0 16,5 7 0-16,-5-7 0 0,0 0-128 0,1 9 0 15,-4 0 0-15,0 0 0 16,-1-1 0-16,-3 1 128 0,-3 2-128 0,-1-1 128 0,-1 3-128 0,2 0 0 16,-2-1 0-16,2 0-176 0,1-3 176 0,1 0 0 15,3 0 128-15,1 0-128 0,4-9 0 0,0 7-128 16,2-1 0-16,2 1 0 0,-4-7-112 0,12 0-16 15,4 0 0-15,1 0 0 16,1-6-144-16,4 3-48 0,4-1 0 0,3-3 0 0,1-2 112 0,1 0 16 0,2-2 0 0,-1 1 0 16,2 0 320-16,-1-1 0 15,-3-1 0-15,-3 2 0 0,-1-2-128 0,-5 3-16 16,-4-1 0-16,-3 1 0 0,-1 1 144 0,-3 1 0 16,-3 2 0-16,-7 5 0 0,0 0 176 0,0 0 64 0,-6-4 16 0,-2 0 0 15,-2 3 304-15,-3 2 64 16,-4 3 16-16,-3 0 0 0,-1 3-256 0,-2 2-64 0,1 1 0 0,1 1 0 15,0-1-144-15,3 2-48 0,3-1 0 0,4 2 0 16,3-2 64-16,2-2 0 0,4 0 0 0,2-9 0 16,0 8-192-16,0-8 128 0,6 5-128 0,1 0 128 15,1-1-368-15,1-2-80 0,1-2 0 0,3 0-16 16,3-2-336-16,2 0-64 0,2-1-16 16,-1-2 0-16,3 0 96 0,-2-4 16 0,-2 1 0 0,-1 1 0 15,-1 1 352-15,-3 2 80 0,-3 1 16 0,-2-1 0 16,-8 4 48-16,0 0 16 0,0 0 0 0,0 0 0 0,0 0 560 0,0 0 112 15,3 11 32-15,-1-1 0 0,1-2-160 0,1 0-32 16,2-2 0-16,2 0 0 16,1-5-384-16,3 1 0 0,2 0 0 0,2-2 0 15,-2 0-432-15,2-2 48 0,1-1 0 0,1-3 0 0,1 0 176 0,0-1 32 16,1-1 16-16,-2 1 0 0,-1-1 160 0,1 0-208 16,-1 0 80-16,1-1 128 0,2 0-160 0,-2-2 160 15,0 4 0-15,1-5-144 0,-2 0 144 0,-2 0 0 16,0 1 160-16,-4-1-160 0,1 0 0 0,-3 3 0 15,-2-1 0-15,-2 3 0 0,0 1 0 0,-1 0 176 0,-4 6-48 0,0 0-128 16,0 0 384-16,0 0-48 0,0 0 0 0,0 0 0 16,0 0 128-16,0 0 32 0,0 0 0 0,0 0 0 15,-5 3-32-15,0 1 0 0,5-4 0 0,-6 5 0 16,6-5-128-16,-4 5-16 0,4-5-16 16,0 0 0-16,0 0-112 0,-3 7-32 15,3-7 0-15,0 0 0 0,0 0 48 0,0 0 16 0,0 0 0 0,0 0 0 16,0 0 48-16,0 0 16 0,0 0 0 0,0 0 0 15,0 0 32-15,0 0 0 16,0 0 0-16,0 0 0 0,0 0-128 0,0 0 0 16,0 0-16-16,0 0 0 0,0 0-176 0,0 0 0 15,0 0 144-15,0 0-144 0,0 0 0 0,0 0 0 0,0 0 0 16,0 0 0-16,0 0 0 0,0 0 0 0,0 0 0 0,0 0 0 16,0 0 0-16,0 0 0 0,0 0 0 0,0 0 0 15,0 0-144-15,0 0 144 0,0 0-160 0,-6 5 160 16,0 2-160-16,-3 4 160 0,-3 4-160 0,-1 4 160 0,-3 6 0 0,-2 5 0 15,-4 4 0-15,-2 5 0 0,0 4 0 0,-4 4 0 16,0 1 0-16,1 0 0 0,3 1 0 0,2-4 160 16,1 0-160-16,2-4 128 0,4 0-128 0,3-9-176 15,3-2 48-15,2-5 0 0,2-3 128 0,1-6 0 16,3-4 0-16,0-4 0 0,1-8-128 0,0 0 128 16,0 0-128-16,0 0 128 0,7-7-272 0,3-2 16 15,-3-7 16-15,3-1 0 0,0-2 48 0,2-3 0 16,1-2 0-16,1-1 0 0,2-5 192 0,1 0 0 15,0-1 0-15,2-3 0 0,2 0 0 0,3-2 0 16,0 2 0-16,0 3 0 0,1 1 0 0,-1 2 0 16,0 5-160-16,-2 3 160 0,0-2-128 0,-2 8 128 15,-3 1-160-15,-2 2 160 0,-2 1 0 0,-2 3 0 16,-2 5 0-16,-9 2 0 0,0 0 0 0,0 0 160 16,0 0-160-16,0 0 192 0,-1 6-64 0,-3 3-128 0,-3 2 192 0,-1 0-64 15,-2 1-128-15,-2 1 0 0,-1-1 144 16,1 0-144-16,2-2-160 0,1 1-96 0,1-2-32 0,1 1 0 15,2-1-80-15,1-1-16 0,4-8 0 0,0 7 0 16,0-7 224-16,6 5 160 0,0-1-208 0,3-2 80 16,3 0 128-16,1-2 256 0,3-3-64 0,1-2-16 15,2-2-176-15,3 1 0 0,3-6 0 0,1 0 0 16,0-1 0-16,3 0 0 0,2-4 0 16,2 0-176-16,-1 2 176 0,2-4 0 0,-2 2 0 0,0 1 0 15,-1-3 0-15,-2 1 0 0,-2-2 0 0,0-2 0 0,0-2 176 16,-1-3-48-16,-5 1 0 0,-2-1 0 0,0 0-128 0,-4 2 192 15,-2 3-192-15,-1 1 192 16,-1 3-192-16,-4 2 0 0,-1 3 0 0,-3 5 0 16,0-2 0-16,-3 10 0 0,0 0 192 0,0 0-64 15,-9 5 176-15,-3 7 16 0,-3 5 16 0,-4 2 0 0,-3 5-208 0,-1 2-128 16,-3 4 160-16,-2 0-160 0,0 1 192 0,-2 1-64 16,-3 6-128-16,3 0 192 0,1 0-64 0,3-2-128 15,3 0 176-15,2-4-176 0,4 0 160 0,4-4-160 16,2-4 128-16,5-3-128 0,1-3 0 0,2-4 0 15,2-2 0-15,2-2 0 0,2-3 0 0,3-2 0 16,-6-5 0-16,11 0 0 0,0-1 0 0,4-3 0 16,-1-3 0-16,3-3 0 0,0 1 0 0,1-2 0 15,1 0-128-15,0-1 128 0,1 0 0 0,-2 2 0 16,-1 1-144-16,0 1 144 0,0-3 0 0,-3 5-192 16,-1 1 192-16,-1 2-160 0,-3 3 160 0,-1 3-192 15,0 2 192-15,-1 1-192 0,-1 5 192 0,-1-2 0 16,0 4 0-16,0-1 0 0,1 1 0 0,0 0 256 15,1 0-64-15,0-3-16 0,1 3-176 0,0-4 160 0,-1-1-160 0,-1-1 160 16,1-2 32-16,-1-1 16 0,-1 1 0 0,2 2 0 31,-2 2-1744-31,-1 1-336 0</inkml:trace>
  <inkml:trace contextRef="#ctx0" brushRef="#br0" timeOffset="54496.3">12045 3411 11055 0,'4'-6'976'0,"-4"-5"-784"0,-1 2-192 0,1 0 0 16,0-2 2240-16,-3 2 416 0,-2 0 80 0,-3 3 16 15,-2 0-736-15,-3 6-144 0,0 4-16 0,-3 8-16 16,-4 5-976-16,-1 4-192 0,-2 2-32 0,-15 17-16 16,4-4-304-16,12-13-64 0,-1 4-16 0,-1-1 0 0,3 4-48 0,4-4-16 15,2-3 0-15,3 1 0 16,3-2 48-16,5-1 16 0,3-2 0 0,3-2 0 0,5 0-240 16,2-1 0-16,1-2 0 0,12 3 0 15,5-4 0-15,-4-2 0 0,1-5-9488 16,-1-1-1952-16</inkml:trace>
  <inkml:trace contextRef="#ctx0" brushRef="#br0" timeOffset="54624.3">12096 3878 22111 0,'8'4'480'0,"2"-3"96"0</inkml:trace>
  <inkml:trace contextRef="#ctx0" brushRef="#br0" timeOffset="55239.38">12718 3847 1839 0,'-13'-7'0'0,"13"7"160"0,-5-1-160 0,5 1 0 0,0 0 0 0,0 0 0 16,0 0 5952-16,0 0 1168 0,0 0 240 0,0 0 32 15,0 0-5552-15,7 6-1120 16,2-3-208-16,3-1-64 0,0 0-48 0,2-4-16 0,3-1 0 0,0-1 0 16,1-3-128-16,-1-1-48 0,0-1 0 0,-1-1 0 15,-2-1-208-15,1-2 0 16,-2 0 128-16,-3 0-128 0,1-1 0 0,-2 0 176 16,-3-1-176-16,-1 1 160 0,-2 1-352 0,-2 1-64 0,1 3 0 0,-4 1-16 31,-4 2-240-31,-3 2-64 0,-3 0 0 0,-2 5 0 0,-5 3 32 0,-3 1 0 0,-3 3 0 0,-1 2 0 15,0 2 320-15,0 1 64 0,3 4 16 0,1 0 0 16,2 0 272-16,3 3 64 0,4-1 16 0,3 1 0 0,2-5 112 16,4 1 0-16,3-2 16 0,3 1 0 0,5-1-16 0,2-1 0 15,3-5 0-15,2 0 0 16,3-4-512-16,6 1-96 0,6 3-32 16,2-3 0-16,-1 0-896 15,0-4-176-15,2-1-32 0,7-3-6320 0,-8-3-1280 0</inkml:trace>
  <inkml:trace contextRef="#ctx0" brushRef="#br0" timeOffset="55326.39">13111 3877 15999 0,'0'0'352'0,"0"0"80"0,0 0 16 0,-5 6 0 0,5-6-448 0,-5 9 0 15,5-9 0-15,0 0 0 0,0 0 0 0,0 0-256 16</inkml:trace>
  <inkml:trace contextRef="#ctx0" brushRef="#br0" timeOffset="55848.61">13285 3822 28559 0,'0'0'624'0,"0"0"128"0,0 0 16 0,0 0 64 0,0 0-672 0,0 0-160 16,12-4 0-16,1 9 0 0,2-2 512 0,4-2 64 0,1-1 0 15,4-1 16-15,1-2-448 0,1-1-144 0,0-2 0 0,1-1 0 16,1-1 0-16,-1 0-256 0,2-1 32 15,-1 0 0-15,1-1 48 0,0-2 16 0,-1-2 0 16,4 1 0-16,0 0 160 0,0-3 0 0,-3-4 0 0,0 1 0 16,-1 1 0-16,-5 1 0 0,-3 0 160 0,-5 1-160 15,-3 2 256-15,-3 1-64 0,-4 0 0 0,-2 1 0 16,-4 4 368-16,-3-4 64 0,-3 2 16 0,-2 2 0 0,-1-2-320 0,-2 3-48 16,0 2-16-16,0 1 0 0,-1 1 16 0,2 2 0 15,-1 0 0-15,1 1 0 0,2 0-272 0,2 0 0 16,0 1 0-16,7-1 0 15,0 0-144-15,-5 4-48 0,5-4 0 0,-4 8 0 0,0 1 64 0,0 3 0 16,1 5 0-16,0 5 0 0,-3 4 128 0,0 5 0 16,-2 2 128-16,-1 6-128 0,-2 3 0 0,0 5 0 15,-1 1 0-15,0 1 0 0,-1 5 0 0,0-1 0 16,-1 3 0-16,-1 0 128 0,0-1-128 0,0-3 0 16,2-2 128-16,-1-5-128 0,1-3 0 15,0-5 144-15,0-6-144 0,0-5 0 0,1-4 160 0,-1-2-160 16,0-3 128-16,-1-6-128 0,-1-1 224 0,1-5-32 15,-2-3-16-15,2-4 0 0,0-2-176 0,1-3 192 16,0-2-192-16,0-4 192 0,1-4-64 0,2-4-128 16,0-2 192-16,4-1-64 0,2 0-128 0,4-4 0 15,3-2 144-15,2 2-144 16,7 0-320-16,4 2-128 0,8 1-16 0,2 6-16 16,4-1-1136-16,1 1-240 0,2 2-32 0</inkml:trace>
  <inkml:trace contextRef="#ctx0" brushRef="#br0" timeOffset="55970.6">14092 4000 32479 0,'-8'0'1440'0,"8"0"288"16,-5 4-1376-16,1 0-352 0,-1 1 0 0,1 1 0 15,-1 0 736-15,5-6 80 0,-6 5 16 0,6-5 0 16,0 0 192-16,0 0 64 0,0 0 0 0,6 11 0 16,1-2-1616-16,3-3-320 0,0 4-64 0</inkml:trace>
  <inkml:trace contextRef="#ctx0" brushRef="#br0" timeOffset="56665.97">15200 3673 26607 0,'0'0'1168'0,"0"0"256"0,0 0-1136 0,-6 0-288 16,-2 7 0-16,0 0 0 0,-1 4 432 0,-2 5 16 15,0 1 16-15,-2 2 0 0,-2 2 448 0,1 4 96 16,0-3 16-16,0 1 0 0,1 0-704 0,2-3-144 16,0 0-32-16,2-3 0 0,1-4-16 0,3-1 0 15,1-3 0-15,3-3 0 0,2 3-128 0,-1-9-176 16,0 0 48-16,8 3 0 0,0-3-128 0,1-3 0 15,3-2-16-15,1-1 0 16,2-5-240-16,2-2-64 0,0-2 0 0,2-2 0 16,-1-3-160-16,0 2-32 0,0 0-16 0,1-1 0 0,0 2 304 0,-2 2 64 15,-3 0 16-15,-2 4 0 0,-3 2 400 0,-1 3 0 16,-8 6 0-16,0 0 0 0,0 0 912 0,0 0 176 0,-1 8 16 0,-4 3 16 16,-6 2-288-16,2 2-48 0,0 0-16 0,0 2 0 15,0-1-448-15,2 0-80 0,2 0-32 0,1-1 0 16,3 0-80-16,1-2 0 0,1-1-128 0,2 1 192 15,-1 0-656-15,3 0-144 0,2 0-32 16,3 0-8816-16,1-3-1760 0</inkml:trace>
  <inkml:trace contextRef="#ctx0" brushRef="#br0" timeOffset="56915.97">15488 4080 24415 0,'0'0'528'0,"0"0"112"0,0 0 32 0,0 0 32 16,-10-9-576-16,11 2-128 0,3 2 0 0,1-1 0 0,2-2 896 0,2 0 160 16,1-1 32-16,3 1 0 0,2-1-768 0,-1 0-160 15,2 0-32-15,-2-1 0 0,-1 1-128 0,-1 4 0 16,-2-1 0-16,-1 2 0 0,-1 1 0 0,-8 3 0 16,0 0 0-16,0 0 0 0,0 0-128 0,0 0 128 15,-1 10-160-15,-3 4 160 0,-3-1 0 0,0 2 256 16,-3 1-16-16,1 1-16 0,3 0-224 0,1 0 0 0,1-2 128 0,1 2-128 31,2-1-560-31,3-2-144 0,0-1-48 0,0 0-7488 16,1-4-1488-16</inkml:trace>
  <inkml:trace contextRef="#ctx0" brushRef="#br0" timeOffset="57074.96">15873 4114 26495 0,'0'0'1168'0,"-5"2"240"0,-5 4-1120 0,1 0-288 0,-1-1 0 0,2 2 0 16,0-1 0-16,2 1-272 0,0-1 48 0,6-6 16 15,-1 8-976-15,2 0-192 0,-1-8-32 0,6 7-16 16</inkml:trace>
  <inkml:trace contextRef="#ctx0" brushRef="#br0" timeOffset="57532.65">16489 3766 22335 0,'0'0'496'0,"0"0"96"0,0 0 32 0,0 0 0 0,-6-4-496 0,-1 5-128 15,-2 4 0-15,-2 4 0 0,-4 6 1184 0,0 4 224 16,-4 5 32-16,-2 3 16 0,-2 3-272 0,-1 0-48 16,1 3-16-16,1-2 0 0,0-2-608 0,1-1-112 15,1 0-16-15,3-2-16 0,2-3-144 0,4-3-32 0,5-2 0 0,2-2 0 16,1-3-192-16,5-5 0 16,1-3 0-16,-3-5 0 0,10 0 0 0,0-7 0 0,2 1-208 0,2-6 64 31,2 0-272-31,2-5-48 0,0 0-16 0,2-1 0 15,1 0-112-15,1-2-32 0,3-2 0 0,-1 0 0 0,2-1 240 0,0-2 64 0,2-1 0 0,-1 1 0 16,1 2 48-16,-4-1 16 0,-1 6 0 0,-5 2 0 16,-4 6 128-16,-2-1 128 0,-4 5-192 0,-8 6 192 15,0 0 272-15,0 0 176 0,0 0 16 16,-6 10 16-16,-1 3 224 0,-4 3 64 0,-3 1 0 16,0 2 0-16,1 2-368 0,-1-1-64 0,3 3-16 0,0-2 0 15,2 1-112-15,4-5-16 0,2 3-16 0,3-3 0 16,4 2-176-16,3-4 192 0,2 0-192 0,4-2 192 15,8-2-1712-15,1-1-336 0,3-1-64 16,1-2-11008-16</inkml:trace>
  <inkml:trace contextRef="#ctx0" brushRef="#br0" timeOffset="57741.64">16930 4075 29599 0,'0'0'1312'0,"0"0"272"0,0 0-1264 0,0 0-320 0,0 0 0 0,0 0 0 0,0 0 736 0,0 0 96 15,0 0 0-15,0 0 16 0,0 0-240 0,-3 10-48 16,0 3-16-16,-4 0 0 0,-1 0-336 0,-1 0-64 0,-1 2-16 0,-1-2 0 16,2-3-128-16,1 2 0 15,2-2 0-15,2 1 128 0,0-2-128 0,3-1 0 16,2-1 0-16,4 0 0 0,3-3 176 0,2-2-48 16,2 0-128-16,4-4 192 0,3 0-448 0,4-2-112 15,4-1-16-15,4 1 0 16,3-1-1392-16,1 3-272 0,2-3-64 0</inkml:trace>
  <inkml:trace contextRef="#ctx0" brushRef="#br0" timeOffset="57826.64">17354 4230 7359 0,'0'0'656'0,"-5"4"-528"0,-3 1-128 0,-1 3 0 15,-2 1 4448-15,1 3 864 0,1-1 160 0,1 2-14288 16</inkml:trace>
  <inkml:trace contextRef="#ctx0" brushRef="#br0" timeOffset="60306.53">18026 4137 20735 0,'0'0'448'0,"7"-2"112"0,-7 2 16 0,7-6 0 0,-1 0-576 0,-1-1 0 15,0 0 0-15,-1-1 0 0,-1-4 880 0,0 3 64 16,-1 0 16-16,1 2 0 0,-2-2-128 0,-1 1-32 16,-1 2 0-16,-2-3 0 0,-1 2-368 0,-1 1-80 15,-3 2-16-15,-1 1 0 0,-1 1 144 0,-2 0 32 16,0 4 0-16,-2 1 0 0,-3 4-256 0,1 1-64 16,2 0 0-16,0 3 0 0,-1 2-64 0,2 0-128 15,2-2 176-15,1 1-176 0,3-1 160 0,1-2-160 0,2 1 128 0,3-4-128 16,1-6 192-16,0 0-32 15,4 9-16-15,1-4 0 0,-5-5-144 0,11 0 0 0,0 0-160 0,1-1 160 16,0-3-320-16,1-1 48 16,1-2 0-16,2 1 0 15,-2-1-176-15,2 0-16 0,-2-1-16 0,1 1 0 0,-2 2 192 0,-2 0 32 0,-2 0 16 0,-2 3 0 16,-7 2-32-16,0 0-16 0,0 0 0 0,0 0 0 16,0 0 288-16,-3 8 192 0,1 3 112 15,-1 0-32-15,2-2 0 0,0 1 0 0,-1-3 0 16,2-7-80-16,0 0-32 0,3 8 0 0,1-3 0 0,-4-5-160 0,8 6 0 15,-1-1 144-15,1-5-144 0,0 0 0 0,1 0 0 16,0 0 0-16,0-3-192 0,1 1-48 16,0 0-16-16,0-3 0 0,2 4 0 0,-1-3-48 0,0 1-16 15,1 2 0-15,0 1 0 16,0-1-128-16,-2-2-16 0,2 0-16 0,-3 2 0 0,0-1 192 0,0-1 32 16,-2 2 16-16,-1-1 0 0,1 0 16 0,-1 0 0 15,-6 2 0-15,9 0 0 16,-1-1 96-16,-1 0 128 0,-1 1-208 0,1 0 80 0,-1-3 128 0,1 2 0 15,1 0 0-15,-1-1 0 0,-7 2 0 0,7 0 0 16,-1-4 0-16,1 2 0 0,-7 2 0 0,8-3 0 16,-2 1 128-16,1-1-128 0,-1 0 192 0,-6 3-48 15,8-1 0-15,0 1 0 0,0 0-144 0,-8 0 160 16,8 0-160-16,-1 0 160 0,1 3 128 0,-1-1 32 16,-7-2 0-16,0 0 0 0,6 4-320 0,-6-4 160 15,0 0-160-15,5 9 128 0,-1-2 112 0,-1-1 16 16,-3-6 0-16,0 0 0 0,0 0-64 0,0 0-16 15,-1 11 0-15,-1-2 0 0,0 1-48 0,2-3 0 16,0 1 0-16,0-8 0 0,0 7-128 0,0-7 0 0,0 0 144 0,0 0-144 16,0 0 144-16,6 6-144 0,3-2 192 0,1 1-192 15,-1-4 0-15,1 0 0 0,2-2 0 16,2 0 0-16,1-2 0 0,1-2-176 0,3-3 176 0,-1 2-208 16,0 0 208-16,2 0 0 0,1-1-160 0,-1 1 160 15,1-1-128-15,0 1 128 0,-1-1-160 0,-1 1 160 0,1-1 0 0,-1 1 0 16,0-1 0-16,-2 1 0 0,-2-2 0 0,-2 1 0 15,-2 2 0-15,-1-1 0 0,-3 0 0 16,-2 0 0-16,-2-1 160 16,-3 7-160-16,0 0 128 0,0 0-128 0,0 0 0 0,-8-1 128 15,-5 2-128-15,-3-1 0 0,-1 0-160 0,-4 2 160 0,-2-1-160 0,-1 0 160 16,-1 1-160-16,2-1 160 0,1 0 0 16,1 3 0-16,1 0 176 0,2 4-48 15,1 2 272-15,4 2 64 0,1 0 16 0,5 2 0 0,0 0-16 0,5 1 0 16,3-2 0-16,4-4 0 0,3 1-64 0,4 1-16 15,5-3 0-15,5-1 0 0,4 1-192 0,5-1-64 16,4-1 0-16,3-3 0 16,3 1-1616-16,-1-3-336 0,2 0-64 0</inkml:trace>
  <inkml:trace contextRef="#ctx0" brushRef="#br0" timeOffset="61934.18">19549 4367 22799 0,'0'0'496'0,"0"0"96"0,0 0 32 0,0 0 32 0,0 0-528 0,0 0-128 0,-2-7 0 0,2 1 0 15,1-2 624-15,3-1 80 16,1 0 32-16,3-2 0 0,1-2-336 0,3 0-64 0,2-3-16 0,3 2 0 16,1 0-320-16,2-3 0 0,1-1 0 0,1-1 0 15,1 0 0-15,2 2 128 0,1-3-128 0,-1 3 176 16,1-5-48-16,-1 3-128 0,0-2 192 0,3-9-64 15,0 0-128-15,-5 2 0 0,-2 2 0 16,-3 2 144-16,-2 0 0 0,-2 3 0 0,-2 2 0 0,-3 4 64 0,-2 6 16 16,-2 0 0-16,-3 3 0 0,-2 6 432 0,0 0 96 15,0 0 16-15,0 0 0 0,-7 6-256 16,-4 6-64-16,-2 5 0 0,-1 1 0 0,-1 3-320 0,-2 1-128 16,-1 0 0-16,1 2 0 0,0-1 0 0,2 1 0 15,-1-1 0-15,3 1 0 0,0-4 0 0,4 3 0 16,1-1 0-16,4-3 0 15,1-4 0-15,5 0 128 0,0 0-128 0,4-2 0 0,0-3 0 0,3-1 0 16,0-2 0-16,3-3 0 0,1-2 0 16,1 1 0-16,2-6 0 0,0-1 0 0,-2-1 0 15,3 0 0-15,0-2-160 0,1 1 160 0,2-5 0 0,-1 0-160 16,2-2 160-16,0 0 0 0,-1-2-144 0,-2 1 144 16,0 0 0-16,-1 2-144 0,-1 0 144 0,-3 2 0 15,-3 1 0-15,-2 3 0 0,-1 1 0 0,-7 5 0 16,0 0 0-16,0 0 128 0,0 0-128 0,0 0 0 15,0 0 128-15,0 0-128 0,-6 5 128 0,0 6-128 0,-1-1 128 0,-1 3-128 16,1 2 0-16,0 0-288 16,1 1 48-16,0-2 16 0,3-1 416 0,0-1 96 0,2 0 16 0,1-1 0 15,0 1-304-15,2 0 0 16,1-2 0-16,1-1 0 0,0-1 160 0,2 0-32 0,1-1 0 0,0-2 0 16,1-1-128-16,3-2 160 0,-1 1-160 0,2-2 160 15,1-1 32-15,0-1 0 0,1-2 0 16,2-1 0-16,2-1-192 0,0-1 0 0,-1-2 0 0,0-1 0 15,-1 0 128-15,-2 1-128 0,1-3 192 16,-1 1-64-16,-1 1-128 0,-1-3 0 0,-3 3 0 16,0 0 0-16,-2 0 0 0,-2 2 128 0,-5 7-128 0,0 0 0 15,0 0 0-15,0 0 0 0,0 0 0 0,0 0 0 16,0 0 0-16,0 0 0 0,-3 9 0 0,-1 4 0 16,2 2 0-16,0-1 0 0,2 2 0 15,2-1 0-15,0-3 0 0,1 0-176 0,2-2 176 16,2 1 0-16,0-2 0 0,1-1 0 0,5-1 0 0,0-3 0 15,-1-2 0-15,0-2 0 0,0-2 0 0,2 0 128 16,-2-2 0-16,-1-1 0 0,1-1-128 0,1-1 192 16,0-4-64-16,-1-1 0 0,-2-1 32 0,-1 2 16 15,-1-2 0-15,0 0 0 0,-3-3 0 0,-1 0 0 16,-2-1 0-16,-2-1 0 0,-2 0-176 0,0 1 0 16,-1 0 144-16,0 3-144 0,2-1 128 0,-2 0-128 15,1 0 128-15,-1 4-128 16,2-1-320-16,1 5-128 0,-1-3-16 0,1 10-16 15,0 0-544-15,0 0-96 0,0 0-32 0,5 4 0 16,1-2-688-16,2 2-144 0,1-1-16 0,3 1-16 16,0 2 176-16,0 2 48 0,1-1 0 0,1-1 0 0</inkml:trace>
  <inkml:trace contextRef="#ctx0" brushRef="#br0" timeOffset="62186.2">20947 4084 3679 0,'14'2'320'0,"-14"-2"-320"0,7 2 0 16,-7-2 0-16,0 0 3200 0,0 0 560 15,0 0 112-15,0 0 32 0,0 0-1856 0,0 0-352 0,0 0-80 0,0 0-16 16,0 0-48-16,-4 9-16 0,-3 1 0 0,-1 3 0 0,-1 2-448 0,1 0-80 15,-1 0-32-15,0 0 0 16,1 1-480-16,2-2-112 0,1 2 0 0,2-2-16 16,3-1-144-16,3 0-32 0,1-4 0 0,1 1 0 15,1-4 112-15,3-1 16 0,3-2 0 0,1-2 0 16,0-1-64-16,3-1 0 0,1-2 0 0,1-1 0 0,0-1-96 0,1-3-32 16,-1-2 0-16,-1 1 0 15,-2-4 0-15,0 2-128 0,-2 0 192 0,-1 0-64 0,-5-1-128 0,-1 1 160 16,-4-4-160-16,-2 2 160 0,-2-2-160 0,-4 2 0 15,-3 0 0-15,-1 1 0 0,-2 0-256 0,-1 4-16 16,0 3-16-16,0 1 0 16,-3 3-672-16,1 0-128 15,-2-1-16-15,-2 2-9088 0,3 0-1824 0</inkml:trace>
  <inkml:trace contextRef="#ctx0" brushRef="#br0" timeOffset="62418.2">20341 3955 21183 0,'-26'-20'1888'0,"10"12"-1504"0,-5-1-384 0,-6-2 0 16,-6 1 1696-16,-5 1 272 0,-3 3 48 0,-6-1 16 15,-6 5-896-15,-1-1-176 0,-5 2-48 0,3 2 0 16,0 4-272-16,4 2-64 0,4 1-16 0,3 2 0 15,7 8-560-15,7-2-144 0,5 1-16 0,6-2-9760 16,6 0-1968-16</inkml:trace>
  <inkml:trace contextRef="#ctx0" brushRef="#br0" timeOffset="64386.18">21869 4191 13823 0,'0'-7'608'0,"1"-1"128"0,-10-5-592 0,11 7-144 16,0-1 0-16,0-3 0 0,1-1 1920 0,-2 0 368 0,-1-2 64 15,1 1 16-15,1 0-832 0,-1 2-176 16,-1-2-16-16,-1 3-16 0,-2 0-848 0,1 2-160 16,-2-2-48-16,-2 4 0 0,0 1 144 0,-2 0 32 0,-2 0 0 0,-1 3 0 15,-1 4-144-15,-6 4-32 0,-1 4 0 0,4-1 0 16,1 6-128-16,0 2-16 0,-2 3-128 0,0 0 192 15,2-2-192-15,2 2 0 0,2-1 0 16,2-3 0-16,2-3 176 0,3-1-176 0,2-1 192 0,2-3-192 16,3-3 192-16,-4-6-64 15,8 4 0-15,1-2-128 0,3-5 144 0,2-2-144 0,2-2 0 0,0-3 144 16,1 1-144-16,3-3 0 0,1-2 0 0,2-3 0 16,2 0-288-16,2-1 64 0,2-1 16 0,1-2 0 15,0-1-64-15,0-1-16 0,0-2 0 0,0-2 0 16,-4-3 80-16,-1 0 16 0,-2-3 0 0,-2 1 0 0,-1 2-64 0,-3 2 0 15,-3 1 0-15,-1 5 0 0,-2 2 256 0,-5 4-176 16,-2 5 176-16,-1 0-160 0,-1 5 288 0,-2 6 64 16,0 0 16-16,-9 4 0 0,-1 3-16 0,0 3-16 15,0 4 0-15,-2 4 0 0,-2 3-176 0,-2 4 128 16,-1 2-128-16,0 2 128 0,2 0 16 0,2-1 0 16,0-2 0-16,0 2 0 0,1-2-144 0,3-1 192 15,1-2-192-15,3-2 192 0,0-3-64 16,2-1 0-16,3 1 0 0,1-3 0 0,1 0-128 0,1-6 0 15,4-1 0-15,0-1-176 0,-1-2 32 0,2-1 0 16,0 0 0-16,2-4 0 0,3 2-80 0,-1-3-16 16,1-3 0-16,1-1 0 15,1-2-240-15,0 0-48 0,2-1-16 0,0 1 0 16,-1-2-96-16,1 0 0 0,2 1-16 0,-3-1 0 0,-2-1 272 0,-2 2 64 16,-2 0 16-16,-2 3 0 0,0-2 304 0,-8 7 0 15,0 0 0-15,0 0 0 0,0 0 320 0,0 0 112 0,0 0 16 0,0 0 16 16,0 0 176-16,-6 7 48 0,-1-1 0 0,2 3 0 15,1 3-368-15,0-3-80 0,0 2-16 0,3-1 0 16,1 1-32-16,1-2 0 0,2-1 0 0,-3-8 0 16,6 6-192-16,2-1 0 0,-8-5 128 0,9 3-128 15,2-2 0-15,0 2 0 0,1-3 0 0,1-4 0 16,1 0 0-16,1-1 0 0,0-2 0 0,4-1 0 16,2-1 0-16,1-1-160 0,0 1 32 0,1-2 0 31,1 1-272-31,-1-3-48 0,-1 0-16 0,1-3 0 0,0 1 80 0,-1 0 0 0,-1-2 16 0,-1 0 0 15,-3-2 112-15,0-3 0 0,-3-4 16 0,2 1 0 16,-3-4 240-16,1 6 192 0,-2 2-48 0,-1-1 0 16,0 2-144-16,-2 2 0 0,-3 5 0 0,0 0 0 15,-2 4 512-15,-3 3 80 0,-1 1 16 0,0 5 0 0,0 0 80 16,-5 7 16-16,-3 6 0 0,-3 1 0 0,-2 8-448 0,-2 3-96 16,-2 6-16-16,-1 1 0 0,-2 3 48 0,-1 1 16 15,-2 2 0-15,-6 13 0 0,-1 1-208 16,1-4 0-16,3-1 0 0,3 0 144 0,1-1-16 15,1-3 0-15,4-3 0 0,4-3-128 0,4-2 0 16,2-5 0-16,4-4 0 16,3-3-272-16,3-4-144 0,1-5-32 0,0-4 0 0,1-2 144 0,0-2 32 0,2-4 0 0,1-3 0 31,1-2-112-31,1-2-32 0,1-2 0 0,0 1 0 16,2-4-80-16,-2-2-16 0,-2-3 0 0,-1-4 0 0,-2-5 256 0,0-6 64 15,-4-1 0-15,1-1 0 0,-1 0-16 0,1 1 0 0,0 2 0 16,-2 3 0-16,-2 1 208 0,-1 3 192 0,1 7-48 0,1 3 0 15,-1 3 240-15,2 2 64 16,-1 7 0-16,0 0 0 0,0 0-224 0,9 7-32 16,0-1-16-16,2 1 0 0,-1-1 16 0,3-2 0 15,1 1 0-15,2-1 0 0,2-1 16 0,2-3 16 0,-2-1 0 0,6-3 0 16,2-4 32-16,2-1 0 0,2-4 0 0,3 0 0 0,1-2-256 16,1 0 176-16,2-2-176 0,-4 0 160 15,-1 0-160-15,-4 1 0 0,-1-2 0 0,-4 0 0 16,-2-4 0-16,-3-1 0 0,-1 1 0 0,-3-4 128 0,-2 0-128 15,-1 0 160-15,-2 1-160 0,-3 3 160 0,-1 4-160 0,-1 2 0 16,-2 3 0-16,-2 3 0 0,-3 3 240 0,-1 3 16 16,-2 4 0-16,-4 6 0 0,-3 4 16 0,-2 8 16 15,-3 4 0-15,-3 6 0 0,-3 2-288 0,-2 1 0 16,-4 4 0-16,0 0 0 0,0 6 0 0,2 1 0 16,1-1 0-16,4-3 0 0,2 1 176 0,4 0 80 15,4-2 0-15,4-3 16 0,1-3-144 16,3-2-128-16,2-3 192 0,2-4-192 0,0-3 192 0,1-3-192 15,2-3 192-15,4-1-192 0,0-6 128 0,2 2-128 16,2-5 0-16,2-3 0 0,1-3 0 0,-1-1 0 16,0-2 0-16,-1-2 0 0,0-2 0 0,-1-1 0 15,1-3 0-15,-2-2-144 0,-3-2-64 0,1-2-16 16,-1-1 0-16,-1-3 0 0,-1-2-32 0,0 1 0 16,-1-3 0-16,-2 6 0 0,1-1 0 0,-2 3 0 0,0 3 0 0,-2 0 0 15,2 3 256-15,0 2 0 16,0 3 0-16,0 1 0 0,0 8 320 0,0 0 0 15,0 0 0-15,0 0 0 0,0 0-320 0,0 0 0 0,0 0 0 0,0 0 0 16,0 0 0-16,-1 11 0 0,1-1 0 16,1 1 0-16,2-2 160 0,1 0-160 0,1-3 128 0,0 2-128 15,3-1 0-15,0-2 0 0,0-1 128 0,1 0-128 16,0-2 192-16,1 2 0 0,1-1 0 0,-1 1 0 16,2-3-464-16,0 0-96 0,-1 1-16 0,4-1 0 15,3 2-1216-15,-1-3-256 16,-1-2-64-16,-1 1-6608 0,0-3-1328 0</inkml:trace>
  <inkml:trace contextRef="#ctx0" brushRef="#br0" timeOffset="64855.75">23297 4204 22799 0,'0'0'496'0,"0"0"96"0,0 0 32 0,0 0 32 0,0 0-528 0,8-3-128 0,1 2 0 0,-2-3 0 16,-1 1 1152-16,5-2 208 15,-1 0 48-15,1 0 0 0,-1-1-768 0,2 0-160 16,1-3-32-16,1-2 0 0,2 4-256 0,0 0-48 0,-1-1-16 0,0 2 0 15,-2 2 0-15,-2-3 0 0,-2-2 0 0,1 3 0 16,-5-1 0-16,-1 2 0 16,-4 5 0-16,2-7 0 0,0 1-128 0,-2 6 0 15,0 0-192-15,-4-7 192 0,-2 2-256 0,-1 1 80 0,-2 3 16 0,-1 0 0 16,-1 1 32-16,-2 1 0 0,-2 4 0 0,0 0 0 16,-1 2 0-16,3 1 0 0,0 1 0 0,1 3 0 15,-1-1 128-15,3 2-128 0,1 0 128 0,2 2-128 16,2-4 128-16,1 1 0 0,0-1 0 0,3 0 0 15,2-2 0-15,2 1 256 0,-3-10-64 0,5 9-16 0,1-3-176 0,2-1 160 16,0-1-160-16,1 0 160 0,2 0-160 0,0 0 0 16,2-1 0-16,2-1 0 0,-1 1-240 0,2 1-80 15,-1-3 0-15,4 0-16 16,-1 1-432-16,0-2-96 0,0 0-16 0,2 0 0 16,1-3-368-16,0 2-80 0,-3-4-16 15,-1 1 0-15</inkml:trace>
  <inkml:trace contextRef="#ctx0" brushRef="#br0" timeOffset="65207.75">23614 4097 19119 0,'0'0'416'0,"0"0"96"0,0 0 0 0,7-4 32 0,-1 0-544 0,-1-1 0 0,-1-2 0 0,0-3 0 15,3 3 1136-15,-1 1 112 0,2 1 32 0,1-1 0 16,0 4-368-16,2-5-64 0,-1 3-16 0,2 2 0 16,0-1-448-16,-1 2-112 0,0-2-16 0,-1 2 0 15,-1 1-48-15,-1 1-16 0,-8-1 0 0,7 3 0 16,-7-3-48-16,6 5-16 0,-6-5 0 0,0 0 0 16,0 0 144-16,3 12 32 0,-3-3 0 0,0 0 0 15,-3 3 128-15,1-2 16 0,-3 1 16 0,-1 0 0 16,1 0-128-16,-3-1-16 0,2-1-16 0,1 2 0 15,-1-2-304-15,2 1 0 0,2-4 0 16,0 1 224-16,2-7-16 0,0 0 0 0,0 0 0 16,0 0-208-16,7 6 0 0,0-4-192 0,2 1 192 15,1-1-944-15,2 2-80 0,0-4 0 0,1-2-8144 16,2-2-1632-16</inkml:trace>
  <inkml:trace contextRef="#ctx0" brushRef="#br0" timeOffset="66021.45">23981 4127 7359 0,'0'0'656'0,"0"0"-528"15,0 0-128-15,0 0 0 0,0 0 1984 0,7 4 352 0,-7-4 80 0,10 1 16 16,-1-1-768-16,1 0-128 15,2-3-48-15,2 1 0 0,3-2-720 0,1-1-160 0,2 1-32 0,1-3 0 16,0 2-304-16,-1 0-64 16,0-2-16-16,1 1 0 0,-3-3-48 0,-1 0-16 0,-1-2 0 0,-2 2 0 15,-1-1 0-15,-2 2-128 0,-1-1 192 0,-1 1-64 16,-1 1-128-16,-3 1 128 0,-5 6-128 0,3-7 128 16,-3 7-128-16,0 0 0 0,0 0 0 0,-4-8 0 15,4 8 0-15,-8-2 160 0,-2 2-160 0,-3 2 160 16,-2 6-160-16,-2-1 128 0,-1 2-128 0,-2 1 128 15,-2 3-128-15,-1 2 0 0,1 2 144 0,1 0-144 0,1 1 416 16,3 0 16-16,2 0 0 0,3 1 0 0,1-4-144 0,4 0-32 16,0 0 0-16,2 0 0 0,4-2-16 0,1-2-16 15,1 0 0-15,2-3 0 16,-3-8-224-16,0 0 128 0,7 5-128 0,2-4 0 0,2-1 0 0,2-1 0 16,1-3 0-16,3-3 0 0,2 0-208 0,0-1-96 15,1-1-16-15,2-3 0 0,0-1-64 0,0-3 0 16,-1 2-16-16,-1 1 0 0,-2-3 208 0,0 3 32 15,-1 0 16-15,-3 1 0 0,-2 2 144 16,-2 2 0-16,-2 2 0 0,-1 2-128 0,-7 4 384 0,0 0 64 16,0 0 32-16,0 0 0 0,0 0 224 0,-5 9 32 15,-1-1 16-15,1 2 0 0,0 2-368 0,0-4-80 16,1 2-16-16,1 2 0 0,2-2-160 0,0 1 192 16,-1-2-192-16,2-9 192 0,0 0-64 0,0 0 0 0,4 6 128 15,-4-6-256-15,5 4 0 16,-5-4 0-16,8 3 0 15,0-6-368-15,1 1-96 0,0-2-32 0,2-2 0 16,-1-1-288-16,1 3-64 0,-1 0-16 0,-1 0 0 0,0 1 400 0,-1 1 80 0,0 4 0 0,-8-2 16 16,8 3 368-16,-2 2 0 0,-2 3 0 0,0 0 0 15,-4-8 448-15,4 8 176 0,0 1 16 0,1 0 16 16,2-1-320-16,0-3-64 0,3-1-16 0,1-3 0 16,4-1-256-16,2-4 0 0,2-2 0 0,3-2 0 15,4-1-384 1,1-2-128-16,-3-2-16 0,2 3-16 0,2-2 192 0,-5 0 32 0,-2 1 16 0,-1-4 0 15,-2-2 160-15,-2-2 144 0,-2-1-208 16,-1-3 80-16,-1-1 128 0,1-7 0 0,-3-3 0 0,-1 3-128 16,-1 2 352-16,-1 7 80 0,-1 6 16 0,-3 7 0 15,-3 1 528-15,0 8 112 0,0 0 32 0,-12 21 0 16,-2 3-800-16,-1 3-192 0,1 2 0 16,0 1 1152-16,1 2 176 0,0 1 32 0,3 1 16 15,3 0-960-15,4 0-192 0,3-3-32 0,9 5-16 0,3-2-176 16,-2-8 0-16,3-2 0 15,4-3-2288-15,-2-6-480 0,-4-7-112 0</inkml:trace>
  <inkml:trace contextRef="#ctx0" brushRef="#br0" timeOffset="66165.45">24642 4008 17503 0,'-24'-19'1552'0,"15"11"-1232"16,0 0-320-16,1 0 0 0,3 0 2112 0,4 2 352 15,1-1 80-15,7 3 16 0,6-1-1280 0,8 3-240 0,7 0-48 0,3 0-16 16,3 2-592-16,0 0-112 15,1-2-16-15,3 1-16 0,-1 1-240 0,1 0 176 16,-2 0-176-16,-3 1 160 16,-1 6-1712-16,-6 1-352 0,-7-2-64 0</inkml:trace>
  <inkml:trace contextRef="#ctx0" brushRef="#br0" timeOffset="66481">22652 3789 32943 0,'-3'-5'720'0,"-3"4"160"0,-4 1 16 0,-4 2 32 0,-1 2-736 0,-6 0-192 16,-4 0 0-16,-1 1 0 0,1 2 192 0,2 1 16 16,3 7 0-16,6-2 0 15,0 3-2208-15,6-2-448 0</inkml:trace>
  <inkml:trace contextRef="#ctx0" brushRef="#br0" timeOffset="68474.73">25943 4081 10127 0,'0'0'896'0,"0"0"-704"0,-3-4-192 0,-11-2 0 0,14 6 1920 0,-7 0 368 0,-2-3 64 0,-1 3 16 15,-3 3-832-15,-3-2-176 0,-4 2-16 0,0 3-16 0,-4 3-688 0,2 3-144 16,-2 2-32-16,2 1 0 0,1 0 112 0,3 2 0 16,3-5 16-16,3 1 0 0,0-1 96 0,4-3 16 15,3-2 0-15,5-7 0 0,0 0-208 0,-4 7-48 16,4-7 0-16,0 0 0 16,0 0-48-16,0 0-16 0,0 0 0 0,0 0 0 15,0 0-160-15,0 0-32 0,0 0-16 0,7-6 0 0,-1-1-176 0,3-2 0 16,2 1 0-16,2-3 0 15,4-2-272-15,1-2 64 0,0 0 16 0,2 0 0 0,1 0-176 0,-1-1-16 16,3 0-16-16,-1 1 0 16,-1-2-128-16,0 0-32 0,-2 0 0 0,1 1 0 0,-1 2 272 0,-2 1 48 15,-1 2 16-15,-2 4 0 0,-2 0 224 0,-3 3 0 16,-2 2 0-16,-7 2-144 0,0 0 368 0,0 0 80 16,0 11 16-16,-3 2 0 0,-4 0 160 0,0 4 32 15,-1-1 16-15,-1 1 0 0,-1 0-224 0,1 0-48 16,2 0-16-16,0-3 0 0,3 2-240 0,1-1 128 0,1-4-128 15,3-1 0-15,2-1 144 0,1-1-144 16,1-1 128-16,3-2-128 0,1-3 0 0,1 0 0 16,2-2 0-16,1-2 0 0,1-1 0 0,2-1 0 15,0-2-128-15,1 0 128 0,2-2-128 0,2-1 128 16,1-1-160-16,2-1 160 0,-2-1 0 0,1 3 0 0,-1 1 0 0,-2 3 0 16,-6 1 0-16,-2-1 0 15,-3 4-144-15,-9 1 144 0,0 0-128 0,0 0 128 0,0 0-128 16,0 0 128-16,0 0 0 0,-2 6 0 15,-2 2 0-15,1 1 128 0,2 2-128 0,1-1 0 0,0-1 0 16,2 0 0-16,2 2 0 0,3-5 0 0,-1 1 128 16,3-1-128-16,1-4 128 0,-1 0-128 0,0 0 160 0,1-2-160 0,2-2 128 0,-2 1-128 15,1-2 0-15,-2-1 0 0,-1-1 144 0,-2-1-144 16,-2 2 128-16,-1-4-128 0,-2 1 0 0,-1 1 0 16,-2-1 0-16,-2 0 0 15,-2-3 0-15,1 1-224 0,-1 0 48 0,-1 0 16 0,-1 1 160 0,2-1-208 16,-3 1 80-16,1 2 128 0,0-1-224 0,2 1 80 15,0 2 16-15,6 4 0 0,0 0-144 0,0 0-32 16,0 0 0-16,6 4 0 0,1 2 32 0,4 1 0 16,2-2 0-16,3 0 0 0,2-1-16 0,1 0 0 15,3 1 0-15,2-3 0 16,2 0-352-16,1-2-80 16,1 3-16-16,2-3 0 0,4 0 288 0,2-3 48 0,2 1 16 0,1 0 0 0,0-2 384 0,-1 2-160 15,-4-2 160-15,-4-1 0 0,-4-1 0 0,-4 1 0 16,-5 1 192-16,-5 2-48 0,-4-1 160 0,-8 3 16 15,0 0 16-15,0 0 0 0,-10 1 368 0,-6-1 80 16,-8 0 16-16,-2 4 0 0,-4 3-288 0,0 1-48 16,0 2-16-16,1 4 0 0,2 2-96 0,4 2-32 15,3-2 0-15,4 0 0 0,3-2-96 0,4-1-32 16,3-1 0-16,4-2 0 0,5-2-16 0,3-2-16 0,5 0 0 0,3-4 0 16,4-2-160-16,5-2-144 0,4-2 144 0,3-4-208 15,3 0-384 1,1-2-80-16,1-2-16 0,0-2 0 0,-1-3-144 0,-2-2-48 0,-2 0 0 0,-1-1 0 15,-3-3 544-15,0 1 96 0,-1-3 32 0,-2-1 0 16,2-3 208-16,-1-1 0 0,-1-1 0 0,-2 0 0 16,-3 1 0-16,-3 2 0 0,-6 3 160 0,-3 5-160 15,-3 3 384-15,-4 4-16 0,-6 3 0 0,-1 5 0 16,-2 3 272-16,-3 4 48 0,-2 2 16 16,-2 7 0-16,-1 4-368 0,-1 5-64 0,-2 3-16 15,0 3 0-15,-1 3 16 0,1 1 0 0,3 3 0 0,2-3 0 16,3 0-16-16,3-2-16 0,3 0 0 0,3-2 0 15,3 0-96-15,2-4-16 0,3 0 0 0,4-1 0 0,2-4-128 0,3-1-272 16,3-3 64-16,2-2 16 0,3-3 336 0,3 0 80 16,3-1 16-16,4-2 0 0,3-3-240 0,3 0-240 15,0-4 48-15,1 0 16 0,-1-3 176 0,-2-1 176 16,-1 2-48-16,-5-2 0 0,-5-1-128 0,-3-3 0 16,-4-2 0-16,-4 0 0 0,-2 1 0 0,-5-1 0 15,-2 0 144-15,-1 2-144 0,-3-3 0 0,-3 2 0 16,-1 5 0-16,-1-3 0 0,-2 2 0 0,-2 3 0 15,-1 4 0-15,-1 0 0 0,0 2 0 0,-1 4 0 16,0 3 0-16,0 3 0 0,1 2 0 0,-1 3-208 0,2 3 16 0,2 1 16 16,2 1 176-16,4-3 0 15,1 2 160-15,3 0-160 0,3-3 128 0,5 1-128 16,1-1 0-16,4-5 144 0,0 0-144 0,2-3-272 16,0-3 64-16,1-3 16 0,2-2 192 0,2-4 0 15,0-1 0-15,0-2 0 0,-1-2 0 0,0 0 0 0,0-3 0 0,1 1 0 16,-1-4-176-16,0 0 16 15,-2-2 0-15,1 0 0 0,0 1 160 0,-2-2 0 16,1-2-144-16,2 0 144 0,3-2-192 0,-1 3 16 16,-1-1 16-16,0 2 0 0,2 2-48 0,-3 2-16 0,-2 3 0 0,0 3 0 0,-5 2 224 0,-1 1 0 15,-4 6 144-15,-1-1-144 0,-2 5 464 0,0 3 0 16,-4 3 0-16,0 4 0 0,-2 2-16 0,-2 1-16 16,1 1 0-16,0 1 0 0,-2 2-208 0,0-2-32 15,1-1-16-15,-1 0 0 0,1-2-32 0,-2 0 0 16,-1-1 0-16,-1-4 0 0,0-1 96 0,-2 0 16 15,-2-2 0-15,-2-1 0 0,-3-2-48 0,0-3 0 16,-3 0 0-16,-2-2 0 16,0 1-464-16,-2-3-112 0,-1-2-16 0,-1-4 0 15,2-3-32-15,3-3-16 0,0 0 0 0,4-2 0 0,2 1 128 0,2 0 32 16,3-1 0-16,3 3 0 0,3 1-16 0,0 2 0 16,4 2 0-16,-2 5 0 0,6-3 48 0,3 3 16 15,2 3 0-15,0-3 0 0,2 4 224 0,3 2 192 16,2 2-48-16,2 1 0 0,2 2 48 0,2-2 16 15,-1 0 0-15,0 1 0 0,2-3-16 0,0-1 0 16,-2 0 0-16,1-1 0 0,-2-1 0 0,-1 0 0 0,-1-3 0 16,-2-1 0-16,-1 0 16 0,-3-1 0 0,-2-1 0 0,-2 2 0 31,-2 2-608-31,-1 3-128 0,-7-5-32 0,0 0 0 16,0 0-2320-16,0 0-480 0</inkml:trace>
  <inkml:trace contextRef="#ctx0" brushRef="#br0" timeOffset="70428.39">28671 4440 24239 0,'0'0'528'0,"0"0"112"0,0 0 32 0,-9-5 16 0,7-2-560 0,0-1-128 0,1 0 0 16,2-1 0-16,1 1 896 0,2-1 128 0,1-2 48 0,4 0 0 15,3-1-560-15,3-1-96 0,4-2-32 0,0 0 0 16,1 1-384-16,2 1 0 0,1-1 0 0,2-2 0 15,1 2 128-15,-1-1-128 16,0-3 128-16,-5 2-128 0,1 1 0 0,-2 0 128 0,-5 0-128 0,-2 3 0 16,-5 2 160-16,-1 2-160 0,-4 3 192 0,-2 5-192 15,-2-4 208-15,-4 2-64 0,0 2-16 0,-3 6 0 16,-4 3 0-16,0 4 0 16,-3 1 0-16,2 0 0 0,-1 3-128 0,4 0 128 0,0-1-128 0,3 0 128 15,2-2-128-15,2-1 192 0,1-1-192 0,3-2 192 16,2-1-192-16,0-1 160 0,2-1-160 0,1-1 160 0,2-1-160 0,2-3 0 15,2-1 0-15,2-1 0 0,2-1-176 0,2-1 176 16,0-3-128-16,1 1 128 0,1-1-336 0,1-1 16 16,0-2 0-16,0 0 0 0,-2-3 96 0,-1 1 32 15,-2-2 0-15,-2 2 0 0,-1 1-64 0,-1 2 0 16,-2 1 0-16,-3 0 0 0,-1 1 64 0,-5 5 0 16,0 0 0-16,0 0 0 0,0 0 448 0,0 0 112 15,0 0 16-15,0 0 0 0,-1 9-112 0,0 1-16 16,0 0 0-16,2 0 0 0,0-2-16 0,0 0-16 15,2 0 0-15,0-2 0 0,1 1-224 0,-4-7 0 16,6 4 128-16,1 0-128 0,-7-4 144 0,7 2-16 16,1 0 0-16,1-1 0 0,-1-1-128 0,1-1-272 15,1-2 64-15,1 0 16 0,1-1-112 0,1-1-16 16,0-1 0-16,0 2 0 16,1-3-80-16,1 3-32 0,-1 0 0 0,-1 1 0 0,-1-1 96 0,-3 4 16 15,-1 0 0-15,-8 0 0 0,0 0 320 0,5 6 0 16,-1 1 0-16,0 2 0 0,-2-3 320 0,1 1 48 15,0-1 0-15,1 0 0 0,1-1-128 0,1 0-32 16,3 0 0-16,1-1 0 0,1 1-368 0,1-3-80 0,1-2-16 0,-1 0-8304 16,0-6-1664-16</inkml:trace>
  <inkml:trace contextRef="#ctx0" brushRef="#br0" timeOffset="70596.39">29098 3856 26031 0,'-15'-7'576'0,"10"5"112"16,0 0 16-16,5 2 32 0,0 0-592 0,0 0-144 0,-7 0 0 0,7 0 0 0,0 0 320 0,4 11 48 15,4-1 0-15,4 1 0 0,2 2 80 16,4 0 32-16,2 0 0 0,2 2 0 16,2 4-1264-16,2 0-256 0,4-2-48 0</inkml:trace>
  <inkml:trace contextRef="#ctx0" brushRef="#br0" timeOffset="71392.07">30000 4343 9215 0,'0'0'400'0,"2"-4"96"0,1-2-496 0,2 1 0 16,2-2 0-16,-1 2 0 0,2 0 4048 0,3-3 720 15,0-3 144-15,2 0 16 0,3-4-3136 0,1 1-624 16,1-2-128-16,0-1-16 0,2 2-512 0,0-1-80 0,-1 0-32 0,1 1 0 15,-2-3-272-15,-1-1-128 0,-2 1 0 0,1 0 128 16,0-4-128-16,-3 1 0 0,0-3 0 0,0 2 128 16,-1 3-128-16,-3 2 0 15,-3 1 0-15,-3 4 0 0,-4 6 0 0,-3 1 0 0,-2 3 0 0,-3 9 0 16,-4 1 0-16,-2 7 0 0,-4 6 0 0,0 4 0 16,-2 2 0-16,0 1 0 0,2 2 128 0,2 0-128 15,2-2 0-15,5 0 0 0,3-2 0 0,5-3-176 16,2-1 384-16,2-6 80 0,4 0 16 0,1-5 0 0,4-3-304 15,2-3 0-15,1-3 0 0,4-4 0 16,3-3-464-16,3-3-48 0,2-2-16 0,3-3 0 16,0-3-496-16,3 1-80 0,-1-2-32 0,2 0 0 15,-2 1 416-15,0-1 80 0,-1 0 0 0,-1-1 16 0,-2 0 304 0,-2-3 64 16,0-1 16-16,-2-3 0 0,-2-5 32 0,-1 0 0 16,-5 1 0-16,-3 1 0 0,-5-1 576 0,-2 7 112 15,-1 7 32-15,-3 6 0 0,-4 0 448 0,3 9 80 16,-6 4 32-16,-3 6 0 0,-3 6-288 0,-1 2-48 15,-3 3-16-15,1 3 0 0,-1 2-288 0,0 0-64 16,-1 0-16-16,2 1 0 0,2-1-192 0,2 3-32 16,2-2-128-16,3 1 192 0,2-7 0 0,3 1-16 15,1-1 0-15,1-3 0 0,1-2 16 0,2-3 16 16,2-2 0-16,0-4 0 0,1-1-208 0,0-4-128 16,1-1 128-16,0-2-208 15,1-3-208-15,2 0-32 0,-1-5-16 0,0 0 0 16,1-3-176-16,1 0-16 0,1 0-16 0,0-2 0 0,0-3 224 0,0 1 32 0,-1 2 16 15,-1 1 0-15,-2 3 160 0,-1 2 48 0,-1 3 0 16,-7 5 0-16,0 0 192 0,0 0 128 0,6 7 0 0,-1 3-128 16,-1 1 576-16,0-2 16 0,0 4 0 0,1 2 0 15,2-2-208-15,2-1-64 0,1 1 0 0,2-2 0 16,3-2 32-16,1-1 0 0,1-1 0 0,3-1 0 16,2-3-16-16,2-2 0 0,-1-1 0 0,2-1 0 0,1-2-144 0,0-3-48 15,1-1 0-15,-2-2 0 0,-1-1-144 0,-2-1-192 16,-3 0 32-16,1-1 16 15,-2-4-176-15,-2 2-48 0,-3 1 0 0,-1 1 0 16,-2 0-208-16,-2 3-64 0,-3 1 0 0,-5 8 0 16,0 0 160-16,0 0 32 0,-6-2 0 0,-2 2 0 0,-3 0 304 0,0 1 144 15,-3 4-128-15,0-1 128 0,2 5 0 16,2 2-128-16,0 2 128 0,2-1 0 0,4 2-176 16,3 3 176-16,1-5-208 0,2 1 80 15,2-2-960-15,4 0-176 0,4 2-32 0,-3-5-16 16,-1-2-352-16,-1-1-80 0,1 1-16 0,-8-6-4160 15,0 0-832-15</inkml:trace>
  <inkml:trace contextRef="#ctx0" brushRef="#br0" timeOffset="71602.06">29825 3890 20271 0,'0'0'1792'0,"0"0"-1424"0,0 0-368 0,0 0 0 16,5-6 1664-16,4 4 272 0,3 2 48 0,8-4 16 15,7 4-1216-15,11 1-240 16,9 3-48-16,5 1-16 0,3 0-240 0,-2 3-48 16,-2 3-16-16,0-1-13344 0</inkml:trace>
  <inkml:trace contextRef="#ctx0" brushRef="#br0" timeOffset="73125.6">2323 4976 25791 0,'-4'-20'2304'0,"2"-1"-1856"16,3 3-448-16,-2-2 0 0,-1 3 816 0,4 0 64 16,2 2 16-16,-2 3 0 0,-2-4-320 0,0 2-64 15,2-2-16-15,-2 3 0 16,0 2-80-16,-3-1-16 0,2 3 0 0,-2 1 0 0,2 1-240 0,-3 1-160 16,-4 2 192-16,1 1-192 0,1 5 0 0,-1 0 0 15,-3 1 0-15,0 0 0 0,2 2 0 0,0 1 0 16,-3 1 0-16,4 2 0 0,0 1 0 0,2 1-144 15,-2 1 144-15,3-1 0 0,1 4 0 0,0 2 0 16,2 0 0-16,-1 2-128 16,1 5 128-16,0-2 0 0,1 5 0 0,-3-1-128 0,1 4 128 0,-4 14 0 15,1-2 0-15,-3-1-128 0,-2-8 128 0,-1 1 0 16,1-2 0-16,0-2 0 0,0-6 0 0,1 1 128 16,-1-7-128-16,1 1 0 0,-2-6 0 0,1-2 0 15,-2 1 0-15,2-5 128 0,-1-2 0 0,1-1 16 16,-1-2 0-16,1 0 0 0,-2-1 48 0,1-2 16 0,1-2 0 0,3-2 0 15,-1 1 0-15,1-2 0 16,2-2 0-16,1-1 0 0,0-2-208 0,2 1 0 0,2-3 0 0,1 4 0 16,2-2-192-16,2 2 32 0,1 1 0 0,2 2 0 15,0-2-160-15,0 1-48 0,2 2 0 0,2 1 0 16,1 2 96-16,0-1 16 0,0 2 0 0,7 1 0 16,-2-3 80-16,1 3 32 0,1 3 0 0,1-3 0 15,1 2 144-15,3-2 0 16,-1-1 0-16,5 0 0 0,2-3 0 0,1 1 144 0,-2-6-16 0,2 1-128 15,4-1 176-15,1-1-176 0,1-5 160 0,-1 1-160 16,-3 0 160-16,-3-2-160 0,-5 3 160 0,-3 0-160 0,-2 1 128 0,-1 2-128 16,-5-2 0-16,-3 2 0 0,-7-1 0 0,1 2 128 15,-6 9-128-15,0 0 0 16,0 0-144-16,0 0-80 0,0 0-16 0,-19 0 0 16,-4 3-144-1,-2 1-16-15,-5 1-16 0,0 1 0 0,-1 2 240 0,1 1 176 0,4 6-208 0,2 1 80 0,3 4 304 16,6 0 64-16,2-1 16 0,5-2 0 0,1 3-64 0,7-7 0 15,0-13 0-15,10 14 0 0,1-2-48 0,6-2-16 16,4-5 0-16,4 1 0 0,2-5-128 0,2-1 0 16,0-1-160-16,1-6 160 0,-2-1-224 0,2 0 48 15,0-3 16-15,0-4 0 16,0-2-224-16,-8 4-64 0,3-2 0 0,4-1 0 16,1-5 0-16,1 0-16 0,2-1 0 0,1 0 0 0,-2 0 256 0,-1-3 48 15,-1-1 16-15,-3 0 0 0,-4-1 144 0,-2 1 0 16,-4 1 0-16,-3 3 0 0,-3 2 128 0,-4 7-128 15,-3 0 128-15,-2 6-128 0,-5 4 688 0,-2 3 64 16,-4 5 16-16,-3 7 0 0,-2 4-128 0,-2 5-32 16,-2 5 0-16,-1 6 0 0,-1 3-384 0,0 1-80 15,2 1-16-15,-3 15 0 0,7-5 64 0,4-9 16 16,7-4 0-16,3-4 0 0,5-4-432 0,1-3-96 16,1-6 0-16,1-3-16 15,2-2-560-15,-1-3-128 0,-2-5 0 0,-7-4-16 16,0 0-560-16,0 0-128 0,0-10 0 0</inkml:trace>
  <inkml:trace contextRef="#ctx0" brushRef="#br0" timeOffset="73269.6">2796 5119 21183 0,'0'0'944'0,"0"0"192"0,-9-13-912 0,4 3-224 0,3 0 0 0,2 10 0 0,3-9 1680 0,5 3 304 16,4-1 48-16,4 1 16 0,2-2-960 0,5-1-176 16,3-2-32-16,8 4-16 0,7 0-368 0,6 3-80 15,4-2-16-15,-1 2 0 0,1 0-256 0,0 1-144 16,1 1 160-16,-15 3-10016 15,3 5-1984-15</inkml:trace>
  <inkml:trace contextRef="#ctx0" brushRef="#br0" timeOffset="74045.3">4208 4977 23039 0,'-6'-1'2048'0,"-12"-5"-1648"15,-3 1-400-15,6 6 0 0,0 3 1392 0,-3 5 192 16,-1 3 32-16,-2 4 16 0,-2 2-512 0,-2 2-96 16,-1 2-32-16,3 4 0 0,0 3-560 0,1-6-112 15,-1 1-32-15,2-2 0 0,4-3-160 0,1-2-128 16,3-2 192-16,4-2-192 0,4-3 0 0,1-2-256 15,4-8 32-15,0 0 0 16,0 0-816-16,0 0-176 0,8-5-16 0,8-10-16 16,-1-4-256-16,3-1-48 0,3-2-16 0,-1 1 0 15,-2-2-16-15,2-1 0 0,-1-2 0 0,1-1 0 16,-1-1 560-16,0 4 128 0,-2-2 0 0,-6 11 16 0,1 1 1072 0,-3 1 192 0,-4 2 64 0,-1 4 0 16,-4 7 1280-16,0 0 256 15,0 0 48-15,0 13 16 0,0 2-480 0,2 6-96 16,-1-1 0-16,0 3-16 0,0 2-496 0,2 0-112 0,1-2-16 0,1 10 0 15,3-3-544-15,0-6-112 0,1-1-32 0,-2-9 0 16,-2-4 80-16,-5-10 16 0,0 0 0 0,0 0 0 16,0 0 16-16,0 0 16 0,0 0 0 0,0 0 0 15,0 0 144-15,0 0 32 0,0 0 0 0,0 0 0 16,0 0 176-16,0 0 32 0,8-11 16 0,2-6 0 0,2-4-224 0,1-4-32 16,1-2-16-16,6-3 0 15,3-5-240-15,3-5-160 0,3-3 192 0,5-1-192 0,4-5 0 0,-10 16 0 16,5-1 0-16,5-2 0 0,5 0 0 0,2 4 0 15,2 4-240-15,0 5 80 16,-1 2-384 0,-2 8-80-16,-3 4-16 0,-2 2-10496 0,-4 5-2112 0</inkml:trace>
  <inkml:trace contextRef="#ctx0" brushRef="#br0" timeOffset="77763.53">5068 5161 911 0,'0'0'0'0,"0"0"0"0,0 0 0 0,-3-9 0 16,-1 1 0-16,4 8 0 0,0 0 4928 0,-6-7 896 15,-1 2 176-15,2 1 32 0,-2-1-3840 0,7 5-768 16,-10 5-144-16,1 2-48 0,-2 0-464 0,2 5-112 16,-3 5-16-16,5-4 0 0,1 0-448 0,2 0-192 0,1-1 176 0,3-12-176 15,-2 13 256-15,2-13-64 16,0 0 0-16,0 0 0 0,11 7 96 0,0-4 16 0,1 0 0 0,0-3 0 16,-2-3-160-16,3 0-16 15,2-4-128-15,2-1 192 0,1-2-192 0,1 1 0 16,1-4 0-16,0 1-160 0,-1 0-64 0,-1-1-16 0,-2 1 0 0,-2 2 0 31,1-1-192-31,-4 2-32 0,1 2-16 0,-12 7 0 16,0 0 0-16,0 0 0 0,0 0 0 0,0 0 0 0,-6-8 480 0,-3 5 0 0,-2 3 0 0,-1 0 160 15,1-2 96-15,-1 4 32 0,1 2 0 16,2 1 0-16,0 2-32 0,9-7 0 16,0 0 0-16,0 0 0 0,0 10-64 0,0-10 0 0,0 0-16 0,16 5 0 15,2-5-48-15,6-1 0 0,3-4 0 0,2-3 0 16,1-2-272-16,2-3-64 0,2-3-16 0,-1-1 0 31,-1-4-208-31,2-1-32 0,4 0-16 0,-13 6 0 0,1-1 256 0,3 2 48 0,1-5 16 0,1 2 0 16,0 0 160-16,0 1-128 0,-2 1 128 0,8-2-128 0,-10 5 128 0,-9 4 144 15,-6 3-16-15,-12 6-128 0,0 0 608 0,-3 12 16 16,-6 1 0-16,-4 11 0 0,-5 6 64 0,-7 2 16 16,-5 5 0-16,-4 4 0 15,-2 5-256-15,-1 6-32 0,2 5-16 0,1 2 0 0,0-3-192 16,3 2-32-16,4-2-16 0,4-4 0 15,5-4-160-15,6-4 192 0,5-6-192 0,4-5 192 16,4-7-192-16,3-3 0 0,1-6 144 0,3-2-144 0,1-4 0 0,1-3 0 16,0-4 0-16,0 0-192 0,1-5-16 0,-2-3-16 15,-1-3 0-15,0-3 0 16,-1-3-240-16,1-2-48 0,-1 0-16 0,-1-3 0 16,2-1-192-16,-3-3-48 0,-1-1 0 0,0-3 0 15,-1-4 240-15,1-3 32 0,1-5 16 0,0 2 0 0,-1-1 288 0,1 5 48 16,2 4 16-16,-2 9 0 0,-1 3 128 0,2 3 128 0,1 5-128 0,1-1 176 15,0 4 416-15,-1 2 96 16,1 3 16-16,3 4 0 0,-1 0-64 0,2 5-16 16,1-1 0-16,6 9 0 0,-2 1-160 0,3-2-16 15,-1 2-16-15,4-2 0 0,1-2-240 0,1-2-64 0,1 0 0 0,2-3 0 16,-1-2 48-16,-1-1 0 0,0-2 0 0,-2-2 0 16,-4-2-176-16,1 0 160 0,-2-2-160 0,-1-2 160 31,-3 0-928-31,4-1-176 0,2-1-32 0,1 1-8864 15,0-3-1760-15</inkml:trace>
  <inkml:trace contextRef="#ctx0" brushRef="#br0" timeOffset="78148.1">6996 4803 21183 0,'-2'-15'1888'0,"2"8"-1504"15,0-1-384-15,0 1 0 0,0 0 1088 0,0-1 128 16,-1 2 48-16,-3 2 0 0,-1 0 176 0,-3 1 32 15,-1 2 16-15,-3 2 0 0,-3 2-416 0,-4 6-96 16,-4 7-16-16,-2 5 0 0,-3 2-768 0,-1 7-192 16,-2 4 0-16,-14 22 0 0,5-6 144 0,6 2-16 15,5 0 0-15,4-4 0 0,3-2-128 0,7-3 128 16,6-3-128-16,5-2 128 0,4-5 0 0,2-5-128 16,5-3 192-16,2-3-64 0,3-7-128 0,1 0 0 15,0-2 0-15,-3-9 0 0,3 0 0 0,1-1-224 16,1-3 48-16,0 0 16 0,2-4-80 0,0-1-16 15,0-2 0-15,0-1 0 0,2-1-32 0,-4-1-16 16,-1-1 0-16,-2-1 0 0,-1 3 96 0,-4 2 16 16,1 1 0-16,-8 6 0 0,0 0 64 0,0 0 128 15,0 0-208-15,-2 8 80 0,-2 4 384 0,0 2 64 16,-1 2 32-16,-1 2 0 0,1 0-144 0,1-1-16 0,2 0-16 16,2-2 0-16,4 0-176 0,1-2 0 0,1 0 0 0,2-2 128 15,1-3-416-15,0-3-96 0,1-1 0 0,1 0-16 31,4 1-304-31,0 0-64 0,-2-4-16 0,-2-3 0 0,-2-1-688 0,-4-2-144 0,-2-4-32 0</inkml:trace>
  <inkml:trace contextRef="#ctx0" brushRef="#br0" timeOffset="78322.1">6563 5214 22911 0,'0'0'1024'0,"0"0"192"0,0 0-960 15,0 0-256-15,0 0 0 0,0 0 0 0,14-5 1168 0,2 4 192 16,2-2 48-16,-4 2 0 0,3-2-288 0,4 3-48 15,4-2-16-15,2 0 0 16,5 1-432-16,4 1-96 0,3-1-16 0,3 1 0 0,0-2-256 0,1 2-64 16,-1 0-16-16,-1 2 0 15,0-1-1088-15,-1 2-224 0,-1-1-32 0,-1 1-12880 16</inkml:trace>
  <inkml:trace contextRef="#ctx0" brushRef="#br0" timeOffset="78457.1">7438 5552 35183 0,'0'0'1552'0,"0"0"336"0,0 0-1504 0,0 0-384 16,0 0 0-16,0 0 0 0,0 10 480 0,0 2 32 15,0-12 0-15,0 10 0 0,1 2-192 0,2 0-16 0,2 1-16 0,0 1-11424 16,0 1-2304-16</inkml:trace>
  <inkml:trace contextRef="#ctx0" brushRef="#br0" timeOffset="84618.82">8226 5433 23551 0,'0'0'1040'0,"0"0"224"0,0 0-1008 0,-10-6-256 16,10 6 0-16,0 0 0 0,0 0 1264 0,0 0 208 15,-3-3 32-15,3 3 16 0,0 0-480 0,0 0-80 16,0 0-32-16,0 0 0 0,8-4-416 0,1 0-96 15,-1-2-16-15,3-1 0 0,-1-2-96 0,4 0-32 16,2-1 0-16,0-1 0 0,3-1-112 0,2-1-32 16,-1 0 0-16,2 0 0 0,1 0-128 0,1-2 128 15,-2 0-128-15,-1 2 128 0,-2 0-128 0,-2 4 0 16,-4 1 0-16,-4 3 0 0,-3 1 0 0,-6 4 128 16,0 0-128-16,0 0 0 0,0 0 336 0,-4 8-16 15,-3 1 0-15,-2 4 0 0,-3 1-176 0,-1 2-144 16,-1 0 192-16,0 1-192 0,2-2 0 0,0 0 0 15,2-1 0-15,2-1 0 0,3-1 0 0,-1-1 0 16,4 1 0-16,1-4 0 0,1 0 0 0,0-8 0 16,0 0 0-16,2 8 0 0,-2-8 0 0,4 7-192 0,-4-7 192 0,8 6-192 15,2-4-32-15,3 0 0 0,2 0 0 0,0-4 0 32,2-1-224-32,-1-2-64 0,1-2 0 0,0 2 0 0,0-1 160 0,0-2 32 0,-2 1 0 0,0 2 0 15,-4 4 112-15,0-2 16 0,-5 6 16 16,-6-3 0-16,0 0 176 0,0 0-208 0,0 0 80 0,7 6 128 15,-2 2 0-15,0 1 336 0,-1-1-32 0,2 0-16 16,0-2-48-16,2 1-16 0,0-2 0 0,1-1 0 16,3-3 16-16,-1-1 0 0,0-1 0 0,2-2 0 0,2-2-240 15,-2-3 0-15,0 0 0 0,0-1 0 0,1 0 0 0,-3 0 128 16,0-1-128-16,-2-2 0 0,0 2 0 0,-1-1 0 16,0-1 0-16,-2 1 0 0,-2-4 0 0,-1 1-208 15,-2-2 64-15,0-5 16 0,1-2 128 16,-1 2 0-16,0 0 0 15,2 3-1232-15,2-3-224 0,1-1-32 0,5-2-16 16,2-2-512-16,3-2-96 0,2-4-32 0,5 1 0 16,6-1 224-16,0 2 64 0,-1 1 0 0,-2 3 0 15,-1 4 512-15,-3 2 128 0,-1 2 0 0,-3 4 16 16,-2 0 1872-16,-2 4 368 0,-2 4 80 0,-3-1 16 0,-2 4 624 0,-7 3 128 16,0 0 32-16,0 0 0 0,0 0-208 0,2 13-48 15,0 2 0-15,-5 3 0 0,1 3-448 0,-1 5-80 16,-1 3-32-16,-1 5 0 0,-3-3-368 0,0 4-80 15,-1 2-16-15,-3 0 0 0,-1 0-192 0,0-1-64 16,-1 2 0-16,0-1 0 0,-1-1-176 0,1-5-32 0,0-2-16 0,2-4 0 16,1 0-16-16,1-3 0 0,1-1 0 0,0-6 0 15,1 1-144-15,0-3 160 0,2-4-160 0,0 0 160 16,4-1-160-16,2-8 0 0,0 0-160 0,0 0 160 16,0 0 0-1,0 0 0-15,6-1 0 16,5-2-544-16,0-3-16 0,2-2 0 0,13-17 0 15,1 4 112-15,-5 6 32 16,-4 2 0-16,-5 3 0 16,-3 5-96-16,-2 0 0 0,-8 5-16 0,0 0 0 0,0 0 720 0,0 0 160 0,7 8 32 0,1 2 0 15,1 1-384-15,-1-1 0 0,1-1 0 16,1-1 608-16,2-1 48 0,0-4 16 0,2 3 0 16,3-6-288-16,0 1-48 0,0-2-16 0,1 1 0 0,0-3-96 0,2 0-32 15,1-2 0-15,0 1 0 0,-2-1-192 16,1 1 0-16,-2-2 0 0,-1-1 0 0,-3 1 0 0,-1-2 0 15,-1 1 0-15,-2 1 0 0,-2 1-144 0,-3-2-32 16,-2 1 0-16,-3-2 0 0,0 0 176 0,-4 0-192 16,-2-1 192-16,-2 2-192 0,-3 0-16 0,0 0-16 15,-4 3 0-15,2-1 0 0,0 4 32 0,0-2 0 16,3 3 0-16,-2 3 0 0,0-2 192 0,2 4-176 16,1 3 176-16,0 1-160 0,-1 0 160 0,3 2-208 15,-1-2 80-15,3 3 128 0,-1 1 0 0,2 1 192 16,2-1 0-16,2 0 0 0,0-1-192 0,1-1 0 15,2 1 0-15,-1-4 0 0,4 1 176 0,0-1 0 0,1-1 0 0,3-1 0 16,0-1-176 0,1 2 0-16,1-5 0 0,-1 1 0 0,2-2-144 0,-1 2 144 0,1-2-208 15,2 2 208-15,-1-3 0 16,0-3 0-16,3-1 160 0,0-1-160 0,0 0 0 0,-1-4 0 16,-1 2-176-16,1-2 176 0,-3 3 0 0,-1-2 0 0,0 1 0 15,1-3 0-15,-2 1 0 16,1 1 0-16,-2 0 0 0,0 0 0 0,-1 2 0 0,0-2 0 0,0 4 0 15,-1-1-128-15,0 0 0 0,-1-1 0 0,1 4 0 16,0-5 128-16,-1 2 0 0,-1 1 128 0,2 0-128 16,0 2 0-16,0-2 128 0,-2 0-128 0,2 1 0 0,0 0 160 0,0 2-32 15,-8 1-128-15,7-2 192 0,-7 2-192 0,0 0 128 16,9 2-128-16,-9-2 0 0,0 0 304 0,0 0-48 16,7 4 0-16,-7-4 0 0,0 0-64 0,0 0 0 15,5 8-16-15,-2 0 0 0,-2 0-176 16,-2 1 192-16,-3-1-192 0,3 1 192 0,-1-2-192 0,0 1 0 15,-1 0 0-15,0 1 0 0,1 0 0 0,-1 0 0 16,2 1 0-16,0-1 0 0,-2-1 0 0,2-1 0 16,1 1 128-16,1 1-128 0,0 2 0 15,1-5 0-15,0 3-224 0,1-1 80 0,1-1 144 16,1-3 128-16,2 0-128 0,-1-1 176 0,-6-3-176 0,8 4 0 16,1-2 0-16,1-1 0 0,2-1-368 0,1-1 48 15,2-1 16-15,-1 0 0 0,2-1 144 0,-1-1 32 16,1-1 0-16,-1-1 0 0,1-2 128 0,1-1 176 15,0 1-48-15,1-3 0 0,1 2-128 0,-3-3 128 16,1 2-128-16,-2 0 128 0,-2-2-128 0,-1 0 0 0,-2 2 144 16,-2-2-144-16,0 2 0 0,-2 0 0 0,1 1 0 0,-3 0 128 15,-1 0-128-15,-1 1 128 0,-2 2-128 0,0 6 128 16,-5-7-128-16,1 2-160 0,-3 1 160 16,-1 3-208-16,-1 2 208 0,-3 2 0 0,-1-2 0 0,-1 4 0 15,-2 2 0-15,2 1 0 0,0 1 0 0,2 0 0 16,3 1 0-16,1 2 0 0,2 1-160 0,-1 1 160 0,3 3 0 0,3 0 0 15,2 0 0 1,3-1 0-16,3-3 0 0,2-1 0 0,1-2 0 0,3 2 0 16,1-2 0-16,3 2 128 0,3-3-128 0,1-2 128 15,2-2-304-15,1-4-64 0,-2-2-16 0,1-3 0 0,2 1-48 16,0-1-16-16,0-2 0 0,-2-2 0 0,1-1 320 16,-1 0 0-16,1-6-128 0,-2 5 128 15,1 0 0-15,-1-1 0 0,-2-2 0 0,-3 1 0 16,0-1 368-16,-2 0-32 0,0 0 0 0,-2 3 0 0,-3 1 96 0,-2-3 16 15,-4 3 0-15,-1 0 0 0,-3 0 48 0,-2 1 16 16,-2 1 0-16,-1 3 0 0,-3 2 16 0,-1 2 16 16,-3 1 0-16,1 2 0 0,-2 2-384 0,0 3-160 15,-2 1 128-15,1 3-128 0,1 1 0 0,1 2 0 16,0 0 0-16,3-1 0 0,2 0 0 0,0-1 0 16,2-1 0-16,2 0 0 0,2-2-144 0,2 1 144 15,1-2 0-15,1-1 0 0,-3-8-160 0,7 5 160 16,-7-5-128-16,10 4 128 0,1-2 0 15,-2 0 0-15,1-2 0 0,2-2-336 0,1 0 16 0,0-5 0 16,0-1 0-16,-1-1 112 0,0 0 16 0,-1 1 16 0,1-1 0 16,0 1 176-16,-2 2-128 0,-1 1 128 0,-1 1-128 15,-8 4 128-15,0 0-192 16,0 0 192-16,0 0-192 0,0 0 320 0,0 0 48 16,4 6 16-16,-1 2 0 0,-2 1 0 0,2 0 0 15,-1 2 0-15,1-2 0 0,1 1-192 0,1-2 0 0,2 0 144 0,-1-2-144 16,2 0 0-16,-2-1 0 0,1-1 0 0,-1-2 0 15,1 2 0-15,-1-4-128 0,2 2 128 0,0-2-128 0,3-2-80 16,-2 0-16-16,1-1 0 0,1-1 0 16,0-1-160-16,1 0-16 0,2-2-16 0,-1 1 0 15,0-5-160-15,2-1-16 0,-1 1-16 0,4-2 0 0,1 0 288 0,-2 2 48 16,-3 1 16-16,2 1 0 0,-1 1 256 0,1 0-128 16,-2 3 128-16,1 2 0 0,-1 3 304 0,-1 2 160 15,-1 0 48-15,-1 2 0 0,-2 1 144 0,1 2 48 16,-1-1 0-16,0 5 0 15,1-3-224-15,1 2-32 0,-1 2-16 0,1 1 0 0,-2-2-208 0,0 1-32 16,1 1-16-16,-1-1 0 0,-1 2-176 0,-1-1 0 16,-3 0 0-16,0-1 128 0,-3-3-128 0,-1-1 128 15,-1-1-128-15,-5-1 128 0,1 3-128 16,-4-2 0-16,-3-1 0 0,1 0 0 0,0 0-384 0,-3-1 64 16,-3-3 0-16,-1 0 0 15,1-2-256-15,0-1-64 0,2-3 0 0,2 3 0 0,2-2 256 0,1 0 64 16,3 0 0-16,1-3 0 0,1 0 320 0,3 1 0 15,0-3-144-15,4 3 144 0,-2 5 0 0,0 0 0 16,9-3 0-16,0 2 0 0,3-1 304 0,2 1 16 16,2-2 0-16,2 5 0 0,1 0 128 0,3 1 48 15,3-2 0-15,0 1 0 0,0-2-240 0,-2 0-32 0,1 0-16 0,-2-2 0 16,-1 2-80-16,-3 0 0 0,-2-1-128 0,-2 0 192 16,-1-1-400-16,1 2-96 0,-2 3-16 0,-1 0-11040 15,-1 0-2208-15</inkml:trace>
  <inkml:trace contextRef="#ctx0" brushRef="#br0" timeOffset="87752.63">12380 5317 22511 0,'0'0'496'0,"0"0"96"0,0 0 32 0,5-6 16 0,1-1-512 0,-3 1-128 0,-1-1 0 0,-2 1 0 16,0 6 1536-16,-3-8 272 0,1 3 64 0,-4-1 16 16,-2 2-1024-16,-1 2-208 0,-1-1-32 0,-3 3-16 15,-3-2-416-15,-1 2-192 0,0 0 160 0,0 2-160 0,0-2 128 0,-1 3-128 16,0-1 0-16,-2 1 144 0,3 1 48 0,2 0 0 16,0 0 0-16,2 1 0 0,3 0-64 0,1-1 0 15,0 0 0-15,2 1 0 0,2-1-128 0,5-4 0 16,-4 8 0-16,1-2 0 0,1 2 0 0,2-8 0 15,1 11 0-15,2-1 0 0,-1-1 0 0,2 3 0 16,0-2 0-16,1 2 0 0,2 1 0 0,-1 0 0 16,2 3 0-16,0 1 0 0,1 0 0 0,-1 0 0 15,0-2 0-15,-2 1 0 0,1 2 0 0,-3-3 0 0,0 0 0 0,-2-3 0 16,0 0 0-16,-4 1 0 16,-2-3 0-16,-1 1 128 0,-1-2 0 0,-3-1-128 15,-3-1 192-15,-1 4-64 0,-2-2 0 0,-1 0 0 16,-1 0 0-16,0-2 0 0,0-2-128 0,0 0 0 0,0-2 0 0,2-1 0 15,2-2 0-15,2-1 128 0,0-2-128 0,3 0 0 16,3-1 0-16,0-2 0 16,0 1 0-16,2-1 0 0,2-2 0 0,2 0 0 0,2 0-224 0,2 2 80 15,0-1-176-15,3 1-16 0,0 2-16 0,1-3 0 32,3-1-352-32,-1 2-64 0,1 3 0 0,3-1-16 15,1 2-432-15,4-1-64 0,0 2-32 0,3 0 0 0,2-1-1856 16,2 2-368-16,28 3-80 0,-8-2-16 0</inkml:trace>
  <inkml:trace contextRef="#ctx0" brushRef="#br0" timeOffset="88853.48">12629 5578 20383 0,'0'0'448'0,"0"0"80"0,0 0 32 0,7-3 16 0,-1 1-448 0,1-1-128 0,-1 2 0 0,1-6 0 0,-1 1 1264 0,1-5 224 15,-2 2 48-15,-1-1 16 0,0-2-400 0,0 0-96 16,-2 2-16-16,1 1 0 0,-2 0-160 0,1 1-48 15,-2 0 0-15,-2 3 0 0,1-6-304 0,0 5-64 16,-3 1-16-16,0-1 0 0,-1 4-256 0,-2 0-48 16,-1 2-16-16,0 0 0 0,-1 4 32 0,-1 2 0 15,-1 0 0-15,1 3 0 0,-2-1-160 0,1 4 0 16,-4 0 0-16,1 2 0 0,-1 1 0 0,2 1 0 16,0-2 144-16,2 2-144 0,-1 0 0 0,3-2 144 0,1 2-144 0,1-3 0 15,2-3 144-15,3-1-144 0,2-1 0 0,0-1 144 16,0-7-144-16,1 6 0 0,-1-6 0 0,0 0 0 15,0 0 0-15,0 0-192 0,6 3 32 0,2-2 16 16,0-1 144-16,1-1-192 16,-1-3 192-16,3-1-192 0,2-2 0 0,-2-1-16 0,0-1 0 0,0-1 0 15,1-2-16-15,1 2 0 16,-1-1 0-16,0 3 0 0,-2 2-64 0,-1 1-16 0,-2 2 0 0,-7 3 0 16,0 0 304-16,0 0-128 0,0 0 128 0,8 5 0 15,-3 2-144-15,0-1 144 0,-1 3 0 0,0 2-144 16,0 1 576-16,1-1 112 0,0 1 32 15,2 0 0-15,1-3-384 0,1 0-192 0,1 0 192 0,2 0-192 16,1-5 128-16,1 0-128 0,1-1 0 0,0-1 0 16,1-2 0-16,-1-2-192 0,0-1 0 0,0 2 0 15,1-3-16-15,1 1 0 0,1 1 0 0,-2-2 0 16,-2-4-64-16,1 0-16 0,-4-4 0 0,0 1 0 16,1-1 64-16,-2-1 16 0,2-1 0 0,1-9 0 0,0 3 208 15,-3-1 0-15,1 1 0 0,-1 3-192 0,-1 0 16 16,0 0 0-16,-1 6 0 0,-3 0 176 0,-1 5 256 15,0 2-64-15,-4 4-16 0,0 0 16 0,0 0 16 16,0 9 0-16,-5 4 0 0,-2 1-208 16,1 2 0-16,1 1 0 0,-1-2 544 0,0 2 64 15,-1-1 16-15,1 2 0 0,-1 0-496 16,1-2-128-16,1-3 0 0,1-2 320 0,1-2 64 16,1-1 0-16,2-8 0 0,0 0-176 0,0 0-16 15,0 6-16-15,0-6 0 0,0 0-176 16,0 0 0-16,0 0 0 0,0 0 0 0,7-5 0 15,2-2-160-15,1 0 160 0,0-3-208 0,2 1 48 0,0-2 16 16,1-3 0-16,1 0-176 0,2 0-16 16,0-3-16-16,3 3 0 0,-2 0-16 0,0 3 0 15,-2 2 0-15,0 0 0 0,-4 2 368 0,-2 3 0 0,-9 4-144 0,0 0 144 16,0 0 128-16,0 0 96 0,3 9 16 0,-3 2 0 16,-1 0-48-16,-4 2-16 0,-1-1 0 0,1 1 0 15,-1-1 112-15,0 0 32 0,1-2 0 0,0 0 0 16,0 2 0-16,1 1 0 0,0-4 0 0,1 1 0 15,3-10-112-15,-2 7-16 0,0 0 0 0,2-7 0 16,0 0 0-16,0 0 0 0,0 0 0 0,0 0 0 0,8 6-400 0,1-2-96 16,0-2-16-16,3-4 0 15,1 0-144-15,3-2-48 0,1-3 0 0,2-1 0 16,2 2-144-16,1-1-48 0,-2 1 0 0,0-1 0 0,-2 5 448 0,-3-3 96 16,-2 3 16-16,-1 0 0 15,-1 0 144-15,-2 2 0 0,-1 2-144 0,-2 2 144 0,-1 1 224 16,3 3 112-16,0-2 32 0,0 1 0 0,0-2-368 0,1-1 0 15,1-2 0-15,2 2 128 0,1-4 96 0,3 3 32 16,1-4 0-16,1-1 0 0,1-4-64 0,3 1 0 16,2-1 0-16,-1 0 0 0,2-1 48 0,-1 1 0 15,-3-1 0-15,-2 1 0 0,-1-1-240 0,-2-1 0 16,-3 1 0-16,-1-1 0 0,-3 0-208 0,-3 1 64 16,0 1 16-16,-6 6 0 0,0 0 128 0,-7-8-160 15,-2 0 160-15,-1 3-160 16,-5 0-832-16,0 2-160 0,-4 2-48 0,1 1 0 0,-2 1 1776 0,4 2 336 15,0 2 80-15,-4 11 16 0,3 2-816 0,4 0-192 0,3 0 0 16,1 1 624-16,6-1 80 0,4-1 0 0,5 0 16 16,0 0-320-16,7-4-64 0,4 0-16 0,17-3 0 15,5-2-320-15,-1-3 0 0,5-3 0 16,3 0-192-16,-3 1-96 16,-3-3-32-16,-2 0-16144 0</inkml:trace>
  <inkml:trace contextRef="#ctx0" brushRef="#br0" timeOffset="91122.83">14363 5780 27007 0,'0'0'1200'0,"0"0"240"0,8 0-1152 0,4 0-288 0,3 0 0 0,1-1 0 15,-2-3 0-15,3-1 0 0,3-1-128 0,2-4 128 16,1 1 384-16,5-2 192 0,-2 0 16 0,0-1 16 15,1-1-352-15,-1 0-80 0,-1-4-16 0,0 0 0 16,0-1 16-16,-3-1 0 0,0-1 0 0,-2 1 0 16,-4 2 128-16,-1 3 16 0,-2 2 16 0,-4-3 0 15,-2-2-16-15,-5-3 0 0,-2 3 0 0,-2 2 0 0,-4 0 64 0,0 3 16 16,-3 3 0-16,-2 3 0 0,-1 1-240 0,1 1-160 16,-1 1 192-16,-1 3-192 15,-1 3 0-15,2 1 0 0,0 1 0 0,2 1-192 0,-1 2 192 0,4 0 0 16,-1 1 0-16,1 2-144 0,2 0 144 0,1 4-160 15,1 0 160-15,2 3-160 0,0 1-96 0,1 3-32 16,-1 4 0-16,-1 3 0 0,0 3 288 16,0 2 0-16,-2 4 0 0,-2 2 0 0,-2 3 144 0,-1 4 96 15,0-2 16-15,-3 3 0 0,-1 4-256 0,-1-1 0 16,-5-5 128-16,0-3-128 0,-2-3 0 0,-1-4 0 16,1-3 0-16,0-3 0 0,2-4 0 0,-1-2 0 15,3-5 0-15,-1-3 0 0,0-4 0 0,1-5 0 16,1-3 0-16,2-2 144 0,-1-5-144 0,4-2 0 0,0-6 0 0,3-2 0 15,2-2 0-15,2-5 192 16,3-3-64-16,3-3 0 0,3-1 32 0,5 0 0 16,3-3 0-16,2-3 0 0,5-3-160 0,5-1 0 15,3 1 0-15,5 1 0 0,3 1-320 0,0-3-64 16,-3 2 0-16,1 0 0 0,-1-2 96 0,1 1 16 16,1-1 0-16,2 2 0 15,0 0-112-15,2 4-32 0,1-2 0 0,-3 3 0 0,0 3 224 0,-3 3 32 0,-4 3 16 16,-6 3 0-16,-3 3 144 0,-6 2 0 0,-7 0 0 0,-3 1 0 15,-1 5 176-15,0 3 64 0,-4 4 16 0,0 0 0 16,0 0 96-16,0 0 32 16,0 0 0-16,0 0 0 0,2 9-384 0,1 1 0 0,-1-1 0 0,1 0 128 15,0-1-128-15,2 0 0 0,1-1 128 0,1 0-128 16,1 2 176-16,1 0-48 0,1 0 0 0,1-1 0 16,-1-1 0-16,2-1 0 0,-2-1 0 0,2 2 0 0,0-1-128 0,-1 1 128 15,0-1-128-15,-1 0 128 0,-1-3-128 0,-1 1 160 16,0-1-160-16,-1 2 160 0,-7-5-160 0,5 4 160 15,-5-4-160-15,2 9 160 0,-2-1-160 0,-2 1 0 16,-2 0-192-16,0 2 192 16,-3-2-224-16,0 1 80 0,-1 1 16 0,1-1 0 0,1 1 128 0,1-1 176 15,1-1-48-15,2 0 0 0,2-9 0 0,0 0-128 16,4 7 192-16,3 1-64 0,1-2-128 0,2-1-144 16,2-1 144-16,1-2-208 0,2-2 64 0,4-2 16 15,0-2 0-15,5-1 0 0,1 0-112 0,1-2-16 16,1 0 0-16,3-1 0 0,1-3 112 0,-1 1 16 15,0-2 0-15,-1 2 0 0,-3-6 128 0,-1 2 0 16,-3-2 0-16,-1 2 0 0,-6-3 0 0,-2 1-160 16,-2 1 160-16,-3 0 0 0,-3 2 0 0,-1 3 192 15,-4 1 0-15,-1 2 0 0,-3 3 256 0,-3 3 64 0,-2 1 0 16,-1 2 0-16,-4 4-256 0,-1 3-64 16,-3 3 0-16,-2 1 0 0,0 0-64 0,1 1 0 0,-2 0-128 0,4-1 192 15,3 2-192-15,2-1 0 0,2-2 0 0,3 0 0 16,3-1 256-16,2 0-64 0,0-2 0 0,2-9 0 15,4 8-192-15,1-2-160 0,3-1 32 0,1-1 0 16,0-1-112-16,3-3-16 0,1-1 0 16,4-1 0-16,0 1-48 0,1 0-16 0,2-5 0 0,-1 1 0 15,-3-1-208-15,0-2-48 0,-2 1-16 0,-2 0 0 0,-2 0 272 0,1-1 64 16,-3 0 16-16,-2 2 0 0,-2-3 240 0,-1 2 0 16,-3 7 0-16,0 0 160 0,0 0 176 0,0 0 48 15,0 0 0-15,0 0 0 16,5 8-208-16,0 0-48 0,2 0 0 0,0 0 0 15,1-1-128-15,3 0-176 0,0-3 48 0,2-2 0 16,-1-2 128-16,2-1 176 0,2 0-48 0,1-3 0 16,1 0 32-16,1 0 0 0,-1-1 0 0,-1-2 0 0,0-2-160 0,0 0 0 15,-3-3 0-15,2 3 0 0,-2 1-128 0,2 1 128 16,-3-1-160-16,-3-1 160 0,-3-6 0 0,-2-2 0 16,0 2 0-16,-1 0 0 0,0 5 0 0,-2 1 128 15,0 2 16-15,-1 1 0 0,-1 6 96 0,0 0 16 16,0 0 0-16,0 0 0 0,-4 9-64 0,-2 4-16 15,-3 4 0-15,-3 4 0 0,-1 2 112 0,-2 5 32 0,-2 2 0 0,-1 3 0 16,-1 5-80-16,-4 4-16 16,3 2 0-16,0 2 0 0,3 1-96 0,3-4 0 15,1-4-128-15,1 1 192 0,2-3-192 0,3-5 0 16,3 0 0-16,2-5 0 0,-2-5 0 0,1-2 0 0,3-3 0 0,-1-4-160 16,-1-3 160-16,2-2 0 15,0-8 0-15,0 0 0 0,0 0 0 0,0 0-128 16,3-6 128-16,0-2-128 0,-2-3 128 0,0 0 0 15,1-5 128-15,0-4-128 0,2-2 0 0,1-1 0 0,0-3 0 0,-1-2 0 16,0-2 0-16,2 0 144 0,1-2-144 0,1 2 0 16,3 0 0-16,0 0 0 0,2 1 0 0,4-2-192 15,0 0 192-15,-1 6 0 0,1 4 0 16,-1 4-144-16,-1 3 16 0,5 1 0 0,-2 1 0 16,0 1 128-16,0 2 0 0,-1 3-144 0,0-1 144 15,0 1 0-15,-1 2 0 0,0 1 0 0,-1 2 0 0,-2 0 0 0,-1 1 0 16,-2 0 160-16,0 1-160 0,-3 0 192 0,0 2-192 15,-7-3 192-15,5 5-192 0,-5-5 192 0,3 8-192 16,-3 0 192-16,-2 0-192 0,-1-1 144 0,-3 1-144 16,-2 1 0-16,-2 0 144 0,-2 2-144 0,-1 1 0 15,0-1 0-15,-1 1 128 0,0 1-128 16,-1-1 0-16,1-3 0 0,1 1 0 0,1-1 0 0,-1-1 0 16,1 0 144-16,3-1-144 0,1-3 0 0,3 1 144 15,5-5-144-15,0 0 0 0,0 0 0 0,0 0 0 16,0 0 0-16,0 0 0 0,0 0 0 0,0 0-256 15,0 0 80-15,9-3 16 0,2-1 160 0,-1 0 0 16,1-2 0-16,0-3 0 0,1 0 0 0,0-1 0 16,0 1-144-16,-2 0 144 0,-1 0-224 0,-1 1 32 15,0 2 0-15,-2-1 0 0,-1 3-16 0,-5 4 0 16,0 0 0-16,0 0 0 0,0 0 208 0,0 0-192 16,4-5 192-16,-4 5-192 0,0 0 0 0,0 0 16 15,7-1 0-15,-7 1 0 0,6-4-64 0,2 1-16 0,0 1 0 0,1-1 0 16,-1-1 112-16,1 2 16 0,2-1 0 0,0 0 0 15,1-2-96-15,0 0-16 0,-1 0 0 0,3 1 0 16,0-1 112-16,2-2 128 0,-2 1-208 0,0-5 80 16,1-3 128-16,0-2 0 0,2 2 0 0,-1-3 0 15,2 0 0-15,-1 1 128 0,0-1 0 0,0-2 0 16,1-3 112-16,-1-1 16 0,0 1 16 0,0 1 0 16,-1-1 32-16,-1 1 0 0,1 0 0 15,-3 3 0-15,-3 1 112 0,-1 3 32 0,-2 4 0 0,-2 2 0 16,-2 1 0-16,-3 7 16 0,0 0 0 0,0 0 0 15,-7 9-256-15,-2 4-48 0,-3 8-16 0,-2 1 0 16,-3 4-144-16,0 6 160 0,-1-2-160 0,0 2 160 16,-1 1-160-16,3 1 160 0,-1 0-160 0,2 0 160 0,2 1-160 0,3-4 0 15,1-1 0-15,1-3 0 0,1 1 128 0,2-6-128 16,1-1 128-16,2-3-128 0,-1-4 0 0,2-2 0 16,1-3 0-16,0-9-176 0,2 8 16 0,-2-8 0 15,0 0 0-15,9 3 0 0,2-5 160 0,1-3-192 16,-1-1 192-16,2-2-192 0,0-5 192 0,2 0 0 15,-1-3 0-15,0 0 0 0,1 1 0 0,-1 2 0 16,-1 0 0-16,0 2 0 0,0 2 0 0,-4 3 0 16,-2 2 0-16,-7 4 0 0,0 0 176 0,6 4 64 0,0 1 16 0,-3 3 0 15,0 1-32-15,0 3 0 16,-1-1 0-16,2 2 0 0,1-1-224 0,2 0 144 16,-1 0-144-16,4-2 128 0,0 0-128 0,2-2-224 15,-1-3 48-15,4 1 16 16,2-1-2000-16,1-4-400 0</inkml:trace>
  <inkml:trace contextRef="#ctx0" brushRef="#br0" timeOffset="93328.65">17260 5674 24591 0,'0'0'528'0,"0"0"112"0,0 0 32 0,0 0 32 0,0 0-560 0,0 0-144 0,0-6 0 0,0 1 0 15,0 5 1440-15,0 0 256 0,0 0 48 0,0 0 16 16,0 0-992-16,0 0-208 0,3 11-48 0,0 0 0 16,0-1-272-16,0-1-64 0,-3-9-16 0,4 12 0 15,-1-3-160-15,-3-9 0 0,0 0 144 0,0 0-144 16,3 9 144-16,-3-9-144 0,0 0 192 0,0 0-192 15,0 0 256-15,0 0-48 0,0 0-16 0,0 9 0 16,0-9-192-16,0 0 0 0,-3 8 0 0,3-8 0 16,-3 4 192-16,3-4 0 0,0 0 0 0,0 0 0 0,0 0-192 0,0 0 0 15,0 0 0-15,0 0 0 0,1-4 0 0,4-2 0 16,0 1 0-16,2-2 0 0,1-1-144 0,-2 0 144 16,2 1 0-16,1-3-144 0,0 1 144 0,2-1 0 15,-2 1 0-15,1-2-128 0,1 2 128 0,-1 3 0 16,-1-1 0-16,2 1 0 0,-1-1-224 0,-2 2 32 15,-3 0 16-15,-5 5 0 0,0 0 368 0,8 1 64 16,0 2 0-16,-8-3 16 0,8 4-272 0,-1-2 128 0,-7-2-128 16,7 7 0-16,1-1 0 0,-2 3 0 15,-1-2 0-15,-1 1 0 0,-4-8 0 0,6 9 0 16,-3-1 0-16,0-2 0 0,-2 2 0 0,2 1 0 16,-2 0 0-16,1 0 0 0,-2-9 0 0,2 9 0 15,-2-9 208-15,3 7-64 0,-2 1-16 0,-1-8-128 16,4 8 192-16,-4-8-64 0,0 0-128 0,0 0-144 15,0 0 144-15,5 7-208 0,-5-7 208 0,9 7 0 16,1-3 0-16,0-2 0 0,0-2 0 0,2 0 0 0,0-1 0 0,2-1 0 16,2-2 0-16,-2 0 0 0,2 0 0 0,-2 0 160 15,0-1-160-15,0 1 0 0,-1 0 0 0,-3 1 0 16,0-2 0-16,0 1-192 0,-3 0 64 0,1 0 128 16,-8 4 0-16,7-2 0 0,-7 2 0 0,0 0 0 15,5-4 0-15,-5 4 0 0,0 0 0 0,6-4 0 0,-6 4 0 16,0 0 0-16,7-3-224 0,-7 3 80 0,8-2 144 0,-2 2 128 15,-6 0-128-15,0 0 176 0,8 0-176 0,-1 1 0 16,-7-1-192-16,6 4 192 0,1 0 0 0,-1-3 0 16,-6-1 0-16,7 5 0 0,-7-5-176 0,6 3 176 15,1 1-128-15,1 0 128 0,-8-4 0 0,6 2 176 16,-6-2-16-16,0 0 0 16,8 2-160-16,0-1 0 0,0 0 144 0,-8-1-144 15,7 0 0-15,0-1 0 0,-7 1 0 0,8-3-192 0,0 1 192 0,-1-2 176 16,1-1-48-16,-1 1 0 0,-2 0-128 0,1-1 0 15,0-1 0-15,-1 0-176 0,0-1 320 0,-1 2 64 16,0 0 16-16,0-2 0 0,0 0-224 0,-2-1 128 16,0 0-128-16,-1 1 0 0,-1 1 0 0,0-1 0 15,-1 0 0-15,-1-1-160 0,1 1 160 0,0 1 0 16,1 6 0-16,-3-7 128 0,-1-1-128 0,2 2-256 0,0-1 64 0,2 7 0 16,-4-5 192-16,-1 1 192 15,0 0-32-15,0 0-16 0,5 4-144 0,-7 0 0 0,1 0 0 0,-2 0-176 16,-1 0 176-16,0 2 0 15,0 0 0-15,-1 2-128 0,1 1 128 0,0 2-208 0,0 1 80 0,0 0 128 16,0-2 0-16,0 1 0 0,0-2 0 0,1 1 0 16,1 2 0-16,1 1 0 0,0-2 0 0,3-1 0 15,3-6 0-15,0 0 0 0,-2 7 0 0,2-1 192 16,2 1-192-16,-2-7 0 0,3 6 0 0,3 1 0 16,0-3 0-16,2-2 0 0,-1 0-192 15,0-2 192-15,1 0 0 0,1 0 0 0,0-2 0 0,2 1 0 16,-1 0-240-16,2-3 80 0,2 1 16 0,2-2 0 15,0 1-144-15,2 0-32 0,1 0 0 0,4 0 0 16,0 1 16-16,2-3 0 0,1 2 0 0,1 2 0 0,1-2 304 16,-1 3 0-16,0-1 0 0,1 2 0 0,-3 0 0 15,-2 0 0-15,-1 0 0 0,-1 0 0 0,-3 0 0 0,-2 0-160 16,-2 0 160-16,-1 0-128 0,-1 0 528 0,-3 0 112 16,-1-2 32-16,-1 0 0 0,-7 2-352 0,0 0-192 15,0 0 192-15,0 0-192 0,0 0 256 0,0 0-48 16,0 0-16-16,0 0 0 0,0 0 64 0,0 0 0 15,0 0 0-15,-8 7 0 0,-1 1-256 0,-3 1 0 16,-1 1 128-16,-2 1-128 0,0-1 0 0,0 1 128 16,1-4-128-16,2 4 0 0,3-1 0 0,3 1 0 15,1-2 0-15,2 0 0 0,3-9 0 0,0 0 144 16,0 0-144-16,5 8 128 0,3-2-128 0,1-2 0 16,2-3 0-16,2-2-176 0,2-3 48 0,1-2 0 15,1-2 0-15,0-1 0 0,0-2-48 0,0 1 0 16,0-2 0-16,0-1 0 0,1 1-176 0,-3-2-32 15,0-3-16-15,-1 0 0 0,0 2 192 0,2-2 32 16,-3-2 16-16,0 0 0 0,-1-7-64 0,0 2-16 0,-2-3 0 16,-1 2 0-16,-1 2 96 0,0 2 16 0,-4 2 0 0,0 3 0 15,-3-1 128-15,0 6 224 0,-1 1-48 0,-2 3-16 16,0 3 160-16,2 4 48 0,0 0 0 0,-7 9 0 16,-3 3-368-16,0 1 0 0,-2 5 0 0,2 3 128 15,-2 4 64-15,3 1 0 0,0 0 16 0,0 0 0 16,0 3-208-16,1-2 0 0,1-2 0 0,2 0 0 15,1 2 128-15,3-3 96 0,2 1 16 0,2-3 0 0,-1-3-80 0,2-2-16 16,1 0 0-16,2-1 0 16,1-3-144-16,2-1 0 0,3-2 0 0,2-1 0 0,-1-2 0 0,2-2-144 15,-1-3 144-15,1 0 0 0,2-2-144 0,0-3 144 16,1 2 0-16,-1-4-144 0,0-1 144 0,0 0-192 16,-1-2 192-16,-1-1-192 15,0 0 16-15,-2-2 0 0,-2 0 0 0,3-1 0 0,1-1 176 16,-7 2 0-16,-2 2 0 0,-2 0-176 15,-5 9 0-15,0 0 0 0,0 0 0 0,0 0 176 0,-7-4 0 16,-2 2 0-16,0 2-128 0,-1 2 128 0,1 2 0 16,-2 4 160-16,3 2-160 0,0 2 160 0,2 0-160 15,1-2 160-15,2-2-160 0,2 1 176 0,2 0-176 16,3-1 192-16,0-1-192 0,1-1 176 0,2 1-176 16,1-5 160-16,2 2-160 0,2-4 0 0,2 0 0 15,0-2 0-15,3-1 0 0,0-1 0 0,2-1 0 0,-1-2 0 0,3 1-160 16,1-3 160-16,0 0-160 15,0-2 160-15,2 0-160 0,0-1 160 0,2-1 0 0,0 2 0 16,1 2 0-16,-1 1 0 0,0 1-128 0,-2 0 128 0,0 3 0 16,-2 2 0-16,-2 2 192 0,-3 2 0 15,-3 2-16-15,-2 0 240 0,-2 4 48 0,-1-2 16 0,-2 3 0 16,-1 3-224-16,0 1-32 0,-1 0-16 0,-1 2 0 0,0-1-64 0,-2 0-16 16,-1 1 0-16,1-2 0 15,-1 0-128-15,-1-2 192 0,-1 0-192 0,-1-2 192 16,-1-1-192-16,-3 0 192 0,-1-2-192 0,-3 1 192 15,-1-1-352-15,-2 2-64 0,-2 0-16 0,0-2 0 16,-1-4-272-16,0-2-64 0,-1-3-16 0,2-1 0 0,-1-1 336 0,2-2 80 16,2 1 16-16,2-5 0 0,-1 2 160 15,3 1 0-15,3 1 0 0,3 0 0 0,0 2 0 0,2 0 128 16,0 5 0-16,0 0 0 0,5-3 64 0,3 0 32 16,1 3 0-16,2 2 0 0,1-1 128 0,1 2 32 15,0-1 0-15,1 2 0 0,3 0-32 0,0 1 0 16,0-2 0-16,0 1 0 0,0 0-160 0,0 0-48 15,0-2 0-15,-2 1 0 0,0 0-16 0,-2-1-128 16,-3-1 192-16,-1 1-64 0,-2 0-128 0,-7-2 192 16,0 0-192-16,0 0 192 0,0 0-192 0,6 0-272 15,1 2 64-15,-7-2 16 16,0 0-2160-16,0 0-416 0,0 0-96 0</inkml:trace>
  <inkml:trace contextRef="#ctx0" brushRef="#br0" timeOffset="95974.77">19948 5929 13823 0,'0'0'1216'0,"-9"-6"-960"15,9 6-256-15,0 0 0 0,-9 2 2752 0,0-2 496 16,-2-2 96-16,5-3 32 0,5 0-1440 0,1 5-272 16,3-7-64-16,5 0-16 0,1-4-800 0,3 1-144 15,2-3-48-15,0 0 0 0,-1-2-464 0,1-2-128 16,-1 2 0-16,0 0 0 0,-1 0 128 0,-1 0-128 16,0 2 128-16,-1 0-128 0,-2 0 0 0,-1-1 144 15,-1 2-144-15,-2 4 0 0,-4 8 144 0,0 0-144 16,0 0 0-16,0 0 144 0,0 0-144 0,0 0 0 15,0 0 0-15,0 0 0 0,0 0 0 0,-6 12-144 16,-1 1 144-16,3 0 0 0,2 2 0 0,-1-1-128 16,-1 0 128-16,1-6 0 0,3 1 0 0,2 0 0 0,-2-9 0 0,4 9 0 15,0 1 0-15,1-3 0 0,-5-7 176 0,0 0-176 16,9 6 144-16,1-4-144 0,1 1 0 16,-1-2 144-16,2-1-144 0,1-1 0 0,3-3 0 15,1-3 0-15,1 1 0 0,1-1-144 0,0-3 144 0,1 1-160 0,1-2 160 0,1 1 0 16,-1 1 0-16,-1 0-128 15,-2 1 128-15,-2 3 0 0,-3-1 0 0,-3 4 0 16,-3-1 0-16,-7 3 0 0,0 0 0 0,0 0 0 16,0 0 0-16,5 7 144 0,-1 2 0 0,0 1 0 15,0 3-144-15,0-4 160 0,0 1-160 16,5 3 160-16,1-2-160 0,2 0 160 0,-2-5-160 0,2 1 160 16,1-3-16-16,-1-2 0 0,-1-2 0 0,0 0 0 15,-1 0-144-15,2-4 160 0,-2 2-160 0,1-2 160 16,-1 0-160-16,-1 0 0 0,1 0 144 0,-10 4-144 0,6-5 0 0,1-3-128 15,-2-2 0-15,-1-1 0 0,-3 1-48 0,0-1 0 16,1 2 0-16,-2-2 0 0,0 0 176 0,-2 1 0 16,0-3-144-16,0 1 144 0,1 3 0 0,1 9-144 15,0 0 144-15,0-7 0 0,0 7 0 0,0 0 0 16,3-9 0-16,-3 9 0 0,0 0 0 0,10 0 0 16,-10 0 0-16,9 3 0 0,2-3-128 0,0 1 128 0,1-1 0 0,3 1 0 15,0 1 0-15,2 0 0 16,0-2 0-16,3-2 0 0,1 0 0 0,1 0 128 15,0-2-128-15,1 0 144 0,-1 1-144 0,1 1 0 16,-3-1 0-16,0 2 0 0,-3-3 0 0,-3 1 128 16,-1-1-128-16,-2 3 0 0,-3 1 0 0,-8 0 0 15,0 0 0-15,5 5 0 0,-5-5 0 0,0 9 0 0,-4 2 0 0,-3 1 0 16,0 1 0-16,-4 1 128 16,-2 3 0-16,0 0 0 0,0 1 128 0,0 0 0 15,1-3 16-15,2 0 0 0,3 1-144 0,3-2-128 16,3-3 192-16,2-2-192 0,3-1 0 0,3-2 0 0,2-2 0 0,1-1 0 15,2-1 0-15,2-2-320 0,2-2 32 16,1-2 16-16,0-1 80 0,1-3 0 0,2-1 16 0,-1-2 0 16,0 1-48-16,0-5-16 0,1 0 0 0,2-1 0 15,-1-1-16-15,1 0 0 0,0-4 0 0,0 2 0 0,0-1-48 16,2-2-16-16,-2 1 0 0,-1-2 0 0,-2 3-64 16,0 1 0-16,-4-1-16 0,-2 2 0 0,-1 2 224 0,-5-1 176 15,-7 3-208-15,0 5 80 0,0 9 704 0,-4 4 160 16,-3 2 32-16,-2 6 0 15,-1 4-256-15,-2 2-64 0,-1 5 0 0,-1 5 0 0,-1 0-128 16,1 2-16-16,1 2-16 0,2-2 0 0,4-3-160 0,3-2-128 16,4-2 192-16,1-4-192 0,6-1 0 15,3-5-224-15,2-1 16 0,2-5 0 16,3-1-240-16,3-5-32 0,2-2-16 16,5-3 0-16,4-2 48 0,3-3 0 0,-1-4 0 0,1-2 0 15,-4-2-336-15,-2 0-64 0,0-4-16 0,-2 0 0 0,1-4 416 0,-2-2 64 16,0 0 32-16,0-5 0 0,-1 0 192 0,1-2 160 15,0-1-208-15,-2 1 80 0,-1-2 336 0,-3 8 80 16,-6 4 16-16,-4 6 0 0,-5 4 272 0,-2 5 48 16,-3 2 16-16,-4 7 0 0,-2 4 384 0,-3 5 96 0,-4 11 16 0,-5 1 0 15,-2 7-640-15,1 0-128 0,-3 5-32 0,1 3 0 16,0 1-96-16,0 0-32 0,2 0 0 16,2-2 0-16,3 0 32 0,1-1 0 0,3-3 0 0,3-2 0 15,3-3 16-15,2-3 0 0,2-3 0 0,2-2 0 16,2-4-256-16,1-2 0 0,0-4 0 0,1-3-160 15,3-2-176-15,2-3-48 0,2-3 0 0,2-5 0 16,4-1 224-16,1-1 160 0,-1-4-208 0,0-1 80 0,0 1-32 16,1-1 0-16,-2 1 0 15,-2 0 0-15,-2 1 160 0,-1 2-208 0,-3 0 80 0,-1 4 128 16,-4 3 0-16,-4 4 192 0,0 0 0 0,0 0 0 16,8 3 192-16,-1 3 32 0,0 3 16 0,1 2 0 15,0 1-304-15,2-1-128 0,3 1 0 0,3 0 128 16,1-2-128-16,1-1 0 0,0-1 144 0,2-1-144 15,1-2 0-15,1-2 0 0,0-3 0 0,-1 0 0 0,-2-2 0 0,0 1 0 16,-2-2-128-16,-2 1 128 0,0-1-288 0,-1-1 32 16,-2 0 0-16,-3 0 0 15,-1 4-336-15,-2-4-64 0,-6 4-16 0,0 0 0 16,0 0-1648-16,0 0-336 0,0 0-64 16,-8-5-16-16</inkml:trace>
  <inkml:trace contextRef="#ctx0" brushRef="#br0" timeOffset="96188.77">21213 5617 17503 0,'0'0'768'0,"0"0"176"0,0 0-752 0,0 0-192 15,4-5 0-15,1-2 0 0,0 2 2368 0,4 4 432 0,2-2 80 0,0 3 32 16,5 3-1280-16,2-3-256 0,2 0-48 0,2 1-16 15,0 2-800-15,-1-1-144 0,-3-2-48 0,1 2 0 16,4 3-320-16,-3-5-288 0,-5 0 48 0,-2 1 16 31,-4-1-2128-31,-3-1-416 0,-6 1-96 0,-10-17-16 0</inkml:trace>
  <inkml:trace contextRef="#ctx0" brushRef="#br0" timeOffset="96339.77">20732 5288 22111 0,'0'0'1968'0,"-6"-1"-1584"16,3 1-384-16,0-2 0 0,3 2 2336 0,0 0 384 16,0 0 80-16,0 0 16 15,0 0-1600-15,8 10-320 0,2 0-64 0,3 1-16 16,0 1-240-16,3-1-64 0,1 0 0 0,6 0 0 16,7 6-1984-16,0-1-416 0</inkml:trace>
  <inkml:trace contextRef="#ctx0" brushRef="#br0" timeOffset="99469.07">22889 5861 24191 0,'0'0'1072'0,"2"-7"208"0,0 1-1024 0,1-3-256 16,-2 1 0-16,0-3 0 0,-1 2 0 0,-2 0 160 15,-2-3-160-15,-3 2 128 0,0 2 704 0,-4 2 128 16,1-1 16-16,-2 3 16 0,-2 2-224 0,-1 0-64 15,0 5 0-15,-2 3 0 0,-3 5 48 0,2 3 0 16,1 2 0-16,1 3 0 0,1 1-416 0,3-1-80 16,2 2 0-16,3-5-16 0,2 0-240 0,4-2 144 15,3-2-144-15,3-2 128 0,3-2-128 0,1-3 0 16,3-2 0-16,2-5 0 0,3-3-192 0,3-4 0 16,2 0-16-16,4-3 0 15,4-1-304-15,1-2-64 0,2-4-16 0,2 0 0 16,0-1 96-16,1-1 32 0,-3 2 0 0,0-5 0 0,-6 1 320 0,-2 1 144 0,-4-3-128 0,-4 0 128 15,-1 0 0-15,-5-1 0 0,-3 0 0 16,-1-1 0-16,-5 2 0 0,-3 2 256 0,-5 0-48 0,-2 8 0 16,-1 6 608-16,-1 2 112 0,-1 7 32 0,-2 3 0 15,-2 7-480-15,-2 5-96 0,-3 3 0 0,-3 3-16 16,0 5-96-16,1 1-16 0,0 2 0 0,1 0 0 16,2 2-48-16,4 0-16 0,0-1 0 0,6-3 0 15,4 1-64-15,3-5-128 0,3 1 176 0,3-2-176 0,1-4 0 16,4 0 0-16,3-1 0 0,1-2 0 0,3-5 0 0,0-2 0 15,4-3-192-15,1-2 48 16,0-3-112-16,2-3 0 0,1-2-16 0,17-11 0 31,-3-3-304-15,-5 2-64-16,-6 0-16 0,-6 4 0 0,-5 0 112 0,-3 4 32 0,-4 2 0 0,-3 3 0 0,-6 4 768 0,0 0 144 16,0 0 48-16,0 0 0 0,0 0 304 0,0 8 64 15,-1 1 16-15,0 2 0 0,1 0-672 0,0 2-160 16,0 0 0-16,2-1 0 0,2 0 0 0,3-2 0 15,-1-2 0-15,2 0-176 0,1-2 176 0,0-2 224 16,-1-1-48-16,1-2-16 0,3-1-160 0,1-1 0 16,-1-2-192-16,2-1 192 0,0-3-224 0,1 0 80 15,-1-1 16-15,-1 0 0 0,-1 1-64 0,0 0 0 0,-1-1 0 0,1 1 0 16,0 0-64-16,-2-1 0 0,-1 2-16 0,1-1 0 16,-1-1 0-16,-1 2 0 0,-1-1 0 15,2 2 0-15,3 0 144 0,1 0 128 0,0-2-192 0,4 1 192 16,0 0 0-16,1-1 0 0,2-3 0 0,0 1 0 15,-1-1 0-15,-1-2 0 16,1 0 0-16,0-1 0 0,-1-1 0 0,1-2 0 0,-2-1 0 0,1-1 0 16,0-4 176-16,2-1-176 0,1-2 192 0,-1-3-192 15,1 2 288-15,0 0-48 0,-1-1-16 0,-1 5 0 16,-2 0 176-16,-4 5 48 0,-2 1 0 0,-4 6 0 16,-3 3 240-16,-4 7 48 0,0 0 16 0,-5 3 0 15,-4 3-224-15,-4 6-32 0,-4 6-16 0,-4 8 0 16,-4 3-288-16,-1 6-64 0,0 7-128 0,-1 2 192 15,-1 3 64-15,4 1 0 0,-1 2 0 0,4 1 0 0,2 1-256 16,2-1 144-16,0-3-144 0,4-1 128 0,3-2-128 0,1-3 0 16,3 0 0-16,3-4 0 0,1-3-272 0,2-2-96 15,1-5-16-15,2-3 0 16,0-3-336-16,1-5-80 0,2-5-16 0,-3-3 0 16,1-3 48-16,-4-6 16 0,0 0 0 0,0 0 0 15,0-10 176-15,2-2 16 0,-4-2 16 0,0-2 0 0,-3-5 176 0,-2-1 48 16,2-5 0-16,0-3 0 15,-1 0 320-15,2-4 192 0,2 0-32 0,2 3 0 0,1 2 352 0,0 4 64 16,-1-1 0-16,3 9 16 0,0 2-256 0,2 3-48 16,1 4-16-16,2 3 0 0,1 2 48 0,1-1 0 15,-1 2 0-15,2-1 0 0,2 3-160 0,2 0-32 16,0-1 0-16,4-3 0 0,-1 0 0 0,4-1 0 16,2-4 0-16,4 0 0 0,2-2 0 0,3-1 0 15,1-2 0-15,0 0 0 0,-2-2-128 0,-1-1 0 16,1 0 144-16,-5 0-144 0,-1-4 0 0,-2 3 144 15,-3-1-144-15,-3-2 0 0,-1-1 192 0,-2-3-192 0,0-1 192 16,-2-2-192-16,-2 4 240 0,0-1-64 0,-3 3-16 0,0 5 0 16,-2 1 240-16,-1 6 48 0,-2 2 16 0,-3 8 0 15,0 0 0-15,0 0 0 0,-5 6 0 0,-3 6 0 16,-3 5-320-16,-2 7-144 0,-1 3 128 0,-3 4-128 16,-4 3 0-16,-2 4 0 0,-2 2 0 0,0 5 0 15,2 0 0-15,-2 1 0 0,3 0 0 0,4-2 0 0,2-1 0 16,3-4 0-16,2-1 128 0,4-4-128 15,1-4 0-15,4-3 0 0,1-2 0 16,3-4 0-16,1-3-176 0,1-4-16 0,0-3 0 0,2-2 0 16,2-5-96-16,1-4-32 0,3-4 0 0,1-3 0 15,0-1 0-15,1-1-16 0,1-1 0 0,-1-6 0 0,3-2 16 16,-3-2 16-16,-1-3 0 0,-4-3 0 16,-2 0-96-16,-1-3-32 15,1-1 0-15,-1 0 0 0,1 2 240 0,-3 0 32 0,-2 3 16 0,0 3 0 0,-2 3 144 0,0 2-128 16,0 4 128-16,2 2-128 0,1 2 304 0,0 1 64 15,-2 3 16-15,-1 5 0 0,0 0-128 0,0 0-128 16,0 0 176-16,0 0-176 0,0 0 288 0,0 0-48 0,0 0-16 0,0 0 0 16,0 0 32-16,0 0 0 0,0 0 0 0,0 0 0 15,0 0-112-15,0 0-16 16,0 0 0-16,-5 0 0 0,-2 0-128 0,2 1 0 16,-2 1 0-16,2-1 0 0,0 2 0 0,0-1 0 0,5-2 0 0,-7 3 0 15,7-3 0-15,-5 6 0 16,5-6 176-16,-4 7-176 0,4-7 0 0,0 0 0 15,0 0 0-15,1 6 0 0,-1-6 0 0,4 8 0 16,-4-8 192-16,0 0-48 0,7 5-16 0,-7-5 0 16,8 4 0-16,-1-2 0 0,-7-2-128 0,8 2 0 0,-8-2 144 0,7 3-144 15,-7-3 240-15,0 0-32 0,6-3 0 0,-6 3 0 16,8-1-208-16,-8 1 0 0,0 0 0 16,9-1 0-16,0-1 0 0,-1 2 144 0,-8 0-144 0,8 0 128 15,0 0-128-15,0 0 0 0,0 0 0 0,-1 0 0 16,1 2 0-16,0-4 0 0,1 2 0 0,0 2 0 15,0-1 0-15,1 0 0 0,0-1-144 0,-1 0 144 0,-9 0 0 0,8-2 0 16,2 0 0-16,1-2 0 0,-1 3 128 0,1 0-128 16,0-2 0-16,1 2 0 0,0 0 0 0,0-3 128 15,-3 1-128-15,1 2 0 16,-1-1 0-16,0 0 128 0,0-1-128 0,-1 1 0 0,-1 0 144 0,-7 2-144 16,6-6 128-16,1 2-128 0,-1 0 176 0,1-1-48 15,-2 0-128-15,0-1 192 0,1 0-64 0,-1-1-128 16,1-2 176-16,1 1-176 0,-2-1 128 0,0 0-128 15,-1 1 0-15,-1-1 0 0,-3 9 0 0,0-8 128 16,-2 3-128-16,-1-1 0 0,-3-1 0 0,-2 1 0 16,-3 0 0-16,-2 2 0 0,-2 3-128 0,-2 2-96 15,-1 2-16-15,-1 1 0 0,-2 0 48 0,1 2 0 16,1 2 0-16,0 4 0 0,0 2 192 0,1 1 0 16,-1 0 0-16,2 2-144 0,2 1 144 0,2 1 0 15,1-1 0-15,3 0 0 0,1 0 192 0,3 1-16 16,2-1-16-16,3-1 0 0,3 0-160 0,1-4 0 0,2 0 0 0,2-1 0 15,1-2 0-15,6-1 0 0,3 0 0 0,1-2 0 16,1-1 0-16,2-3 0 0,3-2 0 0,1 1 0 16,0-1 0-16,1-1 0 0,1-1 0 0,-1-2 0 15,-1-4 0-15,-2 0 0 0,-2-1 0 0,-3 1 0 0,0 0 0 0,-2-3 0 16,-2 0 128 0,0-2-128-16,-1 0 0 0,-2-1 0 0,-3 0 0 0,-1 2 128 15,-1 0-128-15,0 2 0 0,-1 0 0 0,1 0 0 16,-1 0 0-16,0 1 0 0,-1 0 128 0,0 2-128 15,2 2 0-15,-1-2 0 0,-1 4 0 16,1-5 0-16,0 3 0 0,1 2 0 0,0 2 0 0,1-3 0 16,-1 2 0-16,1 1 0 0,1 0 0 0,0 0 0 15,0 1 0-15,0 2 0 0,-1-2 0 0,0 2 128 16,1-1-128-16,0 0 128 0,0 0-128 0,0 2 128 16,0 0-128-16,-1 1 0 0,0-1 0 0,-1 1 0 0,-7-5 0 0,5 8 0 15,-3 1 0-15,0-2 0 0,-4 1 0 0,-2 1 0 16,-2 0 0-16,-2 1 0 0,-1 2 0 0,0 0 128 15,-2 1-128-15,4-1 0 0,1-1 0 0,1 2 0 16,1-3 0-16,2 0 0 0,2 2 0 0,-2-3 0 16,1-1 0-16,2-2 0 0,-1-6-304 0,9 5 64 15,3-1 16-15,3-1 0 0,0-2 48 0,3-1 16 16,2-1 0-16,2 1 0 0,2-4 32 0,0 0 0 16,2-1 0-16,1 0 0 0,-3-1 128 0,1 0 0 0,0-5-144 15,-3 2 144-15,-1 0 0 0,-2-1 0 0,-2-2 0 16,-1 0 0-16,-2-1 224 0,-1-1-32 0,-1 0-16 0,-1-2 0 15,-2-1 0-15,-1 1 0 16,-2-1 0-16,-1 3 0 0,-1 0-48 0,-1 1 0 16,-2 0 0-16,-1 5 0 0,0 1 16 0,0 7 0 15,0 0 0-15,0 0 0 0,-8-2-144 0,0 4 0 16,1 1 144-16,-1 3-144 0,-1 2 0 0,1 3-240 0,0 0 48 0,2 2 0 16,-1 0 48-16,2 2 16 0,1-5 0 15,1 1 0-15,2 0 128 0,1 2 0 0,1-1-144 0,2-1 144 16,-1-2-192-16,2-3 48 0,-4-6 0 0,8 7 0 0,0-2-32 0,1 0 0 15,0-1 0-15,2-1 0 0,-1-3 16 0,2-3 0 16,0-1 0-16,1 0 0 0,0 0-16 0,1 0 0 16,2-1 0-16,-1-1 0 0,1-2-16 0,0 1-16 15,-3 1 0-15,1 1 0 0,-2-1 208 0,-2 4-176 16,-1-2 176-16,-1 3-160 0,-8 1 160 0,0 0 0 16,0 0 0-16,0 0 0 0,0 0 272 0,0 0-16 15,1 9 0-15,-1 0 0 0,0-3-256 16,2 2 0-16,-1 1 128 0,0-2-128 0,-1-7 0 0,4 8 0 15,1-2 128-15,2-1-128 0,1-1 128 0,1-1-128 16,0 1 192-16,1-3-192 0,1 0 128 0,1 3-128 16,-1 0 0-16,1 3 0 0,-1 1 0 0,-2-2 0 15,0 1 0-15,-1-1 0 0,-2 1 0 0,1 1 0 16,-2 1 0-16,0-2-144 0,2-1 144 0,0-1 0 16,0-4 0-16,1 2 0 0,1-1 0 0,1-2 0 15,2 0 0-15,2-3 0 0,1-4 0 0,3-2 0 16,0-2 0-16,2-2-128 0,1-2-48 0,1-3 0 15,0-2 0-15,5 0 0 0,2-2-48 0,2-1-16 0,2-6 0 0,2-2 0 16,3-3 240-16,-2-1-192 0,-2 1 192 0,-2-1-192 16,-4-1 192-16,-3 4 0 0,-7 3 144 0,-3 3-144 15,-4 6 592-15,-4 5 32 0,-6 3 0 0,-3 4 0 16,-4 3 112-16,-1 4 32 0,-5 3 0 0,-5 6 0 16,-7 5-448-16,-2 2-96 0,-2 4-16 0,-2 5 0 15,-2 2-80-15,5 2 0 0,0 5-128 16,4 0 192-16,6 2-192 0,6 0 176 0,4-1-176 0,6 0 160 31,4 0-624-31,3-3-128 0,3-1-32 0,3-3 0 0,1-3-128 16,0-5-16-16,0-2-16 0,1-1 0 0,5 1-96 15,-5-4-16-15,-2 0 0 0,-1-7 0 0,-1 0-592 0,-5-5-128 16,-5-1-32-16,0 0 0 0,-5-13-1808 0,-6-5-352 0,-6-6-80 0,-4-1-16 16,-2 1 800-16,-3-5 160 0,-3-1 16 0,3 1 16 0,-1 1 4656 15,2 3 944-15,1 1 176 0,4 5 32 0,0-1 944 0,4 3 176 16,3 2 32-16,4 3 16 0,4 2-1888 0,5 4-384 15,4 0-80-15,6 2-16 0,6 1-1216 0,6-2-240 16,6 1-48-16,8 2-16 0,7-2 80 0,8 2 32 16,6 1 0-16,2 1 0 0,-2-1-288 0,1-1 160 15,-2 4-160-15,-2-2 128 16,-3 0-832-16,-2 1-160 0,-4 0-32 0,-4 1-16 16,-8-1-2576-16,-5-2-512 0</inkml:trace>
  <inkml:trace contextRef="#ctx0" brushRef="#br0" timeOffset="99875.67">23510 5376 31263 0,'0'0'688'0,"0"0"144"0,0 0 16 0,0 0 48 0,0 0-720 0,0 0-176 16,-3 9 0-16,1 0 0 0,-2-2 1536 0,-4 2 256 15,0 0 64-15,0 0 16 0,-1 0-672 0,0-2-144 16,0 2-32-16,0-3 0 0,-2 1-656 0,2-1-144 16,0 0-32-16,1 0 0 0,1 1-352 0,0 0-80 15,2 4-16-15,2-1-12144 16,1-3-2432-16</inkml:trace>
  <inkml:trace contextRef="#ctx0" brushRef="#br0" timeOffset="103072.78">27429 5939 3679 0,'0'0'160'0,"8"-7"32"0,0-2-192 0,-1 0 0 15,0 0 0-15,-1 0 0 0,1 1 3616 0,-2 0 672 16,0 2 144-16,-2-1 32 0,-3 1-1824 0,-3-1-352 16,-3-1-80-16,-1 3-16 0,1-1-576 0,-2 2-112 15,-1 0-32-15,0 0 0 0,-4 3-608 0,-2 1-128 16,-3 1-32-16,0 3 0 0,-2 0-384 0,1 0-64 15,-1 2-32-15,2-1 0 0,0 3-224 0,2 0 0 16,2-1 0-16,1 0 0 0,4 1-160 0,1 0 32 16,2-1 0-16,4 0 0 0,2-7 128 0,2 11 0 15,2-3 0-15,3 2 0 0,-1 2 0 0,4 1 0 16,-1-4 0-16,0 3 0 0,0 1 0 0,0-1-160 0,0-1 160 0,-2 0 0 16,-2-4 0-16,-1 1 0 0,-4-8 0 0,0 8 0 15,-3 0 0-15,-2 0 0 0,-3-2 0 0,-2 1 0 16,-5-2 0-16,0 2 0 0,-2-1 0 0,0 2 0 15,0-2 0-15,3 1 0 0,-2 1 0 0,2 0 0 16,1-3 0-16,2-1 0 0,3 1 0 0,8-5 0 16,-5-4-480-16,5 4-32 0,0 0-16 0,7-3 0 15,0 1 64-15,6-1 16 0,3-1 0 0,5-2 0 32,2-2-368-32,6-1-64 0,0-2-16 0,2 2 0 0,2 1 320 0,-1-1 48 0,0-1 16 0,-2-1 0 15,-3-2 208-15,-4-2 48 0,-2 2 16 0,-2 1 0 0,-5 3 384 0,-2-2 80 16,-3 2 16-16,-4 1 0 15,0 2 720-15,-5 6 160 0,0 0 32 0,0 0 0 16,0 0-160-16,-2 8-32 0,-4 0 0 0,0 3 0 0,-2 5-512 0,-1 1-128 16,-2 0 0-16,2-3-16 0,0 2-128 0,3-3-32 15,0 0 0-15,4 0 0 0,1-1-144 0,1-2 128 16,1 1-128-16,3-2 128 0,0-3-128 0,2-1-176 16,-6-5 48-16,9 3 0 0,2-2 128 0,0-1-128 15,1-2 128-15,1 0-128 0,2-4 0 0,0 1 0 16,1-3 0-16,1-1 0 0,1-3-144 0,-1 0-32 15,0 4 0-15,-1-1 0 16,-1-1-128-16,0-1-16 0,-2 1-16 0,-2-2 0 0,-2-1 464 0,-3 2 0 0,-2-4 0 0,-2 7 0 16,0 2 160-16,-2 1-160 15,-4 1 128-15,4 4-128 0,-6-2 448 0,1 5 0 16,-1 2 0-16,-1 4 0 0,1-2-304 0,-1 2-144 16,2 0 160-16,-2 0-160 0,3 0 0 0,2 1 0 15,1-3 0-15,1-7-160 0,2 7 160 0,3-1-128 0,2 1 128 0,1-4-128 16,2 0 0-16,2-3 0 0,1 0 0 0,1 0 0 15,2-2-160-15,2 4-32 0,2 1 0 16,2-3 0-16,0-3 128 0,2-3 0 0,-2-3 16 0,-1 0 0 16,-2 1-128-16,1-1-16 0,-2-2-16 0,-2 1 0 15,-2-1 160-15,-4 1 48 0,-2 1 0 0,-3 2 0 16,-2 2 304-16,-3 5 64 0,0 0 16 0,-4 5 0 0,-2 6 256 0,-4 3 48 16,-1 4 16-16,-4 5 0 0,-3 4-64 0,-3 3-16 15,-2 2 0-15,-2 6 0 0,-1 3-176 0,-1 2-48 16,-2 0 0-16,0 2 0 0,2 4-112 0,2-2-32 15,4-2 0-15,3 0 0 0,1-5-128 0,4-1 0 16,0-6 0-16,2-2-176 16,4-5-208-16,0-3-64 0,2-6 0 0,1-4 0 0,4-3 224 0,-1-4 32 15,1-6 16-15,0 0 0 0,0 0-176 16,1-9-32-16,0-1-16 0,3-5 0 0,0 1 112 0,3-7 32 16,-1-2 0-16,1-5 0 0,-1-3 256 0,2-4-160 15,2-3 160-15,3-3-128 0,3-2 0 0,4-2 0 16,3-2 0-16,5 0 0 0,3 1-144 0,1 2-32 15,2-3 0-15,0 5 0 0,-1 2 128 0,-5 3 32 16,0 5 0-16,-3 6 0 0,-3 5 528 0,-3 5 96 16,1 4 32-16,-2 5 0 0,0 1 48 0,-3 5 16 15,-1 4 0-15,-1 2 0 0,-1 0 0 0,-4 4 0 0,-3 2 0 16,-5 2 0-16,-1 2-272 0,-3 2-48 16,-3 0-16-16,-1 0 0 0,-2 0-240 0,-2 0 0 15,-1-1 0-15,-1-1 0 0,-2 2 0 0,1-4 0 16,-1 0 0-16,2-1 0 0,2-3 0 0,0 0-208 0,0-6 16 0,4 1 0 15,8-4-64-15,0 0 0 0,0 0 0 0,0 0 0 16,0 0 256-16,0 0-192 0,11 3 192 0,1-1-192 16,1-1 16-16,1 1 16 0,2-2 0 0,2-2 0 15,3 0 160-15,1-1 0 0,1-1 0 0,3 0 0 16,2-1 0-16,3 0 176 0,2 0-48 0,1-2 0 16,0 1-128-16,-1-1 160 0,0-1-160 0,-3 2 160 15,-3-6-32-15,-2 2-128 0,-3-1 192 0,-5 1-64 0,-2-1-128 0,-5 2 192 16,-2 0-192-1,-3 1 192-15,-1-1-192 0,-3 1 160 0,-1 1-160 0,0 7 160 16,0 0-160-16,0 0 0 0,-6-4 0 0,-1 2 0 16,1 2 0-16,-1 0 0 0,1 0 0 0,-1 4 0 0,1 3-144 0,-1 2 144 15,1 1-192-15,-1 1 192 0,2-1-144 0,0 2 144 16,-1 0 0-16,3-1-144 0,0 1 144 0,2 0 0 16,-1-2 0-16,2 1-128 0,2-3 128 0,-2-8 0 15,4 7 0-15,1 0-128 0,1-1 128 0,2-3 144 16,0 0-16-16,0-2-128 0,1-1 0 0,3-1 0 15,-2-2 0-15,2 0 0 0,0 1-176 0,-1-2 16 16,2-1 0-16,0 0 0 0,2-1-80 0,0 1-16 0,2-3 0 0,-1-2 0 16,1-1 64-16,-1 0 0 15,-1 2 0-15,-1-1 0 0,1 4 192 0,-1 1 0 16,1 1 144-16,-1 0-144 0,0 0 496 0,-1 3 0 16,-2 1 0-16,-1 1 0 0,-2 0-16 0,-8-1 0 0,8 5 0 0,-2 1 0 15,-2 0-96-15,-1 2-32 16,-2 0 0-16,-1 1 0 0,-3-1-96 0,1 1-32 15,-1-3 0-15,2 2 0 0,0 0-80 0,1 0-16 0,1 0 0 0,-1-8 0 16,6 6 16-16,2 1 0 0,3-1 0 0,2-1 0 16,4-1-144-16,2 0-144 0,5-1 144 0,3 0-208 15,6 0-1920-15,-2-3-384 16,-2 2-80-16</inkml:trace>
  <inkml:trace contextRef="#ctx0" brushRef="#br0" timeOffset="103531.37">29476 6039 4607 0,'13'-13'192'0,"-8"7"64"0,-2-1-256 0,-1 1 0 16,1-1 0-16,-2-1 0 0,-1-2 5840 0,-1 2 1136 16,1 0 208-16,-1 4 48 0,-3-1-4304 0,-3 3-880 0,-2 0-160 0,0 2-32 15,-3 4-1088-15,-1 0-224 0,-4 3-32 0,1 1-16 16,0-1-496-16,0 1 0 0,2 4 0 0,0-3 0 15,4 1 0-15,2 2 0 0,2 0 0 0,2 1 0 16,3 1 0-16,2 2-128 0,1 1 128 0,4-1-160 16,1-1-16-16,3 1 0 0,0 1 0 0,2 0 0 15,-1-2 176-15,0 1-208 0,-2 1 80 0,-1-5 128 16,-3-1-144-16,-1-1 144 0,-3 0 0 0,-2-2 0 16,-3 0-160-16,-2-1 160 0,-4-3-128 15,-1 2 128-15,-4-1-144 0,0-1 144 0,-2 0-160 0,-1-2 160 16,1 0-768-1,0-1-64-15,1-1-16 0,3-1 0 0,1-2-1904 0,6 0-384 16</inkml:trace>
  <inkml:trace contextRef="#ctx0" brushRef="#br0" timeOffset="103983.39">29807 6116 19343 0,'0'0'848'0,"0"0"192"0,0 0-832 0,4-7-208 15,-3-1 0-15,3 0 0 0,0-1 2176 0,0 1 384 16,0 1 64-16,1 1 32 0,-1-1-1168 0,0 1-224 0,0 1-48 0,-2 1-16 16,-2 4-592-16,0 0-112 15,0 0-32-15,0 0 0 0,0-4-112 0,0 4-32 16,2-4 0-16,-2 4 0 0,0 0-48 0,0 0-16 16,0 0 0-16,-4 0 0 0,-3-5-112 0,3 3-16 0,0 2-128 0,-1-2 192 15,-1 4-192-15,-1 0 0 16,1 0 128-16,-5 1-128 0,1-2 0 0,-2 2 0 15,0 1 0-15,-1 1 0 0,0 0 176 0,0 2-176 16,-1 0 192-16,-3 1-192 0,-4-1 208 0,8-2-64 0,8-1-16 0,5-4 0 16,-4 8-128-16,1 1 0 0,1-3 144 0,2 1-144 15,1-1 0-15,2 2 144 0,-3-8-144 0,5 9 0 16,1-1 128-16,2 0-128 0,-1-1 0 0,-1-1 0 16,1-1 0-16,-1 2 0 0,2-2 0 0,-1 2 0 0,-7-7 0 0,5 7 0 15,0 0 0-15,-5-7 0 0,4 8 0 0,-4-8 0 16,1 9 0-16,-1 0 0 0,-1-4 0 0,1-5 192 15,-4 7-64-15,-1-1-128 0,-2-1 176 0,1 2-176 16,-2-4 160-16,-1 2-160 16,0 0 144-16,-1-2-144 0,1 1 128 0,2-2-128 15,0-1-272-15,7-1-144 0,0 0-32 0,0 0 0 16,9 3-592-16,3-2-128 0,0-1-32 0,3 0 0 16,5-4-2352-16,1 1-480 15</inkml:trace>
  <inkml:trace contextRef="#ctx0" brushRef="#br0" timeOffset="105965.4">29824 6112 13295 0,'0'0'576'0,"0"0"144"0,0 0-576 0,0 0-144 15,0 0 0-15,0 0 0 0,0 0 1408 0,0 0 240 16,0 0 48-16,0 0 16 0,0 0-304 0,0-5-64 16,-1-1-16-16,1 6 0 0,0 0-256 0,0 0-48 15,0 0-16-15,0 0 0 0,-3-6-288 0,0 1-48 16,-1 0-16-16,2 2 0 0,-1-3-208 0,1 2-64 15,-2-1 0-15,2 1 0 0,1-1-48 0,0 1-16 16,1 4 0-16,0 0 0 0,-4-3-64 0,4 3 0 16,-4-1-16-16,-1 0 0 0,0 1-48 0,-1 0-16 15,6 0 0-15,-5 0 0 0,-3 2 64 0,3 1 16 0,0-2 0 0,0 3 0 16,-1 0-112-16,1 0-16 0,0 0 0 0,5-4 0 16,-7 5-128-16,2 1 128 0,0 1-128 0,1 1 128 15,0 1 32-15,0 0 0 0,0 0 0 0,2 0 0 16,-1 0 0-16,1 1 0 0,-2 0 0 0,1-2 0 0,0 1-160 15,1 1 160-15,-1-1-160 16,2 1 160-16,0-3-160 0,1-7 0 0,-2 10 144 0,2 0-144 0,2-2 160 0,-1 0-32 16,-1-8-128-16,0 0 192 0,0 0-32 0,0 0-16 15,5 7 0-15,-5-7 0 0,5 8-144 0,1-3 192 16,0 2-192-16,1-3 192 16,-7-4-192-16,10 0 0 0,0-1 0 0,2 1 0 15,-1 0 0-15,2 0-192 0,1-2 0 0,0 1 16 16,1-2-624-16,-1 1-128 0,-4 0-32 0,1-1 0 15,-2 3-544-15,-1-2-112 0,-8 2-32 0,0 0 0 16,0 0-16-16,0 0 0 0,0 0 0 0,0 0 0 16,0 0 368-16,0 0 64 0,0 0 16 0,-8-1 0 0,-1 1 944 0,0 0 272 15,1 0 0-15,-1 0-128 0,0 1 960 0,1 2 208 16,1-1 48-16,7-2 0 0,0 0 384 0,0 0 64 0,0 0 32 0,0 0 0 16,0 0-928-16,0 0-192 0,0 0-48 0,0 0 0 15,0 0-16-15,8-2-16 16,3-2 0-16,-1 0 0 0,0 1-144 0,1-2-32 15,2 0 0-15,3-2 0 0,-1 2 48 0,2-1 0 16,0-2 0-16,1 0 0 0,2 0 128 0,-1 0 16 16,-2 2 16-16,3-4 0 0,1 0-160 0,-2 1-48 0,-2 1 0 0,0 2 0 15,0-5-192-15,-1 4 144 0,-2 1-144 0,1 1 128 16,-4 1-128-16,1 0 0 0,0-1 0 0,-2 4 0 16,-2-3 192-16,0 3-64 15,0-1 0-15,-8 2 0 0,0 0 176 0,7 0 16 0,-7 0 16 16,0 0 0-16,0 0-32 0,10 3-16 0,-10-3 0 15,9 4 0-15,-3 2-160 0,1-2-128 0,-7-4 192 0,6 8-192 16,1-1 128-16,-2-1-128 0,-5-6 0 0,3 8 0 16,-1 2 0-16,0-2 0 0,-2 0 0 0,0 0 0 0,0-8 0 15,-3 8 0-15,-1-2 128 0,0 2-128 0,-1-1 0 16,0 0 0-16,-1 0 0 0,3-1 0 0,-1 1 0 0,4-7 0 16,-6 5 0-16,3 0 0 0,3-5 128 0,0 0-128 15,0 0 0-15,0 0 0 0,0 0 0 0,0 0 0 16,0 0-240-16,0 0 80 15,7 7-208-15,4-3-32 0,-1-2-16 0,2 0 0 16,1-2-160-16,1-2-16 0,1 0-16 0,-1-1 0 16,0 1 80-16,-1-2 16 0,-1 0 0 15,-1 0 0-15,-4 0 368 0,1-3 144 0,-1 2 0 0,-7 5-144 0,0 0 736 0,0 0 160 16,0 0 16-16,0 0 16 0,0 0-64 0,0 0-16 16,0 0 0-16,2 9 0 0,1 2-480 0,1-2-96 15,-4-9-128-15,6 8 176 0,1-2-176 0,2-1 0 16,1-3 0-16,1-1 0 0,-2-2-192 0,3-1 16 15,1 0 16-15,0-2 0 16,-1-1-432-16,-2 1-96 0,-4-3-16 0,1 1 0 16,-3-1-560-16,-3-1-112 0,-3-2-32 0,-2-2 0 15,-4 2-256-15,-1-3-64 0,-3-3-16 0,0-1 0 0,2 0 1168 0,1-2 224 0,0-2 48 0,1 1 16 16,1 2 864-16,3 2 160 0,0 1 32 0,3 0 16 16,1 2 16-16,1 2 0 0,2-1 0 0,1 3 0 15,1 1-352-15,0 1-64 16,4 5 0-16,2-1-16 0,-1 1-80 0,5 0-16 0,0 2 0 0,1 2 0 15,1 0-272-15,1 1 160 0,2 1-160 0,-1 0 128 16,-2-3-128-16,1 0 0 0,1-1 0 0,-1 3 0 0,0-3 320 0,-1 1 16 16,-2 0 16-16,-1 1 0 0,-1 0 96 0,-3 1 32 15,-1 1 0-15,-1 2 0 16,-3 1-96-16,-1 3 0 0,-2 1-16 16,-4 3 0-16,0 4-32 0,-2 3 0 0,-4 5 0 0,-2 3 0 15,-3 2 112-15,-3 5 32 0,-5 4 0 0,-4 3 0 0,-5 6-160 16,0 5-48-16,0 3 0 0,-1-1 0 0,0-1-272 0,2-1-176 15,3-6 32-15,3-1 0 16,2-2-304-16,4-3-48 0,4-5-16 0,1-7 0 0,-1-3 352 0,1-5 160 16,3-4-160-16,1-3 160 0,2-4-336 0,1-3 16 15,5-8 16-15,0 0 0 16,0 0-352-16,-4-9-80 0,2-5-16 0,1-2 0 16,1-3-144-16,1-4-48 0,1 0 0 0,0 3 0 0,2-3 704 0,1-4 240 15,2-3-144-15,3-7 144 0,3 2 0 0,3-3 192 16,4-2 0-16,3 1-16 0,10-11-176 15,1 4-224-15,-1 9 48 0,0 5 16 0,-3 5 160 0,-3 5 0 16,-1 3-144-16,-2 6 144 0,-3 3 256 0,0 4 112 0,-2 2 16 0,-3 2 16 16,-1 1 176-16,0 4 16 0,-3 1 16 0,-2 2 0 15,-4-1-128-15,0 3-32 0,-4 0 0 0,-2 1 0 16,-4-1-288-16,-2 1-160 0,-2 0 160 0,-1 2-160 16,-2-5 160-16,0 2-160 15,3-2 160-15,1 0-160 0,7-6 128 0,0 0-128 16,0 0 0-16,0 0 0 15,0 0-544-15,0 0-208 0,8-2-32 0,3 1-16 16,2-7-272-16,4-1-48 0,1-3-16 0,5 1 0 0,1-2-48 16,2-1-16-16,3 1 0 0,-3 0 0 0,4-1 496 0,1-2 112 15,-1-1 16-15,1-1 0 0,4 0 576 0,-2-4 192 0,-2-2 0 0,-2-4 0 0,-3-4 640 16,4-4 128-16,-9 3 16 0,-3 7 16 0,-5 8 928 0,-2 4 192 16,-5 2 48-16,-1 5 0 0,-5 7-480 0,0 0-80 15,0 0-32-15,-4 7 0 0,-3 5-1008 0,-2 3-208 16,-3 4-32-16,-1 1-16 0,-2 3-80 0,2 4-16 15,0-1 0-15,3 1 0 0,1 2-208 0,2 0 0 16,5-2 0-16,2 0 0 16,2-2-320-16,2 0-128 0,3-2 0 0,-1-3-16 15,1-2-144-15,2-2-32 0,1-3 0 0,-1-3 0 16,-1-2-448-16,-3-4-112 0,-5-4-16 0,0 0-13696 0</inkml:trace>
  <inkml:trace contextRef="#ctx0" brushRef="#br0" timeOffset="106118.4">30940 6098 25631 0,'0'0'1136'0,"0"0"224"0,-5-1-1088 16,1-3-272-16,2-3 0 0,5 3 0 0,0 1 1344 0,6 3 192 15,5 0 64-15,4 3 0 0,6-3-832 0,6 4-176 16,5 0-16-16,3 3-16 0,2-1-304 0,1 1-48 0,-1-2-16 16,-1 3 0-1,0 1-512-15,-1 1-96 0,-1-2-32 0,-1 1-9376 16,-1-2-1888-16</inkml:trace>
  <inkml:trace contextRef="#ctx0" brushRef="#br0" timeOffset="106534.4">31380 6324 2751 0,'0'0'256'0,"0"0"-256"0,10-3 0 15,-1-1 0-15,0-2 3008 0,3-1 576 0,-2 2 96 0,0-2 32 16,1 0-1728-16,1-3-320 0,2 1-80 0,3 1-16 0,1-2-32 0,3 1-16 15,2 0 0-15,9-3 0 0,-2 0-512 0,-2-1-112 16,0 2 0-16,-3 1-16 0,-3 5-272 0,-3 1-48 16,-3 3-16-16,-2-3 0 0,-1 3 208 0,-2 2 32 15,-3 3 16-15,-8-4 0 0,6 6-144 0,-2 4-16 16,-1-1-16-16,-1 2 0 0,1 2-336 0,-3 2-64 16,1-1-16-16,2 4 0 0,-1-2-80 0,2 2-128 15,0-1 176-15,0 0-176 0,-1-1 160 0,-2 0-160 16,0-6 128-16,-2-1-128 0,-3-2 0 0,-1-4 0 15,-2 4-224-15,-2-6 80 16,-3-1-400-16,-2-1-80 0,-3-3-16 0,-4-1 0 16,2-2-112-16,1 0-16 0,1-3-16 0,1 3 0 0,0 0 784 0,2-1 0 15,1 0 0-15,2 2 0 0,1-1 400 0,4 3 96 16,0-1 16-16,6 5 0 0,0 0-96 0,0 0-16 16,0 0 0-16,12 2 0 0,2-1-48 0,5 3-16 0,3 0 0 15,1 1 0-15,1-1-128 0,2 2-16 0,1 0-16 0,1 0 0 16,-2 1-176-16,1 0-272 0,3 4 64 0,0-2 16 15,-7-3-2256-15,2 1-448 16,1 0-96-16</inkml:trace>
  <inkml:trace contextRef="#ctx0" brushRef="#br0" timeOffset="106625.4">32421 6523 40543 0,'0'0'1792'0,"0"0"384"0,0 0-1744 0,0 0-432 16,0 0 0-16,0 0 0 15,0 0-384-15,5 7-176 0,0-3-16 0,3-7-16 0</inkml:trace>
  <inkml:trace contextRef="#ctx0" brushRef="#br0" timeOffset="110007.82">1884 6643 27583 0,'0'0'1216'0,"-8"-5"256"0,7-3-1168 0,-1 0-304 0,1 0 0 0,1 1 0 15,-1-3 832-15,0 0 128 0,-2-3 0 0,-1 2 16 0,1 2 112 0,-1 2 0 16,2 0 16-16,-1 1 0 0,-1 0-464 0,-2 5-80 16,-1 1-32-16,0 1 0 0,-4 1-336 0,-5 5-64 15,2 4 0-15,-3 3-128 0,-2 3 288 0,0 4-48 16,2 2-16-16,-1 1 0 0,1-1-224 0,0 0 0 16,3-1 0-16,1-1 0 0,1-7 0 0,2 0 144 15,1 1-144-15,3-6 128 0,1-1 16 16,5-8 0-16,0 0 0 0,-2 10 0 0,2-10-144 0,0 0 0 15,0 0 144-15,0 0-144 0,9 4 0 0,0-3-320 16,0-2 64-16,1-3 16 0,2-4 64 0,1 0 16 16,1-2 0-16,2-2 0 15,-2-3-224-15,3-2-64 0,2 0 0 0,-8 4 0 16,0-3-16-16,1 3-16 0,-1 0 0 0,1 1 0 0,-2 2 272 0,0 2 48 16,-4 1 16-16,-1 3 0 0,-5 4 144 0,0 0 192 15,0 0-32-15,0 0-16 0,0 0 192 0,0 0 48 16,0 7 0-16,-1 3 0 0,0 2-176 0,-2 0-16 0,0-2-16 0,1 2 0 15,-1 1-48-15,2 0 0 0,0-2 0 0,-1-1 0 16,2-1-128-16,0 0 0 0,0-1 144 16,0-8-144-16,0 8 128 0,2 0-128 0,-1 0 128 15,-1-8-128-15,0 0 0 0,0 0 0 0,0 0 0 0,0 0 0 16,0 0-160-16,6 5-48 0,2-3-16 0,0-2 0 16,1-2-96-16,2-1-32 0,0-3 0 0,5-1 0 15,1-1-96-15,0 0-32 0,0 1 0 0,2-2 0 16,1-1-64-16,1 4-16 15,-2-2 0-15,1-2 0 0,1-1 224 0,-6 2 32 0,-4-1 16 0,1 0 0 16,1 3 288-16,-2 0 256 0,-1 2-64 16,-1 1 0-16,1 1 256 0,-2 2 32 0,-8 1 16 0,8 0 0 15,-2 1-192-15,-6-1-48 0,0 0 0 0,5 7 0 0,-5-7-112 0,4 9-16 16,-1 0-128-16,0 2 192 0,-5-1-48 0,2 3-16 16,0-1 0-16,0 0 0 0,0-2 0 0,2 0 0 15,-1 1 0-15,2-2 0 0,-1 0 0 0,2-2 0 16,3 0 0-16,-1 0 0 0,2-2-128 0,1-1 0 15,1-1 144-15,2-2-144 0,1 2 0 0,2-3 0 16,-1-3-192-16,2 0 64 0,0-2 128 0,4 0 0 16,2-3-144-16,0-1 144 0,1 0-144 0,1 0 144 15,2 0-192-15,0-4 192 0,-1 0-240 0,0 0 64 16,-2-3 16-16,11-2 0 0,-1 5 16 0,-8 0 0 16,-7 0 0-16,-9 3 0 0,-4 3 144 0,-1 1-208 15,1 1 80-15,-5 5 128 0,0 0 0 0,-6-9 0 0,6 9 0 0,-12-4 0 16,-5 8 0-16,0 0 128 0,-4 0-128 0,6 1 128 15,-5-2 16-15,-1 2 0 0,3 4 0 0,1 3 0 16,3-1 128-16,1 1 32 0,1 1 0 0,4 2 0 16,2-1-48-16,3 2 0 15,3-3 0-15,3 1 0 0,2 0 64 0,3 1 0 0,2-4 0 0,6 1 0 16,3-1-16-16,5-2 0 16,1-3 0-16,14-1 0 0,0-1-304 0,-3-1 0 0,0-4-208 0,-3-1 80 31,3 0-2320-31,-14-2-464 0</inkml:trace>
  <inkml:trace contextRef="#ctx0" brushRef="#br0" timeOffset="111288.11">3383 6919 25791 0,'0'0'2304'0,"-8"7"-1856"15,-2-1-448-15,5 0 0 16,-2-6 1600-16,7 0 208 0,0 0 48 0,0 0 16 15,0 0-1376-15,0 0-288 16,0 0-48-16,0 0-16 0,12 0 320 0,2-7 64 0,1-1 16 0,4-3 0 0,5-2-288 0,2-4-64 16,0-3-16-16,5-1 0 15,2-4-176-15,1 1 0 0,-2-2 0 0,-1-2 0 0,-1 1 0 0,-1-2 0 16,-3 3 0-16,-2-3 0 0,-2-1 0 0,-3 0 0 16,0 0 128-16,-1 0-128 0,-1 4 0 0,-3 3 0 15,-3 2 0-15,-4 5 0 0,1 5 0 0,-3 3 0 16,-3 1 0-16,-2 7 0 0,0 0 320 0,-5 4-32 15,-5 3 0-15,0 7 0 0,-3 6-96 0,-1 7 0 16,-3 3-16-16,-4 7 0 0,-3 2-176 0,-2 4 0 16,-1 4 0-16,-2 0 0 0,-1 1 0 0,0 3 128 15,2-1-128-15,3 1 0 0,1-1 0 0,6-2 0 16,2-2 128-16,6-7-128 0,3-3 0 0,4-2 160 16,1-3-160-16,4-3 160 0,1-5-160 0,4-3 0 15,-1-4 0-15,2-2 0 0,1-5-192 0,3-4 16 16,-1-3 16-16,0-4 0 0,2 0 160 0,0-4 0 0,-1-1 0 0,-1-4 0 15,-1-1 0-15,-2-1 0 0,-2-1-128 0,0 0 128 16,-1-2-240-16,0-1 48 0,-4-1 0 16,-3-3 0-16,-4-2-128 0,-1 0 0 0,-1 3-16 0,-3-3 0 15,1 1 112-15,-2-1 32 16,-1 3 0-16,0 3 0 0,0 2 192 0,3 0 240 0,1 5-48 0,-1 1-16 16,5 2 224-16,0 2 48 15,0-2 16-15,3 4 0 0,2 3-336 0,0 0-128 0,0 0 0 0,0 0 144 16,0 0-144-16,10-3-224 0,0 0 48 0,2 1 16 15,1-1 160-15,0 0 0 0,2 2 0 0,4-4-128 0,0 1 128 0,1 0 0 16,1-2 0-16,1-1 128 0,0 2-128 0,-1 0 0 16,0-6 0-16,7-1 128 0,-3 2-128 15,-1 1 0-15,-2 2 0 0,-3 2 0 0,-4 0 0 0,-6 4 0 16,0 1 0-16,-1 1 0 0,-8-1 0 0,0 0 0 16,5 7 0-16,-1 2 0 0,-3-2 192 0,-1 4-48 15,0 1 0-15,-1-3 0 0,0 1 80 16,-1 1 16-16,2-1 0 0,2 0 0 15,0 0-96-15,0-3-16 0,-2-7 0 0,0 0 0 0,6 8-128 0,3-1 0 16,-1-2 144-16,2 0-144 0,1-5 0 0,2 0 0 16,1-2 0-16,1-1 0 0,-2-1 0 0,1 0 0 15,0-4 0-15,2 1 0 0,0-1 0 0,-1-1-128 16,0-2 128-16,3-2 0 0,-5 0-160 0,-3 0 160 16,-2 0-192-16,-5 1 192 0,-5 1-224 0,-1 0 64 15,-3 2 16-15,6 9 0 0,0 0 144 0,-14-7-208 16,-3 6 80-16,5-1 128 0,-3 2-192 0,-1 2 192 0,-1-1-160 15,1 3 160-15,2 0 0 0,2 1 0 0,1 1 0 0,0-2 160 16,3 2-160-16,2-2 0 16,6-4 0-16,0 0 0 0,-4 7 0 0,4-7 0 15,0 0 0-15,0 0 0 0,5 6 0 0,3-2 0 0,1-1 0 0,1-2 0 16,4-1 0-16,0-1 0 16,2-1 0-16,10 0 0 0,0-2-144 0,0 1 144 0,1-1 0 0,-1 3 0 15,-1-3-144-15,0 1 144 16,1 2 0-16,-4-1-144 0,-2-2 144 0,-1 4 0 0,-1-3-144 0,-1 3 144 15,-2 0 0-15,-1 3 0 0,-2-3 0 0,1 2 0 16,-2 2 0-16,-11-4 0 16,0 0 0-16,8 7 0 0,-8-7 0 0,7 10 192 0,-7-10 0 0,2 13 0 15,0 0 48-15,-2-4 16 0,0-9 0 0,-3 12 0 16,2 0-64-16,-1-1-16 0,0 0 0 0,2-11 0 16,1 12-176-16,3-2 0 0,-4-10 0 0,5 12 0 0,-5-12 128 0,6 9-128 15,0-1 0-15,3-3 128 0,2 0-128 0,4-1 0 16,4-1 0-16,1-3-176 15,5-3-224-15,5-1-48 0,7 2-16 0,0-2-10736 16,-1-2-2128-16</inkml:trace>
  <inkml:trace contextRef="#ctx0" brushRef="#br0" timeOffset="113340.07">5635 7026 10127 0,'0'0'896'0,"6"-9"-704"16,-1-4-192-16,2 0 0 0,-1 0 3200 0,0 3 592 16,-4-3 128-16,1 2 32 0,-1-4-2976 0,-3 2-592 15,-4-1-112-15,-2 3-16 0,-2 0 704 0,-1 5 128 16,-3 2 48-16,1 3 0 0,-2 1-448 0,-10 5-96 16,1 4-16-16,2 3 0 0,1 5 64 0,0 2 0 15,0-1 0-15,3 3 0 0,3 1-64 0,2-1-16 16,2-2 0-16,4-6 0 0,4-2-320 0,2 0-64 15,0-11-16-15,0 0 0 0,0 0-160 0,11 5 0 16,1-5 0-16,3-4 0 0,1-2 0 0,5-6 0 16,3-4-160-16,-7 6 160 0,0-7-304 0,4 0 48 15,2-4 0-15,3 0 0 0,1 0-16 0,5-1 0 0,0 0 0 16,1 0 0-16,0-3 112 0,-5 0 32 16,-2 0 0-16,0 2 0 0,-3-2 128 0,-5 2-160 0,-1 1 160 0,-6 2-160 15,-1 3 0-15,-5 4 0 0,-3 0 0 0,0 4 0 16,-2 9 160-16,-5-4 224 0,-6 1-48 0,-1 5-16 15,-2 3 32-15,0 4 16 0,-1 7 0 0,-2 3 0 16,-1 3 16-16,-3 4 0 0,0-1 0 16,2 4 0-16,1 2 32 0,-1-1 16 0,5 0 0 15,2 0 0-15,2-6-80 0,3 2 0 0,3-2-16 0,4-1 0 16,3-4-176-16,4-2 0 0,0-1 0 0,8 3 128 16,-4-4-304-16,5-5-64 0,2-3-16 0,5-3 0 0,1-4-112 0,5-2-16 15,5-2-16-15,-5-2 0 16,-3-1-496-16,-6-3-80 0,-1-2-32 0,-2 3 0 15,0-3 32-15,-2 0 0 0,-4-2 0 0,-1 2 0 16,-2-2 384-16,-2 4 80 0,-2-3 0 0,-4 13 16 0,0 0 496 0,0 0 192 16,-1-10-16-16,1 10 0 0,0 0 800 0,0 0 176 15,0 0 16-15,-9-1 16 0,0 4-320 0,9-3-64 16,-7 8-16-16,7-8 0 0,-4 13-464 0,4-13-112 16,0 9-16-16,4 3 0 0,-4-12-64 0,8 13-128 15,0-4 176-15,-8-9-176 0,13 6 224 0,-5-5-64 16,1 1-16-16,0-2 0 0,1 0-144 0,1-2 0 15,1-1 0-15,-1 0 0 0,1 2-352 0,1-3 48 16,0 2 16-16,0 1 0 16,-1 1-160-16,0 0-16 0,-1 0-16 0,0 0 0 0,-2 0 80 0,1 0 16 15,0 1 0-15,-3 2 0 0,0 0 208 0,-7-3 176 16,6 0-208-16,1 1 80 0,1 0 128 0,0 1 0 0,-1 0-144 16,0-2 144-16,-7 0 0 0,8-2 0 0,0-1 0 0,1 2 0 15,1-3 0-15,2 1-224 0,1 1 48 16,-1-5 16-16,-2-2-160 0,0 0-16 0,2 1-16 0,0-2 0 31,1-1-160-31,-1 1-48 0,-1-3 0 0,1-2 0 0,-1 1 256 0,-2-2 48 0,0 1 16 0,-1-5 0 16,1 3 240-16,0-2 0 0,-1 0 0 0,1 2-144 15,-3 2 144-15,1-1 0 0,-1-3 128 0,5-9-128 16,-3 5 320-16,-3 8 0 0,0 0 0 0,2-1 0 0,-1 0 144 16,1 1 32-16,-1 0 0 0,-2 4 0 15,0 0-208-15,0 2-32 0,0 0-16 0,-2 3 0 16,1 0-240-16,-2 1 0 0,1 0 0 0,-2 5 0 15,0 0 144-15,0 0-16 0,0 0 0 0,0-4 0 0,0-3 512 0,-2 4 80 16,1-1 32-16,1 4 0 0,-1-3-224 0,1 3-32 16,0 0-16-16,0 0 0 0,0 0-240 15,0 0-48-15,0-4-16 0,0 4 0 0,0 0 16 0,0 0 0 16,0 0 0-16,0 0 0 0,0 0-192 0,0 0 0 16,0 0 0-16,0 0 128 0,0 0-128 0,0 0 192 15,0 0-192-15,0 0 192 0,0 0-32 0,0 0 0 16,0 0 0-16,-4 5 0 0,-1 2-16 0,-2 1 0 15,1 2 0-15,-1 3 0 0,-2 4-16 0,0 1-128 16,-2 4 192-16,0 6-64 0,-2 3 128 0,-2 6 32 16,1 6 0-16,-3 1 0 0,-1 2-160 0,-2 6-128 15,1 5 192-15,0-1-192 0,0 4 144 0,1-4-144 16,1-1 0-16,4-4 144 0,2-3-144 0,5-4 0 0,2-3 0 0,2-3 0 16,4-3 0-16,2-5 0 15,1-5 0-15,1-1 0 0,2-4-208 0,1-3 80 0,2-7 128 0,-1-2-208 16,1-3 208-16,-1-5-192 0,-1 0 192 0,0-5-192 15,0 1 0-15,1-2 0 0,-3-2 0 0,1-4 0 16,-1-1-32-16,1 1 0 16,-3-5 0-16,-3 0 0 0,1 2 32 0,-3-6 16 0,0 0 0 15,1-1 0-15,-1-3-144 0,-1-1-16 0,1 1-16 0,-3-1 0 16,1-2-112-16,-1 1-32 0,-1-1 0 16,0 2 0-16,0-2 368 0,2 6 128 0,-1 5 0 0,1 0-144 0,-4 3 400 0,1 4 96 15,4 2 16-15,1 2 0 0,0 6 16 0,0 0 0 16,0 0 0-16,0 0 0 0,0 0-128 0,0 0-32 15,8 6 0-15,1 0 0 0,1-2-224 0,2-1 176 16,-2-1-176-16,3 0 160 0,0-2-160 0,3-3 128 16,2-1-128-16,-1 0 128 0,3-2-128 0,1-5 0 15,0 2 0-15,2-1 128 0,0-3-128 0,0 0-176 16,0-2 48-16,-1 1 0 0,0-2-64 0,1 1 0 16,-1-2 0-16,-1 2 0 0,-3 1 192 0,-1-2 0 15,-2-1 0-15,-1 2-128 0,-3-3 128 16,0 1 0-16,0 0 0 0,-3 4 0 0,-1-4 0 0,-3 1 0 15,-2-1 0-15,1 0 0 0,-1 0 0 0,1 2 144 16,0 0-144-16,-1 1 0 0,1 0 192 0,0 0-192 16,0 1 192-16,1 3-192 0,-1 1 208 0,0 1-64 15,-2-1-16-15,0 1 0 0,2 0 64 0,-1 3 0 0,-2 5 0 16,3-6 0-16,-2-1-64 0,-1 7-128 16,0 0 192-16,0 0-64 0,0 0 160 0,0 0 32 15,0 0 0-15,0 0 0 0,0 0-160 0,0 0-32 0,-5 7 0 0,0-1 0 16,-2 3-128-16,1 3 0 0,-2 4 144 0,-1 1-144 15,-2 3 0-15,0 4 144 0,-2 2-144 0,0 3 0 16,-2 5 224-16,0 5-64 0,-5 0-16 0,2 5 0 16,-2 3-144-16,2 3 128 0,0-1-128 0,2 1 128 15,3-2-128-15,1 0 0 0,3-2 0 0,3-2 0 16,2-2 0-16,1-6 0 0,3-2 0 0,2-3 0 16,1-2 0-16,3-4-144 0,0-4 144 0,1-2-208 15,2-4 16-15,0-4 0 0,0 0 0 16,0-7 0-16,0-2 192 0,0-2 0 0,1 0 0 0,0-5 0 15,0 0 0-15,1-3 0 0,-2-1 0 0,0 0 0 16,-2-4-208-16,0-4 0 0,1-1 0 0,-1-1 0 16,-5 0 48-16,0-5 16 0,-4 0 0 0,2-4 0 0,-2-2-128 15,-2 2-32-15,-1-4 0 0,1 2 0 0,0 0 160 0,0 3 144 16,-1 2-208-16,0 4 80 0,-1-1 128 0,1 4 0 16,-4 2 0-16,4 1 0 0,1 7 0 0,0 1 304 15,3 1-48-15,1 6-16 0,0 0-48 0,0 0-16 16,0 0 0-16,0 0 0 0,0 0-48 0,6 9-128 15,1 1 192-15,-2 1-64 0,1-2 0 0,2 1 0 16,0 1 0-16,1-2 0 0,2 1-128 0,2-3 128 16,1 1-128-16,0-1 128 0,2-1-128 0,6 0 0 15,-2-2 144-15,-6-1-144 16,0-1-288-16,2-2-128 0,2 3-32 0,-1-2 0 16,-1 2-1936-16,-1-6-400 0,0 1-80 0</inkml:trace>
  <inkml:trace contextRef="#ctx0" brushRef="#br0" timeOffset="115288.84">7129 7222 11967 0,'0'0'1072'0,"0"0"-864"0,0 0-208 0,0 0 0 0,0 0 3136 0,0 0 576 15,0 0 112-15,2-8 16 0,1 0-2560 0,2-1-528 16,6 1-112-16,-4 2 0 0,3-1 80 0,1-3 32 16,5 1 0-16,0-2 0 0,2 1-400 0,1-2-80 15,1 2-16-15,1-3 0 0,-2 2-128 0,3-3-128 16,-1 0 192-16,-2 2-192 0,-2 0 240 0,0 2-64 15,-1 0-16-15,-1 0 0 0,-6 1-160 0,-1 0 0 16,0 1 0-16,-5 0 0 0,-1 2 0 0,-2 6 0 16,0 0 0-16,-7-6 192 0,-2 4-192 0,-3 1 0 15,-2 1 0-15,0 1 128 0,-1 1-128 0,-2 4 0 0,0-2 0 0,2 1 128 16,2 3 0-16,0 2 0 16,2 2 0-16,2-1 0 0,1 1-128 0,2 1 160 15,2 0-160-15,1 0 160 0,2-1-160 0,1 1 0 16,3-1 144-16,1-2-144 0,-1 1 176 0,4-3-48 15,0-1 0-15,0 2 0 0,2-1-128 0,1 0 192 0,-1 1-192 0,1-5 192 16,2 0-192-16,2-1 128 16,1-2-128-16,-1-1 128 0,0-1-128 0,-1-1 0 0,-1 0 144 0,0-1-144 15,1-1 0-15,1-2 0 0,-1-1-192 0,-1-1 64 16,-2 1-16-16,1-1 0 0,-1-4 0 0,1 2 0 16,-2-2-32-16,0 0 0 0,-1 2 0 0,0-2 0 15,1 0 176-15,-2 0 0 0,0 1 0 0,-2 0-128 16,2 2 128-16,-1 3 0 0,1-1 0 0,-1 1 0 0,1 0 256 0,-1 1-32 15,2 1 0-15,-1 2 0 0,-7 2 32 0,9-3 0 16,0 2 0-16,0-1 0 16,-1 1-64-16,0 1-16 0,-8 0 0 0,9 0 0 0,0 0-176 0,1 0 160 15,1 1-160-15,-1 1 160 0,2-1-160 0,0 2 0 16,-2-1 0-16,2 0 0 0,-2 0 0 0,-1 2 0 16,-1 0 128-16,0 0-128 15,-8-4 0-15,7 6 160 0,-7-6-160 0,5 8 160 16,-5-8-160-16,2 11 192 0,-2-5-192 0,-1 3 192 0,-2 0-192 0,0 3 160 15,-3-4-160-15,0 2 160 0,-2 2-160 0,0-3 0 16,-1 2 0-16,0-1 0 0,1-1 0 0,2 2 0 16,-1-3 0-16,2 1 0 0,1 0 0 0,1 1 0 15,2 1 0-15,1-1 0 0,3-1 0 0,1-1 0 16,1 0 0-16,1 0 0 0,2-3 0 0,1-1 0 16,2 0 0-16,2-2 0 0,1 2-192 0,3-4 192 0,1 0-160 0,2-2 160 15,1 0-144-15,0 0 144 0,-1-5-128 0,3 2 128 16,0 0-240-16,2 0 48 15,-3-3 0-15,-1-3 0 0,-3 1-80 0,-1 1-16 0,-1-2 0 0,-1 2 0 16,0-3-32-16,-1 3-16 0,-1 0 0 0,0 0 0 16,0-1 208-16,0-1 128 0,0 1-160 0,-1 1 160 15,-4-2-144-15,0 3 144 0,1 1-128 0,-2-1 128 16,0 0 272-16,0-1 144 0,-1 1 32 0,1 0 0 16,-1 2-64-16,-1-1 0 0,2-1 0 15,-2 2 0-15,0-2-48 0,-1 0-16 0,-1 2 0 16,-1-2 0-16,-2 1-144 0,2 1-48 0,-2-1 0 0,-2-1 0 15,0 1 160-15,-1 0 32 0,-1 1 0 0,-1-1 0 0,0 1-320 0,-2 2 0 16,1-2 0-16,-1 5 0 0,1-1 0 16,-1 2 0-16,-1 0 0 0,-1 2 0 0,-1 1 0 0,-1 2 0 15,1 3 0-15,0 1 0 0,-1 3 0 0,2 1 0 16,0 1 0-16,1 2 0 0,3 1 0 0,0 0 160 16,1-2-160-16,1 1 128 0,2-1-128 0,2 0 0 15,0-2 0-15,3 1-176 0,0-1 176 0,4-2 0 16,-1-2 0-16,2 1 0 0,2-3 0 0,1-2-192 15,-1-2 192-15,0-1-192 0,2 1 192 0,3-3-192 16,1-2 192-16,1 0-192 0,2-2 192 0,-1 0 0 16,1-2 0-16,1-1 0 0,0-1-240 0,-1 0-16 15,0-1 0-15,-2 0 0 0,1-1 16 0,-4-1 0 16,-1 1 0-16,0 1 0 0,-4 0 240 0,-1-1-176 0,-1 4 176 0,-3 1-160 16,-5 5 160-16,0 0 176 15,0 0-48-15,0 0 0 0,0 0 256 0,0 0 64 16,0 0 0-16,0 0 0 0,-4 8-256 0,0 1-32 15,0 4-16-15,0-3 0 0,-1 2-144 0,0 0 0 0,0-2 144 16,1 0-144-16,0 1 192 0,1-2-48 0,3-9 0 16,-1 8 0-16,2 0 80 0,-1-8 16 0,0 0 0 0,0 0 0 15,0 0-240-15,0 0 0 0,7 4 0 0,-1-3-160 16,2-1 160-16,1-3 0 0,2-1 0 0,1-2 0 16,1-3 0-16,0 0-128 0,1-4 128 0,0 0-128 15,-1-1-112-15,0 1-16 0,-1 2 0 0,0 0 0 16,-2 1 256-16,-2 2 0 0,-1 3 0 0,-7 5 0 15,0 0 0-15,0 0-144 0,6 4 144 0,-1 2-128 0,-1 2 128 0,-2 2 224 16,-1 2-48 0,1 0-16-16,2 0-160 0,0 1 0 0,2-4 144 0,0 0-144 0,3-3 0 0,2 0 0 15,0-4 0-15,4 0 0 0,0-4 0 0,5 0 0 16,1-2 0-16,2-3 0 0,1-3-128 0,-1-2-64 16,2-1 0-16,1-1 0 0,1-2 64 0,-2-1 0 15,-1 0 0-15,-2-1 0 0,-1 0 0 0,-2-2 0 16,1-1 0-16,-2-1 0 0,-1-1 128 0,1-1 0 15,-2 1 0-15,-2-2 0 0,-1 1 0 0,-2 5 128 16,-4 2-128-16,0 4 0 0,-2 3 416 0,-1 2 16 16,-4 8 0-16,0 0 0 0,0 0 144 0,-5 5 16 15,-3 4 16-15,-1 5 0 0,-2 5-432 0,0 1-176 16,-4 7 128-16,2 0-128 0,2 2 0 0,2 1 0 16,-1 2 128-16,8-2-128 0,4 1 0 0,2-1 0 15,4-1 0-15,1-1 0 16,3-4-448-16,2 0-64 0,3-5 0 0,0 0-16 15,0-5-96-15,1 0-16 0,-1-5 0 0,0 2 0 16,0 1-448-16,-2-5-112 0,-2-3-16 0,-2-1 0 16,-3-2-2016-16,-8-1-416 0</inkml:trace>
  <inkml:trace contextRef="#ctx0" brushRef="#br0" timeOffset="115450.78">8919 6972 20271 0,'-15'-8'1792'0,"15"8"-1424"0,-6-4-368 0,2 1 0 16,1-1 2816-16,3 4 512 0,8-4 80 15,4-1 32-15,4-1-2288 0,7-1-448 0,6 1-80 0,3-1-32 16,5 1-224-16,1 0-48 0,1 2-16 0,2 1 0 16,2-1-304-16,0 1 0 0,1 0 128 0,0 2-128 15,1 1-288-15,0 0-112 0,-5 0-32 0,-3 0-9968 16,-3 1-2000-16</inkml:trace>
  <inkml:trace contextRef="#ctx0" brushRef="#br0" timeOffset="115826.75">6376 6652 13823 0,'0'0'1216'0,"-2"-5"-960"0,-1 0-256 0,-1 1 0 15,-2 0 3424-15,-1 0 640 0,2 4 128 0,-3 3 32 16,0-2-2144-16,-2 4-416 0,-2-1-96 0,-1 4-16 16,0 1-528-16,0 3-96 0,-1-1-32 0,3 5 0 15,2 1-704-15,1-4-192 0,3-4-17152 16</inkml:trace>
  <inkml:trace contextRef="#ctx0" brushRef="#br0" timeOffset="116759.02">10315 7219 9327 0,'0'0'400'0,"13"-5"112"0,-5-1-512 0,0-2 0 16,0-1 0-16,-1 1 0 0,0 1 1920 0,-1-2 304 15,0-3 48-15,1 2 16 0,0-2-272 0,-2 0-48 16,0-1-16-16,-2 3 0 0,1 2-400 0,-3-4-80 0,-3 2 0 0,0 0-16 16,0-1-352-16,-2-1-64 0,-7 1-16 0,2 2 0 15,-1 1-320-15,-3 1-80 0,-2 3-16 0,0 3 0 16,-2 4-432-16,-1 3-176 0,-6 2 128 0,7 1-128 16,-4 2 0-16,-2 2 0 0,-3 4 0 0,0 1 0 15,-2 1 0-15,2 2 0 0,5 1 0 0,3-1-176 16,4-5 176-16,2-2 0 0,3-1 0 0,4-2 0 15,2-1 0-15,4-1 0 0,2 0 0 0,3-2 0 16,2-3 0-16,3-2 0 0,0 0-128 0,3-2 128 16,0-2-128-16,3 0 128 0,1-5-128 0,2 1 128 0,2-3-192 0,0-3 64 15,-1-2 0-15,0-2 0 0,-3 0-16 16,-1 1 0-16,-3-1 0 16,6-5 0-16,-6 3 144 0,-2 2 0 0,-6 6 0 0,0 3-128 15,-6 7 128-15,0 0 0 0,0 0 160 0,0 0-160 16,0 0 448-16,0 0 0 0,-10 11 0 0,4-2 0 15,-1 1-288-15,2 2-160 0,1 0 160 0,3 1-160 0,1-2 128 0,3 1-128 16,2-1 0-16,1-4 0 0,-6-7 176 0,12 7-176 16,1-1 192-16,1 0-192 0,2-2 144 0,-5-2-144 15,-2 0 0-15,0-2 144 0,2-2-144 0,3-2 0 16,-1 2 0-16,2 2 0 0,-2-3 0 16,0 2 0-16,-1 1 0 15,0 1-320-15,-2 2-160 0,1-3-32 0,-5 0 0 16,-6 0-688-16,0 0-144 0,0 0-16 0</inkml:trace>
  <inkml:trace contextRef="#ctx0" brushRef="#br0" timeOffset="119241.38">10872 7015 9215 0,'-3'-10'816'0,"0"0"-656"0,1 2-160 0,-1-5 0 0,3 13 3216 0,0 0 624 0,-8-4 112 0,1 3 16 16,-4 4-1856-16,1 2-384 0,-3 3-80 0,-3 6-16 15,-1 5-416-15,-1 10-96 0,-3 2-16 0,-2 7 0 16,-5 4-608-16,-1 0-128 0,-2 2-32 0,10-13 0 0,-2 3 80 0,-3 4 16 15,2 0 0-15,2 0 0 0,0 1-208 0,4-1-32 16,3-2-16-16,2-3 0 0,2-5-176 0,2-3 128 16,1 0-128-16,1-7 128 0,-1 0-128 0,4-7 0 15,3-3 0-15,1-8 0 0,0 0 0 0,0 0 0 16,0 0 0-16,0 0 0 0,0 0-128 0,3-9-16 16,-1-1 0-16,2-3 0 0,4 2-128 0,0-4-32 15,1-2 0-15,1-4 0 0,1-2 112 0,2-2 0 16,0-1 16-16,0-3 0 0,1 1 0 0,10-20 0 15,-2 5 0-15,1 2 0 0,2 5 48 0,3 0 0 16,3 4 0-16,-4 6 0 0,-2-2-16 0,-1 4 0 16,-5-2 0-16,1 2 0 0,-2 5 144 0,0 3 0 0,-2 3 0 0,-2 4 0 15,-3 2 256-15,0 5 0 16,-11 2-16-16,12 2 0 0,-12-2 16 0,10 9 16 16,-3 2 0-16,-3 2 0 0,-5 1-144 0,-3 3-128 15,0 1 144-15,-1 2-144 0,-5 1 128 0,0-3-128 16,-3 0 0-16,0 0 0 0,0 1 176 0,-1-2-176 0,-3 0 192 0,0-4-192 15,0-2 192-15,2-1-192 0,1-4 192 0,2 1-192 16,2-2 0-16,10-5 0 0,0 0 0 16,0 0 0-16,0 0-256 0,0 0 0 0,0 0 0 0,9-7 0 15,-1-2-496-15,5 0-96 0,2 1-32 16,4-2 0-16,-4-2-640 16,2-1-128-16,3 1-16 0,-1-5-16 0,1 0 16 15,2-1 16-15,2-1 0 0,-7 6 0 0,1-1 304 16,3 0 64-16,1 0 16 0,3-1 0 0,1 1 752 0,0 1 160 0,-3 0 32 0,8-1 0 15,-3 7 1360-15,-10 1 288 0,-18 6 48 0,0 0 16 0,0 0 432 16,0 0 96-16,1 13 0 0,-3 5 16 0,-2 7-400 0,-5 5-96 16,-3 4-16-16,-4 1 0 0,-2 1-592 0,-3 3-112 15,-3 3-16-15,0-1-16 0,1 0 16 0,0 2 0 16,0-2 0-16,2-1 0 0,-1-1-384 0,2-2-80 16,3-5-16-16,3 0 0 0,2-4-224 0,2-2 144 15,3-7-144-15,2-5 128 0,3-2-128 0,2-12-192 0,0 0 32 0,0 0 16 16,0 0 0-16,0 0 0 15,0 0 0-15,0 0 0 0,5-13-80 0,0-3-16 16,0-2 0-16,3-2 0 0,1-3-32 0,0-3-16 16,-1-6 0-16,4-2 0 0,1-1 96 0,3-1 0 15,-2-2 16-15,-2 9 0 0,5-3-160 0,3-2-48 16,5-5 0-16,3 2 0 0,-1 2 16 0,3 4 0 0,1 5 0 16,-3 1 0-16,-6 3 368 0,-3 5 0 15,0 1 0-15,-2 4 0 0,-3 5 336 0,-1 3 144 16,-3 2 32-16,2 4 0 0,-12-2 64 0,0 0 0 0,4 11 16 0,-3 4 0 15,-1-2-304-15,-4 2-64 16,-3 2-16-16,-3 0 0 0,-1 0-64 0,-4 0-16 0,-3-1 0 16,-3 1 0-16,-1-3-128 0,0 2 128 0,-2-3-128 0,4-1 128 15,1 2-128-15,4-1-176 0,0-1 48 0,4-2 0 16,1-2-576-16,10-8-96 0,0 0-32 0,0 0 0 31,0 0-1808-31,0 0-368 0,0 0-80 0,14-1-8496 0</inkml:trace>
  <inkml:trace contextRef="#ctx0" brushRef="#br0" timeOffset="119975.38">11353 7286 9215 0,'0'0'816'0,"0"0"-656"16,0 0-160-16,0 0 0 0,0 0 3392 0,0 0 656 15,0 0 128-15,10 0 32 0,1-3-2288 0,0 2-464 16,0-2-96-16,2 1-16 0,1-2-384 0,2 0-96 16,-1-3-16-16,-4 3 0 0,1-1-256 0,1 1-48 15,1-2-16-15,0-1 0 0,1-1-256 0,-2 1-48 16,0-1-16-16,0 1 0 0,-3-3-80 0,-1 3-128 15,-3 1 176-15,-1-1-176 0,-1 1 160 0,0-1-160 16,-4 7 128-16,0 0-128 0,0 0 0 0,0 0 0 16,-7-4-224-16,-2 2 80 0,-3 2-80 0,0 1-16 0,-3 2 0 0,-6 6 0 15,1 1 80-15,2 2 16 0,-1-2 0 0,4 2 0 16,2 0 144-16,3 0-128 16,1-1 128-16,2-2-128 0,2 3 128 0,2 0 0 0,2-2 0 0,1-10 0 15,4 12 0-15,2 0 0 0,-6-12 128 0,14 6-128 16,0 1 0-16,-5-5 0 0,-1 2 0 0,4-4 0 15,2 0 0-15,3 0-160 0,2-5 16 16,4 0 0-16,3 2-32 0,1-3 0 0,2-1 0 0,1 1 0 16,2-1 16-16,0 3 0 0,-1-5 0 0,-1 1 0 15,-4-1 160-15,-3 1-128 16,0-1 128-16,-3-1-128 0,0 2 128 0,-2 0 0 0,-5-2 0 0,0 1 0 16,0-1 0-16,-2 3 0 0,-3 1 160 0,-2 1-160 15,-6 5 352-15,0 0-32 0,0 0 0 0,0 0 0 16,0 0 224-16,0 0 32 0,0 0 16 0,0 0 0 15,0 0-304-15,-5 4-64 0,-2 1-16 0,0 2 0 0,-3 1-208 16,1-2 0-16,-1 3 0 0,-1 2 0 0,1-1 0 0,0 3 128 16,-1-1-128-16,1 0 0 0,-2 1 128 0,2-3-128 15,-1 1 0-15,2 0 0 0,-1 0 0 0,0-1 128 16,3 1-128-16,1-2 0 0,1-5 0 0,5-4 0 16,-4 5 0-16,4-5 0 15,0 0 0-15,0 0 0 0,0 0 0 0,0 0 0 0,0 0 0 0,0 0-192 16,0 0 192-16,0 0-208 0,9 4 16 0,1-2 16 15,-1-3 0-15,0 1 0 0,0-1-80 0,1-4 0 16,1 1-16-16,-1 0 0 0,-2-1 16 0,0-2 16 16,1 2 0-16,-1-2 0 0,-2 1 80 0,1-1 16 15,-1-1 0-15,1 3 0 0,-2 0 144 0,-1 0-208 16,-4 5 80-16,4-5 128 0,-3-1 0 0,-1 6 0 0,0 0 0 16,0 0 0-16,0 0 176 0,0 0 96 15,0 0 32-15,0 0 0 0,0 8-96 0,0-1-16 16,1 1 0-16,1 1 0 0,0 0-192 0,1-1 176 15,-3-8-176-15,0 0 160 0,5 7-32 0,2 0 0 16,-7-7 0-16,8 5 0 0,1-1 48 0,0-1 0 0,-1-1 0 0,-1-4 0 16,-7 2-176-16,8-2 0 0,-1 0 0 0,1-1 0 31,1-1-480-31,0 0-128 0,0 0-32 0,0 2 0 16,0-3-560-16,0-1-112 0,2 0-32 0,-3-1 0 0,-1 1-1984 0,0-1-384 0</inkml:trace>
  <inkml:trace contextRef="#ctx0" brushRef="#br0" timeOffset="120327.12">12162 7194 20671 0,'0'0'448'0,"0"0"112"0,0 0 16 0,0 0 0 0,7-3-576 0,1-1 0 0,1 0 0 0,-1-1 0 0,-2-3 1120 0,1 1 112 15,-1-2 32-15,2 1 0 0,1 2-80 16,0-1-16-16,3 1 0 0,0 0 0 0,-2 0-208 0,2 1-32 16,-2 0-16-16,1 1 0 0,-2 1-208 0,1 2-64 15,1-3 0-15,-1 3 0 0,-1-3-256 0,0 2-48 16,1 2-16-16,-1 2 0 0,0 0 0 0,0 0 0 15,0 0 0-15,-1 1 0 0,0-1-192 0,0 2-128 16,-1-2 128-16,1 1-128 0,0 1 192 0,0 0-16 16,-2 0-16-16,1 0 0 0,-7-4-32 0,6 7-128 0,0-1 192 0,-1 2-64 15,-1 0 32-15,-2 2 0 16,0-2 0-16,0 2 0 0,-2 2-160 0,-1 1 192 16,-2 0-192-16,-1-1 192 0,-1 1-64 0,0 1-128 15,0 2 192-15,1-2-64 0,-1-2-128 0,1 0 128 0,1 0-128 0,1-1 128 16,0-3-128-16,2 1 0 0,2-1 0 15,0-1 0-15,-2-7 0 0,7 5-224 0,0-1 48 0,3-2 16 32,0-2-416-32,3 0-64 0,3-1-32 0,1 0 0 15,0-2 176-15,0-1 48 0,1 0 0 0,3-2-10288 16,-2 2-2048-16</inkml:trace>
  <inkml:trace contextRef="#ctx0" brushRef="#br0" timeOffset="121143.03">12787 7305 23951 0,'0'0'512'0,"0"0"128"0,0 0 0 0,0 0 64 0,0 0-576 0,0 0-128 16,0 0 0-16,0 0 0 0,10 3 832 0,2-2 144 15,1-1 32-15,0-1 0 0,3 1-32 0,1-1 0 16,0-2 0-16,1-1 0 0,0 0-368 0,2 0-80 16,-2-2-16-16,0-1 0 0,-1 1-192 0,-1-1-64 15,-1-1 0-15,0 1 0 0,-2-1-256 0,0-4 0 16,-4 3 0-16,0 0 0 0,-1 0 256 0,-2 1 0 15,0 1 0-15,-4 1 0 0,-2-1-256 0,-2-2-144 16,-2 5 16-16,0-1 0 0,-3 2 128 0,-2 2 0 16,-1 0 0-16,-1 1 0 0,0 2 0 0,-1 1 0 15,-1 2 128-15,0 2-128 0,0 2 0 0,0 4-240 16,-2 1 48-16,2-1 0 0,2 3 192 0,0 0 208 16,2 1-32-16,3-3-16 0,0 3-160 0,4-3 160 15,2 2-160-15,2-3 160 0,4-1-160 0,0-1 0 16,3-3 0-16,2 0 0 0,-1-2 224 0,2-3-32 0,1 2-16 15,1-5 0-15,-1 0-176 0,3 0-272 0,1-4 64 16,0 0 16-16,0-1-32 0,1-1 0 0,0-5 0 0,0 5 0 16,3-5 64-16,0 2 16 0,0-1 0 0,-1-2 0 15,-1 0 144-15,-1 1 0 0,-1-1 0 0,-1 3 0 16,-3 1 0-16,-3 1 0 0,0 5 0 0,-10 2 0 16,0 0 448-16,0 0 0 0,0 0 16 0,0 0 0 15,0 0 192-15,-4 5 48 0,-2 4 0 0,0 0 0 16,-1 2-448-16,0-1-96 0,0 1-16 0,1 0 0 15,0 2 48-15,2-2 0 0,2-2 0 0,1 1 0 16,1-10-192-16,0 0 192 0,2 7-192 0,-2-7 192 0,0 0-192 0,9 5 128 16,0-2-128-16,2-2 128 0,1-1-128 0,1-1 0 15,0-5 0-15,1 0 0 0,2-1-256 16,-1 0-16-16,0-3-16 0,0 4 0 16,1-2-208-16,-2 2-32 0,1-2-16 15,-4 1 0-15,0 2 224 0,-2 1 32 0,-3 3 16 0,-6 1 0 0,0 0 272 0,7 2 128 16,-7-2-128-16,5 7 192 0,-1-1-192 0,3 2 176 15,-2-1-176-15,1-1 160 0,1 0-32 0,1-1 0 16,2-1 0-16,2-2 0 0,-1 0-128 0,4-2 128 16,2-2-128-16,0 0 128 0,-2-2-128 0,2 0 0 0,3-3 0 0,1 1-176 15,0-1 176-15,1-3-160 0,0-1 160 16,1 2-160-16,2 0 160 0,1 0 0 16,0 0-144-16,-1 0 144 0,0-4 0 0,-2 1 0 15,1 0 0-15,-3-1 0 0,-2-2 0 0,-2 2 240 16,-4 0-48-16,-1 2 0 0,-3 2 240 0,-2 1 32 15,-4 4 16-15,-3 4 0 0,0 0 368 0,0 0 80 16,0 0 16-16,-5 0 0 0,-4 7-496 0,-3 1-112 16,-3 3-16-16,-1 2 0 0,0 3-320 0,1 0 128 0,-1 1-128 0,3 0 0 15,3 1 176-15,2 0-48 16,3 0 0-16,5-2 0 0,2 0-128 0,5-2 0 0,2-2 0 0,4-2 0 16,1 2-192-16,5-4-64 0,3-2 0 0,2-1-16 15,3-1-224-15,1-4-32 0,2 0-16 16,2 0 0-16,3-4-3296 0,-1 2-672 0,33-6-128 15,-12-1-32-15</inkml:trace>
  <inkml:trace contextRef="#ctx0" brushRef="#br0" timeOffset="122061.16">14182 7424 25343 0,'0'0'560'0,"-5"4"112"0,-1 0 32 0,2 2 0 0,1 1-576 0,-3-1-128 0,2 0 0 0,1-3 0 16,3-3 864-16,0 0 144 0,0 0 16 0,0 0 16 15,10 7 128-15,0-4 32 0,2-2 0 0,1-1 0 16,5-3-768-16,3-1-160 0,0-2-16 0,3-1-16 0,-1 1 224 0,3-6 48 16,2 3 16-16,-1 0 0 15,0-3-208-15,-3 0-32 0,-1-1-16 0,-2 0 0 16,-1 0-144-16,-2 2-128 0,-4 0 192 0,-2-1-192 16,-3-1 0-16,-2 0-176 0,-3 0 0 0,-3 2 0 0,-1 0-16 15,-3 3 0-15,-1-2 0 0,-2 3 0 0,-3 2 192 0,-2 2 0 16,0 1 0-16,-5 2-128 0,-1 2 128 0,-1 4 0 15,-1 0 0-15,1 5 0 0,0 2 0 0,0 2 0 16,1 4 0-16,0 0 0 0,2 3 0 0,4-1 0 16,2 0 160-16,1 0-160 0,4 0 0 0,3-4 128 15,1 0-128-15,2 0 0 0,3-2 0 0,4 0 176 16,2-2-176-16,2-2 160 0,3-2-160 0,2-2 0 0,1-3 0 0,4-3-176 16,0-1 176-16,2-2-160 15,2-2 160-15,3-3-160 0,-2-1-176 0,0-2-48 0,2-2 0 0,0 0 0 31,-1-1-48-31,0-1-16 0,1-2 0 0,0-1 0 0,1-1 320 0,0-1 128 16,0-2-128-16,2-1 128 0,-3 1-288 0,-1-1 32 16,-5 2 0-16,0 2 0 0,-5 2 128 0,-4 6 128 15,-6-3-192-15,-1 4 192 0,-2 3 384 0,-6 6 176 16,0 0 32-16,0 0 16 0,8 4-128 0,-1 4-32 16,-2 1 0-16,0 4 0 0,0-1-160 0,0 1-32 15,2 3-16-15,-1 1 0 0,1 0-96 0,1 0-16 0,0 1 0 0,1-4 0 16,0 2-128-16,0-2 0 0,1-1 0 0,1 0 0 15,-3-2 128-15,0-2-128 0,-1-3 128 0,0 2-128 16,-7-8 288-16,0 0-32 0,2 8 0 0,-2-8 0 16,0 0-256-16,-3 8 0 0,-4 1 0 0,-1-3-144 15,-2 0-352-15,-3-3-64 0,-3-1-16 0,-2-2 0 16,-4-4-176-16,0-1-32 0,-2-2-16 0,2 1 0 0,0-1 512 0,1-1 96 16,1 0 32-16,2 1 0 0,1 1 592 0,3 4 112 15,6-3 32-15,3 3 0 0,5 2 96 0,0 0 32 16,0 0 0-16,9 9 0 0,4 1 96 0,1 0 32 15,6-2 0-15,3 1 0 0,3 1-256 0,4-3-32 16,3-1-16-16,3 0 0 0,5-1-384 0,3-3-144 16,4 2 0-16,5-2-12304 15,5-4-2576-15</inkml:trace>
  <inkml:trace contextRef="#ctx0" brushRef="#br0" timeOffset="126539.45">15832 7634 21135 0,'0'0'928'0,"0"0"208"0,-9 4-912 0,9-4-224 15,0 0 0-15,0 0 0 0,-8 6 1200 0,8-6 192 0,0 0 32 0,0 0 16 16,-4-4 96-16,3-2 32 0,0-1 0 0,5 2 0 16,2-3-864-16,2-1-192 15,3-3-16-15,0-1-16 0,2 2-240 0,2-4-48 16,-1 1-16-16,3-2 0 0,0-1 16 0,-3 2 16 0,1-2 0 0,0 0 0 0,1 0-80 0,-3 0 0 16,1-1-128-16,-1-1 192 0,-1 0-64 0,-2 2-128 15,-2 1 176-15,-1 1-176 16,-3 3 144-16,-2 3-144 0,0 2 0 0,-2 7 144 0,0 0-144 0,0 0 0 15,0 0 144-15,-10 2-144 0,1 3 0 16,-1 3 0-16,-2 7 0 0,0 0-192 0,-1 4 48 0,2 3 0 16,0 2 0-16,3-5 0 15,1 1 144-15,0-2 0 0,3-2 0 0,3-2-128 0,1-2 128 16,3-2 0-16,-3-10 0 0,6 13 0 16,2-5 0-16,5-3 0 0,0-1 0 0,-1-1 0 0,-1-3 0 15,1-1 0-15,4-1 0 0,3 4 0 0,0-5 0 16,-2-2 0-16,2-3 0 0,-1-5-272 15,1-1 16-15,-6-1 16 0,0 0 0 0,1-2-80 0,-1 0-32 16,0 1 0-16,-1 2 0 0,0 1 96 0,-3 4 32 16,-3 3 0-16,-6 6 0 0,0 0 224 0,0 0 0 15,0 0 0-15,0 0 0 0,-2 11 272 0,-1 2 112 16,-1 1 0-16,0 2 16 0,-1 1-192 0,1-2-32 0,0 2-16 16,0 3 0-16,2-3-160 0,2-3 0 15,-2-2 0-15,2-12 0 0,0 0 0 0,5 10 0 16,-5-10 0-16,8 8 128 0,1-1-128 0,1-2 0 0,-1-5 0 0,1 2 0 15,-2-2 0-15,1-1-192 0,0-3 32 0,-1 0 16 16,-3-2-112-16,2-3 0 0,-1 1-16 0,2-1 0 16,0-2 880-16,0 2 176 0,0 1 48 0,-2 2 0 15,1 1-832-15,-2 1 0 0,-5 4 0 16,0 0 0-16,0 0-736 0,0 0-96 0,0 0-32 0,0 0 0 16,0 0 864-16,6 11 192 0,1 0 16 0,-1-1 16 15,2-2-224-15,1 1 0 0,0-1 0 0,8 4 0 0,-2-4 0 0,-1-1 0 16,-1-3 0-16,0-4 0 31,1-4-256-31,-2 2-160 0,0-2-32 0,-4-3 0 0,-4-2-848 0,-4 9-176 0,0-13-48 16</inkml:trace>
  <inkml:trace contextRef="#ctx0" brushRef="#br0" timeOffset="126712.45">15886 7065 28383 0,'0'0'1264'0,"0"0"256"0,0 0-1216 0,0 0-304 16,-7-3 0-16,7 3 0 0,0 0 208 0,0 0-16 16,13-2 0-16,6 2 0 0,1-2 256 0,14 7 64 15,9 5 0-15,4 1 0 16,-2-7-1360-16,-2-2-272 0,14 1-48 0,-10-4-16 0</inkml:trace>
  <inkml:trace contextRef="#ctx0" brushRef="#br0" timeOffset="127766.47">17192 7649 18431 0,'0'0'1632'0,"0"0"-1312"15,0 0-320-15,0 0 0 0,1 8 1776 0,-1-8 272 16,0 0 64-16,0 0 16 0,0 0-1392 0,0 0-288 16,0 0-48-16,7-2-16 0,-1-4 320 0,2-3 64 15,0-4 16-15,1-1 0 0,0-2-336 0,2-2-64 0,-1-3 0 0,-1 2-16 16,0-2-160-16,1-3-16 15,3 1-16-15,6-12 0 0,-3 3-48 0,1 4-128 16,-2 2 192-16,1 2-64 0,-3 5-128 0,-1 0 160 16,-2 5-160-16,-3 5 160 0,-7 9-160 0,0 0 160 0,0 0-160 0,0 0 160 15,-7 6-160-15,-3 9 0 0,-8 4 0 0,6-2 0 16,0 5 0-16,-2 3 128 0,-1 1 0 0,2 0 0 16,2-1-128-16,2-3 0 15,2-2 0-15,3-3 0 0,3-4 0 0,2 0 0 0,3-3 0 0,3-2 0 16,2-3 0-16,0-5-192 0,1-4 64 0,3-2 128 15,0-2-192-15,2-2 192 0,-1-3-192 0,2-4 192 16,1-2 512-16,1 0 240 0,1-3 32 0,10-10 16 16,-4 2-1584-16,0 3-320 15,-2 2-64-15,1 2-16 0,-1-2 848 0,2 2 160 0,0-1 48 0,-2-2 0 0,-2-4 128 16,-3 1 0-16,-2-2 0 0,-3 6-128 0,-1 8 128 0,-7 8 0 16,-5 9 0-16,0 0-128 0,-16-6 368 0,0 8 80 15,0 11 0-15,-3 10 16 0,-2 4 96 0,-1 7 16 16,-3 4 0-16,1 1 0 0,-4 4-288 0,10-13-160 15,-1 0 192-15,-2 4-192 0,2 1 160 0,2-4-160 16,2 2 128-16,3-3-128 0,2-2 160 0,3-5-160 16,2-3 192-16,2-3-192 0,3-1 176 0,2-2-176 15,0-2 160-15,3-2-160 0,2 1 0 0,2-7-240 16,0-2 32-16,3-3 0 16,4-2-176-16,-1-3-16 0,2-3-16 0,1-5 0 0,2-6 1024 15,-2-1 208-15,0 0 32 0,1-1 16 16,-2 4-1504-16,-2-2-320 0,0 5-48 0,-5 2-16 0,-1 3 800 0,-5 3 224 15,-5 1 0-15,1 6 0 0,0 0 0 0,0 0 0 16,1 8 0-16,-1 3 0 0,3 0 256 0,2 1 0 16,1 0 16-16,5-2 0 0,1 1-144 0,2-2-128 0,2-1 144 0,1-3-144 15,1-1 304-15,1-3-48 0,1-1 0 0,20-4 0 16,-3-1-256-16,-11 0 0 0,-8 1 0 16,2-3 384-16,-1 1 32 0,2-1 0 0,-1 1 0 0,-3-2-288 0,1 0-128 15,-1 4 128-15,-1-2-128 0,-5-1 0 16,-2 1 0-16,-3-2 0 0,-4 1 0 15,-3-2 0-15,-3 0-224 0,-5 0 48 0,-3 1 16 16,-1 2-112-16,-3 2-32 0,-1 2 0 0,-1 4 0 16,-1 0 64-16,0 5 16 0,2 2 0 0,1 3 0 0,-5 1 224 15,2 4 0-15,2 2 0 0,3 2 0 0,2 1 0 0,3 2 0 16,1-2 0-16,5 1 0 16,1-3 0-16,5 1 0 0,3-2 0 15,2 1 0-15,1-7 0 0,4-1-192 0,0-5 48 0,0 1 16 16,0-4-512-16,3-1-80 15,-3-1-32-15,-1-2-8560 0,-2 0-1712 0</inkml:trace>
  <inkml:trace contextRef="#ctx0" brushRef="#br0" timeOffset="127959.46">17137 7303 21183 0,'0'0'1888'0,"0"0"-1504"0,0 0-384 0,0 0 0 16,0 0 1328-16,0 0 192 0,0 0 32 0,16 1 16 16,6-2-992-16,7 1-192 15,5-3-32-15,5-2-16 0,3 2 224 0,7-2 32 0,5 0 16 0,6 2 0 32,7-2-1696-32,0 2-352 0</inkml:trace>
  <inkml:trace contextRef="#ctx0" brushRef="#br0" timeOffset="130849.45">18723 7728 18431 0,'0'0'1632'0,"-11"2"-1312"0,11-2-320 0,0 0 0 16,0 0 1232-16,2-6 176 0,1-3 1216 15,4-3-1648-15,2-1-320 0,4-7-64 0,3-1-16 16,1-1 160-16,2-1 32 0,1-3 0 0,1-3 0 16,1-2-352-16,12-19-64 0,-3 3-16 0,3 3 0 15,1 2-144-15,2 3-48 0,-1 3 0 0,-1-2 0 16,-1-1-16-16,-4 1 0 0,-1 0 0 0,-4 2 0 0,-3 4 64 0,-6 5 0 16,-6 2 0-16,-4 6 0 15,0 3-192-15,-9 4 128 0,-6 4-128 0,-5 5 128 16,-2 3-128-16,-2 3 0 0,-4 7 0 0,-5 3 0 15,-4 2 0-15,1 7 0 0,0 10 0 0,0 0 0 0,2 6 0 16,0 4 0-16,1 0 0 0,2 1 0 0,2-2-144 16,6-11 144-16,0 3 0 0,1-2 0 0,3 0 0 0,1-2 0 15,3-3 0-15,4-2 0 0,2-2 0 0,2-4 0 16,2 0 0-16,3-5 0 0,3-2 0 0,1-3 0 16,1-3 128-16,1-4-128 0,2 2 0 0,2-3 176 15,-1-2-176-15,4-5 160 0,1-4-160 16,2-1 0-16,-2 1 0 0,-1 0 0 0,0 1 0 0,-1-1 0 0,-2 2 0 15,-1 0 0-15,-1 3 0 16,-3 2 0-16,-9 4 0 0,0 0 0 0,0 0 0 0,0 0 0 0,0 0 0 16,0 0 0-16,-5 13 0 15,0-3 0-15,-1 5 0 0,1-1 0 0,1 0 0 16,0-1 0-16,2 0 0 0,-1 0 0 0,4-2 128 16,3-2-128-16,2-1 0 0,-1-3 0 0,3-1 0 0,2-2 0 0,2 2 0 15,1-4 0-15,1 0 0 0,4 2 0 16,1-6 0-16,-1-3 0 0,1-1 128 0,1-1-128 0,1 1 0 15,-3-1 0-15,-1 3 0 0,-1-3 128 0,-5 1-128 16,-3-3 0-16,-1 2 128 0,-5-4-128 0,-3 4 128 16,-4-1-128-16,-2 1 160 0,-2 1-160 0,-3-1 160 15,-2 1-160-15,-2 1 0 0,2 1 0 0,-2 1 0 16,1 3-128-16,1 0 128 0,-1 2-160 0,2 2 160 16,1 0-192-16,2 3 192 0,1-4-208 0,1 4 80 0,1 1-64 0,4-1 0 15,-1 1 0-15,2 2 0 0,2 1 16 0,2 2 0 16,0-1 0-16,3-1 0 0,3 0 176 0,1-2-192 15,2-1 192-15,3 1-192 16,3-1-384-16,3 0-64 0,4 0-32 0,3-3 0 16,0-3-448-16,3 0-96 15,-1-3 0-15,11-2-16 0,-6-4-528 0,-4 0-96 16,-1-3-32-16,-1 0 0 0,0 0 256 0,-1 1 48 16,0-2 16-16,1 1 0 0,-2-2 1136 0,0-1 240 0,-1 0 32 0,-3 2 16 0,-3 0 1424 0,-3 1 272 15,-6 1 64-15,-4 4 16 0,-6 7 128 0,0 0 32 16,-4-8 0-16,-4 4 0 0,-4 3-656 0,-3 3-128 15,-5 2-32-15,-2 3 0 0,0 0-320 0,1 4-64 16,1 3-16-16,-1 3 0 0,-2 3-96 0,3 1-32 16,2-1 0-16,4 0 0 0,1 1-208 0,4-4-48 15,2 0-16-15,3-2 0 0,3 1-176 0,2-2 0 16,3-1 0-16,3-2 0 0,0-3 0 0,5-2 0 16,3-1 0-16,2 2 0 0,1-3 0 0,4-2 0 0,3-3-192 0,3-3 192 15,5-2-336-15,1-2 48 0,2-1 16 0,2 0 0 16,3-3 48-16,-2-4 16 0,-4 3 0 0,-4-4 0 15,-3-1 208-15,-1 0-176 16,-4-1 176-16,-2 4-160 0,-1-3 160 0,-3 3 0 0,0 1 0 0,-3 2 0 16,-5 2 176-16,-2 3 64 0,-7 7 16 0,0 0 0 15,0 0 224-15,0 0 48 0,-11 0 16 0,2 4 0 16,-1 1-80-16,-1 3-16 0,0 1 0 0,-1 0 0 16,-3 2-272-16,4 1-176 0,-1-1 192 15,0 0-192-15,2-1 128 0,1 1-128 0,0 0 0 0,2-3 0 16,1 1 0-16,0 0 0 0,1 2 0 0,1-5 0 15,2 2 0-15,0 0 0 0,4 1 0 0,-1-1 0 0,2-2 0 0,-1 1 0 16,1 0 0-16,-1-4 0 0,4-1-128 0,-6-2-48 16,0 0 0-16,3 2 0 15,-3-2-208-15,7-2-32 0,1-2-16 0,-2 0 0 16,0-3 16-16,1-3 0 0,0 1 0 0,-1 0 0 16,1-2-80-16,-1 1-16 0,2 1 0 0,-1-2 0 0,-2 2 176 0,0 1 16 15,-5 8 16-15,0 0 0 0,0 0 304 0,0 0 0 16,0 0 0-16,0 0 0 0,0 0 128 0,4 9 16 15,-1 3 16-15,-2-1 0 0,2-4-160 0,-2 1 128 0,0 0-128 0,2 0 128 16,-1 0-128-16,1 1 0 16,-3-9 0-16,4 6 0 0,-4-6 0 0,0 0 0 15,0 0 0-15,9 0 0 0,-1 0 0 0,0 0 0 16,-2 0 192-16,3-6-64 0,3-1 64 0,1-2 16 16,2-1 0-16,1-1 0 0,3 5-208 0,2-6-288 15,-2-2 64-15,3-2 16 16,2 2-304-16,1-2-48 0,1 2-16 0,0-4 0 15,-3-1 48-15,10-8 0 0,-5 1 0 0,-3 4 0 0,-1 0 176 0,-5 1 32 0,-3 0 16 16,0 1 0-16,-2-3 64 0,0-3 16 0,1-3 0 0,-1-1 0 16,0-1 224-16,1 1 0 0,-2 4 192 0,-2-2-192 15,1 2 640-15,-2 7 0 0,-2 0 16 0,-1 9 0 0,-2 2 240 0,-5 8 32 16,0 0 16-16,0 0 0 0,-6 4-288 0,-2 7-48 16,-3 7-16-16,-2 5 0 0,-5 9-112 0,-3 4-32 15,0 3 0-15,-4 3 0 0,-1 0-144 0,7-12-48 16,-3 5 0-16,0-1 0 0,-1 1-80 0,4 0-32 15,2-2 0-15,3-3 0 0,2 0-144 0,3-3 192 16,2-1-192-16,3-1 192 0,7-8-192 0,1-2 0 16,1-2 0-16,4-1 128 0,4 0-128 0,1-2 0 15,3-3 0-15,0-6 0 0,2-1-304 16,0-4 64-16,-1-2 16 0,2-3 0 0,1-4 32 0,1-3 16 16,1-1 0-16,0-1 0 0,-1 0 176 15,0 2 0-15,-1-4 0 0,0 3 0 0,-2 2 0 0,-3 2 0 16,-2 1 0-16,-2 4 0 0,-3 3 0 0,-4 2 0 15,-5 3 0-15,0 0 0 0,0 0 464 0,-4 3 80 16,-2 5 16-16,-2 2 0 0,-2 3-240 0,0 0-64 16,1 3 0-16,0 1 0 0,0 1-128 0,1 0-128 0,0 2 144 0,2-4-144 15,1-2 0-15,1 5 0 16,1-2 0-16,3-8 0 0,0 3 0 0,2-1 0 16,-1 0 0-16,1-3 0 0,-2-8 0 0,6 8 0 15,-6-8 0-15,6 7 0 0,2-4 0 0,1 1 128 0,0-2-128 0,4-4 0 16,0-3 0-16,2-1 0 0,0-2 0 0,2 0 0 15,2 0-256-15,8-5 64 0,-1 0 16 0,-9 4 0 16,0-3 48-16,0 2 0 0,-3-1 0 0,-1 1 0 16,-2 3 128-16,-2 4 0 0,-1 0 0 0,-8 3 0 15,0 0 0-15,0 0 0 0,0 0 160 0,0 0-160 16,-7 8 368-16,1 2-32 0,-2 1 0 16,0 0 0-16,0 2-192 0,2-1-144 15,0 0 192-15,2 1-192 0,2-4 128 0,2 0-128 0,1 2 0 0,3-2 0 0,1-1 0 16,0-3 0-16,2-1 0 0,1 0 0 15,0-2 0-15,1-1 0 0,1-1 128 0,6-1-128 0,-3-3 128 16,1-1-128-16,1-1 144 0,-2-2-144 0,-3-1 144 0,0-1-144 16,1 4 128-16,-1-6-128 0,-1 2 128 0,-1-2-128 15,-1 0 0-15,-1 2 128 0,-1 1-128 0,-1 0 0 16,-1-1 144-16,-3 10-144 0,0 0 0 0,-1-9 128 16,-2-1-128-16,3 10 0 0,-8-9 0 0,8 9 0 15,-10-7 0-15,-1 3 0 0,1-2 0 0,1 1 0 16,0 3 0-16,9 2 0 0,-9 2-160 0,9-2 160 15,0 0-192-15,0 0 192 0,0 0-208 0,0 0 64 16,0 0 16-16,0 0 0 0,6 6-48 0,5-3 0 16,-1-5 0-16,2 0 0 0,1-1-64 0,1 1-16 15,3 0 0-15,-4 0 0 0,1-2 64 0,2 1 16 16,1 1 0-16,0 0 0 0,0 2 176 0,0 2-128 0,-3-2 128 16,1 1-128-16,-2 0 128 0,-2 1 0 15,0 0-144-15,-2 1 144 0,-1 2 0 0,-8-5 240 16,4 8-48-16,0 1 0 0,-4-9 192 0,2 8 48 0,-1 1 0 0,-1 0 0 15,0 1-112-15,0-3-32 16,0 1 0-16,0-8 0 0,0 0-160 0,0 0-128 0,0 0 144 0,0 0-144 16,7 6 0-16,-1-2 0 0,1 1 0 0,1-5 0 15,1 0 0-15,3-4 0 0,1-1 0 0,1 0-160 16,4 1-32-16,-1-1 0 0,0-2 0 0,-1-2 0 0,1-2-80 16,-3 0-32-16,-1 2 0 0,-1 0 0 15,-2-2 112-15,1 4 32 0,-5 1 0 0,-6 6 0 0,0 0 160 0,0 0 0 16,0 0 0-16,0 0 0 0,0 12 272 0,-1 1 96 15,-2 3 16-15,1-3 0 0,0 1-176 0,1-1-16 16,1-2-16-16,3 0 0 0,1 0-176 16,2-2 0-16,1-1 0 0,1-3 0 15,-1-1 0-15,1-4 0 0,0 0 0 0,2 0 0 0,0-3 0 0,-1 1 128 16,2 0-128-16,1-3 128 0,0-1-128 16,0-1 0-16,1 2 0 0,1-2 128 15,0-2-128-15,1 0 0 0,0-3 0 0,2 2-176 0,0-2 48 0,0 3 0 16,0 0 0-16,1 0 0 0,1 0 128 0,-2 0 0 0,0 1 0 15,-2 4-128-15,-1 0 128 0,1 3 144 16,-2 1-16-16,-1 1-128 0,-2 3 320 0,-1-3-64 16,0 3 0-16,-1 1 0 0,-1 2-80 0,0 1-32 15,1 1 0-15,0 0 0 0,0-4-144 0,0 2 160 16,0 0-160-16,1 1 160 0,0 1-160 0,0-1 0 0,-1 0 0 0,0 0 0 16,-2-2 128-16,2 1-128 0,-3-3 0 0,-5-4 128 15,4 10 0-15,-4-10 0 0,1 9 0 0,-2-2 0 16,-2 2 48-16,-2-1 0 0,-3-2 0 0,1 1 0 15,-4-1-176-15,-1 1 0 0,1-1 144 0,-1 0-144 16,-1-2 0-16,0-2 0 0,-1-1 0 0,-1 1 0 16,2-2 0-16,0 0 0 0,0-2 0 0,1 0 128 15,1-3-128-15,0-1 0 0,1 0-128 16,-1 1 128-16,4-1 0 0,0 1-128 0,0 0 128 0,4 1 0 16,3 4 0-16,0 0-128 15,0 0 128-15,0 0 0 0,0 0-160 0,0 0 160 0,0 0-192 0,0 0 192 16,0 0-192-16,0 0 192 0,15 3-192 0,-4-1 192 15,0 0 0-15,2 0 0 0,2 1 0 0,0 1 0 0,1 1 0 0,0-1 0 16,-1-1 0-16,2-2 144 0,0-1-144 0,1 0 160 16,3-1-160-16,-1-1 160 0,-2-3-32 0,0 0 0 15,-1-2 0-15,0 5 0 16,0 2-448-16,-1 0-80 0,-2 1-32 0,-3-1 0 16,-2 0-2192-16,-4-1-432 0</inkml:trace>
  <inkml:trace contextRef="#ctx0" brushRef="#br0" timeOffset="131375.69">21334 7111 17503 0,'-3'-19'768'0,"2"12"176"0,-1 2-752 0,0-2-192 16,0-2 0-16,-2 3 0 0,-2 2 1456 0,1 1 256 15,-1 2 48-15,-1-1 16 0,-2 1-112 0,1-1 0 16,-1-2-16-16,-1 5 0 0,1 2-656 0,-2 3-128 16,2 3-32-16,-1 4 0 0,3 2-544 0,2 0-112 0,-2 0-32 0,1 0 0 15,-1-3-400-15,2 1-64 0,1 0-32 0,-1-1-9312 16,0-6-1872-16</inkml:trace>
  <inkml:trace contextRef="#ctx0" brushRef="#br0" timeOffset="131559.69">20702 7116 30815 0,'0'0'672'0,"-13"5"144"0,-3 1 16 0,-2-4 48 0,-4-4-704 0,-3 2-176 0,-1-3 0 0,-6 6 0 0,0 3 576 0,-1 1 64 15,-1-1 32-15,7 5 0 0,6 2-480 0,2-7-192 16,-1-1 176-16,4 1-176 16,3 0-320-16,3 1-144 0,1-1-48 0,9-6-13872 15</inkml:trace>
  <inkml:trace contextRef="#ctx0" brushRef="#br0" timeOffset="132584.47">22960 7416 21935 0,'-18'-1'960'0,"-15"-6"224"0,16 7-944 0,-3 0-240 16,1 0 0-16,-1 4 0 0,2 1 336 0,1 2 32 16,0 2 0-16,-1 3 0 0,-2-3 752 0,2 4 160 15,4 3 16-15,1 2 16 0,1 3-624 0,4 2-128 16,3 2-32-16,2-3 0 0,1-4-272 0,3-2-64 0,2-4-16 0,2-1 0 16,1 0-176-16,4-3 0 15,0-2 144-15,2-3-144 0,1-3 192 0,2-5-48 16,5-1 0-16,-1 0 0 0,2-2 48 0,3-1 16 15,2-3 0-15,1-1 0 0,2-1-208 0,0-3 144 16,-6-1-144-16,-1-1 128 0,-1 2-128 0,-4 2-224 0,-7-2 48 0,-3 1 16 16,-3-1-48-16,-5 0-16 15,-5-1 0-15,-1 2 0 0,-4 3 96 0,2 2 128 0,-1 0-208 0,-1 3 80 16,1 3 128-16,1 3 0 16,9 2 0-16,0 0 0 0,0 0 0 0,0 0 0 15,0 0 0-15,0 0-128 0,0 0 128 0,0 0-208 0,11 6 80 0,8-1 128 16,3-2-128-16,5-3 128 0,4-1 0 0,2-3 0 15,0 0 0-15,-1-7 0 0,-3 0 0 0,1-2 0 0,1-2-320 0,2 1 0 16,1 0 0-16,2-1 0 0,2 4 128 0,-2 0 48 16,-2 3 0-16,-5 4 0 0,-6 2 144 0,-9-1 0 15,-14 3 0-15,0 0 0 0,-7 13 320 0,-3 7 80 16,-6 6 32-16,-4 1 0 0,-6 7 208 0,-1 5 64 16,-3 2 0-16,-3 4 0 0,-1 3-416 0,1 3-80 15,0 1-16-15,-1-1 0 0,0-2-192 0,2-4 0 16,2-1 128-16,4 0-128 0,3-4 0 0,5-4 0 15,1-4 0-15,9-13 0 16,3 1 0-16,4-1 128 0,3 0-128 0,5-1 0 0,5-1 0 0,-1-2 0 16,4-1 0-16,-1-8-160 15,3-7-368-15,-1-4-80 0,-2-7-16 0,2-1 0 16,-5-4-80-16,1-3 0 0,-1-1-16 0,3-13 0 16,-4-1 16-16,-2 3 0 0,-3 0 0 0,1 2 0 0,-4-3 288 0,1 4 64 15,-2 0 16-15,3 4 0 0,-3 2 704 0,1 7 144 16,-2 3 16-16,-2-1 16 0,0-4 848 0,0 3 160 15,1 7 48-15,1 8 0 0,0 0-656 0,0 0-128 0,0 0-32 0,14 8 0 16,-14-8-528-16,20 8-96 0,0-1-32 0,0-2 0 16,0 1-128-16,5 2 192 0,2-1-192 0,7 1 192 31,5-1-512-31,5 0-80 0,2-4-32 0,1-2-9888 0,-3 1-1984 0</inkml:trace>
  <inkml:trace contextRef="#ctx0" brushRef="#br0" timeOffset="133352.26">24160 7766 11967 0,'0'0'1072'0,"0"0"-864"0,0 0-208 0,-1-10 0 15,1 0 4672-15,0-4 896 0,0-5 192 0,3 0 16 0,5 2-4288 0,2-1-848 16,4-1-192-16,2 0-16 0,2-1 0 0,2-2 0 16,-2 0 0-16,2 0 0 0,-2 0-432 0,0-1 128 15,3-1-128-15,0-4 0 0,-2 1 144 0,-4 6-144 16,-1-2 160-16,0-3-160 0,2-3 128 0,0 3-128 15,-2-2 0-15,-1 8 144 0,-1 4-144 0,0 0 0 16,-9 4 0-16,-3 12 0 0,0 0 0 0,-6 6 0 16,-4 4 0-16,-7 12 0 0,-2 6 0 0,0 4 0 15,-5 2 0-15,2 1 0 0,1 2 0 0,2-2-176 16,0-2 176-16,4-1-128 0,3 1 128 0,4-7 0 16,3-3 0-16,4-4 0 0,1-6 0 0,0-13 0 0,0 0 0 0,8 9 0 15,-8-9 0-15,13 5 0 0,1-2 0 16,2-6 0-16,1-5-176 0,-4 0 176 0,4-5-208 0,1-1 80 31,3-2-256-31,2 1-32 0,3-4-16 0,2-1 0 0,2-3 112 0,1 0 32 0,0-3 0 0,0 0 0 16,1-2 288-16,-4 2 0 15,-2 2-128-15,-1-2 128 0,-5 1 0 0,-5-3 0 16,-4 2 0-16,-3 7 0 0,-3 3 384 0,-2 7 48 0,-3 2 0 0,0 7 0 16,0 0 368-16,-7 6 80 15,-1 1 16-15,-2 8 0 0,-3 3-608 0,0 4-112 0,-2 2-32 0,1 2 0 16,0-3-144-16,-2 2 0 0,-2 1 0 0,3 0 0 15,4-4 0-15,2 2 128 0,1-5-128 0,3 0 128 16,-2-2-128-16,4-3 0 0,2-1 144 0,1-1-144 0,1-3 0 16,5 1-320-16,3 1 64 0,2-1 16 15,0-5-528-15,2-1-128 0,1-1 0 0,1-6-16 16,0-1-368 0,0-4-64-16,-1-1 0 0,2-2-16 0,-2-4 656 0,-1 1 128 0,-1 2 16 0,-3 4 16 0,-1 2 752 0,-4 1 160 15,-4 5 16-15,0 0 16 0,0 0 176 0,0 0 16 16,0 0 16-16,2 10 0 0,2 3-48 0,0 0-16 15,4-1 0-15,1-2 0 0,3-1-304 0,2-3-64 16,2-1-16-16,2-4 0 0,1 0 32 16,2-1 0-16,-1-2 0 0,2-3 0 0,2-1-16 15,0 1 0-15,1-4 0 0,-1 1 0 0,-2-1 32 0,-1 1 16 16,-1-3 0-16,0-1 0 0,-3 3 32 0,-3-2 0 16,-1 1 0-16,-1 1 0 0,-2-2-128 0,-2 1 0 15,-3-1-128-15,-2 2 192 0,-4 0-192 0,-3 1 0 16,-4 2 128-16,-1 3-128 0,-1 1 0 0,-2 2 0 15,-3 4-192-15,2 2 192 0,0 6-176 0,0-3 176 0,0 5-160 16,3 2 160-16,1 0-128 0,2 2 128 0,2-3 0 0,2 0-144 16,5-1 144-16,3 1-128 0,5 0 128 0,2-2-128 31,2-1-352-31,3 0-64 0,-2-3-16 0,-1-1 0 0,-4-4-1408 0,0-3-272 0,-1-5-64 0,-9 4-10688 16</inkml:trace>
  <inkml:trace contextRef="#ctx0" brushRef="#br0" timeOffset="133544.26">24125 7273 19343 0,'-9'-5'1728'0,"4"1"-1392"16,5 4-336-16,-4-6 0 0,0 0 2992 0,4-1 528 15,4 5 96-15,6-3 32 0,6 1-2224 0,5 1-432 16,4 2-96-16,6-1 0 0,3 0-256 0,2-1-64 15,5 2 0-15,3 2 0 0,7 3-576 0,6 3-192 16,9 2 0-16,-4-3-16384 0</inkml:trace>
  <inkml:trace contextRef="#ctx0" brushRef="#br0" timeOffset="135304.47">26173 7275 29663 0,'0'0'640'0,"-3"-6"144"0,14 2 32 0,-2-1 16 0,-2 1-656 0,-3-5-176 0,-5-2 0 0,-3 3 0 0,-2 3 1120 16,-1 1 192-16,-6 2 32 0,-2 2 16 0,-2 2-576 0,-10 5-112 16,1 5-32-16,-2 3 0 0,1 3-512 0,1 6-128 15,1 3 0-15,3-2 0 0,4 0 0 0,3-2 0 16,4 1 0-16,4-2 0 0,3-1 0 0,4 1 0 16,3-1 0-16,2-2 0 0,3-3 0 0,2-2 160 15,2-1-32-15,1-4-128 0,1 1 176 0,-1-3-176 16,-1 0 160-16,0-3-160 0,-12-4 176 0,0 0-176 0,0 0 192 0,0 0-192 15,0 10 0-15,-4 3 0 16,-5 7 0-16,-2-4-144 0,-5-2-128 0,-3-4-32 16,1-1 0-16,-5 1 0 15,-4-3-448-15,-1 0-80 0,0-4-32 0,5-3 0 16,-1-6 288-16,6 0 48 0,4 1 16 0,14 5 0 16,0 0 64-16,0 0 32 0,0 0 0 0,0 0 0 0,12-11 96 0,3 2 0 0,2 1 16 0,1 2 0 15,1 2 304-15,-1-4 176 0,-1-4-32 0,1 4 0 16,2 2 128-16,2-2 32 0,3 2 0 15,3-2 0-15,4-3 16 0,-8 2 0 0,4 1 0 0,3-1 0 16,3-1 0-16,5 1 16 16,3-2 0-16,-2 1 0 0,-2-3-48 0,-3 2-16 0,-3 1 0 15,-6 1 0-15,-3 1-128 0,-3 0-16 0,-5 0-128 0,0 2 192 16,-4 1-48-16,-2-1-16 0,-1 1 0 0,-8 5 0 16,0 0-128-16,0 0 160 0,0-8-160 0,0 8 160 15,-5-6-336-15,-1 2-64 0,-2 3-16 0,-1-1 0 0,-2 4 0 0,-3 0-16 16,-4 2 0-16,-3 1 0 0,-1 2 272 0,-1 1 128 15,4 3-128-15,2 1 192 0,3 2-64 0,3 2-128 16,3 2 176-16,4-3-176 0,4 2 0 0,6-2 0 16,3-2 0-16,5 0 0 0,4 0 0 0,4-5-192 15,3 0 192-15,0-3-192 0,-2-2 192 0,2-3 0 16,3-5 0-16,-1-2-144 0,2-1 144 0,-1-2 0 16,2-2 0-16,3 0 0 0,2-1-128 0,0 2 128 15,1-2-128-15,-1 1 128 0,-1-1 0 0,-6 1 0 16,-4 2 0-16,-3 2 128 0,-3-1 32 0,-4 2 16 15,-6 1 0-15,-4-1 0 0,-4 1 160 0,-4 0 48 16,-2 1 0-16,-5 3 0 0,-3 2 48 0,-4 1 16 0,-2 4 0 0,-3 2 0 16,-1 0-288-16,1 3-160 15,-1-1 192-15,1 4-192 0,-1 1 0 0,5 2 0 16,2 1 0-16,2-2 0 0,2-2 0 0,2 0 0 16,1-2 0-16,4-1 0 0,2-1 0 0,3-1 0 15,2-1 0-15,-1-7 0 0,0 0 0 0,0 0 0 0,0 0 0 0,10 2-144 16,2 1 144-16,1-2-128 0,2-1 128 0,3-1-128 15,1-3-80-15,5-1-16 0,-2-2 0 0,0 1 0 0,2 2-64 0,-2 0-16 16,-3 1 0-16,-2-1 0 16,-5 4 48-16,-4-1 0 0,-8 1 0 0,0 0 0 0,0 0 256 0,4 12 0 15,-2-2 0-15,0 2 0 0,-2 0 0 0,1-2 224 16,2-2-32-16,0 1-16 0,3 0-176 0,2 0 0 16,2 1 0-16,0-1 128 0,3-4-128 0,-1-1-176 15,0-2 48-15,1-2 0 16,-3 0 0-16,-1-2 0 0,2 0 0 0,-3 0 0 15,0-1-64-15,-1-3 0 0,0-2 0 0,-1-1 0 0,1-2 0 0,1 0 0 16,0-1 0-16,2-1 0 0,0 0 32 0,2 2 0 16,0-2 0-16,1 0 0 0,-1 3 800 0,1 1 144 15,1 2 48-15,-1 1 0 16,0-1-1488-16,0 2-304 0,-2 1-48 0,-1 0-16 0,-1 3 1200 0,-1 1 224 16,-8 0 48-16,0 0 16 0,9 6-32 0,-9-6-16 15,7 10 0-15,-2-3 0 0,-5-7-128 0,2 16-32 16,-2-16 0-16,2 12 0 0,-2-1-128 0,0 0-128 15,-2-2 144-15,2 0-144 0,2 0 0 0,-2-9 0 16,1 9 0-16,3-1 0 0,4 5 0 0,2-1-160 16,5 0 0-16,0-3 0 15,5-3-384-15,3-3-80 0,2-2-16 0,2-2 0 16,2 1-192-16,-3-1-64 0,-1-1 0 0,0-3 0 0,-3-3 128 0,-3-2 32 0,1-1 0 0,-2 2 0 16,-1 0 592-16,-1 1 144 0,-2-3 0 0,-1 2 0 15,-1 1 560-15,-3 1 144 0,-2 2 16 0,-2 0 16 16,-5 5-96-16,0 0 0 0,0 0-16 15,-7-4 0-15,-2-1 112 0,0 3 32 0,-3 5 0 0,2 2 0 16,-1 3-384-16,1 2-64 0,1 2 0 16,1 1-16-16,1 0-304 0,2 2 0 0,3-1 0 0,2 0 0 15,2 1 0-15,3-1-144 0,3-5 144 0,3-1-128 16,2-2-64-16,2-2 0 0,5-1 0 0,3-3 0 16,5 1 192-16,3-2-192 0,3-4 192 0,4-2-192 0,1-1-128 0,-1-2-48 15,0-3 0-15,-2 1 0 0,-2-2 16 0,-4-3 0 16,-4 0 0-16,0-8 0 0,-4 0 0 0,-1-5 0 15,-1 2 0-15,-1-5 0 0,-1-1 352 0,2 0-176 16,0-5 176-16,-2 3-128 0,0 2 336 0,-1 0 80 16,-3 1 16-16,-3 5 0 0,-5 2 416 15,0 5 96-15,-4 4 16 0,-2 6 0 0,-1 3-64 0,-4 7-16 16,-2 4 0-16,-2 7 0 0,-3 3-368 0,-3 8-80 16,-5 4-16-16,-1 5 0 0,-2 4-288 0,-1-2 0 15,-1 9 0-15,2-5 0 0,0 1 0 0,2-2 0 16,4 0 0-16,2-2 0 0,5-3 0 0,2-4 0 15,3-3 0-15,1-2 0 0,3-4 0 0,1-3 128 16,0-2-128-16,1-4 0 0,-1-8 0 0,0 0 0 16,5 7 0-16,2-5 0 0,2-2 0 0,-1-2 0 15,0-1 0-15,1-10 0 0,-2-1-128 0,1-1 128 16,0 1 0-16,-1 3-144 0,-2 2 144 0,0 1 0 0,0 1 0 0,-5 7 0 16,0 0 192-16,0 0 32 15,0 0 0-15,0 0 0 0,0 0 288 0,3 11 64 0,-2 4 16 0,2 2 0 16,1 0-304-16,1 1-64 0,1-2-16 0,5 0 0 15,1 1-208-15,1-4 0 0,2 2 0 0,1-3 0 32,1-2-448-32,2-1-48 0,2-1 0 0,1-2-11392 0,2-3-2272 0</inkml:trace>
  <inkml:trace contextRef="#ctx0" brushRef="#br0" timeOffset="135787.41">28820 7814 23951 0,'20'-15'1056'0,"-9"9"224"0,5-5-1024 0,11-5-256 16,3 0 0-16,-8-1 0 0,3-3 1456 0,3-3 224 15,-1-4 48-15,3 2 16 0,0 0-768 0,0-2-144 0,-1 2-48 0,-1-4 0 16,2-1-448-16,-1 3-80 0,-2-3-32 0,-2 0 0 15,0 0-80-15,-3 1-16 0,-2 6 0 0,-7 3 0 16,-4 7 176-16,-4 5 16 0,-2-1 16 0,-3 9 0 16,-8 3 208-16,-5 3 32 0,-2 7 16 0,-4 7 0 15,-5 3-448-15,-2 5-144 0,0 2 0 0,0 5 0 16,0 1 0-16,3 2 0 0,0-1 0 0,5-2 0 16,3-2 0-16,3-4 0 0,4-1 0 0,3-3 0 15,2-3 128-15,3-4-128 0,3-2 0 0,2-3 0 0,4-3-192 0,0-1-112 16,2-3-16-16,-2-1 0 15,0-4-704-15,-3-1-128 0,1-3-48 0,-2 1-8944 16,-5 2-1792-16</inkml:trace>
  <inkml:trace contextRef="#ctx0" brushRef="#br0" timeOffset="135958.37">28832 7507 24639 0,'0'0'1088'0,"-6"-2"240"0,6 2-1072 0,0 0-256 0,-2-4 0 0,2 4 0 0,1-4 1696 0,4 1 288 16,5-1 48-16,1 3 16 0,6 0-1136 0,4-2-208 15,4 2-64-15,4-2 0 0,2 3-272 0,0 0-64 16,4 0-16-16,-1 0 0 0,-1 0-160 0,1 2-128 16,0 0 144-16,1 2-144 15,-3-1-512-15,0 1-192 0,-1-2-32 0,0 2-16 16,1 0-1856-16,-4 1-368 0,24 6-80 0,-23-5-16 0</inkml:trace>
  <inkml:trace contextRef="#ctx0" brushRef="#br0" timeOffset="136721.4">29319 7758 26367 0,'0'0'1168'0,"0"0"240"0,0 0-1120 0,0 0-288 0,3-8 0 0,1 1 0 15,-2 0 1008-15,5-3 144 0,1 0 16 0,1 1 16 16,0 1-736-16,3-1-160 0,2-4-32 0,3 2 0 16,1 2-256-16,2 0 160 0,3-1-160 0,1-3 128 15,-1-2-128-15,-1 2 0 0,-1 0 0 0,-2 4-176 16,-1 1 176-16,-1 2 0 0,-3-1 0 0,-4 2 0 0,1-1 256 0,-2 2-32 15,-2 1 0-15,-7 3 0 0,0 0 128 0,0 0 32 16,0 0 0-16,0 0 0 0,0 0-64 0,0 0 0 16,0 0 0-16,7 5 0 0,-7-5-48 0,7 9-16 15,-1 2 0-15,1-5 0 0,-7-6-48 0,0 0-16 16,8 7 0-16,-2-2 0 0,0 3-48 0,-1-2-16 16,-5-6 0-16,4 11 0 0,-4-11-128 0,1 8 128 15,-1 2-128-15,-3 2 128 0,-1-4-128 0,-1 3 0 16,-1 4 0-16,-2-2 0 0,-1-1 0 0,0-1 0 15,-2 2 0-15,2 0 0 0,1-1 0 0,2 2 0 16,-1-3 0-16,3-1 0 0,4-10 0 0,0 9-144 16,3 1 0-16,3-3 0 0,4 0 16 0,1-2 0 0,4-2 0 15,2-2 0-15,2-2 128 0,2-2 0 0,2-1 0 0,4-1 0 16,-1-2-128-16,1 1 0 0,3-3 0 0,1 2 0 16,2 1 128-16,-1-1-128 0,2-1 128 15,-1 2-128-15,-3-3 128 0,-3 0 0 16,-2-2 128-16,-4 3-128 0,-3-1 176 0,-2 1-48 0,-4 2 0 0,-5-3 0 15,-1 1-128-15,-3 0 128 0,-3-1-128 16,-1 1 128-16,-1 2 64 0,-2 0 0 16,-2 4 0-16,0 2 0 0,-2 0-192 0,0 0 128 15,-2 0-128-15,1 6 128 0,0 1-128 0,-1 2-176 0,1 1 48 0,2 2 0 16,1 0 128-16,2 0-128 0,3-1 128 0,1 2-128 16,3 0 128-16,2-2 0 0,1 2 128 0,2-4-128 15,1 0 0-15,3-1 0 0,2-3 0 0,2 0 0 0,0 2-176 0,1-4-48 16,0-1-16-16,1-1 0 0,0-2-112 0,2-1-32 15,-2-1 0-15,2 0 0 0,0-3 112 0,4-1 16 16,2 1 0-16,3-2 0 0,1-2 256 0,0 0-128 16,0-1 128-16,-2 2 0 0,1-1 0 0,-4-1 0 15,-3 2 0-15,-4-2 0 0,-5-1 0 0,-4-1 128 16,-5 0-128-16,-3 0 144 0,-3-1 48 0,-6 0 0 16,-5-3 0-16,-3 2 0 15,-1 7 144-15,0 3 48 0,-1 5 0 0,1 3 0 0,0 1-128 0,3 4-32 16,0 1 0-16,1 2 0 0,3 3-224 15,4 1 128-15,3 1-128 0,5 1 0 0,2 0 240 0,3-2-48 16,8-2-16-16,4 2 0 0,7-1 80 0,6 0 32 16,3 1 0-16,3-2 0 0,1-3-96 0,0-2-32 15,0 1 0-15,0-2 0 16,-1-1-880-16,-2 1-176 0,0-1-48 0,-1 1-10160 16,0 1-2032-16</inkml:trace>
  <inkml:trace contextRef="#ctx0" brushRef="#br0" timeOffset="139101.06">3291 7973 19343 0,'-10'-8'848'0,"-1"1"192"0,-4 2-832 0,2 5-208 0,0 5 0 0,-6 2 0 16,-7 2 2080-16,0 9 368 15,0 8 80-15,-1 4 16 0,1 7-1840 0,0-1-352 0,-1-2-80 0,2 2-16 16,0-5-112-16,14-10-16 16,-1 6-128-16,1-2 192 0,2 4-64 0,3-2 0 15,1 2-128-15,2-3 192 0,2-2-48 0,6 18-16 0,5-5 0 0,5-10 0 16,3-5-272-16,4-5-64 0,4-8-16 0,4-5-8736 31,3-9-1760-31</inkml:trace>
  <inkml:trace contextRef="#ctx0" brushRef="#br0" timeOffset="139439.18">3512 8390 16575 0,'0'0'736'0,"0"0"160"0,0 0-720 0,0 0-176 16,0 0 0-16,0 0 0 0,0 0 3072 0,15-1 576 16,2-2 112-16,2-2 16 0,2-6-2928 0,1 1-592 15,2 0-112-15,0 0-16 0,4 1 128 0,-1 0 16 16,2 0 16-16,-6-1 0 0,-6-3-160 0,-1 2-128 15,-2 3 144-15,-1 1-144 0,-6-3 160 0,-1 3-160 16,-6 7 160-16,0 0-160 0,0 0 144 0,0 0-144 16,0 0 128-16,0 0-128 0,0 0-160 0,-12 1-112 15,-1 3-32-15,-2 4 0 16,-1 5-192-16,-3 0-32 0,-5 1-16 0,-2-1 0 0,-1 3 288 0,-3 2 64 16,-2 0 16-16,6 3 0 0,3-4 176 0,7 3 0 15,5-1 0-15,1 1 0 0,4-2 256 0,1-2-32 16,3-3 0-16,6-2 0 0,4 1-96 0,3 1 0 15,2-1-128-15,2-2 192 0,5 2-192 0,2-5 0 16,0-5 0-16,3-2 0 16,4 1-528-16,-2-2-48 0,0-3-16 0,-1 2-7952 15,0-7-1584-15</inkml:trace>
  <inkml:trace contextRef="#ctx0" brushRef="#br0" timeOffset="139562.18">4022 8459 7359 0,'0'0'320'0,"0"0"80"0,0 0-400 0,-9 1 0 0,9-1 0 0,0 0 0 15,-8 3 4640-15,8-3 848 0,0 0 160 0,0 0 48 16,0 0-4112-16,0 0-816 0,0 0-176 0,0 0-16 0,0 0-576 0,0 0-192 16,9 9 0-16,3-5-8560 15,1-1-1696-15</inkml:trace>
  <inkml:trace contextRef="#ctx0" brushRef="#br0" timeOffset="140061.87">4332 8451 20271 0,'0'0'896'0,"0"0"192"0,0 0-880 0,0 0-208 16,0 0 0-16,0 0 0 0,0 0 1472 0,0 0 256 15,7-6 64-15,-1-1 0 0,1-1-576 0,2 2-96 16,1-2-32-16,1-2 0 0,-1-2-176 0,3 0-32 16,0 0-16-16,2-2 0 0,2 1-368 0,-2-4-80 15,-2 0-16-15,2 2 0 0,-2-1-32 0,0-1-16 16,-3-3 0-16,-2 2 0 0,-3 2-96 0,-1 2 0 15,-3 1-16-15,-2 0 0 0,-3 0-112 0,2 0-128 0,-2 0 176 0,0 5-176 16,-3 3 0-16,2 1 0 16,-2 0 0-16,7 4 0 0,-7 4 128 0,7-4-128 0,-8 3 0 0,1 2 0 15,1 1 0-15,1 2 0 0,-1 3-176 0,2-1 176 16,1 0-224-16,-1 2 64 0,-2 4 16 0,2 2 0 16,1 3 144-16,-1 5 0 0,0 4-144 0,0 4 144 15,-1 1 0-15,-3 4-144 0,-3 4 144 16,2 5 0-16,3 5-144 0,-2-1 144 0,-3 1 0 15,2 3-144-15,2 3-48 0,-1-2 0 0,-3-2 0 0,0-1 0 16,-1-5-64-16,0-6-32 0,-2-6 0 0,1-2 0 16,1-7 128-16,0 0 32 0,-1-5 0 0,-1-7 0 15,0-6 128-15,-1-2 144 0,2-1-16 0,1-1-128 0,3 3 224 0,0-6-64 16,-1-6-16-16,1-6 0 0,-1-1 112 0,0-11 0 16,-2-5 16-16,3 0 0 0,3 0 64 0,0-2 16 15,4-2 0-15,3 2 0 0,2 0 96 0,3-2 0 16,3-2 16-16,7-1 0 0,2 4-208 0,6 2-64 15,3 0 0-15,3-2 0 16,1 2-192-16,2 3 0 0,1 1 0 0,1 1-160 16,2 1-544-16,-10 4-96 0,2-3-32 0,2 1-10352 15,3 2-2064-15</inkml:trace>
  <inkml:trace contextRef="#ctx0" brushRef="#br0" timeOffset="140181.87">4927 8669 32655 0,'-7'-10'1440'0,"3"8"304"0,-2 9-1392 0,-1-1-352 0,7-6 0 0,-5 13 0 15,1-1 880-15,4-12 96 16,0 0 32-16,0 0 0 0,0 0-128 0,0 0-32 16,5 13 0-16,3 1 0 15,4 5-1360-15,0-6-256 0,1-5-64 0</inkml:trace>
  <inkml:trace contextRef="#ctx0" brushRef="#br0" timeOffset="141713.01">6060 8423 15663 0,'9'-7'1392'0,"1"-1"-1120"16,-1-1-272-16,-2 4 0 0,-1 1 1776 0,1 0 288 0,-7 4 64 0,6 0 16 15,-6 0-688-15,0 0-144 16,0 0-32-16,0 0 0 0,0 0-192 0,6 9-32 16,-2 4-16-16,-3 8 0 0,-2 1-448 0,-3-1-80 0,-4 3-32 0,-4-1 0 15,0-1-336-15,2 2-144 0,2-1 128 0,0-3-128 16,0-2 0-16,2-2 128 0,1-3-128 0,0 0 0 0,-1-4 128 0,2 1-128 16,4-10 0-16,-2 11 128 0,2-11-128 0,0 0 0 15,0 0 144-15,0 0-144 0,0 0 0 0,2 6 144 16,2 1-144-16,-4-7 0 0,0 0 0 0,11-11 0 15,-1 0 0-15,2-4 0 0,1-2-128 0,-3 6-144 16,1-4-32-16,2-4 0 0,1-2 32 0,3 0 0 16,1 0 0-16,2 2 0 0,1 0 144 0,0 1 128 15,-2 1-192-15,-1 3 192 0,-1 1-160 16,-2 1 160-16,-4 0-128 0,3 4 128 16,-3 2 224-16,1 1 128 0,-3 3 32 0,0 4 0 0,-9-2-80 0,0 0-16 15,7 6 0-15,-2 5 0 0,-2 3-32 0,-2 3 0 16,-2 1 0-16,-2 0 0 0,-2 2-80 0,-2 2-32 15,-1-1 0-15,1 1 0 0,-1 0-144 0,1 0 0 16,2-1 144-16,2 0-144 0,2-5 0 0,2-1 0 16,3 0 0-16,4-1 0 0,5 3-256 0,4-3 16 15,4-2 16-15,0-4 0 16,-2-1-864-16,2-2-192 0,-1-5-16 0,-1 0-12832 0</inkml:trace>
  <inkml:trace contextRef="#ctx0" brushRef="#br0" timeOffset="141958.67">6585 8816 24639 0,'0'0'1088'0,"0"0"240"0,0 0-1072 0,0 0-256 0,11-9 0 0,-1 0 0 15,0 0 1024-15,1 4 160 0,1-2 32 0,-5 3 0 0,0-1-48 0,2 1 0 16,1 2 0-16,1 2 0 16,1 1-560-16,-2 0-112 0,-1 3-32 0,-1 1 0 15,-8-5-144-15,0 0-48 16,5 8 0-16,-2 1 0 0,-3-1-144 0,-5 4-128 0,-2 1 144 0,-1 1-144 15,-2 2 0-15,-7 9 0 0,1-3 0 0,2-4 0 16,2-2 0-16,2-1 0 0,1-2 0 0,5-2 0 0,1-5 0 0,3-6 0 16,5 8 0-16,3-3 0 0,1 1 0 0,4-1 0 15,8-5 0-15,4 0 0 16,6-5-1472-16,7-3-272 0</inkml:trace>
  <inkml:trace contextRef="#ctx0" brushRef="#br0" timeOffset="142616.19">6824 8161 21183 0,'2'-10'1888'0,"1"3"-1504"15,1-1-384-15,-3 1 0 0,-5 1 2320 0,2 1 400 0,2 5 80 0,0 0 16 16,0 0-1360-16,-4 7-272 16,1 2-48-16,-1 2-16 0,2 5-640 0,-1-2-128 15,0 5-32-15,5 5 0 16,2 2-832-16,3 0-192 0,2-1-16 0</inkml:trace>
  <inkml:trace contextRef="#ctx0" brushRef="#br0" timeOffset="143797.87">7640 8726 10127 0,'4'-9'896'0,"1"3"-704"15,0-1-192-15,0-3 0 0,1-1 2592 0,-1 1 480 16,1-2 112-16,1-1 16 0,1 3-1520 0,-2-2-288 0,-2 4-64 0,-1-2-16 16,-1-2-32-16,0 4-16 15,-2-2 0-15,0 1 0 0,-2 2-656 0,1 2-128 0,-2 0-32 0,1-2 0 16,-3 3-128-16,-1-1-48 0,-1 2 0 0,-1 2 0 15,-1 1-144-15,-2 0-128 0,-1 0 144 0,1 1-144 16,-5 6 0-16,3 1 0 16,-1 2 0-16,2-1-160 0,-1-1 160 0,0 5-160 0,-2-2 160 0,1 2-160 15,1 0 160-15,1 1 0 0,2-2-144 0,2-1 144 16,3 0 0-16,1-2 0 0,4-9-144 0,-3 9 144 16,3-9 0-16,0 7 0 15,0-7 0-15,0 0 0 0,0 0 0 0,7 6 0 0,-7-6-128 0,9 2 128 16,1 0 0-16,1 1 0 0,1 2 0 0,2-2 0 0,-2-2 0 0,-1-1 0 15,1 0 128-15,-1 0-128 16,-1 1 0-16,-1 2-192 0,0-3 48 0,-1 1 0 16,-3 4-304-16,2-1-48 0,-2 0-16 0,2 1 0 0,-7-5 128 0,6 8 32 15,-6-8 0-15,7 11 0 0,-2-2 192 0,0-1 160 16,2-1-208-16,-7-7 80 16,7 4 128-16,-7-4 0 0,12 4 0 0,0-1 0 0,-2-2 0 0,-3-1 0 15,-7 0-160-15,8-3 160 0,1 0-320 0,1-1 64 16,2 0 0-16,0-1 0 0,1-2-80 0,0-1-16 15,0 0 0-15,-2 1 0 0,1-1 64 0,0-1 16 16,-2 1 0-16,1-4 0 0,-2 0 272 16,-3 3 0-16,0 1 0 0,-4 1 0 15,1 0 0-15,-2 0 0 0,-1 7 0 0,0 0 0 16,0 0 0-16,0 0 0 0,0 0 416 0,0 0 32 16,0 0 16-16,0 0 0 0,0 0-320 0,0 0-144 15,0 0 128-15,0 0-128 0,0 0 0 0,0 0 0 16,0 0 0-16,1 10 0 0,2-3 0 0,-3-7 0 15,0 0 0-15,0 0 0 0,0 0 192 0,7 4-64 0,-7-4 0 16,7 4 0-16,-7-4 32 0,10 4 0 0,-3-3 0 0,-7-1 0 16,0 0-16-16,0 0 0 0,0 0 0 0,0 0 0 15,0 0-16-15,0 0-128 0,0 0 192 0,0 0-64 0,0 0 112 0,0 0 16 16,0 0 0-16,0 0 0 16,0 0-80-16,0 0-16 0,0 0 0 0,0 0 0 15,0 0-160-15,0 0 128 0,0 0-128 0,0 0 128 16,0 0-128-16,0 0 0 0,4-5 0 15,-4 5 0-15,0 0-128 0,0 0-64 0,4-5-16 0,-4 5 0 16,0 0-720-16,0 0-144 0,0 0-16 0,0 0-7312 16,0 0-1456-16</inkml:trace>
  <inkml:trace contextRef="#ctx0" brushRef="#br0" timeOffset="144709.54">8127 8648 10127 0,'-2'-16'448'0,"2"16"96"0,0 0-544 0,0 0 0 0,0 0 0 0,0 0 0 15,0 0 3216-15,0 0 544 0,0 0 96 0,0 0 32 16,-9-1-2144-16,1 1-416 0,1 4-96 0,2 3-16 16,-1 6-448-16,0-3-112 0,0 2-16 0,-1 2 0 0,2-1-320 0,-1 0-64 15,0 0 0-15,1-2-16 0,0-2-240 0,1 0 0 16,4-9 128-16,-3 6-128 0,3-6 272 0,0 0 16 16,0 0 0-16,0 0 0 0,0 0-80 0,0 0-16 15,0 0 0-15,0 0 0 0,0 0-48 0,8 0-16 16,-1-1 0-16,2-1 0 0,3-4-128 0,1 1 160 15,0 1-160-15,-2-2 160 0,0-3-160 0,1-2 0 16,-1 1 0-16,1-2 0 0,-2 2-208 0,1 0 80 16,-2 1 128-16,-1 3-208 0,0 1 208 15,-8 5 0-15,8 2 0 0,-1 5 0 16,1-1 0-16,0 1 0 0,1 1 0 0,-1 1 0 0,1 0 0 0,0-1 0 0,3-2 0 16,1 2 0-16,3-2 0 15,1 1 0-15,2-4 0 0,2-1 0 0,1 0 208 16,2-1-16-16,2-2 0 0,1-3 0 0,-1 0 0 15,0-3 0-15,-1-2 0 0,-2 1-32 0,0 2-16 16,-4-3 0-16,-2 1 0 0,-1-1-16 0,-3 0 0 0,-4 1 0 0,-1-3 0 16,-2 3 96-16,1 3 16 0,-7 5 0 0,0 0 0 15,-2-8-240-15,-1-1 0 0,-4 1 0 0,-3 2 0 16,-3-2-176-16,-2 3-16 0,0 4-16 0,-1 3 0 16,0 3-32-16,1 5 0 0,-1 3 0 0,3 1 0 15,3-1 240-15,2 3 0 0,0 1 0 0,4-2-144 16,3 0 144-16,3 0 0 0,5-2 0 0,5-5 0 15,2-1 0-15,5-5 224 0,4-2-32 0,1-4 0 16,1-2-16-16,3-1-16 0,1-3 0 0,3-1 0 0,-2-3-336 0,2-3-64 16,-2-1-16-16,-1 0 0 15,-2-2-208-15,-2 0-48 16,-4 1-16-16,-3 1 0 0,-2-5 144 0,-3 3 48 0,-4-5 0 0,0 0 0 16,-1-1 336-16,0 1-176 0,-2 3 176 0,1 0-128 15,-3 1 304-15,-2 4 64 0,-2 0 16 0,-2 3 0 0,-5 2 224 16,1 6 48-16,-3 0 16 0,1 5 0 0,-3 5-160 0,0 5-16 15,-2 7-16-15,-4 5 0 0,-2 3-224 0,1 8-128 16,-1 2 128-16,0 1-128 0,2 1 224 0,4 1-32 16,3-1 0-16,3-2 0 0,5-1 112 0,4-3 16 15,5 0 0-15,5-3 0 16,5 2-1536-16,3-2-320 0,4-3-48 0</inkml:trace>
  <inkml:trace contextRef="#ctx0" brushRef="#br0" timeOffset="145331.26">9757 8668 24879 0,'0'0'544'0,"0"-7"112"0,1 1 32 0,-1 6 16 0,0 0-576 0,0 0-128 15,-5-6 0-15,0 8 0 0,-2 3 880 0,-2 7 144 16,-1-1 16-16,-2 8 16 0,-1 2-256 0,-1 3-48 16,-3 1-16-16,1 0 0 0,-1-4-480 0,3-2-112 15,1 2-16-15,2-3 0 0,2 3 0 0,3-6-128 16,0-2 192-16,5-3-64 0,1-10 112 0,0 0 16 15,0 0 0-15,0 0 0 0,9 5-48 0,0-2 0 16,2-4 0-16,2-3 0 0,3-5-16 0,2-2 0 0,1-1 0 0,1-1 0 16,-3 0-192-16,1-2 0 15,-1-5 0-15,1-1-160 0,1 0 160 0,-1 1 0 0,3-3 0 0,-2 1 0 16,-2-4 0-16,0 3 0 0,-4 3 0 0,0 6 0 16,-2 2 128-16,-4 4 0 0,-1 4 0 0,-6 4 0 15,0 0 80-15,0 0 32 0,0 0 0 0,-4 11 0 16,-1 3-112-16,1 2-128 0,0 1 176 0,0 2-176 15,0 1 0-15,1-1 0 0,2 0 0 0,0-1 0 16,3 0 0-16,4 0 0 0,0-1-128 0,4 0 128 16,4-1-240-16,1-2 48 0,2 2 16 0,3-3 0 31,1-1-2688-31,1-3-528 0</inkml:trace>
  <inkml:trace contextRef="#ctx0" brushRef="#br0" timeOffset="145576.25">10294 8943 32015 0,'0'0'1408'0,"0"0"320"0,0-5-1392 0,1-1-336 16,1 4 0-16,-1-3 0 0,-1 5 528 0,0 0 48 15,8 0 0-15,1 0 0 0,0 1 192 0,-1 0 32 16,-8-1 16-16,0 0 0 0,8 7-368 0,-8-7-64 0,0 0 0 0,2 11-16 16,-3 1-208-16,-3 4-32 15,-1-2-128-15,-3 2 192 0,-2-2-192 0,-3 2 0 16,1-1 0-16,2 1 0 0,-1-2 0 0,3-1 0 15,3-2 0-15,2-3 0 0,2 1 0 0,1-9 0 16,11 8 144-16,-2-3-144 0,2-5 0 0,6 0 0 16,6-3 0-16,3-1 0 15,4-4-720-15,5-1-80 0,4-1-16 0,3 1-10176 16,1-3-2032-16</inkml:trace>
  <inkml:trace contextRef="#ctx0" brushRef="#br0" timeOffset="145886.26">10388 8374 19343 0,'0'0'1728'0,"0"0"-1392"0,0 0-336 0,0 0 0 0,0 0 1456 0,-4 8 208 16,-1 3 64-16,0-4 0 0,-1 4-256 0,-1 1-32 15,0 1-16-15,2 0 0 0,0 4-736 0,-1-4-160 16,3 1-16-16,1-1-16 0,2 1-368 0,2 1-128 16,-1-1 0-16,1-2 144 15,4 0-592-15,-1-2-128 0,0-2-32 0,2-2 0 16,0-4-1120-16,3-4-208 0,-1-2-48 0,2-1-16 0</inkml:trace>
  <inkml:trace contextRef="#ctx0" brushRef="#br0" timeOffset="146020.26">10561 8419 29023 0,'0'0'640'0,"0"0"128"0,0 0 16 0,-5 4 48 0,-1-2-672 0,-1 2-160 16,-2 3 0-16,1 0 0 0,-1 5 688 0,-1 1 96 0,1-1 32 0,1 1 0 15,1 0-608-15,5 3-208 0,0 2 144 0,4 0-144 16,-1-1-160-16,1-1-112 0,2-1-32 0,2 0-9040 15,0-2-1824 1</inkml:trace>
  <inkml:trace contextRef="#ctx0" brushRef="#br0" timeOffset="146260.26">11054 8505 21183 0,'0'0'1888'0,"0"0"-1504"15,8 5-384-15,2 3 0 0,2 1 2096 0,1 5 336 16,0 3 80-16,-1 3 16 0,2 2-976 0,1 3-192 16,-4-2-32-16,0 5-16 0,-2 2-528 0,-2-1-96 15,-5 1-32-15,-2 4 0 0,-5 2-208 0,-4 3-64 16,-6 0 0-16,-3 3 0 0,-5 1-96 0,-6 2-32 16,-4 7 0-16,-3-2 0 15,-6 3-1184-15,-2-3-240 0,-55 36-48 0,15-22-16 16</inkml:trace>
  <inkml:trace contextRef="#ctx0" brushRef="#br0" timeOffset="189697.93">11462 9398 22111 0,'0'0'976'0,"-5"-8"208"0,-1 0-944 0,6 8-240 15,-10-5 0-15,1 1 0 0,0 1 2496 0,1-1 448 16,2 6 80-16,-1 0 32 0,7-2-2288 0,0 0-448 15,-8 7-80-15,8-7-32 0,0 0 144 0,0 0 32 16,0 0 0-16,0 8 0 0,0-8-128 0,2 8-32 16,0-1 0-16,-2-7 0 0,6 7-48 0,0-3-16 0,1 0 0 0,3 4 0 15,-1 1-368-15,-1-1-80 0,1-1-16 0</inkml:trace>
  <inkml:trace contextRef="#ctx0" brushRef="#br0" timeOffset="-214536.02">2098 10068 22463 0,'-2'-5'0'0,"1"-3"0"0,2-1 0 0,-8-13 0 0,8 14 1632 0,-1 8 336 0,0 0 64 0,0 0 16 16,0 0-352-16,0 0-64 15,0 0-16-15,-5 10 0 0,-2 7-752 0,-1-1-160 16,-1 5-16-16,-3 5-16 0,-2 2-672 0,-3 5 0 15,0 1 0-15,-1 1 0 0,0 2 0 0,-6 10 0 0,2-2 0 0,3-2 0 16,-1-4 0-16,3-2 0 0,1-3 0 0,3-2 0 16,2-6 0-16,1-2 0 0,4-3 128 0,1-3-128 15,1-1 0-15,1-3 128 0,1-5-128 0,0-2 0 0,2-7 0 16,0 0 0-16,0 0-144 0,0 0 144 16,2-7-720-16,0-2-48 0,0-4 0 0,1-4 0 15,3-5-112-15,0-1-16 0,2-5-16 0,0-2 0 16,0 0 224-16,1-4 48 0,0-1 16 0,0-4 0 0,1-3 304 0,1 1 64 15,-1 0 16-15,2 1 0 16,2 1 240-16,2 3 0 0,0 3 0 0,-1 3 160 16,2 2 224-16,0 6 32 0,0 2 16 0,-1 5 0 15,-2 3 128-15,0 3 16 0,1 2 16 0,3 2 0 0,-4 4-80 16,-1 5 0-16,-1 2-16 0,0 6 0 0,0-1-64 0,-2 2-16 16,-2 2 0-16,0 3 0 0,0 2-48 0,-3 1-16 15,-3 0 0-15,-2 2 0 0,-1 2-192 0,-2 4-32 16,-3 1-128-16,-4 0 192 0,-4 0-192 0,-2 1 176 15,-4 0-176-15,-5 3 160 0,-5-1-160 0,-1 1 0 16,-4 1-160-16,1-1 160 0,1-4-272 0,2 0 32 16,0-3 16-16,6-2 0 0,4-2-32 0,5-4 0 0,6-5 0 0,5-1 0 31,5-1-2624-31,5-5-544 0</inkml:trace>
  <inkml:trace contextRef="#ctx0" brushRef="#br0" timeOffset="-213569">2297 10509 11967 0,'0'0'1072'0,"0"0"-864"0,11 5-208 0,-11-5 0 16,0 0 3648-16,11 1 672 0,2 2 144 0,2-2 16 15,-1-1-3072-15,2 0-640 0,-1-1-112 0,9-2-16 16,-2-1-112-16,-2 0-16 16,-4-1 0-16,3 0 0 0,-1-2-256 0,-2 2-48 0,-3-1-16 0,0-1 0 15,0 1-48-15,-2-2-16 0,-1 0 0 0,-3 1 0 16,-1 0-128-16,-6 7 128 0,-2-11-128 0,1 2 128 15,1 9-128-15,-7-10-224 0,-3 2 48 0,-2 4 16 16,-2 3-48-16,-3 2-16 0,-1 3 0 0,0 2 0 0,-2 5 224 0,2 2 0 16,-1 2 0-16,8 0 0 0,-1-2 0 0,2 2 320 15,0 1-64-15,4-2 0 0,2-1-80 0,4 2-32 16,1-5 0-16,6-2 0 0,2 0-144 0,3-3 0 16,3-2 0-16,13-3 0 0,2-4 0 0,1-3 0 15,3-1 0-15,1-1-176 0,2-2 176 0,-5-4-192 16,-2-2 192-16,1-2-192 0,2-2-32 0,-9 3-16 15,-1-3 0-15,3-4 0 0,1 0 240 0,3-5-176 16,0-4 176-16,15-18-160 0,-6 4 160 0,-4 4-128 16,-2 3 128-16,-5 6-128 0,-4 4 128 0,-5 5 0 15,-3 5 0-15,-4 5 0 0,-6 3 416 0,-6 13 112 16,0 0 32-16,0 0 0 0,-8 3 480 0,-3 7 112 16,-5 6 0-16,2 2 16 0,-5 5-784 0,-3 10-176 15,-5 7-16-15,-4 6-16 0,-2 4-176 0,-18 29 0 16,6-6-160-16,7-4 160 0,4-1 0 0,5-1 0 15,4-2-128-15,7-3 128 0,3-6 0 0,1-2 0 0,3-5 0 0,3-4 0 16,0-5 0-16,5-13 0 0,2 1 0 16,0-1-144-16,1-1 144 0,1 0-208 0,0-3 80 0,3-3 128 15,-1-1-448-15,0-5 16 16,-1-1 16-16,1-4 0 16,-1-4-224-16,-2-5-32 0,0 0-16 0,0 0 0 0,4-6 48 0,2-5 0 0,-3-2 0 15,4-10 0-15,-2-6 176 0,2-1 32 0,-2-8 16 0,0 1 0 16,-2-5-144-16,-1-6-16 0,1-3-16 0,0-5 0 15,-2-3 160-15,-1 8 48 0,-3 6 0 0,3 11 0 0,2 6 752 16,-2 9 144-16,-2 4 48 16,2 5 0-16,0 10 432 0,0 0 96 0,0 0 0 0,0 0 16 15,0 0-464-15,5 9-80 0,-1 0-32 0,2 3 0 0,0 0-176 0,3-2-32 16,3 3-16-16,0-4 0 0,2 2-304 0,2-3 128 16,-1-1-128-16,4 1 0 0,1-1 144 0,3-6-144 15,0 0 0-15,1-1 144 0,-1-2-144 0,2-3 0 16,1-2 0-16,0-2 0 0,-1-3 0 0,11-5-256 15,-4-4 64-15,-13 7 16 0,1-2-32 0,-2 1-16 16,-1-4 0-16,0 1 0 0,0-1 224 0,-2 2-192 0,-2-2 192 16,3-1-192-16,-3 4 192 0,-5 4 0 15,-4 3 192-15,-4 9-192 0,0 0 832 0,0 0 48 16,0 0 16-16,0 0 0 0,-5 7-192 0,-2 3-48 16,1 3 0-16,-2 1 0 0,-1 5-480 0,1-4-176 0,1 2 0 0,1 0 144 15,-1-2-144-15,3 0 0 0,2-2 0 0,0-2 0 16,2-1 0-16,3-1 0 0,1-1 0 0,0-3 0 15,-4-5-192-15,0 0 192 0,8 3-192 0,1-3 192 16,0-3-496-16,1-1 32 16,1-2 0-16,2-3 0 15,2-3-112-15,0 0-32 0,-2-1 0 0,0-1 0 16,1-2-144-16,2-1-16 0,-2 2-16 0,-1 2 0 0,-1 1 432 0,-3 3 96 16,0 2 0-16,-1 3 16 0,-8 4 496 0,0 0 112 0,0 0 16 0,0 0 0 15,0 0 384-15,3 11 64 0,-3 2 32 0,-2 0 0 16,0-1-384-16,-2 3-80 0,1-2-16 0,3-1 0 15,2 0-208-15,0 1-48 0,1-3-128 0,3 1 192 0,2-2-400 0,4 0-96 16,3-1-16-16,4 0-10816 16,2-3-2160-16</inkml:trace>
  <inkml:trace contextRef="#ctx0" brushRef="#br0" timeOffset="-213443.01">3894 10636 40319 0,'0'0'1792'0,"0"0"352"0,-5 6-1712 0,5-6-432 15,0 0 0-15,0 0 0 0,-5 3 448 0,5-3 0 16,0 0 0-16,0 0 0 16,0 0-3072-16,6-1-624 0,10-7-112 0,-3 3-32 0</inkml:trace>
  <inkml:trace contextRef="#ctx0" brushRef="#br0" timeOffset="-212107.47">5103 10103 31503 0,'-7'-4'1392'0,"1"3"288"0,-3 2-1344 0,1 3-336 0,-1 3 0 0,-8 8 0 16,-2 7 480-16,0 6 32 15,-5 3 0-15,1 6 0 0,-1 0-368 0,2 4-144 16,-1 1 128-16,-1-2-128 0,2-2 144 0,8-13-144 0,2-1 160 0,3 1-160 16,3 0 288-16,3-2-32 0,3-2-16 0,4 0 0 15,4-3-80-15,5-3-16 0,4 0 0 0,3-6 0 16,1-1-2176-16,5-1-432 0,6-3-96 0,3-6-10528 15</inkml:trace>
  <inkml:trace contextRef="#ctx0" brushRef="#br0" timeOffset="-211892.5">5941 10120 22111 0,'0'0'1968'0,"-5"0"-1584"0,-3 1-384 0,-1 3 0 0,-2 1 2688 0,-2 6 448 15,-5 3 80-15,-3 3 32 0,-5 7-2336 0,-2-1-464 16,-6 2-80-16,0 4-32 0,-3 1-336 0,-12 15 0 16,6-2 0-16,6-5 0 0,6-1 0 0,11-14 0 15,5 2 0-15,2-2 0 0,1-2 0 0,3-1 0 16,2-3 0-16,3-2 0 16,2-2-1856-16,3-2-320 0,4-1-80 0,4-6-10992 0</inkml:trace>
  <inkml:trace contextRef="#ctx0" brushRef="#br0" timeOffset="-211703.5">6028 10087 32831 0,'0'0'1456'0,"-4"7"288"0,-1 2-1392 0,-3 4-352 0,2 5 0 0,-2 7 0 16,-1 1 464-16,-1 3 32 0,-2 4 0 0,-1 0 0 16,-2 3-304-16,2 0-64 0,-1 1-128 0,1-1 192 15,0-1 0-15,3-1-16 0,-1 0 0 0,3-3 0 16,2-3-176-16,1-2 0 15,1 0 144-15,0-3-144 0,2-3-1376 0,4 1-352 0,4-2-64 16,-3-2-7728-16,-3-8-1552 0</inkml:trace>
  <inkml:trace contextRef="#ctx0" brushRef="#br0" timeOffset="-211574.04">5590 10462 11055 0,'-6'-10'976'0,"2"8"-784"0,1-1-192 0,3 3 0 0,0 0 4160 0,0 0 800 16,0 0 160-16,0 0 16 0,0 0-3488 0,12 2-704 15,2-1-144-15,1-1-32 0,3 1-320 0,4 0-80 16,3-2-16-16,4 1 0 0,4 0-352 0,8 1-288 16,5 1 48-16</inkml:trace>
  <inkml:trace contextRef="#ctx0" brushRef="#br0" timeOffset="-210834.06">6642 10464 28271 0,'0'0'624'0,"-2"-6"128"0,-2-3 16 0,-3 2 32 0,-3-1-640 0,0 3-160 15,-1 1 0-15,-1 2 0 0,-1 2 784 0,-1 2 128 16,1 3 32-16,-4 3 0 0,-4 4-272 0,-1 2-48 15,-4 3-16-15,2 3 0 0,1 2-400 0,1 1-80 16,1 1 0-16,8-10-128 0,-1 2 128 0,3-2-128 16,2-2 0-16,1-2 0 0,2 1 192 0,0-2-32 0,4-3 0 0,2-6 0 15,0 0-160-15,0 0 0 16,0 0 0-16,9 4 128 0,3-4-128 0,2-5-272 0,2-1 64 0,1-4 16 16,2-1-128-16,2-5-32 0,3-2 0 15,7-8 0 1,-4-2-192-16,-1 4-32 0,0-4-16 0,-7 6 0 15,-2-1-64-15,3-5-16 0,3-2 0 0,-1-2 0 16,0-2-16-16,0 0 0 0,-1-1 0 0,-2 2 0 0,1 6 464 0,-3-1 96 0,-4 7 128 0,-3 6-208 16,-4 4 928-16,-2 6 192 0,-4 5 48 15,0 0 0-15,-7 8 128 0,-2 8 16 0,-4 4 16 0,-4 9 0 16,-4 1-672-16,-12 20-144 0,4-1-32 0,1 1 0 16,1-3-272-16,10-16 0 0,-1 0 0 0,2 1 0 15,3 0 208-15,4-2-16 0,4-2 0 0,1-2 0 0,2-2-48 0,5-1-16 16,2-4 0-16,3-1 0 0,1-3-384 0,4-4-64 15,3 0-32-15,3-5-9888 16,5 1-1968-16</inkml:trace>
  <inkml:trace contextRef="#ctx0" brushRef="#br0" timeOffset="-210163.04">6940 10539 18431 0,'0'0'400'0,"-3"-4"96"0,-1 0 16 0,0-2 0 0,-2-1-512 0,3 3 0 16,1-1 0-16,0-1 0 0,2 6 1200 0,0 0 144 16,2-2 16-16,-2 2 16 0,0 0-80 0,0 0-16 0,0 0 0 0,0 0 0 15,0 0-304-15,0 0-64 0,0 0-16 0,0 0 0 16,0 0-176-16,1 8-32 15,-1 5-16-15,-3 0 0 0,-1 0-224 0,-1 2-32 0,-3 4-16 0,-1-2 0 16,-3 1-192-16,2-3-32 0,-2 4-16 0,1-2 0 16,3-2-160-16,1 0 128 0,-1-4-128 0,3 0 128 15,1-5-128-15,0 1 0 0,4-7 0 0,0 0 0 0,0 0 0 0,0 0 0 16,0 0 128-16,9 0-128 16,1-3-128-16,3-3-64 0,2-3-16 0,1-3 0 0,2-4-144 15,2 1-32-15,1-2 0 0,-1 0 0 0,1-3 16 0,-1 2 0 16,-2 1 0-16,-1 1 0 15,-1 2 240-15,-2 2 128 0,-2 2-160 0,-2 2 160 0,-2 1 0 0,-1 5 160 16,-7 2 0-16,0 0 0 16,0 0 416-16,0 0 64 0,0 0 32 0,-2 5 0 15,-2 3-96-15,0 2-32 0,0 3 0 0,-1 0 0 0,-3 0-336 0,2 2-64 16,-1-2-16-16,1 0 0 0,1-3-128 0,1 1 0 16,0-1 144-16,1-1-144 0,2 0 0 0,1-2 0 15,0-7 0-15,1 8 0 0,-1-8 0 0,0 0 0 16,0 0 0-16,0 0 0 0,5 6 0 0,-5-6-288 15,10 3 48-15,-1-3 16 16,-1 0-400-16,1-7-80 0,1 2 0 0,1 0-16 16,-2-2-304-16,1 1-48 0,1 1-16 0,-1-1 0 15,-1 2 32-15,0 1 0 0,-1-1 0 0,-8 4 0 16,0 0 368-16,0 0 80 0,0 0 16 0,0 0 0 0,0 0 400 0,0 0 192 0,0 0-192 0,8 4 192 16,-8-4 0-16,0 0 0 0,0 0 0 0,8 6 0 15,-8-6 0-15,6 5 0 0,-6-5 0 0,9 2 0 16,-1-1 0-16,1 0 0 0,0-1 0 15,1 0 0-15,0-1-256 0,0 0-48 0,1-1 0 0,-2 0 0 32,0-1-224-32,0 0-48 0,-2 1-16 0,-1-1 0 15,1 1-496-15,-1-1-112 0,1 0-16 0,-7 3 0 16,5-1-192-16,-5 1-32 0</inkml:trace>
  <inkml:trace contextRef="#ctx0" brushRef="#br0" timeOffset="-208383.92">7080 10709 1839 0,'0'0'0'0,"0"0"160"0,0 0-160 0,0 0 0 0,7 9 0 16,-12-5 0-16,0-1 4128 0,5-3 800 0,-7-1 144 0,2-1 48 15,1 1-2944-15,4 1-592 0,-4-3-112 0,4 3-32 16,0-3-864-16,1-1-192 0,-1-2-16 0,3 4-16 15,1-3-160-15,1-1-48 0,-1 1 0 0,2-3 0 0,2 2 32 0,0-1 0 16,0-2 0-16,2 0 0 0,1-1 0 0,2-2 0 16,-1 3 0-16,-1-3 0 0,4-1-176 0,-1 3 0 15,-1-1 0-15,3-1 0 0,-1 3 0 16,-2 3 0-16,2-3 0 0,-1 2 0 0,-1 2 0 0,-2 2 0 16,-1 2 0-16,-2 1 0 0,-8 0 0 0,0 0 128 15,0 0-128-15,1 9 0 0,-1 3 192 0,-4 2-32 16,-2 2-16-16,-3 1 0 0,-1 1 48 15,0 2 0-15,0 0 0 0,-2 3 0 0,0-1-64 0,0-1-128 16,2-2 192-16,1 1-64 0,1-3-128 0,3-2 0 16,1-3 0-16,3 0 128 0,1-3-128 0,2 1 0 15,2-4 0-15,1-1 0 16,3-1-320-16,3-2-112 0,2-2-16 0,5-1 0 16,5-2-352-16,2-1-80 0,4-3-16 0,1-4 0 15,-2-4-1632-15,2-1-336 0,0-4-64 0</inkml:trace>
  <inkml:trace contextRef="#ctx0" brushRef="#br0" timeOffset="-208186.92">7662 10533 7359 0,'0'0'656'0,"0"0"-528"15,0 0-128-15,0 0 0 0,0 0 2432 0,0 0 464 0,0 0 96 0,-5 4 16 16,-3 3-1200-16,1-1-224 0,1 1-48 0,1 2-16 16,-1 5-592-16,1-1-112 0,-1 4-32 0,-1-1 0 15,1 2-48-15,-1 0-16 0,2 1 0 0,0-1 0 16,1 0-272-16,0-1-64 0,1-1-16 15,2-3 0-15,2-3-176 0,1-1-48 0,-1-1 0 0,-1-8 0 16,0 0-384-16,0 0-80 0,8 3 0 0,1-1-16 16,0 1-432-1,0-2-64-15,2-6-32 0,-1-3-7424 0,0-2-1488 0</inkml:trace>
  <inkml:trace contextRef="#ctx0" brushRef="#br0" timeOffset="-208011.92">7731 10292 19343 0,'-8'-9'848'0,"8"9"192"0,-9 4-832 0,0 4-208 0,1 5 0 0,3-3 0 0,-3 3 2352 0,2 2 416 15,0-1 96-15,2 2 16 0,1 1-1552 0,1-1-304 0,2 3-64 0,3-2-16 16,1 2-544-16,4-3-96 16,1-2-32-16,2 2 0 15,2-2-2576-15,2-1-528 0</inkml:trace>
  <inkml:trace contextRef="#ctx0" brushRef="#br0" timeOffset="-205482.26">8088 10494 13007 0,'0'0'576'0,"0"0"128"0,0 0-576 0,0 0-128 15,0 0 0-15,4-10 0 0,-4 10 1856 0,0 0 320 16,-5-11 80-16,-4 2 16 0,-3-1-832 0,2 3-160 15,-1 2-48-15,3 2 0 0,2 1-992 0,-1-1-240 16,0 3 0-16,-1-2 0 0,-3 4 0 0,2-2 0 16,0 0-144-16,-1 3 144 0,-1 2-160 0,1-1 160 15,-2 1-192-15,2 2 192 0,0-1-160 0,3-2 160 0,0 4-128 0,7-8 128 16,-5 8 0-16,5-8-160 0,0 0 160 0,-3 12 0 16,3-12-128-16,0 11 128 0,0-11 0 0,4 13 0 15,1-1-128-15,2 0 128 16,2-2 0-16,2 1 0 0,0-2 0 0,2-1 0 0,2-1 0 0,-2 1 0 15,-2-1 0-15,1-1 0 0,0 1 0 0,-3-1 0 16,-9-6 0-16,8 8 0 0,-8-8 0 0,5 11 0 16,-2 0 128-16,-3-11-128 0,-4 11 0 0,-1-1 0 15,-2-1 160-15,-1 2-160 0,-1-1 160 0,-3 1-160 16,-2 0 224-16,0 0-48 0,-1-2-16 16,1-3 0-16,1 0-16 0,2 1 0 0,4 4 0 0,1-2 0 15,3 0 0-15,0-2 0 0,3-7 0 0,0 0 0 16,0 0-640-1,0 0-128-15,0 0-16 0,12-4-10544 0</inkml:trace>
  <inkml:trace contextRef="#ctx0" brushRef="#br0" timeOffset="-205149.26">8372 10480 20495 0,'0'0'896'0,"0"0"208"0,0 0-880 0,0 0-224 16,-6-7 0-16,-1 5 0 0,0-2 1040 0,-1 3 176 15,-3 1 16-15,1 0 16 0,-2 2-1056 0,-5 3-192 0,0 2 0 16,0 1 0-16,0 1-176 0,2 1 176 16,-1-2-160-16,3 2 160 0,1 2 0 0,2 1-144 15,-1-1 144-15,5 0 0 0,1-2-128 0,2-1 128 0,3-9-128 0,0 12 128 16,0-12 0-16,4 12-128 16,1-2 128-16,2 1 0 0,1-4 0 0,-1 3 0 0,0-1 0 15,-1 0 0-15,1-1 0 0,0 1 0 0,-2-1 0 0,0 1 0 16,-5-9 0-16,4 11 0 0,0 0 0 15,-3-1 128-15,-1-10-128 0,-3 11 0 0,1-2 0 0,-2-1 0 16,-1 1 0-16,-2-3 224 0,-1 2-48 0,1 0-16 16,0 0 0-16,2 2 0 0,0 6 0 0,3-2 0 15,1-5-160-15,0-1 160 0,1-8-160 0,0 0 160 16,0 0-624-16,0 0-128 0,0 0-32 0,11-8-10144 16</inkml:trace>
  <inkml:trace contextRef="#ctx0" brushRef="#br0" timeOffset="-204974.26">8526 10595 22575 0,'0'0'496'0,"0"0"96"0,-10-7 32 0,10 7 16 0,-5 7-512 0,1 2-128 15,-1 1 0-15,2 3 0 0,-2 2-128 0,0 0-64 16,-2 1 0-16,2 1 0 0,1-2 192 0,1 1-128 16,1-2 128-16,0 1-128 0,2-2 128 0,2 0 128 15,0-4-128-15,2 1 176 0,0-3 32 0,1 3 16 16,3 5 0-16,3-5 0 0,-1-2-16 0,2-3 0 15,-2-4 0-15,-1 1-7088 16,-1-4-1424-16</inkml:trace>
  <inkml:trace contextRef="#ctx0" brushRef="#br0" timeOffset="-204803.49">8611 10374 25455 0,'-13'-13'1120'0,"8"8"240"0,-2-2-1088 0,1 2-272 0,1 3 0 0,-1 2 0 15,6 0-208-15,0 0-112 0,-2 7 0 0,0 4-16 16,1-2-112-16,0 3 0 0,3-2-16 0,4 1 0 16,0 2 464-16,6 0 0 0,2-3 0 0,3 3 0 15,3 3 272-15,1-3 48 0</inkml:trace>
  <inkml:trace contextRef="#ctx0" brushRef="#br0" timeOffset="-204064.49">9147 10279 23151 0,'-9'-10'1024'0,"2"3"208"0,-3 3-976 16,-2 8-256-16,3 3 0 0,0 4 0 0,0 5 0 0,-3 5 0 15,0 5-192-15,-2 1 192 16,-4 3-544-16,1 4 0 0,-2 3 0 0,0 1 0 0,-1 3 544 0,2 0 0 16,-1 0 0-16,0 2 0 0,-2-2 0 0,4-2 144 15,2-4 16-15,0-4 0 0,4-3-32 0,0-6 0 16,2-8 0-16,3-1 0 0,0-4 112 16,6-9 16-16,0 0 0 0,0 0 0 0,0 0 112 0,0 0 16 15,0 0 16-15,8-5 0 16,-1-4-16-16,2-4-16 0,3-4 0 0,2-1 0 0,4-4-160 0,2 0-16 15,-1-2-16-15,5 2 0 0,1 0-176 0,-1 2 0 16,1 3 0-16,-1 2 128 0,-2 3-128 0,-1 4 0 16,-3 4 0-16,-2 3-176 0,-6 1 48 0,-10 0 0 15,9 8 0-15,-2 2 0 0,-2 2-16 0,-4 2 0 0,-3 3 0 16,-2-1 0-16,-3-1 144 0,-2 1 0 16,-1-2 0-16,-2-1-128 0,-1 2 128 0,0-5 0 15,0 2 0-15,-2 0 0 0,0-3 128 0,-1 0-128 16,0 1 128-16,2-2-128 0,1-3 192 0,1 1-48 0,1-1 0 0,0-1 0 15,1-2 128-15,10-2 32 0,-4 9 0 0,4-9 0 16,0 0-464-16,0 0-96 0,0 0 0 0,12 2-11456 16</inkml:trace>
  <inkml:trace contextRef="#ctx0" brushRef="#br0" timeOffset="-203697.55">9288 10901 17439 0,'0'0'768'0,"0"0"176"0,0 0-752 0,0 0-192 15,0 0 0-15,-8-3 0 0,8 3 1280 0,0 0 208 16,-4-9 48-16,3 1 16 0,1-1-672 0,1-4-144 16,0-5-32-16,2 2 0 0,3-1-704 0,5 3 0 15,1-2 0-15,-2 2 0 0,2-4 0 0,-1 2 0 16,1-2 0-16,1 4 0 0,-1-2 0 0,0 3 0 15,-3 0 0-15,-1 4 0 0,-1 1 0 0,-3 3 0 16,-1 1-128-16,-3 4 128 0,0 0-128 0,0 0 128 16,0 0-192-16,0 0 192 0,-8 13-224 0,0 4 64 15,-1 1 16-15,0 0 0 0,-1 3 16 0,-1-1 0 16,3-2 0-16,3-2 0 0,1-2 128 0,2-1-192 16,0-1 192-16,2-12-192 0,0 0 192 0,0 0 0 15,7 9 128-15,-7-9-128 0,10 6 192 0,2-2-16 16,1 3-16-16,0-2 0 0,3-6 32 0,-2-1 16 15,0-2 0-15,1-1 0 0,-2-3-384 0,0-1-80 16,-5-2 0-16,-1-2-16 16,1-2-2304-16,-1 0-464 0,-3-10-96 0,-3 3-4432 0</inkml:trace>
  <inkml:trace contextRef="#ctx0" brushRef="#br0" timeOffset="-203536.87">9452 10398 12895 0,'0'0'1152'0,"0"0"-928"16,-10-7-224-16,3 2 0 0,0 4 2592 0,2-2 480 15,5 3 80-15,0 0 32 0,-5 9-2656 0,5-9-528 16,-4 9 0-16,4-9-192 0,0 0-64 0,5 16 0 16,2-3 0-16,2-3 0 0,3 0 256 0,1-1 0 15,0-3 0-15,5 5 0 0,3 0 144 0,1 0 32 16,2-1 0-16,-1-3-7104 16,0 2-1424-16</inkml:trace>
  <inkml:trace contextRef="#ctx0" brushRef="#br0" timeOffset="-202973.51">9722 10742 13823 0,'-8'14'608'0,"8"-14"128"0,-13-2-592 0,3 0-144 16,3 1 0-16,7 1 0 0,0 0 2048 0,0 0 384 15,0 0 80-15,9-4 16 0,2-4-1968 0,2-2-400 16,1-2-160-16,0-1 128 0,3-4 0 0,1 0-128 16,1-2 192-16,-1 0-64 0,0-1 32 0,-5 5 0 15,0-2 0-15,2 0 0 0,0-1-32 0,1 0 0 16,-2-4 0-16,2 2 0 0,0 1 64 0,-1-2 16 15,1 1 0-15,-2-1 0 0,-1 2 32 0,-1-2 0 0,-3 0 0 0,-2-1 0 16,-3 0-240-16,-2-2 0 0,-1 7 0 0,-3 6-160 16,-2 3 160-16,-1 2-128 15,-2 5 128-15,-2 4-128 0,-3 3-128 0,-2 3-32 0,-2 7 0 0,-8 11 0 16,0 2-32-16,-1 1 0 0,-1 3 0 16,1-3 0-16,2 6 144 0,1 2 32 0,2 1 0 0,3 0 0 15,2-1 144-15,2-1-192 0,2-4 192 0,3-1-192 16,3-4 192-16,3-3 0 0,2-3 0 0,2-5 0 0,2 0 144 15,3-2-144-15,-1-6 192 0,2-3-192 0,2-1 272 0,3 2-48 16,3 2-16-16,1-4 0 0,1-3-64 0,-3-4-16 16,-1 0 0-16,3-4 0 0,1 1-128 0,2 1-176 15,-1-2 48-15,3-1 0 16,-2 1-320-16,0-3-64 0,-1 1-16 0,1-3 0 16,1-2 16-16,-1 0 0 0,1-4 0 0,0 2 0 0,-1-2 272 0,-2-1 64 15,-4 1 16-15,1 1 0 0,-1 2 336 0,-1 1 64 16,-3 1 16-16,-4 3 0 0,-6-2 448 0,-2 5 112 15,-2 1 16-15,1 3 0 0,3 2-576 16,-7 7-128-16,-1-1 0 0,0 5-128 0,-2 3-128 0,1 0-144 16,-3 5-32-16,2 0 0 0,-1 1 176 0,2-1 128 15,1-2-192-15,3-1 192 0,1 0 0 0,4-2 0 16,0-1 0-16,3-3 0 0,1-1 0 0,-4-9 192 16,7 7-48-16,5 1-16 0,3 2 64 0,0-1 0 15,2-5 0-15,-1-2 0 0,-3-5-16 0,0 0 0 16,1-2 0-16,-2-1 0 15,-2-5-1056-15,-2 1-208 0</inkml:trace>
  <inkml:trace contextRef="#ctx0" brushRef="#br0" timeOffset="-202798.5">10289 10342 6447 0,'0'0'576'0,"0"0"-576"0,-5 0 0 0,-3-4 0 15,-1-4 3840-15,1 5 672 0,0 2 128 0,2 4 32 16,-2 3-3712-16,3 2-720 0,1 1-240 0,1 3 128 0,2-3-128 0,2 3-256 15,0-2 64-15,5 1 0 16,0-2 192-16,2 1 0 0,0-1 0 0,3 2 0 16,3-1 192-16,0-1-48 0,-1-2 0 0,1-2 0 15,2-1-496-15,1-2-96 0,0-2-32 16,-2-1 0-16</inkml:trace>
  <inkml:trace contextRef="#ctx0" brushRef="#br0" timeOffset="-202617.5">10696 10373 23263 0,'-12'-7'1024'0,"5"6"224"0,-2 1-992 0,-2 3-256 16,-1 5 0-16,-1 2 0 0,-2 3 0 0,-1 4 0 16,-1 4 0-16,-2 1 0 0,1 3-192 0,-1 1 32 15,-1 1 0-15,2 1 0 0,1 0 160 0,1 2 0 16,3-4 0-16,1 2-128 0,3-2 128 0,1 0 128 16,2-3-128-16,1 1 176 0,2-5 48 0,3 2 16 0,1 1 0 0,2-1 0 15,0-5-240-15,2-3 176 0,-1-3-176 0,0-2-6976 16,1-1-1504-16</inkml:trace>
  <inkml:trace contextRef="#ctx0" brushRef="#br0" timeOffset="-202005.49">10354 10704 7359 0,'0'0'656'0,"0"0"-528"0,-1-5-128 0,1 5 0 16,-1-5 3360-16,1-2 640 0,1-2 128 0,1 1 32 15,5 4-2832-15,1-2-560 0,1 1-128 0,4 1 0 16,1 1-640-16,1-1-160 0,3 2-16 0,3-2 0 15,0 1 176-15,2-1 144 0,2 3-16 0,0-3-128 0,2 1 0 0,2 1 0 16,1-2 0-16,1 1 0 0,2 1 160 0,-3 0-160 16,-4-3 128-16,0 1-128 0,-2-1 176 0,-1 1-48 15,-4-1-128-15,-2-2 192 0,0 1-192 0,-3-2 144 16,-1 3-144-16,-2 1 128 0,-3 0-128 0,-8 4 0 16,0 0 0-16,0 0 0 0,0 0-160 0,-4 10 160 15,-4 2-208-15,-1 2 80 0,-3 2-32 0,-1 4 0 16,0 2 0-16,0 1 0 0,0 1 160 0,0 0-192 15,1 0 192-15,3-2-192 0,-1-2 192 0,4-3 0 16,4-2 0-16,3-2 0 0,2-2 0 0,1-2 0 16,1-3 128-16,3 1-128 0,2-2 192 0,0 0-16 15,2-3-16-15,1-4 0 0,3 1-16 0,1-4 0 0,-1-2 0 0,0-2 0 16,1 0-144-16,3-3 128 16,-2-2-128-16,0 0 128 0,2-3-128 0,0-2 0 15,-2 0 0-15,0 1 128 0,-1 1-128 0,-1 2 0 16,-1 2 0-16,-3 2 0 0,-4 0 0 0,-2 5 0 15,-6 6 0-15,0 0 0 0,0 0-256 0,-2 11 0 16,-5 5 16-16,-1 5 0 0,-1 1 64 0,-1 1 16 0,-2 2 0 0,-1 3 0 16,-1 0 160-16,-3 6-128 0,1 8 128 0,-1 2-128 15,-1 8 128-15,0 1-128 0,-3 1 128 16,0 5-128-16,0-4 128 0,0-1 224 0,0-4-48 0,1 0-16 16,-3-7 0-16,-9 17 0 0,2-11 0 0,4-10 0 0,4-5-160 0,2-9 0 15,0-7 0-15,4-5 128 16,0-6 64-16,2-3 16 0,2-10 0 0,1-1 0 0,2-7 320 0,3-2 64 15,-1-7 16-15,6 6 0 0,2-3-32 0,4-4 0 16,5-5 0-16,3-2 0 16,6-4 64-16,9-2 16 0,5-3 0 0,5-3 0 15,4 0-432-15,4-4-96 0,3 3 0 0,5 1-128 16,4 1 0-16,5 4 0 0,1 6 0 0,-3 3 0 0,-6 0-224 16,-6 4-48-16,-2-1-16 0,-4 4 0 15,-2 1-1920-15,-2-1-384 0</inkml:trace>
  <inkml:trace contextRef="#ctx0" brushRef="#br0" timeOffset="-200229">12110 10651 16575 0,'0'0'1472'0,"0"0"-1168"16,-10-7-304-16,10 7 0 0,-7-1 2336 0,-1 1 416 16,1 1 64-16,-5 3 32 0,0 1-1760 0,0 2-336 15,-2 1-80-15,0 3-16 0,-1 4 224 0,1 0 32 16,-2 1 16-16,3 1 0 0,2 1-480 0,0-2-112 16,2-3-16-16,3 0 0 0,2 0-160 0,0 0-32 15,1-5-128-15,3-8 192 0,0 0-192 0,0 0 0 16,0 0 0-16,0 0 0 0,0 0 0 0,0 0 0 15,0 0-208-15,0 0 64 0,11-2-64 0,-2-3-16 0,-1-4 0 0,-1-1 0 16,2-2-96-16,1-2 0 16,-1-3-16-16,1-3 0 15,2-1-176-15,1-1-16 0,0 0-16 0,-4 6 0 0,-1-3 256 0,0 2 48 16,1 0 16-16,-3 0 0 0,2 4 48 0,-1 4 16 0,-2 0 0 0,-1 3 0 16,-4 6 160-16,0 0 0 0,0 0 128 0,0 0-128 15,0 0 320-15,-3 10 0 0,1 1 0 0,-1-2 0 16,3 2-32-16,3-1-16 0,1-2 0 0,1 0 0 15,3-3-144-15,2-1-128 0,3-1 192 16,3-2-192-16,1-1 0 0,2-1-224 0,2-3 16 0,1 0 0 16,3-3-16-16,0-2 0 0,0 0 0 0,-1-1 0 15,1-3 0-15,-1 0 0 0,-1-2 0 16,0 0 0-16,0-1 224 0,0-2 0 0,2-2-160 0,0-1 160 16,-2-2 0-16,2-2-176 0,0 0 176 0,-2 2-128 0,-1 3 128 0,-3 1 192 15,-4 4-32-15,-3 6-16 0,-3 3 368 0,-4 0 64 16,-5 6 0-16,0 0 16 0,-8 6 288 0,-3 4 48 15,-5 6 16-15,-2 5 0 0,-3 3-288 0,-3 5-48 16,-2 4-16-16,-1 3 0 0,0 3-240 0,-1 4-48 16,1 2-16-16,1 2 0 0,0 2-96 0,0-1-32 15,1-1 0-15,3 0 0 0,2 0-160 0,5-4 0 16,1-1 0-16,5-6 128 0,3 1-384 0,3-6-96 16,3-5-16-16,3-2 0 15,1-5-448-15,1-4-80 0,1-5-32 0,4-5 0 16,0-2-48-16,0-4-16 0,1-5 0 0,1-3 0 15,1-3 384-15,-2-3 80 0,1-2 16 0,-3-3 0 16,-1-1-256-16,0-2-64 0,-4 0 0 0,0-4 0 16,-2 3 112-16,-3-6 16 0,-3-3 0 0,0 3 0 0,3 5 1280 0,1 4 272 15,1 6 48-15,1 2 16 0,0 4 176 0,1 2 16 16,-3 7 16-16,6 0 0 0,2 3-256 0,0 1-48 16,2 1-16-16,1 3 0 0,-1-2 32 0,1 3 16 0,0-1 0 15,2 0 0-15,3 0-304 0,2-2-64 0,2 1-16 16,2-5 0-16,3 2-256 0,2 0-48 0,2-1-16 0,0 1-16960 15</inkml:trace>
  <inkml:trace contextRef="#ctx0" brushRef="#br0" timeOffset="-199761.6">13929 10123 27647 0,'1'-4'608'0,"1"1"128"0,-2 3 32 0,0 0 0 0,-3 7-624 0,-2 6-144 0,-4 4 0 0,-3 6 0 16,-8 4 576-16,-4 9 96 0,-5 0 16 0,-19 24 0 15,3-2 336-15,0 0 64 0,0 1 0 0,2-2 16 16,3-1-640-16,2-2-128 0,2-3-16 0,3-6-16 16,4-3-112-16,6-4 0 15,2-6-16-15,7-4 0 0,3-5-176 0,5-5-256 0,2-3 64 0,4-15 16 16,5 6-944 0,8-3-192-16,7-3-32 0,2-11-16 0,3-2-48 0,1-5 0 0,0-4 0 0,1-7-10640 15</inkml:trace>
  <inkml:trace contextRef="#ctx0" brushRef="#br0" timeOffset="-199455.6">13817 10329 9215 0,'10'-26'816'0,"-5"19"-656"16,2 3-160-16,-7 4 0 0,0 0 3328 0,4 13 624 16,-2 2 128-16,-2 4 16 0,-2 3-2208 0,-3 8-448 15,-1 2-96-15,-1 5 0 0,-4 5-288 0,2 0-48 16,-1 2-16-16,-1 0 0 0,2-1-352 0,0-3-80 16,-1-3-16-16,2 0 0 0,1-3-160 0,2-2-48 0,0-4 0 0,1-1 0 15,-1-2-336-15,1-7 0 16,0-2 0-16,1-5 0 15,1-1-960-15,-2-5-192 0,4-5-64 0,0 0 0 16,-8 0-1456-16,0-4-288 0,2-3-64 0,-6-4-16 16,1-5 608-16,2 0 112 0,0-2 16 0,-3 0 16 15,1-2 368-15,0-3 64 0,1-2 0 0,2 3 16 0,0 1 2400 0,3 3 464 16,0 1 112-16,1 4 16 0,-1-3 1712 0,1 7 336 16,2 3 80-16,2 6 16 0,0 0-1408 0,0 0-288 15,13 11-48-15,2 2-16 0,0 2-832 0,-3-6-192 16,0-1-16-16,5 3-16 0,4-3-128 0,2 1-32 0,4-1 0 0,2 0 0 15,2-2-320-15,5 0-160 0,5 3 16 0,0-5-8576 16,-3-4-1712-16</inkml:trace>
  <inkml:trace contextRef="#ctx0" brushRef="#br0" timeOffset="-199262.6">14264 10129 5519 0,'0'0'496'0,"-4"-2"-496"0,-1 2 0 0,5 0 0 0,-5 7 5200 0,1 6 944 16,0 4 192-16,0 2 48 0,1-1-5040 0,2 0-1024 16,0 2-192-16,1-3-128 0,2 2 576 0,2 1 32 15,1-1 0-15,2 0 0 16,1-3-608-16,1 0 0 0,0 0 0 0,1-2 0 16,2-1-944-16,1 0-144 0,2-4-48 0,-1 0-7312 15,3-5-1456-15</inkml:trace>
  <inkml:trace contextRef="#ctx0" brushRef="#br0" timeOffset="-199117.6">14573 10228 14735 0,'-14'-1'640'0,"4"2"160"0,-5-3-640 0,-3 4-160 15,-5 3 0-15,3 5 0 0,-4 0 3360 0,-1 6 640 16,-1-1 128-16,-1 4 32 0,1 1-2816 0,1 3-576 16,0-3-96-16,4 3-32 0,3-3-320 0,1 0-64 15,3-3 0-15,-4 8-16 16,5-4-848-16,2-4-160 0,2-4-48 0,1-4-12992 0</inkml:trace>
  <inkml:trace contextRef="#ctx0" brushRef="#br0" timeOffset="-198970.59">14121 10346 10127 0,'0'0'896'0,"0"0"-704"0,-2-10-192 0,1 3 0 16,0 0 3664-16,1 7 704 0,0 0 144 0,5-4 32 16,0 2-3184-16,6 0-624 0,3 0-128 0,1 2-32 15,2 0-192-15,3 0-64 0,3 0 0 0,4 0 0 0,1 0-96 0,4 2-32 16,0 2 0-16,5 3 0 15,2 3-816-15,-1-2-160 0,-6-2-48 0,1 1-11840 16</inkml:trace>
  <inkml:trace contextRef="#ctx0" brushRef="#br0" timeOffset="-198725.59">14955 10349 26943 0,'-3'-13'592'0,"3"13"128"0,0 0 32 0,0 0 0 0,9 6-608 0,2-2-144 16,1 5 0-16,-2 0 0 0,0 3 448 0,0 3 48 16,-1 0 16-16,-3 2 0 0,-2 2 448 0,0 3 112 15,-1 3 16-15,-3 4 0 0,0 3-256 0,-3 2-32 16,-1 1-16-16,-1 2 0 0,-3 1-224 0,-1 1-48 16,-1-5-16-16,-3 1 0 0,-3-1-192 0,-1-2-48 0,-1 0 0 0,-1-1 0 15,0-1-256-15,-2-3 0 16,-1 1 0-16,0 0 0 15,0-2-2480-15,2-2-400 0,2-5-64 0</inkml:trace>
  <inkml:trace contextRef="#ctx0" brushRef="#br0" timeOffset="-198601.59">15178 11090 23039 0,'-9'-9'1024'0,"9"9"192"0,0 0-11200 0</inkml:trace>
  <inkml:trace contextRef="#ctx1" brushRef="#br0">21026 16457 0</inkml:trace>
  <inkml:trace contextRef="#ctx0" brushRef="#br0" timeOffset="-197458.93">16123 10385 26607 0,'-6'-7'1168'0,"3"-2"256"0,0 1-1136 0,2 2-288 0,0-1 0 0,1 1 0 16,1-5 688-16,2 3 80 16,4 1 0-16,7 3 16 0,1-3 0 0,5-2 0 0,-1 3 0 0,5-2 0 15,3 1-240-15,4 1-48 0,3-1-16 0,4 1 0 16,1 0-240-16,6 1-48 0,1-1-16 0,1 2 0 16,-2 1-48-16,-4-2-128 0,-1 1 192 0,-5 1-64 15,-4 2-128-15,-1 1 0 0,-3 0 0 0,-2 3 0 16,-3 1-1040-16,-3 2-144 0,-4 2-32 0,-3-1-8384 15,-3 0-1696 1</inkml:trace>
  <inkml:trace contextRef="#ctx0" brushRef="#br0" timeOffset="-197259.93">16603 10365 12895 0,'-9'1'1152'0,"-2"1"-928"0,0-1-224 0,-1 2 0 0,0-1 2640 0,0 2 496 15,-1-1 80-15,2 3 32 0,-2 2-1872 0,1 4-368 16,0 2-80-16,-1 3-16 0,0 3-112 0,0-1-32 15,-1 5 0-15,-7 6 0 0,1 1-336 0,3-1-80 16,-1-4-16-16,6-9 0 0,1 4-176 0,-1 0-32 16,0 0-128-16,2-1 192 0,1 1-32 0,1-4-16 15,1 0 0-15,2-2 0 0,1-1-144 0,3-1 0 16,1 1 0-16,5 6 0 16,0-7-832-16,2-5-112 0,-1-6-16 0,5-3 0 15,3-6-832-15,-2 1-160 0,2-3-32 0</inkml:trace>
  <inkml:trace contextRef="#ctx0" brushRef="#br0" timeOffset="-196725.92">17166 10100 18431 0,'0'0'1632'0,"0"0"-1312"16,-8 3-320-16,0 4 0 0,-1 3 1776 0,-1 7 272 0,-3 5 64 0,-3 4 16 15,-2 2-848-15,-4 4-192 0,-4 3-16 0,-2 3-16 0,-2 1-160 0,0 2-48 16,2-1 0-16,-2 2 0 16,1 1-336-16,2-1-80 0,1-3-16 0,2-3 0 15,3 1-112-15,3-3-32 0,4-2 0 0,2-6 0 16,3-4-272-16,2-3 0 0,2-4 0 0,2-4 0 0,3-2-176 0,3-3 176 16,2 0-192-16,2-4 192 0,2-4-336 0,1-4 32 15,1 1 16-15,0-5 0 16,3-5-160-16,0 0-48 0,1-2 0 0,1-3 0 15,1-3-304-15,1 1-64 0,1 3-16 0,-1 4 0 0,-1 2 448 0,-2 4 96 16,-3 2 16-16,-1 3 0 0,-2 7 784 0,-1 1 176 16,-2 4 16-16,1 3 16 0,-2 4 16 0,-1 0 0 15,1 2 0-15,1-1 0 0,2-1-272 0,3 0-48 16,0-3-16-16,4-2 0 0,3-1-352 0,3-1 0 16,1-2 0-16,3-2 0 0,2-1 0 0,1-2 0 15,-4-3 0-15,0-4 128 0,-2 0-128 0,-2-1-128 16,-4-3 128-16,-1 0-192 0,-2-2 192 0,-3-1-208 15,-1 2 80-15,-2 1 128 16,-2-2-544-16,-1-1 16 0,-4-1 0 0,-3 1 0 16,0-2 32-16,-4 2 16 0,-1 4 0 0,-1 0 0 0,-3 3 352 0,-3 3 128 15,-4 3 0-15,1 3-144 0,1 4 512 0,2 5 96 16,0 1 32-16,2 4 0 0,0 3 16 0,4 1 0 0,3-1 0 0,3 1 0 16,3-1-240-16,4-2-32 0,4 0-16 0,5-1 0 15,6-1 96-15,5-2 0 0,2-1 16 0,4-5 0 0,4 0-592 0,2-3-112 16,3-1-16-16,23 3-9776 15,-4-5-1936-15</inkml:trace>
  <inkml:trace contextRef="#ctx0" brushRef="#br0" timeOffset="-196209.4">18694 10226 21183 0,'4'-28'944'0,"0"19"192"0,0 3-912 0,0-4-224 0,-4 10 0 0,0 0 0 16,0 0 752-16,-7 6 96 0,-3-1 32 0,-6 8 0 0,-2 4 16 0,-4 8 16 15,-4 5 0-15,-3 6 0 16,-2 5-144-16,-5 4-48 0,1 2 0 0,-18 26 0 16,5-6-272-16,4-5-48 0,5-6-16 0,16-19 0 15,-1-3-128-15,4-2-48 0,0-2 0 0,4-2 0 16,5-6-32-16,2-5-16 0,2-3 0 0,6-3 0 0,3-4-160 16,4 0-224-16,1-6 48 0,5-2 16 15,4-4-512-15,3-2-96 0,2-5-32 0,3-1 0 16,-2-7-416-16,0-3-96 0,0-9-16 0,8-18 0 15,-5 3-384-15,0 2-80 0,-2-1 0 0,-7 15-7392 16</inkml:trace>
  <inkml:trace contextRef="#ctx0" brushRef="#br0" timeOffset="-195925.4">18633 10348 15551 0,'21'-15'688'0,"-12"11"144"0,-1 0-672 0,-8 4-160 15,1-4 0-15,-1 4 0 0,0 0 1888 0,-1 17 352 16,-3 5 64-16,-3 5 0 0,1 9-576 0,-2 1-112 16,-1 5-16-16,-2 0-16 0,2 1-816 0,-1 1-144 0,-1-1-48 0,2-1 0 15,0-3-224-15,1-3-48 16,0-2-16-16,3-4 0 0,0-4 224 0,1-2 32 15,1-6 16-15,2-4 0 0,-2-3-240 0,2-3-64 16,1-8 0-16,0 0 0 0,0 0 0 0,0 0-16 16,0 0 0-16,-10-2 0 0,-1-1-496 0,0-4-80 0,-2-1-32 0,1-4 0 31,3 1-240-31,-3-4-48 0,-1-4-16 0,1-5 0 0,3 0 352 0,0-4 64 16,0-2 0-16,4 12 16 0,-1 2 240 0,2 1 0 0,1 3 0 0,1 3 0 15,2-3 192-15,2 4 96 0,0 2 16 0,3 2 0 16,-5 4-128-16,12 0-32 0,0-1 0 0,3 2 0 15,2 0-144-15,3 0 0 0,1-1 144 0,4 2-144 16,2-1 0-16,4 0-256 0,3-1 32 0,3-1 16 16,2 0-432-16,1-3-64 0,-1-3-32 0,-2 1-8592 15,-5-3-1712-15</inkml:trace>
  <inkml:trace contextRef="#ctx0" brushRef="#br0" timeOffset="-195718.39">19154 10073 21183 0,'0'0'1888'0,"0"0"-1504"16,0 0-384-16,-1 12 0 0,0 3 1296 0,-1 5 192 15,0 2 48-15,-1 2 0 0,0-1-432 0,1 1-80 16,1-1 0-16,2 1-16 0,1-1-496 0,2-1-80 16,2-2-32-16,0-1 0 0,1-2-224 0,0 0-48 15,1-4-128-15,3 0 192 16,2 0-640-16,0-2-128 0,0-2-16 0,1-4-16 15,3-1-672-15,-1-4-144 0,1-3-32 0,-2 1 0 16,0-5-1488-16,0 1-320 0</inkml:trace>
  <inkml:trace contextRef="#ctx0" brushRef="#br0" timeOffset="-195584.73">19433 10173 21423 0,'0'0'944'0,"-6"0"208"0,-2 2-928 0,-1 0-224 0,-6 4 0 0,-3 0 0 16,-3 5 1280-16,-2 3 192 0,-1 2 64 0,0 3 0 15,0 2-976-15,2 1-192 0,1 0-48 0,3 0 0 16,1-1-192-16,1 0-128 0,2-4 160 0,-3 5-160 31,3-3-2048-31,4-9-496 0,-9 6-96 0,6-6-32 0</inkml:trace>
  <inkml:trace contextRef="#ctx0" brushRef="#br0" timeOffset="-195448.73">18966 10284 26031 0,'0'0'1152'0,"-1"-8"240"0,-1 1-1120 0,-1-2-272 15,2 1 0-15,2 3 0 0,0-1 1360 0,6 4 224 16,1-2 32-16,3 1 16 0,4-2-720 0,6 4-144 15,2-6-16-15,7 3-16 0,4-1-368 0,8 1-80 16,3 0-16-16,5 3 0 16,2 5-1104-16,22-2-240 0,-12-2-32 0</inkml:trace>
  <inkml:trace contextRef="#ctx0" brushRef="#br0" timeOffset="-194774.72">20290 10415 13823 0,'1'-11'1216'0,"-2"2"-960"15,-1 0-256-15,1 1 0 0,0 0 3312 0,-2 1 608 16,-1-4 128-16,-2 2 32 0,-1 1-2544 0,-1 0-496 15,1 4-96-15,-4 1-32 0,-1 1-160 0,-2 4-48 16,-2 1 0-16,2 3 0 0,-1 3-560 0,-1 1-144 0,-2 2 0 0,1 1 0 16,-2 0 0-16,4 4 0 0,0 1 0 0,2 3 0 15,0 1 0-15,3 0 0 0,2 2-128 0,2 3 128 16,-1-2 0-16,4 2 0 0,2 1-144 16,1-1 144-16,1-1 0 0,2 0 0 15,1-1 0-15,0 0 0 0,1-4 0 0,0 0 0 16,2-3-128-16,-2 1 128 0,0-3 0 0,-1-2 0 0,-1-1 0 0,-2-1 0 15,-2-3 0-15,-2 0 0 0,-3-1 0 0,-2 0 0 16,-1 1 0-16,-3-1 0 0,-4-2 128 16,-1 0-128-16,-1-1 160 0,-1-1-160 0,-2-2 160 0,2 1-160 15,4 0 0-15,3-2 0 0,3-1 0 0,9 0 0 16,0 0-608-16,0 0-64 0,4-9-16 0,6 2 0 16,3-1-2736-16,4 1-544 0</inkml:trace>
  <inkml:trace contextRef="#ctx0" brushRef="#br0" timeOffset="-194020.7">20345 10767 22687 0,'-12'4'1008'0,"12"-4"208"0,0 0-976 0,0 0-240 16,-8 1 0-16,3-2 0 0,0-5 704 0,1 4 80 16,4 2 32-16,0 0 0 0,0 0 336 0,7-4 80 15,5 1 16-15,3-1 0 0,1-2-304 0,4 1-64 16,0-2-16-16,2 2 0 0,0 0-560 0,1-2-112 15,0-1-32-15,-1 2 0 0,-1-1-160 0,1-2 160 16,-1 3-160-16,-1-1 160 0,1 1-32 0,-2-2 0 16,-6 1 0-16,0 1 0 0,-2 1-128 0,-2-1-176 0,-2 1 48 0,-3 0 0 15,-1 0-160-15,-3 1-32 0,0 4 0 0,-6-7 0 32,-2-1-192-32,-2 3-32 0,-3 3-16 0,-8 0 0 15,0 2 112-15,7 3 32 0,-2 2 0 0,-1 2 0 0,-1-1 272 0,-4 3 144 0,-4-2-160 0,1 2 160 16,2 0 0-16,3 3 240 0,2 1-32 15,3 1 0-15,4 2-48 0,3-3-16 0,3 1 0 0,3-1 0 16,4 0-16-16,3 0-128 0,4-5 192 0,4 1-64 16,3 3-128-16,2-4 0 0,0-2-160 0,3-3 160 0,-1-3-192 0,1-1 192 15,-1-3-208-15,4 0 80 0,2 0 128 0,1-1-128 16,1-2 128-16,0 1-128 16,1-1 128-16,0 1 0 0,-1-1 0 0,1 1 0 0,0-2 0 0,-1 0 0 15,1 0 0-15,-3 0 0 0,-2-1 0 16,-2 1 0-16,-1-2 0 0,-3 2 0 0,-2 0 0 15,-3 2 0-15,-3-1 0 0,-1 3 0 0,-2-1 0 16,-7 5 0-16,0 0 0 0,0 0 0 0,-3-4 384 0,-1 0 0 16,-2 4 0-16,-5 3 0 0,-1 1-32 0,-1 2 0 15,-1 1 0-15,-2 3 0 0,-2 3-352 0,-1 0 0 16,-1 2 0-16,2 0 128 0,1 0 96 0,1 0 32 16,2-2 0-16,2-1 0 0,2 1-256 0,2-1 0 15,3-2 0-15,1-1-160 0,1-1 320 0,2 1 64 16,1-9 16-16,0 0 0 0,0 0-240 0,0 0 0 15,0 0-144-15,8 4 144 0,1 1-256 0,0-2 32 0,0-4 16 16,0-2 0-16,2-1 80 0,0-2 128 16,0-3-208-16,1-1 80 0,-1 1 128 0,0-2 0 0,-2-2 0 15,0 0 0-15,0 1-192 0,0-3 32 0,-1 4 16 16,-1 2 0-16,-2-2-48 0,-1 3-16 16,-2 3 0-16,-2 5 0 0,-1-8 208 0,1 8 0 0,0 0 0 0,0 0 0 15,0 0 0-15,-3 9 208 16,1 3-64-16,-1 1-16 0,-1 2 144 0,2-1 32 0,-1 0 0 15,2-1 0-15,1 0-128 0,1-2-32 0,2 0 0 0,-1 0 0 16,2-1-144-16,1-3 192 0,2 1-192 0,-1-2 192 16,1 1-192-16,-1-2 192 0,2 0-192 0,0 0 192 15,0-1-192-15,1 1 0 0,1 3-192 0,1 0 192 16,1-3-848-16,1 3-48 0,-3 1-16 0,-3-5-13296 16</inkml:trace>
  <inkml:trace contextRef="#ctx0" brushRef="#br0" timeOffset="-192752.69">21154 10958 911 0,'0'0'0'0,"0"0"0"15,0 0 0-15,0 0 0 16,0 0 2064-16,0 0 336 0,-4-5 64 0,4 5 16 0,-2-6-496 0,2 6-112 15,-3-10-16-15,3 3 0 0,1-2-80 0,2-3-32 16,1-3 0-16,1 0 0 0,2-1-608 0,0-2-128 16,1-2-32-16,1 1 0 0,0-2-336 0,1 1-80 15,-1 1-16-15,-3-1 0 0,2 1-176 0,0 3-48 16,-2 0 0-16,0 3 0 0,-1 0 0 0,-1 3-16 16,0 1 0-16,-3 2 0 0,2 1-48 0,-1 2-16 15,-2 4 0-15,0 0 0 0,0 0-240 0,0 0 0 16,0 0 0-16,0 0 0 0,8 6 0 0,-2 2 0 15,2-1 0-15,0 2 144 0,1 1-16 0,0-3-128 16,1 2 192-16,0 1-64 0,2 1-128 0,-1-1 192 16,2-1-192-16,0 2 192 0,2 2-192 0,-1-3 160 0,-1 1-160 15,0-1 160-15,0-1-160 0,-1 0 128 0,-3 0-128 0,2-1 128 16,-2-1-128-16,-1-1 0 16,-2 1 144-16,-6-7-144 0,0 0 128 0,0 0-128 15,3 6 160-15,-3-6-160 0,-2 7 192 0,-2-1-64 0,-1 1-128 16,-3-1 192-16,-1 1-192 0,-1-1 144 15,-3 2-144-15,0-1 128 0,0-1-128 0,1 1 0 16,2-1 0-16,0 2 128 0,3 0-128 0,0-1 0 0,2 0 0 0,5-7 0 16,-5 7-128-16,5-7-128 0,4 8 0 0,1 0-16 15,3-2-576-15,2-1-112 0,3 0-32 0,8-1 0 16,1-4-288-16,-5 0-64 0,3 0-16 0,3-2 0 16,1-2-304-16,9-4-64 0,-3-1-16 0,-1-2 0 15,1 2-176-15,-10-1-48 0,2-1 0 0,1 2 0 16,2-2 800-16,0-1 144 0,0 0 48 0,8-6 0 0,-6 1 1616 0,-13 5 336 15,-4 2 64-15,-2-2 16 0,-4 3 896 0,-4 1 176 16,-4 2 48-16,-4 2 0 16,-3 2-672-16,-5 2-128 0,-4 0-32 0,0 4 0 0,-3 7 64 0,0 3 16 15,-1 2 0-15,4 3 0 0,0 2-592 0,4 0-112 16,3-3-16-16,6 0-16 0,3-1-272 0,4-2-48 16,1-2-16-16,7 0 0 0,2-4-96 0,5-1-32 15,1-3 0-15,4-2 0 0,3-5-224 0,4-2 0 16,3-1 0-16,2 0 0 0,2-2-240 0,1 0 64 15,0-4 16-15,-1-1 0 16,0 1-352-16,-2-5-80 0,-4-2-16 0,0-3 0 16,-4 0 112-16,0-1 32 0,-2-5 0 0,0-5 0 0,-2-3 272 0,-1-3 48 15,-1-2 16-15,2-3 0 0,0 0-112 0,0 0-16 0,1 1 0 0,3 0 0 16,-1 2 256-16,-2 2-176 16,-5 4 176-16,-5 4-160 0,-7 4 624 0,-1 8 128 15,-3 8 32-15,-3 4 0 0,-2 9 160 0,-4 6 48 16,-7 7 0-16,-1 2 0 0,-5 9-704 0,-1 7-128 0,-3 4 0 0,-2 5 0 15,-2 3 256-15,2 2 112 0,0 3 16 0,1 0 0 16,-2 2-96-16,5-2-16 16,1-3 0-16,4-2 0 0,2-7-80 0,4-3 0 0,2-6-16 0,5-6 0 15,1-3-176-15,3-6 0 0,4-2 0 0,0-4 0 16,-2-9 128-16,8 4 0 0,3-6 0 0,0-2 0 16,2-1 64-16,2-3 0 0,-2-1 0 15,1-2 0-15,-1 1-64 0,0-3 0 16,0 0 0-16,0-2 0 0,0 0-128 0,3 0 0 0,-2 1 0 0,1 4 0 15,-1-1 0-15,-1 3 0 0,0 3-160 0,-1 3 160 16,-1 3-192-16,0 3 192 0,-1 2-208 0,-1 3 80 0,0 2 256 16,1 2 48-16,-3 4 16 0,1-3 0 0,-1 3 80 0,2 0 32 15,0 1 0-15,1-2 0 0,1 0-80 0,2-3-16 16,1-3 0-16,3 1 0 0,0-2 96 0,1-3 16 16,-1-1 0-16,0-2 0 0,0 1-160 0,2 0-32 15,0 1 0-15,-1-2-18176 0</inkml:trace>
  <inkml:trace contextRef="#ctx0" brushRef="#br0" timeOffset="-190371.87">23236 10990 13823 0,'-23'-24'1216'0,"23"24"-960"16,0 0-256-16,0 0 0 0,0 0 3488 0,8-5 656 16,-8 5 128-16,7-8 16 0,-7 8-2960 0,8-5-608 15,0-2-112-15,-2 1-32 0,1-1 64 0,0 0 0 16,0-1 0-16,0 2 0 0,-1-1-432 0,1-1-80 16,1-1 0-16,0 0-128 0,-1 1 128 0,0-1-128 15,-2-3 0-15,2 1 0 0,-1 2 0 0,1-1 160 16,-1 1-160-16,-6 9 128 0,5-9-128 0,-5 9 0 15,0 0 0-15,0 0 128 0,0 0-128 0,0 0 0 16,0 0-192-16,-10 5 192 0,-2 3-432 0,2 5 48 16,-1 2 0-16,2 4 0 0,-1 0 192 0,1-1 32 0,1-1 16 0,3-2 0 15,2 0 144-15,3-3 0 0,0-12 0 16,7 12 0-16,-7-12 0 0,13 6 0 0,0-3 0 0,4-3 0 16,2-3 0-16,1-3 0 0,-1-2 0 0,3-1 0 15,3-2-192-15,3-2 32 0,0-2 16 0,4-1 0 16,0 1 16-16,1-1 0 0,-1-2 0 0,0-1 0 15,-4 1 128-15,0 1-160 0,-4 3 160 0,-1-1-160 0,-4 5 160 16,-2 5 0-16,-1 0 0 0,-5 5 128 0,0 2 16 0,-3 5 16 16,-2 1 0-16,1 3 0 0,-3-2-32 0,0 3-128 15,-2 4 192-15,0-3-64 0,-2 2 32 0,-2 1 0 16,0 0 0-16,-1-1 0 0,-2 0 32 0,0-1 0 16,-2-2 0-16,-1 1 0 0,-2-4-192 0,-1 0 192 15,-2-1-192-15,0-2 192 0,-2 1-320 0,-1-2-64 16,-2-4-16-16,-1-1 0 0,1-2-160 0,0-1-16 15,-2-1-16-15,3-2 0 0,1-3 208 0,1 0 32 16,2-1 16-16,3 1 0 0,2 0 144 16,3 3 0-16,5 6 0 0,0 0 0 0,0 0-128 0,0 0 128 15,0 0-128-15,0 0 128 0,14 10 0 0,0 2-160 16,-1-3 160-16,3 1 0 0,4 1 0 0,0-2 0 16,1-1 160-16,1-2-32 0,2-2-128 0,-1-1 0 15,0-6 0-15,-3 1 0 16,0-1-2400-16,-3-2-400 0</inkml:trace>
  <inkml:trace contextRef="#ctx0" brushRef="#br0" timeOffset="-190195.87">23232 10265 31327 0,'-5'-3'2784'16,"5"3"-2224"-16,0 0-560 0,0 0 0 15,0 14 0-15,0-14 0 0,4 17 0 0,4-1-192 16,3-3 48-16,4 1 16 0,4-1 0 0,5 2 0 16,1-3 128-16,7 5-128 0,7 5 128 0</inkml:trace>
  <inkml:trace contextRef="#ctx0" brushRef="#br0" timeOffset="-189081.86">24964 10806 26079 0,'-2'-11'1152'0,"-26"-23"256"0,28 24-1136 0,-3 0-272 15,0 2 0-15,-1 0 0 16,-2 3 576-16,-2 0 48 0,-1 1 16 0,-3 2 0 0,-2 4-432 0,-3 3-80 15,-3 3 0-15,-2 3-128 0,-3 6 128 0,-1 3-128 16,-2-1 0-16,-1 2 0 0,-1 0 192 0,4 1-64 16,3-2 0-16,3-2-128 0,4 0 240 0,6-3-64 15,3-4-16-15,5 1 0 0,2 0 16 16,0-12 0-16,5 12 0 0,2-2 0 0,-7-10-176 0,15 7 0 16,1-3 144-16,2-3-144 0,3-4 0 0,1-1 128 15,0-1-128-15,2-3 0 0,-2-1 0 0,1-1 144 16,2-2-144-16,-4-1 0 0,-1 0 0 0,-4 0 0 15,0-3 0-15,-4 3 0 0,-4 1 128 0,-2 3-128 16,-6 9 0-16,0 0 0 0,0 0 0 0,0 0 0 16,0 0 0-16,0 0 0 0,0 0 0 0,-9 3 0 0,1 3 0 0,3 2 0 15,-2 1 0-15,4 2 0 0,3-11 0 0,-2 9 0 16,2-9 0-16,3 10 0 0,-3-10 0 0,6 11 0 16,2-3 0-16,3-3 0 0,-1-1 0 15,2-2 0-15,1 1 0 0,3-2 0 0,2-1 0 0,1-1 0 16,0-2 0-16,1 3-176 0,5-2 176 0,3-1-160 15,2-1-48-15,3 0-16 0,4 0 0 0,1-1 0 16,1-4-32-16,-1 0 0 0,-2 0 0 0,-3-3 0 0,-3 0 128 16,-3 1 128-16,-2-1-208 15,-3 1 80-15,-4 4 128 0,-2-1 0 0,-4 1 0 0,-12 7 0 16,0 0 208-16,0 0 32 0,0 0 0 0,-11-2 0 16,-2 0-112-16,-4 6 0 0,-2 0-128 0,-3 5 192 15,-3 3-64-15,0 1 0 0,-1 0-128 0,0 2 192 16,0 0 64-16,2-1 16 0,5-2 0 0,4-3 0 0,6-2-64 15,9-7-16-15,0 0 0 0,0 0 0 0,7 10-192 0,2-3 176 16,3-5-176-16,3-2 160 0,4-2-160 0,3-2 0 16,1-3 144-16,2-3-144 0,0 0 0 0,1-4 0 15,0-1 0-15,-7 2 0 0,2 0 0 0,3-2 0 16,1 0-192-16,1-2 64 0,1-5-48 0,0 1 0 16,2-7 0-16,1 2 0 15,1 0-240-15,-1-4-48 0,-1-4-16 0,-2 1 0 16,2-3 48-16,-2 1 16 0,0 1 0 0,-5-2 0 0,-3 2 416 0,0 4-160 15,-4 2 160-15,-2 6 0 0,-4 4 176 0,-2 5 144 16,-2 3 16-16,-5 10 16 0,0 0-80 0,0 0-16 16,-6 9 0-16,-2 2 0 0,-3 8-256 0,-2 2 0 0,-5 5 0 0,-4 4-144 15,-2 3 272-15,-2 5 64 0,-4 4 16 0,0 2 0 16,2 3 48-16,3-1 16 16,0-3 0-16,6-1 0 0,3-3-80 0,5-3 0 15,5-3-16-15,5-3 0 0,2-1-176 0,4-3 0 0,3-4 0 0,4-1 0 16,-1-3-128-16,5-5-16 0,2-4 0 0,3-2 0 15,1-2-144-15,2-3-32 0,2 0 0 0,0-2 0 16,0-2-1552-16,-2 0-320 0,-4-5-64 0</inkml:trace>
  <inkml:trace contextRef="#ctx0" brushRef="#br0" timeOffset="-188320.41">26070 10764 19807 0,'0'0'432'0,"2"-6"80"0,-1-5 32 0,0 1 32 0,1 2-576 0,-1 1 0 16,2 0 0-16,0 1 0 16,3 2 1072-16,-2 2 96 0,1-2 32 0,-5 4 0 0,0 0-176 15,0 0-48-15,0 0 0 0,0 0 0 0,8 5-528 0,-8-5-96 16,0 0-32-16,4 11 0 0,-3 2-48 0,-4 0-16 16,-1 1 0-16,-1 2 0 0,-1-1-48 0,-2 2-16 15,0 0 0-15,-1 0 0 0,-3 1-64 0,2 1 0 16,-1-5-128-16,2 3 192 0,1-5-192 0,2 1 176 15,-1-2-176-15,3-3 160 0,0 0 0 0,4-8 0 16,-2 8 0-16,2-8 0 0,0 0 0 0,0 0 0 16,0 0 0-16,0 0 0 0,0 0-32 0,8 0 0 0,2 0 0 0,2-5 0 15,1-1-128-15,0 0 128 16,0-1-128-16,1-3 128 0,2-2-128 0,1 0 0 0,1-2 0 16,2 2 128-16,1 1-128 0,-1-1 0 15,1 3 0-15,0-2-176 0,1 4 176 0,-2-1 0 0,-2 1 0 0,-2 3 0 16,-3 2 0-16,-2 0 0 0,-1 4 0 0,-4 0 0 15,-6-2 0-15,4 7 0 0,-4-7 0 0,0 9 0 16,-1 1 0-16,-2 2 0 0,-1 0 0 16,-1 1 0-16,-2-1 160 0,0-1-32 15,0 0-128-15,-1-1 192 0,0-1-192 0,1 0 176 0,0-2-176 0,2 0 160 16,0-2-160-16,5-5 0 0,0 0 0 0,0 0 0 16,0 0 176-16,0 0 0 0,0 0 0 0,0 0 0 15,0 0-176-15,0 0 0 0,9-2 0 0,1 0 0 16,3-2 0-16,0-1 128 0,0-2-128 0,2 1 0 0,0-2 0 0,2 0-192 15,0-1 0-15,-1-3 16 0,0 2-16 0,-2 1 0 16,-2 1 0-16,-2 4 0 0,-1-1 192 0,-9 5 0 16,0 0-144-16,0 0 144 0,4 5-160 0,-1 3 160 15,-3 1-208-15,-2 1 80 0,0 1 128 0,-1-1 0 16,1 1 128-16,0-1-128 0,1 0 0 16,2 0 144-16,1-3-144 0,-2-7 0 0,5 8 0 0,1-1 0 15,1-2 0-15,1-3 0 0,-1 0 0 0,3-2 0 16,-1-2 0-16,1 1 0 0,2 0 0 0,1-2 0 15,-1-1-192-15,1-2 48 16,1-1-224-16,0 1-32 0,2-2-16 0,0 0 0 16,-1 0-416-16,1-2-96 0,0 1-16 0,-1-2 0 15,0 1 160-15,-1 0 16 0,-1-1 16 0,-1 2 0 0,-3 1 496 0,-1 2 80 16,-2 0 32-16,-6 6 0 0,0 0 864 0,0 0 176 16,0 0 48-16,-5 8 0 0,-3 4-304 0,-1 0-48 15,-3 3-16-15,1 0 0 0,-2 0-208 0,1 5-48 0,1-3-16 0,4 2 0 16,1-3-112-16,5 0 0 0,1-2-16 0,4-4 0 15,2 1-176-15,2-3 128 0,1-2-128 0,1-1 128 16,3-3-304-16,1-1-64 0,4-2-16 0,-1-1-9008 16,0-3-1808-16</inkml:trace>
  <inkml:trace contextRef="#ctx0" brushRef="#br0" timeOffset="-188160.41">26815 10501 29023 0,'0'0'640'0,"0"0"128"0,0 0 16 16,0 0 48-16,2 9-672 0,1 3-160 0,-2 3 0 0,1-2 0 0,3 4 336 15,3 0 48-15,1-1 0 0,3 1 0 16,2 0 0-16,3 2 0 0,4 1 0 0,2 5-14288 16</inkml:trace>
  <inkml:trace contextRef="#ctx0" brushRef="#br0" timeOffset="-187501.4">27345 10806 26943 0,'-5'-15'592'0,"1"1"128"0,2 6 32 0,-2-2 0 0,0 1-608 0,0 2-144 15,-1 1 0-15,0 2 0 0,-1-1 544 0,0 2 80 16,-2 2 16-16,-2-2 0 0,-3 3-176 0,-2 1-16 16,0 3-16-16,-2 3 0 0,0-3-288 0,0 5-144 15,1-3 160-15,2 3-160 0,-2 1 208 0,3-1-48 16,3 0-16-16,2 0 0 0,1-1-16 0,3 1 0 0,0-1 0 0,3 1 0 16,0 0 64-16,2 1 16 0,2 1 0 0,-1-1 0 15,5-1-80-15,1 2 0 16,1-1-128-16,0 1 192 0,0-1-192 0,0 2-192 15,2-4 48-15,-2 3 0 0,0 2 144 0,-1-1 0 16,-2 0 0-16,-2-2 0 0,-1-2 0 0,-3 1-128 0,-3 0 128 0,-2 1-128 0,-3-3 128 0,-1 1 0 16,-1 0 0-16,-3 0 0 0,-2 0 0 0,1-2 0 15,1 1 0-15,0-2 0 0,1-1 0 0,2 0-256 16,0-3 64-16,4-1 0 16,6 0-320-16,0 0-80 0,0 0-16 0,9-6-8480 15,3-2-1712-15</inkml:trace>
  <inkml:trace contextRef="#ctx0" brushRef="#br0" timeOffset="-187186.4">27795 10717 30239 0,'2'-5'656'0,"-2"0"144"0,-3 1 32 0,2-3 16 0,-2 5-672 0,-2-1-176 16,-2 2 0-16,-2 1 0 0,-3 0 192 0,-1 2 0 15,-1 2 0-15,-4 3 0 0,0 1 64 0,-1-1 32 16,1 4 0-16,2 1 0 0,1-2-112 0,2 2-32 15,2-2 0-15,3 1 0 0,2-1-144 0,2 2 0 16,1-3 144-16,2 1-144 0,1-2 0 0,3 3 144 16,1 0-144-16,0-2 0 0,1 2 160 0,0-1-160 15,0-2 128-15,0 1-128 0,-5-9 0 0,4 9-176 0,-1-2 16 0,-2 1 0 16,-1-8 160-16,-2 9 0 0,-4 0 128 0,0 0-128 16,-3 0 0-16,-2 0 0 0,0-2 0 0,-1-1-128 15,-1 1 128-15,0-1 128 0,-2 1-128 0,5-3 176 16,2 0-416-16,2 0-80 15,6-4 0-15,0 0-16 16,0 0-496-16,0 0-112 0,14 9-16 0,-2-4 0 0,3-4-1792 16,8-1-352-16,-3-4-80 0,-5 3-16 0</inkml:trace>
  <inkml:trace contextRef="#ctx0" brushRef="#br0" timeOffset="-186752.72">28042 10961 17503 0,'13'-18'768'0,"-7"11"176"0,3-1-752 0,2 1-192 0,1-1 0 0,-1 0 0 16,1-1 2000-16,0 0 368 0,-2-2 80 0,-1 3 16 0,-2 2-944 0,-3-1-192 15,0 1-48-15,-4 6 0 0,0 0-640 0,0 0-144 16,0 0-32-16,-6-3 0 0,-1 2-464 0,-4 1 0 16,-1 4-176-16,-2 0 176 0,-2 2 224 0,-2 3 160 15,-1 2 48-15,-2-1 0 0,0 1-16 0,1-2 0 16,1 1 0-16,1 1 0 0,1 0-208 0,1-1-32 16,3-1-16-16,1 2 0 0,0 0-32 0,2 1-128 15,1-1 192-15,1 0-64 16,2-1-128-16,0 1-224 0,2-2 48 0,0 0 16 0,2-3-32 0,1 2 0 15,1-8 0-15,1 9 0 16,4 0-320-16,2-5-64 0,0 0 0 0,5-2-16 0,1-2 160 0,3-2 48 16,1-2 0-16,0 0 0 0,1-5 16 0,0 1 16 15,2-2 0-15,-1 1 0 16,0-4-448-16,-1 1-96 0,0 0 0 0,-1 1-16 16,-3-4-48-16,-1 1 0 0,-1 0 0 0,-1 1 0 0,-1 1 960 0,-2 3 0 0,-4 1 0 0,-4 8 0 15,0 0 1040-15,0 0 144 0,0 0 32 0,0 0 0 16,-8 4-512-16,1 2-80 0,-2 1-32 0,0 2 0 15,0 1-192-15,1 2-32 0,0 0-16 0,3 1 0 16,1 0-80-16,3-1-16 0,1-2 0 0,3 1 0 16,-1-1-96-16,3 0-32 0,2 0 0 0,2-1 0 15,1-2 0-15,4-1 0 0,-1-1 0 16,2 1 0-16,2-3-128 0,0 0-256 0,1-2 64 0,1 0 16 16,-1-1-528-16,1 0-128 0,1 2 0 0,0-1-8384 15,-1-2-1664-15</inkml:trace>
  <inkml:trace contextRef="#ctx0" brushRef="#br0" timeOffset="-186346.98">28647 10580 5519 0,'6'-22'240'0,"-3"14"64"0,-1-2-304 0,1 2 0 15,-2-1 0-15,-1 4 0 0,2 1 4608 0,-2 4 848 16,0 0 176-16,0 0 48 0,0 0-3888 0,-4 10-784 15,-2 1-160-15,1 4-16 0,-1 4-320 0,-2 3-48 16,-3 1-16-16,1 2 0 0,-2 2 336 0,1 3 64 16,-3-2 16-16,1 0 0 0,-1 2-272 0,0-2-48 15,-3-1-16-15,1-1 0 0,-1-2-256 0,2-4-48 16,0 1-16-16,4-2 0 0,0-1-208 0,2-5 144 16,1-3-144-16,3-3 128 0,1-1-128 0,4-6 0 15,0 0 144-15,0 0-144 0,0 0 0 0,0 0 144 16,7-4-144-16,3-1 0 0,3-3 0 0,3 2 0 0,1-3 0 15,1 1 0-15,0-1 0 0,2 1-224 16,1 3 32-16,-2-2 16 0,-1 3 32 0,-1-1 0 16,-1 3 0-16,-2 2 0 0,-2 2 144 0,-2 3 0 15,-2 3-144-15,-3 1 144 0,-2 3 0 0,-3 2 0 16,-3 3-144-16,-2 0 144 0,-4 0 144 0,0 0 96 16,-3 1 16-16,-1 1 0 0,-2-1-16 0,-2-1 0 0,0-1 0 0,-2-2 0 15,1-1-64-15,0 0-16 0,0 0 0 0,1-4 0 16,1 0-336-16,4-1-64 0,2-1-16 0,6 0 0 15,4 4-2480-15,4-5-496 0,-4-6-96 0</inkml:trace>
  <inkml:trace contextRef="#ctx0" brushRef="#br0" timeOffset="-186049.97">28734 11012 8287 0,'0'0'736'0,"3"-4"-592"0,-1-3-144 0,2 1 0 0,1 2 4800 0,3-1 912 15,1-1 192-15,3 0 48 0,2-2-4400 0,2-1-864 0,1 1-176 0,2 0-48 16,4 2-16-16,0-5-16 15,-1 1 0-15,3 1 0 0,1-3-96 0,-2 2-16 0,-5-2 0 0,1-1 0 16,-1-1-112-16,-2-1-16 16,-1 0-16-16,-2-4 0 0,-1 0-176 0,-1-6 160 15,-2 0-160-15,-1 2 160 0,-1-5-160 0,-2 2 0 16,-1-2 0-16,-1 3 0 0,-3 4 0 0,-1 3 0 16,-1 5 0-16,-5 1 0 0,-3 5-128 0,-1 4 128 15,-2 3-160-15,-2 7 160 0,-3 8 0 0,-4 4 0 16,-4 6-128-16,-2 5 128 0,-1 5 0 0,1-1 0 0,1 3 0 0,4 0 0 15,1 1 192-15,4 0-192 0,3 0 192 0,6-2-192 16,4 0 0-16,5-5-304 0,3-1 48 0,4-7 0 16,6 3-928-16,6-5-176 0,3 1-48 15,6-6-12352-15</inkml:trace>
  <inkml:trace contextRef="#ctx0" brushRef="#br0" timeOffset="-185783.75">29222 11014 25791 0,'0'0'2304'0,"0"0"-1856"15,0 0-448-15,0 0 0 0,0 0 1408 0,9 2 176 16,0-1 32-16,4 0 16 0,2-1-1120 0,2 3-208 16,0-6-48-16,3 1-16 0,2-2 80 15,2 0 32-15,-1-1 0 0,0-3 0 0,2 3-160 0,-1-2-48 16,-3 2 0-16,-3-2 0 0,-3 1 16 0,0-2 0 16,-5 0 0-16,-2 0 0 0,-3 2-160 0,-2-5 0 15,-3 1 0-15,-5 1 0 0,-4 0-176 0,-4 1-64 16,-3 1-16-16,-2 4 0 15,-5 1-128-15,0 5-16 0,-3 3-16 0,0 1 0 0,0 6 416 0,0-1 0 16,1 2 0-16,3 3 0 0,1 0 320 0,3 2 112 16,2 1 16-16,6 0 0 0,3-2-128 0,6 0-32 15,5-1 0-15,3 0 0 0,8-3-288 0,4-1 0 0,4-1-128 0,5-2-10272 32,7 1-2048-32</inkml:trace>
  <inkml:trace contextRef="#ctx0" brushRef="#br0" timeOffset="-184903.02">29989 11211 23039 0,'0'0'2048'0,"0"0"-1648"16,0 0-400-16,10-1 0 0,1-3 1264 0,5 1 160 0,3-2 48 0,4-1 0 15,0-1-1136-15,1-2-208 0,2 0-128 0,0-4 128 16,-2-1 96-16,1-1 32 16,-1 1 0-16,-2 0 0 0,-1-2 96 0,-2 2 32 15,3-2 0-15,-1-1 0 0,-1-1 16 0,-1-3 16 0,1 1 0 0,0 2 0 16,-2 0-208-16,-1 1-32 0,-2 0-16 0,-2 1 0 16,-2 2-160-16,-3 3 0 0,-3 4 0 0,-5 7 128 0,0 0-128 0,0 0 0 15,0 0 144-15,-9 5-144 16,-3 3 0-16,-4 5 0 0,-2 4 0 0,0 4 0 15,-3 3 0-15,1 4 144 0,1 0 0 0,-1 2 0 0,1 2 16 16,2 0 0-16,1 1 0 0,4-1 0 16,3-3-32-16,3-2-128 0,1-3 192 0,3-2-64 15,1-4-128-15,2 1 0 0,1-6 0 0,2-2 0 0,-1-2 0 0,4-3 0 16,1-2 0-16,1-3 0 0,0-1 0 0,3-3 0 16,2-3 0-16,0-2 0 15,1-4-320-15,-2-2-112 0,0-3-16 0,-1-3 0 0,-2 0 304 0,-1-5 144 16,-4-1-160-16,1 1 160 0,-3-4-384 0,0 2 32 15,-3-3 0-15,-1 4 0 0,-2 1 352 0,1 3-144 16,-2 4 144-16,0 3 0 0,-1 5 0 0,-2 2 0 16,1 3 0-16,0 2 0 0,1 1 0 0,0 4 0 15,-2 3 128-15,2 3-128 0,-1 3 0 0,0 0 0 16,2 1 0-16,2 1 0 0,2 0 0 0,2-1 176 16,4 0-176-16,-1 1 160 0,0-2-32 0,3 1-128 15,1 0 192-15,0-2-64 0,2-1-128 0,0-1 0 16,1-2 144-16,1-3-144 0,0 1 144 0,0-1-144 15,0-2 192-15,0 1-192 0,0-2 160 0,0-2-160 16,0 1 128-16,0-3-128 0,-1 1 0 0,-1-2 0 16,-1-1-192-16,-2-1 192 0,-2 1-192 0,0 0 192 15,-3-3-160-15,-1 1 160 0,-2 1-192 0,-2 0 48 0,0 1 16 0,-1-2 0 32,3 8-432-32,0 0-80 0,0 0 0 0,-4-11-8384 0,4 11-1680 0</inkml:trace>
  <inkml:trace contextRef="#ctx0" brushRef="#br0" timeOffset="-183781.36">29873 11192 19343 0,'0'0'848'0,"0"0"192"0,-2-4-832 0,2 4-208 0,-4-5 0 0,4 5 0 0,-1-6 1680 0,1 2 304 16,0 4 48-16,0-5 16 0,0 5-1136 0,2-6-208 15,1 0-64-15,1 1 0 0,0 0-256 0,1 0-48 16,-1-3-16-16,2 3 0 0,2-2-320 0,0 2 0 16,1-1 0-16,0 0 0 0,2 2 128 0,-2-2-128 15,-1 1 128-15,-1 1-128 0,1 0 128 0,0 0-128 16,-1 1 128-16,-7 3-128 0,5-4 160 0,-5 4-32 16,0 0-128-16,0 0 192 0,0 0-192 0,0 0-192 15,0 0 48-15,0 0 0 0,0 0-64 0,-4 11-16 16,-1-2 0-16,-2 4 0 0,-1 3 224 0,-1 2 0 15,0-2 0-15,0 1 0 0,0 1 0 0,1-1 0 16,1 1 0-16,3-1 0 0,3-4 0 0,1-1 128 0,1-1-128 0,3-1 0 16,0-4 0-16,3-2-224 15,-1-3 16-15,3 1 0 0,3-2-96 0,5 0-16 16,1 0 0-16,-1-6-8144 0,-2-9-1648 0</inkml:trace>
  <inkml:trace contextRef="#ctx0" brushRef="#br0" timeOffset="-183621.37">30042 10788 20271 0,'0'0'1792'15,"0"0"-1424"-15,0 0-368 0,0 0 0 16,0 0 1920-16,0 7 304 0,-2 1 64 0,2 1 16 0,2-2-1856 0,0 3-448 16,1-1 0-16,2-1 0 0,3 4 144 0,1-2-144 15,1 1 128-15,3 2-128 16,4 2-1712-16,11 6-416 0,-2-6-96 0</inkml:trace>
  <inkml:trace contextRef="#ctx0" brushRef="#br0" timeOffset="-183074.69">30747 11113 12895 0,'-14'-6'1152'0,"10"3"-928"15,1-1-224-15,0 2 0 0,1-1 3072 0,2 3 560 16,0 0 112-16,5-4 32 0,-1 0-2576 0,4-2-512 16,1-2-112-16,3-1 0 0,-1-4-48 0,4 1 0 15,0 0 0-15,4-1 0 0,0-2-208 0,-1-4-32 0,3 4-16 0,1-5 0 16,2 3 96-16,1-4 16 0,-2-1 0 0,1 0 0 16,-2 1-176-16,-1-1-16 0,-2-3-16 0,-2 2 0 15,-1-1-176-15,-3 4 160 0,-5-1-160 0,-2 4 160 16,-1 4-32-16,-2 2-128 0,-3 5 192 0,0 6-64 15,-7-3 0-15,-2 8 0 0,-4 6 0 0,-5 6 0 16,-4 6-128-16,-3 6 0 0,-4 5 0 0,-2 5-176 16,-3 5 176-16,-1 7 0 0,-3 6 128 0,-1 6-128 0,3 5 192 0,-1 1-48 15,2-4 0-15,4-1 0 0,2-1-144 0,5-3 160 16,9-4-160-16,6-3 160 0,5-3-160 0,5-5 192 16,4 0-192-16,4-8 192 0,4-1-192 0,2-9 128 15,2-5-128-15,1-5 128 16,2-4-128-16,-1-6 0 0,-1-6 0 0,1-2 0 0,-2-7-208 15,-2-4 16-15,-2-4 16 0,-1-2 0 0,-4-1 48 0,-2-9 0 16,-2 0 0-16,-4-2 0 16,-1-7-512-16,-2 1-80 0,-2-6-32 0,0 0 0 0,-2-2 304 0,1-1 48 15,-1 1 16-15,1 2 0 0,-1 5 656 0,1 4 144 16,-2 4 32-16,0 8 0 0,2 3 0 0,2 5 0 16,0 3 0-16,1 3 0 0,3 7 64 0,0 0 32 15,0 0 0-15,0 0 0 0,9 7-240 0,3-1-48 16,2 3-16-16,3 2 0 0,2-1-16 0,4 2 0 15,4-2 0-15,5 3 0 0,2-2-96 0,1 2 0 16,1 0-128-16,1-4 192 16,1 2-1728-16,-2 5-336 0,-2 3-80 0</inkml:trace>
  <inkml:trace contextRef="#ctx0" brushRef="#br0" timeOffset="-182648.2">29735 11486 29199 0,'-5'-1'1280'0,"5"1"288"0,0 0-1248 0,0 0-320 0,0 0 0 0,14 4 0 0,2 0 304 0,6 0 0 16,7 0 0-16,9-2 0 0,6 0 240 0,11 1 48 16,7 0 16-16,6 1 0 0,0-4-224 0,7 0-64 15,6-3 0-15,4 3 0 0,1 0-96 0,0-1-32 16,-4 1 0-16,-1-1 0 0,-3-1-64 0,-2 2 0 15,-4 0-128-15,-6 0 192 0,-7 0-64 0,-11 0-128 16,-10 2 176-16,-8 0-176 0,-7 1-208 0,-8-3-160 16,-15 0-16-16,0 0-16 15,0 0-512-15,-16 4-112 0,-14-1 0 0,-6-1-16 16,-8 2 240-16,-4-1 48 0,-4-2 16 16,-1 2 0-16,-3-1 224 0,-4 1 32 0,-7-3 16 0,-3 1 0 0,-5 2 464 0,2-1 0 15,3-3 0-15,2 0 0 0,2-1 480 0,2 2 32 16,4 2 16-16,6-2 0 0,7 1 352 0,8 0 64 15,9 2 16-15,10 0 0 0,5-3-64 0,9 2 0 16,6-2 0-16,9 4 0 0,10 0-144 0,7-1-48 16,7-3 0-16,7 0 0 0,9 0-128 0,8-4-48 15,8 1 0-15,10-3 0 0,8-1-208 0,4 2-32 0,2 0-16 0,1-1 0 16,-1 1-272-16,-1 3 0 0,-2-1 0 0,-6 6-11712 16,-7 0-2416-16</inkml:trace>
  <inkml:trace contextRef="#ctx0" brushRef="#br0" timeOffset="-177835.32">31632 11508 23951 0,'-4'-3'1056'0,"-1"-1"224"0,-2 1-1024 0,0 2-256 15,-4 3 0-15,-1 2 0 0,1 5 2880 0,-2 2 528 16,0-1 112-16,0 3 0 0,0-1-2816 0,0 1-576 15,0 3-128-15,-1 2-10848 16,1 3-2176-16</inkml:trace>
  <inkml:trace contextRef="#ctx0" brushRef="#br0" timeOffset="-175961.06">1665 11897 28559 0,'-14'-23'2544'0,"10"11"-2032"0,0 3-512 0,4 9 0 0,-4-7 656 0,4 7 48 15,0 0 0-15,0 0 0 0,0 0-704 0,-3-6 0 16,3 6 0-16,0 0 0 0,0 0 0 0,-8-6 0 16,8 6 0-16,-10 2 0 0,-2 2 0 0,-3 0 0 15,-4-2 0-15,0 5 0 0,-2 3 0 0,-4 3 0 16,-2 3 0-16,-2 5 0 0,-1-2 208 0,1 5 16 15,1-1 0-15,2 3 0 0,1-1-48 0,1 0-16 16,5-2 0-16,4-3 0 0,4-3-160 0,2-2 160 16,-1-3-160-16,5-1 160 0,5-11-32 0,-2 10 0 15,2-10 0-15,0 0 0 0,0 0-128 0,0 0 0 0,11 6 0 0,1-3 128 16,-12-3-128-16,16-5-224 16,-1-2 48-16,4-2 16 15,-1-3-288-15,0 1-48 0,-1-1-16 0,1-1 0 16,2-3-96-16,-2 1-32 0,-1 0 0 0,0 2 0 0,1 0 240 0,-2 2 32 0,-3 1 16 15,-1 4 0-15,-4 2 352 0,-8 4 0 16,0 0-144-16,0 0 144 0,0 0 256 0,0 0 96 0,0 0 32 16,0 0 0-16,0 0 80 0,-6 12 32 0,-1-2 0 15,0 3 0-15,1 0-176 0,-1 0-16 0,2-1-16 0,2 0 0 16,2-2-288-16,1-10 0 0,4 13 0 0,2-4 0 16,2-1 128-16,1 0-128 0,0-2 0 0,2 0 0 15,-11-6 0-15,13 4 0 0,-1-2-160 0,-1-2 160 16,1 0-272-16,1-4 64 0,-1 2 16 0,2-4 0 15,4 3-416-15,-2-1-80 0,-2-3-16 0,1-1-7872 16,-1 2-1600-16</inkml:trace>
  <inkml:trace contextRef="#ctx0" brushRef="#br0" timeOffset="-175389.05">1746 12233 16575 0,'0'0'1472'0,"0"0"-1168"0,0 0-304 0,0 0 0 16,0 0 1568-16,5-9 256 0,0-1 48 0,6-2 16 15,2-2-1120-15,0-3-240 0,-3 0-32 0,2-1-16 16,3-2-160-16,5-1-48 0,2-1 0 0,-2 0 0 0,-1 0-128 0,2-2-16 16,0 2-128-16,2 1 192 15,2-2-64-15,-1 1-128 0,-1-1 176 0,-2 3-176 0,-1-3 144 0,-1 5-144 16,-1 0 0-16,1 6 144 15,-4-1-144-15,-2 5 0 0,-1 4 0 0,-12 4 0 16,0 0 0-16,10 6 0 0,1 1 0 0,-3 5 0 0,-2 2 160 0,2 3 0 16,0 2 0-16,-2 0 0 0,0-2 0 0,-1 3 0 15,0 1 0-15,0-1 0 0,2-1-160 0,-3-1 128 16,-3 0-128-16,2-1 128 0,2 0 0 0,-4-1-128 16,-5-5 192-16,2 1-64 0,-1 0 0 0,-1 0-128 15,-4-2 192-15,0 1-64 0,-1-1-128 0,-1 2 128 16,-1-2-128-16,0 1 128 0,-6-2-288 0,-1-1-64 15,-2-1-16-15,-1-3 0 0,-1-1 64 0,1-2 16 16,3-2 0-16,0-2 0 0,-1-3 160 0,2 1 0 0,4-2 160 0,4 0-160 16,9 7 368-16,0 0-32 15,-6-3 0-15,6 3 0 0,0 0-192 0,0 0-144 16,0 0 192-16,13-3-192 0,2 2 0 0,2-1 0 0,0 2 0 0,8 0 0 16,6 3-320-16,-1-3 16 0,-2-1 16 0</inkml:trace>
  <inkml:trace contextRef="#ctx0" brushRef="#br0" timeOffset="-171741.48">2811 12198 29423 0,'-9'3'1296'0,"0"-1"288"0,9-2-1264 0,0 0-320 0,0 0 0 0,0 0 0 16,-6 3 0-16,6-3 0 0,0 0 0 0,0 0 0 15,8-1 480-15,3-5 32 0,3 1 16 0,12-6 0 16,1-3-16-16,-8 7-16 0,3-4 0 0,1 1 0 0,5-3-240 0,2 0-64 16,1-4 0-16,3 0 0 15,0-1 16-15,24-19 0 0,-12 3 0 0,-7 4 0 0,-4-2-80 0,-1-1-128 16,0 0 176-16,-3 2-176 0,-3 1 0 0,-2-2 0 15,-3 2-192-15,2 0 48 0,-3-3-64 0,-2 3-16 16,-3 1 0-16,-3 5 0 0,-1-3 224 0,-4 5-144 16,-6 4 144-16,-4 0-128 0,-3 3 128 0,-2 5 0 15,0 1 128-15,-1 6-128 0,0 2 208 0,-5 2-16 16,-4 5-16-16,-2 0 0 0,-3 6-176 0,-4 6 0 16,1 3 0-16,-1 8-176 0,0 3 176 0,0 5 0 15,-1 0 0-15,0 5 0 0,0 3 0 0,1 0 0 16,-1-2 0-16,1-1 0 0,2 0 0 0,2-1 144 15,3 0-144-15,3-3 0 0,4-3 176 0,2-4-176 0,2-2 160 0,5-6-160 16,2-1 224-16,2-2-48 16,2-3-16-16,3-2 0 0,0 0-160 0,4-3 0 0,1-2 0 0,1-3 0 15,0-2-144-15,1-3 144 0,2-2 0 0,8-4 0 16,-1-2 0-16,-3-3 0 0,0-3 0 0,2-1 0 16,0 1-176-16,0-5 176 0,-1 0-160 0,0 2 160 15,1-2-160-15,-1 4 160 16,-1-3-160-16,-3 4 160 0,-3 3-128 0,-2 3 128 15,-3 1 0-15,-9 5-144 0,0 0 144 0,0 0 144 0,0 0-16 0,0 0-128 16,-1 11 256-16,-2 1-48 0,0 0-16 16,1-2 0-16,0 2-16 0,1 0-16 0,1-12 0 0,3 11 0 15,2 0-32-15,-5-11 0 0,8 9 0 0,2-1 0 16,2-4 0-16,1 0-128 0,-1-2 192 0,1-2-64 16,0-1-128-16,0-2 0 0,-1 1 0 0,-1-1 0 0,1-1 0 0,-2 0 0 15,0 0 0-15,-10 4 0 0,9-6 0 0,-4-1 0 16,-5 7 0-16,-1-13 0 0,-3 3 0 0,-5-1 0 15,-2 2-128-15,-1-1 128 0,-1 5-128 0,-1-2 128 16,-4-1-160-16,-2 3 160 0,-2 1-256 0,-1 3 64 16,-1 0 0-16,2 1 0 0,1 1 64 0,5 3 128 15,5-3-208-15,2 2 80 0,-1-2 128 0,10-1-192 16,0 0 192-16,0 0-192 0,0 0-48 0,0 0-16 16,0 0 0-16,20-4 0 15,2 0-176-15,3 0-32 0,2-2-16 16,9-2 0-16,3 0-480 0,0 3-112 0,0-3-16 0,-1 1 0 15,-2 0 176-15,-2 0 16 0,-8-1 16 0,0 1 0 0,-1 1 384 0,-3 0 80 16,-2-2 16-16,-1 1 0 0,0 1 640 0,-4 2 128 16,-4 3 16-16,-11 1 16 0,11 1 736 0,-11-1 144 15,0 0 16-15,7 9 16 0,-6 4-288 0,-2 0-64 0,-3 4-16 16,-4 3 0-16,-5-3-400 0,0 2-80 0,1-1-16 0,1 2 0 16,-2-2-112-16,0 1-16 0,2-3-16 0,2 0 0 15,1 0-96-15,3-3-16 0,1-3 0 0,4-10 0 16,-3 13-32-16,3-13-16 0,0 0 0 0,0 0 0 0,0 0-144 0,0 0 0 15,0 0 0-15,0 0 0 0,16 0-128 0,-2-5-64 16,-1-3-16-16,3-2 0 16,4-3-176-16,-1-3-16 0,-1 0-16 0,2 1 0 15,2-2-96-15,2 1-32 0,-5-1 0 0,2 3 0 0,-1 2 224 0,-2 2 64 16,-4 3 0-16,-1 2 0 0,-2 2 256 0,-11 3 224 16,0 0-32-16,10 7-16 0,-10-7 272 15,12 12 64-15,-2-2 16 0,-1 2 0 0,1 0-256 16,1-1-48-16,1 0-16 0,2-1 0 0,2-1-208 15,4-2 176-15,0-2-176 0,3-2 160 0,-1-3-160 0,1-2 192 16,-1 0-192-16,4-5 192 0,3 1-192 0,-2-2 0 16,-2-1-192-16,0 0 192 0,1-1-320 0,-1 1 64 15,-2-1 16-15,-1 0 0 0,-2-1 48 0,-3 1 16 16,-1-1 0-16,-1-1 0 0,0 3 176 0,-2 2-160 16,-7-4 160-16,-2 1-160 0,-3-2 160 0,-1 2 0 15,-4-1-144-15,-2 1 144 0,-2 1 0 0,-2-1 0 16,-2 1 0-16,-2 0 0 0,-3 0 0 0,1 4 0 15,-2 4 160-15,2 2-160 0,2 0 272 0,-1 6-48 16,1 3-16-16,2 3 0 0,1 1-208 0,2 5 144 0,2 0-144 16,3 5 128-16,1 2-128 0,0 1 0 0,-4 2 0 0,3 2 0 15,3 2 0-15,0 3 0 0,-2-2 0 16,2 5-176-16,-1 0 176 0,1 3-128 0,0 1 128 0,-1 1-128 31,1 3-944-31,-4-4-176 0,-3-2-32 0,-1 1-16 0,-3-2 736 0,-1 0 160 0,1 1 16 0,-2-5 16 16,-2-1-160-1,0-5-48-15,0-2 0 0,-4-7 0 0,-2-3 768 0,-1-5 128 16,-3-5 48-16,2-3 0 0,3-2 288 0,2-6 64 16,-2-6 16-16,5-2 0 0,4-5 288 0,10-4 64 0,6-1 16 15,8-6 0-15,10-7-400 0,6-5-64 0,5-2-32 0,3-3 0 16,5-6-416-16,-1 1-64 0,1-1-128 0,2 1 176 16,1 4-176-16,2 5 0 0,-1 2 0 0,0 0 0 0,-2 6 0 15,-2 3 0-15,-2 4 0 0,-2 5 0 16,-4 0-1472-16,-5 4-192 0,0 1-16 0</inkml:trace>
  <inkml:trace contextRef="#ctx0" brushRef="#br0" timeOffset="-170207.17">5727 12033 6143 0,'0'0'2080'0,"0"0"416"0,0 0 96 0,-1-2 16 0,14-7-880 0,-7 3-160 16,-6 6-32-16,6-8-16 0,-6 8 80 0,1-9 0 15,-1 9 16-15,-1-7 0 0,1 7-384 0,-8-5-80 16,-1 4 0-16,-2 1-16 0,-2 0-448 0,-2 4-96 16,-5 1-16-16,1 4 0 0,-2 3-448 0,0 1-128 15,0 2 0-15,-4 4 0 0,0-1 0 0,3 3 0 16,3 0 0-16,2-2 0 0,-2 1 128 0,6-3-128 15,2 0 128-15,2-3-128 0,1 0 128 0,1-3-128 16,7-11 128-16,-2 10-128 0,2-10 0 0,0 0 144 16,0 0-144-16,0 0 0 0,0 0 0 0,0 0-144 15,0 0-16-15,0 0 0 0,11 7 16 0,1-5 0 16,0-2 0-16,1-2 0 0,-1-5-112 0,-2-1 0 16,0-1-16-16,1-1 0 0,1-1 16 0,-1 1 16 15,0 1 0-15,-1-2 0 0,1 2 16 0,-1 3 0 16,-1-1 0-16,-1 3 0 0,-8 4 96 0,0 0 128 15,0 0-208-15,0 0 80 0,0 0 128 0,12 4 0 0,-12-4 0 0,0 0 0 16,12 11 192-16,-12-11 64 16,10 10 0-16,-10-10 16 0,9 12-144 0,-9-12-128 0,10 11 192 0,-10-11-192 15,11 8 144-15,-11-8-144 0,0 0 0 0,14 6 144 16,-14-6-144-16,16 5 128 0,0-4-128 0,-2 0 128 16,0-1-128-16,-1 0-256 0,-2-1 64 0,-1 0 16 15,1 1-336-15,-1 0-64 0,2-4 0 0,-2 3-16 16,-10 1-240-16,0 0-32 0,0 0-16 0,9-2 0 15,-9 2-32 1,11-1-16-16,-3 1 0 0,-8 0-5840 0,0 0-1168 0</inkml:trace>
  <inkml:trace contextRef="#ctx0" brushRef="#br0" timeOffset="-169583.18">6013 12326 25631 0,'0'0'1136'0,"0"0"224"0,0 0-1088 0,0 0-272 0,-3-5 0 0,3 5 0 16,0-8 992-16,3-1 144 0,-1-2 16 0,4 2 16 15,1-1-592-15,1-1-112 16,3 0-16-16,2 0-16 0,4 1-128 0,0-3-32 0,-2-4 0 0,3 4 0 16,1-3-144-16,-1 2-128 0,0-3 144 0,0 1-144 15,1 1 192-15,-2-2-64 0,1 0-128 0,0 2 192 16,0 2-64-16,-1 2-128 0,-1-1 176 0,-2 3-176 15,-1 2 208-15,-1 3-64 0,-12 4-16 0,12-2 0 16,-12 2 176-16,0 0 16 0,12 2 16 0,-12-2 0 0,10 8-96 0,-2 1-32 16,0 0 0-16,0 2 0 0,-2 0-208 0,1 2 128 15,-2-1-128-15,3 3 0 0,-2 0 0 0,2-3 0 16,2 1 0-16,-2 0 0 0,-3-1 0 0,-5-12 0 16,7 11 0-16,-7-11 0 0,4 12 0 0,-4-12 0 15,0 13 0-15,-1-4 0 0,-2 1 0 0,-2-1-256 16,-3 1 16-16,-3 0 16 15,-4 0-288-15,-6-1-48 0,-4 0-16 0,-4-1 0 16,-4-2-320-16,0-1-64 0,0-2 0 0,5-3-16 0,0-3 528 0,5 1 128 16,2-1 0-16,3-1 16 0,3-2 496 0,4 1 80 15,3-1 32-15,8 6 0 0,-8-6 272 0,4 2 48 16,4 4 16-16,0 0 0 0,0 0-16 0,0 0 0 16,0 0 0-16,0 0 0 0,14 8-256 0,2 2-48 15,4-1-16-15,3-1 0 0,3 1 144 0,3-2 16 16,0-3 16-16,4 0 0 0,3-2-64 0,-1 1-16 15,-1-3 0-15,-2-3 0 0,-2-1-400 0,-1 2 128 16,-3 0-128-16,0 0-17056 0</inkml:trace>
  <inkml:trace contextRef="#ctx1" brushRef="#br0" timeOffset="28877.4">12744 17558 0,'0'0'15,"60"-28"1</inkml:trace>
  <inkml:trace contextRef="#ctx0" brushRef="#br0" timeOffset="-168288.5">7577 12171 12895 0,'2'-8'576'0,"-1"0"112"0,-6-23-560 0,7 22-128 15,1 2 0-15,1-3 0 0,0-1 3168 0,0 0 608 16,-2 0 112-16,-1-2 16 0,-3-1-2032 0,1 1-400 16,1 0-96-16,-2 1-16 0,-3 0-352 0,1 1-80 15,0 1-16-15,-1 3 0 0,-3-3-272 0,-2 3-64 16,-1-2-16-16,0 3 0 0,-5 1-240 0,-2 2-32 0,-2 2-16 0,6-1 0 16,-3 2-272-16,-1 2 0 15,-3 1 0-15,1 2 0 0,1 0 0 0,0 3 0 16,0 1-240-16,3 0 80 0,2 2 160 0,1-1-128 15,2 1 128-15,2 0-128 0,0 0 128 0,4 2-160 0,2 0 160 0,3-1-160 16,2-1 160-16,0 1 0 0,3 0-144 0,3-2 144 16,3 1 0-16,0-1 0 0,1 0 0 0,2 2 0 15,2-1 0-15,1 0 0 16,0 0 0-16,5 2 0 0,-6-3-160 0,-3-2 160 0,-4-1 0 16,-9-7-144-16,0 0 144 0,0 0-160 0,3 10 160 15,-6 2-160-15,-5-4 160 0,-5 2-128 16,-1 2 128-16,-1-3-128 0,0 3 128 0,-2-2 0 0,-1 2 0 0,-1-4 0 15,1-2 0-15,2 1 0 0,2-3 0 0,2-1 0 16,5 1 0-16,7-4 0 0,-4 8 0 0,4-8 128 16,0 0-592-16,5 5-112 0,4 2-32 0,3-7 0 15,3-3-1840-15,4-1-368 0,1-1-80 0,5-1-9424 16</inkml:trace>
  <inkml:trace contextRef="#ctx0" brushRef="#br0" timeOffset="-167339.52">7708 12214 21311 0,'0'0'944'0,"0"0"192"0,9 5-912 0,-9-5-224 0,0 0 0 0,0 0 0 0,11 12 1600 0,-11-12 256 16,11 9 64-16,-1 0 16 0,-1-1-784 0,2-2-176 16,-11-6-16-16,14 7-16 0,1-3-336 0,-2-2-64 15,1 1-16-15,0-3 0 0,-1 0-192 0,0-1-32 16,-1-2-16-16,-2 2 0 0,-10 1-64 0,12-5-16 16,-12 5 0-16,11-4 0 0,-11 4-80 0,0 0-128 15,1-9 176-15,-1 9-176 0,0 0 128 0,4-12-128 16,-8 0 0-16,-3 2 0 0,-4 2 0 0,-2-1-256 15,-4 0 32-15,0 1 0 16,-1 1-256-16,-1 1-48 0,1 2-16 0,1 1 0 0,1 2 192 0,3 1 32 16,2 1 16-16,2 3 0 0,9-4 48 0,-7 5 0 0,7-5 0 0,0 0 0 31,0 11-240-31,0-11-32 0,5 9-16 0,2-1 0 16,1-2-208-16,3 1-32 0,4-5-16 0,2 2 0 15,2-4-432-15,5 0-96 0,3 0-16 0,-1-2 0 16,-4 0-160-16,3 1-32 0,2 0-16 0,-2 1 0 0,-4 0 480 15,-1 0 112-15,-2 0 0 0,-3 0 16 0,-2 0 592 0,2 0 112 0,-3-3 32 0,-1 3 0 16,-2-1 848-16,1-2 160 0,-10 3 32 0,13-5 16 16,0 0 368-16,0 0 64 0,-2-2 0 0,4-1 16 15,0-4-96-15,4 1-32 0,1-1 0 0,5-1 0 16,3-3-608-16,2 1-128 0,2-2-32 0,1 1 0 16,-1 2-96-16,2-2-32 0,0-1 0 0,0-2 0 0,0 2 144 15,-3-2 32-15,-3 1 0 0,-4-5 0 0,-4-1-128 0,0-2 0 16,-2-1-16-16,-1 1 0 0,-3 1-80 0,-2 0-16 15,-3 3 0-15,-1 4 0 0,-2 3 368 0,-3 5 64 16,-3 3 0-16,-1 1 16 0,1 6 0 0,-6-1 0 16,-1 1 0-16,-6 4 0 0,-2 3-272 0,-3 9-64 15,-4 6-16-15,-4 7 0 0,-4 6-112 0,-4 4-32 16,-3-1 0-16,-1 4 0 0,2 2-160 0,2 3 0 16,4-1 0-16,4 1 0 0,4-3 0 0,6-2 0 15,3-3 0-15,7-3 0 0,3-3 0 0,3-5 0 0,4-1 0 0,4-7 0 16,2-1-176-16,5-4-64 15,0-4-16-15,2-2 0 0,1-5-16 0,2-2-16 16,1-2 0-16,6 0 0 16,8 0-96-16,-2-4-32 0,-4-2 0 0,-3-3 0 15,-5-6-224-15,-2 0-32 0,-1-5-16 0,1-1 0 0,-4 1 368 0,0 1 80 0,-2-4 16 0,-2 3 0 16,0 2 224-16,-3 4 0 16,-3 3 0-16,-5 11 0 0,0 0 272 0,0 0 112 15,0 0 0-15,0 0 16 0,0 0 256 0,-9 2 48 0,-2 4 16 0,-2 6 0 16,2 2-320-16,0 4-64 0,2 1-16 15,1 0 0-15,0 1-144 0,4-3-48 0,2-2 0 0,1-2 0 16,1-1-128-16,2-1 160 0,-2-11-160 0,8 9 160 0,-8-9-160 16,10 5-272-16,1-1 64 0,1-4 16 15,-2 0-208-15,3 0-48 0,0 0 0 0,-3 0 0 0,2-3 624 0,1-1 112 16,2-1 32-16,-1 0 0 16,3-3-1232-16,-1-1-240 0,-2 0-64 0,0-3 0 0,1 2 848 0,-4-1 176 15,0 2 16-15,-5 1 16 0,-2 3 160 0,-4 5 0 16,0 0 160-16,0 0-160 0,-1-5 736 0,1 5 48 15,-4 0 16-15,0 0 0 0,-2 4-144 0,0 2-16 16,1 3-16-16,1 2 0 16,2 1-240-16,-1-1-32 0,4 0-16 0,2-1 0 0,1-1-208 0,1 0-128 15,2-1 160-15,0-1-160 0,4-2 0 0,1-1 0 16,-1-2 0-16,2 0-160 0,-1-1-48 0,2-1-16 16,1-1 0-16,2-1 0 15,5 2-176-15,-3 0-48 0,0-2 0 0,-2-1 0 16,0 1-16-16,2-5-16 0,-5-1 0 0,-6 2 0 15,0-1-96-15,-3-1-32 0,0 1 0 0,1-1-12736 0</inkml:trace>
  <inkml:trace contextRef="#ctx0" brushRef="#br0" timeOffset="-165532.22">9625 11850 20271 0,'0'0'1792'0,"0"0"-1424"0,0 0-368 15,9 5 0-15,-3 4 976 0,-5 3 128 0,-2 1 32 0,-3 2 0 16,-4 1-960-16,-5 4-176 16,-1 2 0-16,-6 3 0 0,-3 2 256 0,-4 3 192 0,1 0 16 0,0 4 16 15,3 0 656-15,1-1 128 0,2 1 16 0,4-2 16 16,2 1-400-16,4-6-64 0,2-1-32 0,0 8 0 16,4-8-448-16,3-5-96 15,1-3 0-15,1-5-16 0,3-2-240 0,-4-11-208 16,11 8 32-16,-1-3 16 0,2-5-96 0,1 0-32 0,0-4 0 0,4 3 0 15,2-1 128-15,1 2 32 0,-1-6 0 0,5-1 0 16,2-1-480-16,0-1-96 0,-1-1 0 16,-2-1-16-16,-2-3-304 0,-1 1-64 0,-1 0-16 0,-3 1 0 15,-2-1 224-15,-2 7 48 0,-4 1 16 0,-8 5 0 0,8-7 528 0,-8 7 96 16,0 0 32-16,0 0 0 0,0 0 800 0,0 0 144 16,0 0 48-16,0 0 0 0,0 0 80 0,0 0 32 15,0 0 0-15,0 0 0 0,0 0-576 0,0 0-112 16,0 0-32-16,0 0 0 0,0 0-48 0,0 0-16 15,0 0 0-15,0 0 0 0,0 0 96 0,0 0 32 16,0 0 0-16,0 0 0 0,0 0 0 0,0 0 0 16,0 0 0-16,0 0 0 0,0 0-16 0,0 0 0 15,0 0 0-15,0 0 0 0,0 0 48 0,0 0 16 16,0 0 0-16,0 0 0 0,9-4-144 0,-9 4-16 16,0 0-16-16,0 0 0 0,0 0-160 0,0 0 160 15,0 0-160-15,0 0 160 0,0 0-160 0,0 0 160 16,0 0-160-16,0 0 160 0,0 0-160 0,0 0 0 15,0 0 0-15,0 0-176 0,0 0 176 0,0 0 144 16,0 0-16-16,0 0-128 0,0 0 192 0,0 0-192 16,0 0 192-16,5 13-192 0,-5-13 208 0,5 16-64 0,-2-4-16 0,-3-12 0 15,5 11 0-15,-5-11-128 0,5 13 192 0,-5-13-64 16,7 11-128-16,-7-11 160 0,7 10-160 0,-7-10 160 16,0 0-160-16,11 9 128 0,-11-9-128 0,12 4 128 15,-12-4-128-15,11 4 0 0,-11-4-192 0,13 1 192 16,-13-1-272-16,15 0 64 0,-2-1 16 0,-5 1 0 15,-1-1-96-15,1 1-16 0,4-5 0 0,1 1 0 16,0 0-144-16,1 0-16 0,1-1-16 0,-1-1 0 16,2 0 192-16,-1 1 32 0,1-2 16 15,-2 1 0-15,-2-1 240 0,0-1-144 0,0 2 144 0,-1-1-128 16,0 1 128-16,-2 1 0 0,0 1 128 0,0-2-128 16,-1 4 384-16,-8 2 0 0,0 0 0 0,0 0 0 0,8-4 0 15,-8 4 0-15,0 0 0 0,0 0 0 0,0 0-80 16,0 0-16-16,0 0 0 0,0 0 0 0,8 4-64 0,-2 1-16 15,-1 2 0-15,1 0 0 0,-1 1-16 0,0 1 0 16,-1-2 0-16,1-1 0 0,0 1 16 0,2-1 0 16,1 1 0-16,-1-2 0 0,1 0-208 0,0 1 176 15,0-3-176-15,0 0 160 0,1 0 0 0,0-1 0 16,0-2 0-16,-1 0 0 0,0 0-160 0,0-2 0 16,-8 2 144-16,7-4-144 0,1 0 0 0,-1 0 0 15,-2-3 0-15,-1 1 128 0,0-2-128 0,-2 0 0 16,0-1 128-16,-2-1-128 0,-2 1 0 0,1-1 0 15,0 1 0-15,-2 0 0 0,-2-1 0 0,-2-1 0 16,0 4 0-16,-1 0-128 0,-3 2-64 0,1 0 0 0,-2 1 0 0,0 2 0 16,-1 2 192-16,0 2-160 15,-1 0 160-15,1 1-160 0,1 2 160 0,1 0 0 16,1 2-144-16,3-1 144 0,0 1 0 0,2-1 0 16,1 1-144-16,4-7 144 0,0 0-144 0,4 8 144 15,1 0-208-15,2-2 80 0,0-1-128 0,3-2 0 0,0-2-16 16,2-1 0-16,2-1 80 0,2-2 32 0,1-1 0 15,0-1 0-15,-2 0-16 0,1 0 0 0,1-2 0 0,0 1 0 16,0-2 16-16,1 0 0 0,3 2 0 0,-2-1 0 16,-2 2 160-16,-2 1 0 0,0 1 0 0,0 3 0 15,-2 0 0-15,-3 3 144 0,-2 1 0 0,-2 0 0 0,0 2 208 0,-2 2 32 16,-3 1 16-16,0 0 0 0,-1 0 16 0,-1 1 0 16,0-1 0-16,-2 1 0 0,0 1-32 0,1-2 0 15,-1 0 0-15,2-3 0 0,1-6-384 0,-1 7 0 16,1-7 0-16,0 0 0 0,0 0 0 0,0 8 0 15,0-8 0-15,0 0 0 0,0 0-144 16,0 0 144-16,0 0-192 0,6 4 192 0,2-3-304 0,1-1 48 16,1-3 16-16,2-1 0 15,1-2-240-15,4-1-48 0,3 2-16 0,1-1 0 16,-1-4-160-16,1 4-16 0,1-3-16 0,-5-2 0 0,-4 1 288 0,-1 1 48 16,-1 2 16-16,-2 2 0 0,-3 4 384 0,-6 1 128 15,0 0 0-15,8 4 0 0,0 0 256 0,-3 2 48 16,-1 2 16-16,0 0 0 0,0 0-160 0,1 1-32 15,0-1 0-15,2-3 0 0,1-1-96 0,1 0-32 16,-1-2 0-16,1 1 0 0,0-3-128 0,0-3 0 16,0 2 0-16,2-2 0 0,-2-1 0 0,1-1-192 0,1 0 64 15,-1-2 128-15,0 2-272 0,2-1 64 0,0-2 16 0,1 0 0 16,1 0-160-16,2 0-32 0,0-1 0 0,0 1 0 16,3 1 384-16,-4 1 0 0,1 4 0 0,-2-2 0 15,1 4 192-15,-2 4 48 0,-2-2 16 0,-1 4 0 16,-3 0 256-16,1 3 64 0,0 0 16 0,0 3 0 15,-2 0-144-15,1 0-16 16,-1 1-16-16,0-2 0 0,-1 0-176 0,-1-1-48 0,1 1 0 0,-2-2 0 16,-2-1 64-16,-1-1 0 0,-3 1 0 0,-1-1 0 15,0-1-128-15,-2 1 0 0,-3 1-128 0,-3-2 192 16,-2-1-192-16,-2 2 0 0,-1 1-144 0,-9 2 144 16,3-5-576-1,7-2-32-15,-1 1 0 0,-4-3 0 0,3-2 32 0,9-2 0 0,0 1 0 16,2-2 0-16,1 0 576 0,0-4 0 0,1-1 0 0,3 2 128 0,3 1-128 15,1-1-144-15,-2 7 144 0,10-5-208 0,-3 2 208 0,6 2 0 16,3 0 0-16,2 1 0 0,2 1 0 0,2-1 160 16,2 1-160-16,0 2 128 0,5 2-128 0,4-1 0 15,4 5 0-15,-3-2-176 16,-2-2-1744-16,7-1-368 0,-7-3-64 0</inkml:trace>
  <inkml:trace contextRef="#ctx0" brushRef="#br0" timeOffset="-161378.72">9916 11993 26607 0,'0'0'1168'0,"0"0"256"0,0 0-1136 0,-5-5-288 0,-2-1 0 0,2 1 0 16,0 1 1920-16,0 2 320 15,-3 2 64-15,3 0 0 0,-2 4-688 0,2 0-144 0,0 0-16 0,-1 3-16 16,3 2-784-16,0-4-144 0,3-5-48 0,-1 9 0 16,1 0-336-16,1 0-128 0,2 2 0 0,3-2 0 15,1 3-1216-15,-1-2-320 0,2 0-80 0</inkml:trace>
  <inkml:trace contextRef="#ctx0" brushRef="#br0" timeOffset="-160806.3">9220 12173 15663 0,'-14'-14'1392'0,"14"14"-1120"16,0 0-272-16,-6-5 0 0,6 5 3024 0,-5-5 560 15,5 5 96-15,-4-7 32 0,2 1-2176 0,4 0-416 16,-2 6-96-16,11-6 0 0,0 2-320 0,4 0-64 15,2-2-16-15,4 0 0 0,2 0-256 0,3-1-48 16,5-2-16-16,3 0 0 0,1 1-176 0,6 0-128 0,4 6 192 0,1 0-192 31,1 2-1680-31,0-2-448 0,16-2-96 0,-20 0-11680 0</inkml:trace>
  <inkml:trace contextRef="#ctx0" brushRef="#br0" timeOffset="-160133.29">11775 12467 14735 0,'0'0'1312'0,"0"0"-1056"0,0 0-256 0,0 0 0 16,0 0 3040-16,8-4 544 0,4-3 128 0,1 1 0 15,2-3-2960-15,0-2-608 16,-1-2-144-16,2-1 0 0,-1-2 400 0,0-1 48 0,-1 0 16 0,2-1 0 16,-2 1-144-16,0 3-48 0,-1-6 0 0,-1 5 0 0,1 0-32 0,0 0-16 15,0 0 0-15,-2 1 0 0,-3 0-16 0,-3-1 0 16,0 0 0-16,-2 2 0 0,-3 1 528 0,-2 3 96 16,0-2 32-16,-4 6 0 15,-3 1-864-15,-2 4-320 0,-4 4 16 0,0 3 0 16,-5 2-768-16,2 4-144 0,-2 2-48 0,1 6 0 0,-3 1 1008 15,2 6 256-15,0-1 0 0,2 1 0 0,1-4 0 16,4-5 208-16,3-5-32 0,5 3-16 0,3 0-16 16,7-4 0-16,6 1 0 0,3-2 0 0,4-2 16 0,1-3 0 15,-1-6 0-15,2 0 0 0,2-1-32 0,4 0-128 16,1-1 192-16,4 0-64 0,5-2 592 0,1-1 112 16,4 2 32-16,3-2 0 15,0-3-3744-15,2 1-736 0</inkml:trace>
  <inkml:trace contextRef="#ctx0" brushRef="#br0" timeOffset="-159748.33">12732 12197 14735 0,'0'0'640'0,"0"0"160"0,3-8-640 0,-3 8-160 15,0 0 0-15,0 0 0 0,-4-5 3008 0,-3 5 576 16,-3 1 128-16,-3 3 0 0,-4 3-2112 0,0 2-448 0,-1 0-64 15,-12 9-32-15,0 0-480 0,4 2-80 0,3-2-32 0,4 2 0 16,-1-2-48-16,3-1-16 16,3 1 0-16,2-2 0 0,2-3-256 0,3 0-144 15,2 4 160-15,3-3-160 0,-1-2 0 0,0-6 0 0,3-6 0 0,0 0-160 16,0 0-432-16,0 0-96 16,0 0-16-16,0 0 0 0,-7-11-608 0,0-4-128 0,0 0-32 0,5-2 0 15,-1-5 176-15,2-3 16 0,0 0 16 0,-1 0 0 16,1-1 704-16,2 4 144 0,3 4 32 0,0 2 0 0,0 4 512 0,0 3 96 15,-4 9 32-15,0 0 0 0,0 0 896 0,0 0 192 16,0 0 48-16,0 0 0 0,12 15-432 0,-1 2-96 16,1-1-16-16,0 4 0 0,2 1-272 0,2 0-64 15,0-2-16-15,3 1 0 16,3-1-272-16,-6-7-48 0,0 0-16 0,3 2 0 0,3 2-160 16,0 1 0-16,3-3 0 0,-1-2 0 15,0-2-1360-15,10 3-304 0,-2-5-64 0,-13-4-11056 16</inkml:trace>
  <inkml:trace contextRef="#ctx0" brushRef="#br0" timeOffset="-158978.59">13125 12197 19343 0,'0'0'848'0,"0"0"192"0,-6-7-832 0,6 7-208 0,-6-5 0 0,6 5 0 16,-7-2 2112-16,-1 0 384 15,8 2 80-15,-6 2 16 0,-2-2-1568 0,2 1-304 0,-1 3-64 0,1-3-16 16,-1 2 528-16,1-1 112 0,-2 0 0 0,0 0 16 31,1 2-1616-31,2-1-320 0,0 1-64 0,5-4 0 0,-5 5 704 0,5-5 0 0,0 0 160 0,0 0-32 16,-6 4-128-16,6-4 192 0,0 0-192 0,0 0 192 15,0 0-192-15,0 0 160 0,0 0-160 0,0 0 160 16,0 0-160-16,0 0 0 0,0 0 144 0,0 0-144 0,0 0 128 0,0 0-128 16,0 0 128-16,0 0-128 15,0 0 128-15,0 0-128 0,0 0 128 0,0 0-128 16,0 0 128-16,0 0-128 0,0 0 128 0,0 0-128 15,0 0 0-15,0 0 144 0,0 0-144 0,0 0 0 16,0 0 144-16,0 0-144 0,0 0 0 0,0 0 144 16,0 0-144-16,0 0 160 0,0 0-160 0,0 0 160 0,0 0-160 0,0 0 0 15,0 0 0-15,0 0 0 0,0 0 0 0,0 0 0 16,0 0 0-16,0 0 0 0,0 0-352 0,0 0 0 16,0 0 0-16,0 0 0 0,0 0 16 0,0 0 0 15,0 0 0-15,0 0 0 0,0 0-16 0,0 0 0 16,0 0 0-16,0 0 0 0,0 0 32 0,0 0 16 15,0 0 0-15,0 0 0 16,0 0-128-16,0 0-16 0,0 0-16 0,0 0 0 16,0 0-32-16,0 0 0 0,0 0 0 0,0 0 0 0,0 0 192 0,0 0 48 0,0 0 0 0,0 0 0 15,0 0 256-15,0 0 0 0,0 0-128 0,0 0 128 16,0 0 0-16,0 0 0 16,0 0 0-16,0 0 0 0,0 0 512 0,0 0 16 15,0 0 0-15,0 0 0 0,0 0 16 0,0 0 0 16,0 0 0-16,0 0 0 0,0 0-192 0,0 0-32 15,0 0-16-15,0 0 0 0,0 0-144 0,0 0-32 16,0 0 0-16,0 0 0 0,0 0-128 0,0 0 0 0,0 0 0 0,0 0 0 16,0 0 0-16,0 0 0 0,0 0 0 0,0 0 128 15,0 0-128-15,0 0 0 0,0 0 0 0,0 0 0 16,0 0 0-16,0 0 0 0,0 0 0 0,0 0 0 16,0 0 160-16,0 0 0 0,0 0 0 0,0 0 0 15,0 0-160-15,0 0 160 0,0 0-160 0,0 0 160 16,0 0-160-16,0 0 0 0,0 0 0 0,0 0 0 0,0 0 0 0,0 0 128 15,0 0-128-15,0 0 0 0,0 0 128 0,0 0-128 16,0 0 0-16,0 0 128 0,0 0-128 0,-5 9 128 16,0 1-128-16,0 2 128 0,0 0 0 0,1 1 0 15,-1-1 0-15,1 2 0 0,-2-1-128 0,2 0 0 16,2 1 144-16,2-3-144 0,1 3 0 16,4 4 128-16,1-1-128 0,1-2 0 0,0-6 0 15,1 0-192-15,0-4 32 0,1 0 0 16,-3-2-448-16,-6-3-96 0,7 1 0 0,2-2-16 15,-1-2-832-15,-8 3-176 0,0 0-16 0</inkml:trace>
  <inkml:trace contextRef="#ctx0" brushRef="#br0" timeOffset="-158809.6">13050 12065 25631 0,'0'0'1136'0,"0"0"224"0,0 0-1088 0,0 0-272 0,0 0 0 0,0 0 0 15,0 0 816-15,0 0 96 0,0 0 32 0,0 0 0 16,8 7-784-16,4 3-160 16,0-1 0-16,-3-4 0 0,2 2-160 0,4 1 16 0,0 0 0 0,11 3-8336 15,-1 0-1664-15</inkml:trace>
  <inkml:trace contextRef="#ctx0" brushRef="#br0" timeOffset="-158380.58">13583 12149 21183 0,'0'0'944'0,"0"0"192"0,2-10-912 0,-2 10-224 0,0-10 0 0,0 1 0 0,0 9 1504 0,0-9 256 0,-3 1 48 16,3 8 16-16,0 0-272 0,-6-7-48 16,-4 2-16-16,4 3 0 0,-3-2-768 0,0 2-144 15,0 1-48-15,-2 4 0 0,1 1-400 0,-1 0-128 16,0 2 0-16,3 1 0 0,1-1 0 0,2 2 0 16,2-2 0-16,2 4 0 0,0-1 0 0,5 0 0 15,2 1-144-15,1-1 144 0,1 2-160 0,-1-1 160 16,3 2-192-16,1 4 192 0,-3-1-272 0,-1-2 48 15,-2 2 16-15,-1-1 0 0,-4 2 208 0,-2-1-192 16,0 0 192-16,-3 0-192 0,-3 4 192 0,-3-4 0 16,-2 1 0-16,0-4 0 0,-2 1 0 0,-2-2-144 0,0-3 144 0,0 0-192 31,0-4-320-31,4-2-80 0,0 1-16 0,13-3 0 0,0 0-224 0,0 0-64 0,0 0 0 0,8-12 0 16,3-3-1696-1,6-4-352-15</inkml:trace>
  <inkml:trace contextRef="#ctx0" brushRef="#br0" timeOffset="-158165.6">13815 11987 5519 0,'16'-7'496'0,"-7"4"-496"0,-9 3 0 0,11-4 0 0,-11 4 4672 0,0 0 832 15,1-7 160-15,-1 7 32 0,0 0-3216 0,0 0-656 16,-4 8-128-16,-1 1-32 0,-2 7-880 0,-3-1-176 16,-1 6-32-16,0 1-16 0,-4 3 208 0,4 3 64 15,-1 0 0-15,2-2 0 0,2 0-320 0,4-1-48 16,2 0-16-16,5-2 0 0,2 0-320 0,4-4-128 15,2-1 0-15,-1-1 0 0,3-6 0 0,3 0-240 16,2-3 32-16,0 0 0 16,2 0-336-16,0 0-64 0,-3-4-16 0,2-3 0 15,-6-1-192-15,-13 0-32 0,0 0-16 0,0 0 0 16,-12-14-1792-16,-2-2-352 0,-4 0-80 0</inkml:trace>
  <inkml:trace contextRef="#ctx0" brushRef="#br0" timeOffset="-158016.59">13643 12171 20271 0,'-11'-7'896'0,"11"7"192"0,-6-5-880 0,3 0-208 0,3 5 0 15,0 0 0-15,2-9 1680 0,5 0 304 0,3-2 48 0,11-2 16 16,5 3-480-16,-3 3-96 0,7-2 0 0,10 3-16 16,4-1-336-16,3 2-64 0,1-2-16 0,2 3 0 15,-3 2-544-15,-2 0-112 0,1 1-32 0,-1 1 0 16,-2 1-224-16,2 1-128 0,-2 0 160 0,-3 2-160 31,1 3-512-31,-7-2-192 0,-8 0-32 0,-4 0-15488 0</inkml:trace>
  <inkml:trace contextRef="#ctx0" brushRef="#br0" timeOffset="-156685.39">14503 12583 27647 0,'-10'-3'0'0,"0"2"0"0,1 5 0 0,-11-29 0 0,12 32 2576 0,2 2 528 16,-2 2 96-16,-6 9 32 15,-4 1-3552-15,-6 5-704 0</inkml:trace>
  <inkml:trace contextRef="#ctx0" brushRef="#br0" timeOffset="-151194.12">15466 12276 21647 0,'0'-7'960'0,"-8"-12"192"16,13 9-912-16,1 1-240 0,0-3 0 0,2 3 0 15,1-2 592-15,2 2 80 0,2 0 16 0,0-4 0 16,-3 0 16-16,0 3 0 0,-2-5 0 0,0 2 0 16,0 0 288-16,0 2 64 0,-3-1 16 0,0 4 0 15,-2 0-208-15,-1-1-32 0,1 0-16 0,-2 1 0 16,-2 0-208-16,-2 2-32 0,-1-1-16 0,-1 1 0 15,-1-1-224-15,-2 2-32 0,-1 1-16 0,-2 1 0 16,-2 2-288-16,-1 1 0 0,-3 1 0 0,0 2 0 16,-1 2-128-16,-8 7-96 0,-2 4-208 0,4-3 240 0,-12 10 64 15,4 1 0-15,4 2 0 0,5-2 128 0,1 3 0 16,2-3 0-16,3-1-128 0,2-3 128 0,2 1 0 16,1-1 0-16,3-3 128 0,1 0 128 0,3-2 48 15,1 0 0-15,1-2 0 0,3-13-304 0,0 13 0 16,0-13 0-16,0 0 0 0,8 8 0 0,2-2-224 15,2-1 32-15,0-1 16 0,0-5 0 0,2-2 0 16,2-3 0-16,1-5 0 16,0 0-288-16,2-6-64 0,2-2-16 0,0 0 0 15,0-3-16-15,1 1 0 0,-1 1 0 0,-2 1 0 16,-1 2-16-16,-2 0 0 0,-3 1 0 0,-5 7 0 0,0 1 320 0,-2-1 64 16,0 3 16-16,-6 6 0 0,5-4 560 0,-5 4 96 15,0 0 32-15,0 0 0 0,0 0 16 0,0 0 16 0,-8 6 0 0,3 5 0 16,0-1-336-16,-1 3-64 0,1 0-16 0,1 1 0 15,-1 0-128-15,2-1 0 0,2-2 0 0,0 1 0 16,1 0 128-16,0-3 0 16,1-1 0-16,-1-8 0 0,4 8 16 0,-4-8 0 0,5 6 0 0,4 2 0 15,3 2-144-15,1-3 0 16,-1-6 144-16,9 2-144 16,3-5-288-16,1-3-128 0,-3-1-32 0,1-3 0 15,-1-3-704-15,-1 0-160 0,-2-1-32 0,1 3 0 16,-2-3-416-16,0 1-96 0,-2 0 0 0,-1 2-16 0,-2-1 1168 0,-1 5 224 0,-1-3 48 15,-5 5 16-15,1 0 1504 0,-7 4 288 0,6-4 64 0,-6 4 16 16,4-4 576-16,-4 4 112 0,0 0 32 0,0 0 0 16,0 0-1248-16,3 10-240 0,-5 5-48 0,0-4-16 0,-3 4-400 0,-1-2-80 15,1 1-16-15,0 1 0 0,0-2 128 0,1 0 0 16,0-2 16-16,1 0 0 0,1-2-112 0,0-1-32 16,2-8 0-16,0 0 0 0,0 0 64 0,0 0 0 15,0 0 0-15,0 0 0 16,0 0-64-16,0 0 0 0,10-2 0 0,-1 1 0 0,0 0-288 0,1-4-64 15,1-2-16-15,4-3 0 16,0-5-336-16,-1 0-64 16,0-1 0-16,1 0-16 0,-1 1 144 0,2-2 16 0,-1 0 16 15,-2 6 0-15,2 0 320 0,0 0 160 0,0 5-160 0,-2-1 160 0,-3-1 0 0,-1 3 0 16,0 4 0-16,-9 1 0 0,9 4 544 0,-2 2 48 16,0 5 16-16,-2 2 0 0,-3 2-112 0,-2 1-32 15,-1 2 0-15,0 2 0 0,-1-1-208 0,1 0-32 16,0-1-16-16,1-1 0 0,1 0 32 0,2-2 0 15,2 1 0-15,1-2 0 0,4-3-80 0,1-1-16 16,2-3 0-16,11 6 0 16,5 4-528-16,-2-8-128 0,0-3 0 0,-6-3-16048 0</inkml:trace>
  <inkml:trace contextRef="#ctx0" brushRef="#br0" timeOffset="-148642.29">16981 12175 6447 0,'0'-8'272'0,"0"0"80"0,0 0-352 0,0 8 0 15,-3-9 0-15,3 9 0 0,0 0 4352 0,0 0 816 16,-2-6 144-16,2 6 48 0,0 0-3840 0,0 0-768 15,0 0-160-15,-11 3-16 0,2 3 160 0,0 0 32 16,-1 2 16-16,-1 2 0 0,-1 5-336 0,-1-2-64 16,2 1 0-16,-1 2-16 0,1-1-48 0,1 4 0 15,1-1 0-15,1 0 0 0,0 2-160 0,3-5-32 16,1 0-128-16,2-2 192 0,-1-1-64 0,2-1-128 16,1-11 176-16,0 0-176 0,4 11 224 0,-4-11-64 0,6 9-16 0,1-4 0 15,-7-5 16-15,13 1 0 0,0-2 0 0,1-2 0 16,2 0-160-16,-1-3 0 0,0 0 144 0,2-1-144 15,0 2 0-15,1-3 0 16,1-3 0-16,-2-1 0 0,0 1-144 0,-1 0 144 0,-3-2-160 0,-3 0 160 16,-2 0 0-16,-3 1 0 0,-2 0 0 0,-4 2 0 15,-3 0 0-15,-1 3 0 0,-3 0 0 0,-3 3 0 16,0-2 0-16,-2 2 0 0,-2 0 0 0,0 3 0 0,-2 1 0 16,0 1 0-16,0 2 0 15,1-1 0-15,-1 2-128 0,3 1 128 0,1-2 0 0,1 2-144 16,0 2 144-16,3-1 0 0,9-6 0 0,-6 8-128 15,6-8 128-15,-6 8 0 0,6-8-144 0,0 0 144 0,0 0-240 16,0 0 32-16,7 8 0 0,-7-8 0 0,13 5 528 0,0-3 96 16,1-3 32-16,2 0 0 15,1-4-2160-15,1-1-416 0,3 0-96 0,1-1-16 16,3-1 880-16,0 1 160 0,0-1 48 0,1 0 0 16,1-1 432-16,-1 1 80 0,0 0 32 0,-2 3 0 0,-2-1 608 0,-4 0 192 15,-2 1 0-15,-2 0 0 0,-1 0 608 0,-1 1 128 16,-12 4 32-16,10-3 0 0,-10 3-16 0,0 0 0 15,11 3 0-15,-11-3 0 0,0 0-496 0,6 9-112 16,-6-9-16-16,4 16 0 0,-5-1-192 0,-1 5-128 0,1-1 160 0,-3 2-160 16,-2 7 320-16,-2 3-16 0,-3 3-16 0,-3 2 0 15,-4 1-80-15,-3-1-16 0,-2 3 0 0,-2-1 0 16,-1 1-192-16,7-11 176 0,-3 2-176 0,0 1 160 16,1-1-160-16,0-3 0 0,2 1 0 0,1-2 0 15,1-2 128-15,2 0-128 16,2-1 128-16,-1 5-128 0,4-6 144 0,4-10-144 0,2-3 160 0,4-9-160 15,0 0 160-15,0 0-160 16,0 0 160-16,6-12-160 0,0-4 160 0,7-10-160 16,1-4 160-16,3-2-160 0,2-2 768 0,2-3 48 0,3-4 16 15,2 3 0-15,3-1-832 0,2 5 0 0,3-3-144 0,-1 3 16 32,-4-1-752-32,-2 1-144 0,-1 0-16 0,-1 6-16 0,-3-1 1056 0,-1 6 0 0,0 2 256 0,1 4-64 15,0 4-48-15,-1 1-16 0,-4 6 0 0,-3 3 0 16,0 0-128-16,-1 7 0 0,-1 3 0 0,-12-7 0 0,9 13 0 0,-3 1 0 15,-6 2 0-15,-3 1-176 0,-2 2 176 0,-4-2 144 16,-4 0-16-16,-3 1-128 0,-4 3 224 0,0 0-64 16,-3 4-16-16,1 0 0 0,-1-3-144 0,-1-5 160 15,1 0-160-15,-1-4 160 0,-2-3-160 0,3-1 0 16,2-2 144-16,4-5-144 16,5 0-1344-16,12-2-320 15</inkml:trace>
  <inkml:trace contextRef="#ctx0" brushRef="#br0" timeOffset="-146188.84">17528 12561 12895 0,'0'0'1152'0,"0"0"-928"0,0 0-224 0,0 0 0 15,0 0 2688-15,4-10 512 16,2 4 80-16,0-1 32 0,2 0-2352 0,1-1-448 15,2-1-112-15,2 1-16 0,3-4 16 0,4 0 0 16,2-1 0-16,3-4 0 0,1 0-64 0,1-3-16 16,2-5 0-16,-2-3 0 0,-2 0 96 0,-1-1 16 0,-3 0 0 0,1 2 0 15,0-3 592-15,1 3 128 0,2-1 32 0,-1 2 0 16,-4 3-880-16,1-3-176 0,-1 3-128 0,-2 4 144 16,-1 1-16-16,-3 2-128 0,-2 3 192 0,-1 1-64 15,-2 2-752-15,-9 10-144 0,0 0-48 0,0 0 0 16,0 0 816-16,0 0 144 0,0 0 48 0,-7 2 0 0,-1 4-192 0,-2 0 0 15,-3 1 0-15,-1 3-176 0,-5 4 176 0,1 5 0 16,-3 2-144-16,-9 12 144 0,2-1 0 0,4 0 0 16,2 0 0-16,6-9 0 0,1 3 0 0,-1 4 0 15,0 3-144-15,1-3 144 0,-1 0 0 0,3-3 0 16,3-2 0-16,0-3 0 0,4-1 0 0,2-2 144 16,1-2 16-16,5 4 0 15,2-4-160-15,2-5 0 0,1-4 144 0,0-2-144 0,4-2 0 0,1-1 144 16,1-2-144-16,1-1 0 0,2-1 128 0,-1-2-128 15,2-2 0-15,2-2 0 0,-3 0 0 0,4-1 0 16,2-3 0-16,0 2 0 0,2-1 128 0,-1-1-128 16,1 2 0-16,-1-2 0 0,1-1 128 0,-1 0-128 15,1 0 0-15,-4 3 0 0,0-1 0 0,-2 1 0 16,2 2 0-16,-5 2 0 0,-3 0 0 0,-3 3 0 16,-9 2 0-16,0 0 0 0,0 0 0 0,0 0 0 15,0 0 0-15,0 0 0 0,0 0 0 0,-1 11-192 16,-3-1 192-16,0-3-192 0,-1 1 192 0,-2 1 0 15,1-1 0-15,-1 1 0 0,1 2 0 0,1 1 128 16,1-1-128-16,4-11 0 0,0 13 192 0,0-2-64 0,0-11 0 0,4 11-128 16,-4-11 0-16,8 13 0 0,-1-7 0 0,-7-6 0 15,12 7 0-15,0-5 0 0,1 2 0 0,0-1 0 16,0-3 0-16,3 0 0 0,1 0 0 0,-1-1 0 0,1 1 0 16,-1-2 0-16,-2 0 0 15,1-1 0-15,2-3 0 0,-3-2 0 0,-2-1 0 0,0 1 0 16,-1-1-176-16,2-2 176 0,-1 1-192 0,1-2 192 15,-3 0-240-15,0 3 64 0,-4-4 16 0,1 3 0 16,-1 3 160-16,-1-3 0 0,-1-1 0 0,0 2 0 16,0 0 0-16,-4 9 0 0,4-10 0 0,-1 1 0 15,-1 0 0-15,-2 9 0 0,4-10 0 0,-4 10 128 0,0 0-128 0,0 0 0 16,7-7 0-16,-7 7 128 0,0 0-128 0,0 0 0 16,0 0 0-16,0 0 0 0,0 0 0 0,0 0 0 15,6-6 0-15,-6 6 0 0,4-7 0 0,-4 7 128 16,3-6-128-16,-3 6 0 0,0 0 128 0,0 0-128 15,0 0 160-15,0 0-160 0,0 0 240 0,0 0-48 16,0 0-16-16,-4 17 0 0,-1-2-48 0,-1-4 0 16,0 2 0-16,-1 0 0 0,0-1-128 0,0 1 160 15,0 0-160-15,1-2 160 0,-3 0-160 0,1 1 160 16,0 0-160-16,2-2 160 0,0-2-160 0,6-8 160 0,-5 12-160 0,5-12 160 16,0 0-32-16,-4 8-128 15,4-8 192-15,0 0-64 0,0 0-128 0,0 0 192 16,0 0-192-16,0 0 192 0,0 0-64 0,0 0 0 0,0 0 0 15,0 0 0-15,9 4-128 0,-9-4 0 16,11-3 144-16,-1 0-144 0,-1-3 176 0,2-1-48 16,-2 1 0-16,1-3 0 0,1 0-128 0,-1-1 0 0,1 1 0 0,0-4 0 15,2 3 0-15,1 1 0 0,-1 0 0 0,1-1 0 16,0 1 0-16,2 0 0 0,2 0 0 0,-1 0 0 0,-1 2-144 16,-1 1 144-16,-2-3 0 0,0 4 0 0,0-1-144 0,-2 2 144 15,-11 4 0-15,10-2-144 0,-10 2 144 0,0 0 0 16,0 0 0-16,0 0 0 0,0 0 0 0,0 0 0 15,4 12 0-15,-2 1 0 0,-4-2 0 0,-2 1 0 16,-1 1 160-16,-1 0-160 0,-2 0 144 0,-1 0-144 16,-2 0 128-16,1 0-128 0,1 0 160 0,0-2-160 15,-1 2 192-15,3-5-192 0,0-2 0 16,1 1 0-16,6-7 0 0,0 0 0 0,0 0 0 16,0 0 0-16,0 0 0 0,0 0 0 0,0 0 144 0,0 0-144 15,0 0 0-15,0 0 144 0,0 0-144 0,0 0 0 16,0 0 0-16,0 0 128 0,0 0-128 0,9-4 0 15,1-3 144-15,1-2-144 0,-1-1 0 0,2-1 0 16,-1 1 0-16,2-3 0 0,1 0 0 0,0 0-128 16,0-2 128-16,2 0-128 0,-2-2 128 0,1 1 0 15,-2 2-144-15,0-1 144 0,0 2 0 0,0 0-144 16,-2 4 144-16,0 0 0 0,-1 3 0 0,-1 0 0 16,1 0 0-16,-10 6 0 0,0 0 0 0,10-3 0 15,-10 3 0-15,0 0 0 0,0 0 0 0,0 0 0 0,0 0 0 16,8 11 0-16,-4 0 0 0,-3 4 0 0,-2-2 0 0,-2 2 0 15,0 1 128-15,0 2-128 16,-4-1 0-16,1 0 144 0,-1 0-144 0,2 0 0 0,0-1 144 0,1-1-144 16,1 1 0-16,0-2 0 0,2-2 0 0,1 0 0 15,0-2 0-15,3 1 0 0,-3-11 0 0,4 10 0 16,1-2 0-16,-5-8 128 0,8 8-128 0,0-2 0 0,-8-6 0 0,11 4 0 16,1-1 0-16,0-3 0 15,-1-3-160-15,2 1 0 0,2-2 0 0,0-1 0 16,4-1 16-16,0-2 0 0,1 1 0 0,1-1 0 15,0-3 144-15,3 4 0 0,1 1-144 0,0 0 144 16,0-5-176-16,-3 2 48 0,-1 1 0 0,0-1 0 16,2-2 128-16,-3-1 0 0,-4-1 0 0,-1-3 0 0,-3-1 0 0,-2 2 0 15,-1-1 0-15,0 3 0 0,-1 0 0 0,-1 5 0 16,-7 8 0-16,0 0 0 0,2-8 128 0,-2 8-128 16,0 0 128-16,0 0-128 0,0 0 144 0,0 0-144 15,0 0 192-15,-9 3-192 0,-1 1 192 0,-2 2-192 16,0 2 192-16,-1 4-192 15,-1-2 128-15,-3 3-128 0,-3-4 0 0,1 3 0 0,2 0 0 0,1-2 0 16,-1 1 0-16,3-1 0 0,1 1 144 0,1 0-144 16,2 0 0-16,1 2 144 0,1-4-144 0,1 1 0 15,7-10 144-15,-5 9-144 0,1 1 0 0,4-10 0 16,-1 11 0-16,1-11 0 0,0 9 0 0,0-9 0 16,0 0 0-16,0 0 0 0,0 0 0 0,0 0 0 15,0 0 0-15,10 7 0 0,-10-7 0 0,12 3-192 16,0-5 192-16,-1 1-192 0,2 0 192 0,-1-1-192 15,0-3 192-15,0-1-192 0,1 0 192 0,-3 0-128 16,1-1 128-16,-2 2-128 0,0-1 0 0,0-1 0 16,-3-1 0-16,-6 8 0 0,11-9 128 0,-11 9-192 15,0 0 192-15,0 0-192 0,5-9 192 0,-5 9 0 0,0 0 0 0,0 0-128 16,0 0 128-16,0 0 0 0,0-9 0 0,0 9 0 16,0 0 0-16,0 0 0 0,0 0-144 0,0 0 144 15,0 0 0-15,0 0 0 0,-1 12 0 0,1-12 0 16,2 15 0-16,1-4 0 0,-3-11 0 0,0 0 0 15,5 11 0-15,-5-11 128 0,7 10-128 0,-7-10 0 16,0 0 144-16,0 0-144 0,10 6 160 0,-10-6-160 0,11 3 0 0,-11-3 128 16,11 0-128-16,2 0 0 0,2-2 0 0,-4 0 0 15,0-3 0-15,1-2 0 0,1 1 0 0,0-4 0 16,0-1-160-16,0-1 160 16,1-1-128-16,0-1 128 0,3-3-128 0,0-2 128 0,0 0-192 15,2-1 64-15,-1-4 0 0,1-3 0 16,3 1 128-16,1-1-208 0,-4 0 80 0,3 1 128 0,2-1 0 15,-1 4 0-15,-1 2 0 0,-3 4 0 0,-8-1 0 16,0 6 0-16,-2 3 224 0,-2 4-64 0,-7 5 96 0,0 0 32 16,0 0 0-16,0 0 0 0,0 0-80 0,0 0-16 15,-4 21 0-15,-3-2 0 0,-3 7 0 0,-3 2 0 16,-4-1 0-16,0 4 0 0,0 1 96 0,1 2 16 16,0 1 0-16,3-1 0 0,3-2-16 0,5-3 0 15,2-2 0-15,4-1 0 0,5-1-144 0,3-3-16 16,1 1-128-16,7-5 192 0,1-3-192 15,3-3-128-15,3 0 128 0,3-2-208 16,6 1-480-16,-2-6-80 0,-4-4-32 0,-2-3 0 16,-3-2-160-16,2 0-48 0,-2-1 0 0,-8 1-14496 0</inkml:trace>
  <inkml:trace contextRef="#ctx0" brushRef="#br0" timeOffset="-145812.83">18247 12044 18655 0,'0'0'832'0,"12"-2"160"0,-1-2-800 0,0 1-192 16,-2-2 0-16,-9 5 0 0,12-1 1312 0,-1 1 224 16,1 0 32-16,-12 0 16 0,0 0-464 0,0 0-96 15,0 0 0-15,0 0-16 0,0 0-160 0,12 13-16 16,-12-13-16-16,10 11 0 0,-10-11-304 0,8 19-48 15,-3-4-16-15,0 1 0 0,1-3-304 0,-6-13-144 16,2 14 128-16,0 1-128 16,-2-15-416-16,-3 13-160 0,-2-4-48 0,-2 0-8720 15,-2-2-1728-15</inkml:trace>
  <inkml:trace contextRef="#ctx0" brushRef="#br0" timeOffset="-145625.83">17796 12111 27647 0,'-12'-3'1216'0,"12"3"256"0,0 0-1168 0,0 0-304 16,0 0 0-16,0 0 0 0,0 0 1072 0,0 0 144 16,0 0 48-16,17 7 0 0,3-5-624 0,2 2-128 15,2-1-32-15,6-2 0 0,3 2 96 0,2-1 0 16,2-2 16-16,4 2 0 0,6-2-304 0,6-2-64 16,3 0-16-16,2 2 0 15,1 0-512-15,-3 1-96 0,-3-2-32 0</inkml:trace>
  <inkml:trace contextRef="#ctx0" brushRef="#br0" timeOffset="-144922.83">20796 12248 26943 0,'4'-11'1200'0,"-1"1"240"0,0 1-1152 0,-2-3-288 0,1 0 0 0,-2 1 0 0,-2-1 496 0,1-1 32 16,-2 1 16-16,0 2 0 0,-4 0 544 0,0 3 128 16,-2 0 0-16,0 3 16 0,-1-2-512 0,-1 3-96 15,0 2-32-15,-1 1 0 0,-2 4-352 0,1 2-80 16,-1 1-16-16,1 2 0 0,2 0-144 0,2 3 0 15,1 1 144-15,1 0-144 0,2 4 0 0,2-3 128 16,3-1-128-16,0 3 0 0,2-3 0 0,0 4 0 16,2-4 0-16,3 2 128 0,-1 0-128 0,2-1 0 15,3 0 0-15,0 1 128 0,0-1-128 0,0-1 0 0,1 3 0 0,0-6 0 16,0 1 0-16,-2-1 0 0,-2 2-176 0,-3-2 176 16,-1 3-176-16,-1-2 176 0,-5-2-192 0,0-3 192 15,-1 1-176-15,-3 1 176 0,-5-2-160 0,-2 3 160 16,-1-1 0-16,-3-1 0 0,-1-1 0 0,-1 1 0 0,0-1 0 0,2-1 0 15,2-1 0 1,2 0 0-16,2 2 0 0,2-4 0 0,9-2 128 0,0 0-128 16,0 0-320-16,0 0-112 0,0 0-16 0,0 0-16 15,13-4-2640-15,1 0-528 0</inkml:trace>
  <inkml:trace contextRef="#ctx0" brushRef="#br0" timeOffset="-144586.83">21149 12405 30399 0,'0'0'1344'0,"0"0"288"0,0 0-1312 0,0 0-320 16,0 0 0-16,0 0 0 0,0 0 512 0,-7 8 16 16,7-8 16-16,-6 11 0 0,1-1 128 0,5-10 32 15,0 0 0-15,-2 13 0 0,2-13-432 0,0 0-80 16,0 0 0-16,0 0-16 0,0 0-32 0,0 0 0 16,9 11 0-16,-9-11 0 0,12 6 16 0,0-3 0 15,0-3 0-15,1-2 0 0,0 0-160 0,1-2 0 16,0 1 144-16,1-1-144 0,-1 3 0 0,-1 0-160 15,-1-1 16-15,0 0 0 0,-2-3-32 0,0-1 0 16,0-3 0-16,0-1 0 0,-2-2-16 0,-2-1 0 0,1-1 0 16,-2-2 0-16,0-2 192 0,-1 1-192 15,-2-1 192-15,-2-1-192 0,-2 4 192 0,0 2 0 16,-2 0 0-16,-3 2 0 0,-2 1 272 0,0 3-16 16,-3 1 0-16,-2-1 0 0,-3 3 16 0,-3 2 0 15,-2 3 0-15,-1 2 0 0,-2 2-128 0,1 0-16 16,1 2-128-16,3 2 192 0,4-3-192 0,2 3 0 15,1 1 0-15,7 3 0 0,5 5 0 0,-1 0-208 0,1-1 32 0,4 1 16 16,2-1-2272-16,3-2-464 0</inkml:trace>
  <inkml:trace contextRef="#ctx0" brushRef="#br0" timeOffset="-143866.81">21373 12575 8287 0,'0'0'368'0,"0"0"80"0,0 0-448 0,11-3 0 0,-11 3 0 0,11-2 0 15,1-1 4160-15,1 1 768 0,0-2 128 0,1-2 48 16,3 1-3952-16,2-1-800 0,0-2-160 0,1-3-16 0,-1 1 288 0,1-2 64 15,-1-1 16-15,0-4 0 0,-2-5 160 0,1 0 48 16,1-2 0-16,1 4 0 0,0-3-112 0,0 1-32 16,3 1 0-16,-1 2 0 0,-1-2-368 0,1 3-80 15,-1-3-16-15,-2 1 0 0,-3-3-144 0,-2 1 160 16,-1-2-160-16,-2 3 160 0,-4 1-160 0,0 0 0 16,-3 2 0-16,-2 2 0 0,-2 3 0 0,0 1 0 15,-3 3 0-15,3 9 0 0,0 0 0 0,0 0 0 0,-10-8 0 0,0 4 0 16,0 3 0-16,-3 1 0 15,-3 0 0-15,-1 7 0 0,0 6 0 0,-3 2-192 16,1 9 0-16,-1 1 16 0,-1 3 176 0,2 4 0 0,-1 3 0 0,2 3 0 16,1-1 0-16,2 4 0 15,1-2 0-15,4-1 0 0,2-4 0 0,4-3 128 16,3-2-128-16,4-5 0 0,1-4 0 0,3-2 0 16,1-2 0-16,4-2-128 0,1-2-128 0,3-6 0 0,3 1-16 15,1-3 0 1,2-3-1136-16,3-1-240 0,2-3-32 0,-6 2-11440 0</inkml:trace>
  <inkml:trace contextRef="#ctx0" brushRef="#br0" timeOffset="-142319.79">22180 12407 13823 0,'0'0'1216'0,"0"0"-960"15,0 0-256-15,0 0 0 0,0 0 2432 0,0 0 448 16,0 0 96-16,0 0 16 0,0 0-1968 0,0 0-400 15,-10 9-80-15,1 3-16 16,-2 1 0-16,1 2 0 0,-2-2 0 0,-2-1 0 0,-3-4-80 0,1 2-32 16,2 3 0-16,3 0 0 0,3-1 128 0,3 0 32 15,0 0 0-15,5-12 0 0,0 0-208 0,3 13-48 16,-3-13 0-16,0 0 0 0,0 0-320 0,9 11 128 16,-9-11-128-16,14 6 0 0,2-3 128 0,-1-1-128 15,1-2 160-15,0-3-160 0,1-2 128 0,-2 0-128 16,1-4 0-16,0 0 0 0,1-2 0 0,1 1 0 15,-1-2-176-15,0 0 176 0,-2-1-224 0,1 0 80 16,-3-1 16-16,-1 3 0 0,-2 1 128 0,-1 3-208 16,-2 0 80-16,-7 7 128 0,0 0 0 0,0 0 0 15,0 0 0-15,0 0 128 0,0 0 224 0,0 0 32 0,0 0 16 0,0 0 0 16,-8 7-272-16,0 5-128 0,2 0 0 0,0 1 128 16,1-1-128-16,3-1 160 0,2-11-160 0,0 13 160 15,0-13-160-15,0 0 0 0,5 15 144 0,-5-15-144 16,6 10 176-16,-6-10-48 0,0 0 0 0,11 7 0 15,-11-7-128-15,11 5 0 16,0-2 144-16,-1-2-144 0,2 1 0 0,0-2 0 0,-2-1 0 16,2 0-192-16,0-2-112 0,1 2-16 0,1-3-16 0,2-1 0 15,2-2-320-15,2 3-64 0,-1-6-16 0,2 1 0 16,-3-2-96 0,3-2-32-16,3-2 0 0,-2-5 0 15,-1-3-64-15,-2-5-16 0,-1-7 0 0,1-1 0 0,-1-1 128 0,0-1 32 0,0 2 0 16,1 1 0-16,0 1 576 0,-2 2 208 0,0 5-144 0,0 5 144 0,1 4 368 0,-3 5 144 15,-2 1 48-15,-2 5 0 0,-1 5 512 16,-10 2 96-16,10-6 32 0,-10 6 0 0,0 0-208 0,0 0-32 16,0 0-16-16,0 0 0 0,0 0-576 0,-4 20-112 15,-4 2-32-15,0-2 0 0,-2 3 144 0,-2 1 16 16,-1 2 16-16,-2 0 0 0,-5 3 0 0,2 2 0 16,1 1 0-16,1 2 0 0,1 0-144 0,-1 1-16 15,2-1-16-15,2-2 0 0,3-6-96 0,3-3 0 16,3-3-128-16,0-2 192 0,3-1 48 0,3-5 0 15,-1-1 0-15,2-2 0 0,-4-9-112 0,8 10 0 16,-8-10-128-16,10 6 192 0,1-1-192 0,-1-2 0 16,2-3 0-16,1 0 0 0,1-1-144 0,2-3-32 15,1-2 0-15,1 0 0 0,-1-2 176 0,1 0-192 16,2-3 192-16,-1 1-192 0,2 1 192 0,-1-2 0 16,-2 0-144-16,0 3 144 0,1-3 0 0,-4-1 0 15,-3-2 0-15,-2 2 0 0,0 5 0 0,-4 1 0 16,-6 6 0-16,0 0 0 0,0 0 0 0,0 0 128 0,0 0 0 0,0 0 0 15,0 0-128-15,0 0 192 16,0 0-192-16,-5 14 192 0,0 0-192 0,-1 1 192 0,1-2-192 0,1-3 192 16,2 1-192-16,2-11 128 0,0 11-128 0,0-11 128 15,4 13-128-15,0-2 160 0,-4-11-160 0,0 0 160 0,9 10-32 0,0-3-128 16,-9-7 192-16,11 4-64 0,0 0-128 0,1-2 0 16,-1-2 0-16,1 0 0 0,0-1 0 0,0 0 0 15,-1-1 0-15,2 0-176 0,0-2 32 0,0-1 0 16,0-1 0-16,1 0 0 0,0-1 0 0,-1 1 0 15,-1-1 0-15,-1-2 0 0,1-1 144 0,-1-1-192 16,-4 1 192-16,2 1-192 16,-1 0 192-16,-1 2-160 0,-7 7 160 0,0 0-160 0,0 0 160 0,0 0 0 15,0 0 160-15,0 0-160 0,0 0 224 0,9 13-48 16,-1-1-16-16,-3 0 0 0,-5-12-16 16,6 13 0-16,2-2 0 0,0 0 0 0,-8-11-144 0,12 10 0 15,-2-3 144-15,1-1-144 0,0 1 144 0,1-5-144 16,0 2 192-16,0-4-192 0,-1 0 144 0,2 0-144 15,-1 2 0-15,0-4 144 0,0 0-144 0,-1-1 0 16,2-1 0-16,0 0 0 0,0-1 144 0,1 0 0 0,-3-3 0 16,0 0 0-16,-2-1-144 0,0-1-144 15,-1-1 144-15,-2 2-208 0,-6 9 208 0,4-12 0 0,-4-1 0 0,-1 0 0 16,-3 0 0-16,-1 0 0 0,-2 3-160 0,-1-2 160 16,-5 4 0-16,-1 2-144 0,-2-1 144 0,-1 2 0 15,-1 0-192-15,0 5 192 0,-2 0-192 0,1 4 192 16,-2 1-176-16,0 1 176 0,3 4-160 0,1 1 160 15,-1 2 0-15,2 2 0 16,3-2 0-16,3 0 0 0,0 0 0 0,4 0 0 0,2-3 0 0,4-10 0 16,0 11 0-16,0-11 0 0,0 0 0 0,0 0 0 15,10 9-224-15,3-3 48 0,3-2 16 16,1-1 0-16,1-2-64 0,4-2-16 16,1-2 0-16,1 2 0 0,4-2-48 0,0-3-16 15,4-1 0-15,0 2 0 0,2-1 96 0,-1-2 16 0,-2 0 0 0,-4-1 0 16,-2-7 192-16,-3 3 0 0,1 1 0 0,-4 5-144 15,-1 0 304-15,-1 3 64 0,-1 3 16 0,-2-2 0 0,-2 3 160 0,0 3 48 16,-2 2 0-16,-1 2 0 0,-2 0-64 0,-1 4 0 16,0 1 0-16,-2 1 0 0,-2-2-96 0,-1 2-32 15,-2 0 0-15,1 0 0 0,0 2-112 0,-1-2-16 16,-2 0-128-16,2-1 192 0,1-2-192 0,0-10 176 16,-1 10-176-16,1-10 160 0,0 0-160 0,4 12 128 15,-4-12-128-15,0 0 128 0,0 0-128 0,0 0 0 16,7 3 0-16,2-3 0 0,1-3 0 0,1 2-176 15,1-4 176-15,2-1-192 0,2-1 48 0,1-3 0 16,0 3 0-16,1-4 0 0,2 1 16 0,1-1 0 16,-1 1 0-16,1 1 0 0,1-2-16 0,-3 2 0 15,-1 1 0-15,-2 3 0 0,-3 1 144 0,-2 2 0 16,-3 0 0-16,-8 2 0 0,0 0 192 0,7 6 0 16,-2 0 16-16,0 3 0 0,-1 2 32 0,0-1 0 15,0 2 0-15,0-2 0 0,1 3-240 0,2-2 128 16,0-1-128-16,4 1 0 0,-1-4 0 0,2 4 0 0,0-5 0 0,-1-2-160 15,1 0-176-15,1 0-48 0,2-1 0 16,5-2 0 0,-1-1-384-16,-9 1-64 0,-1-2-32 0,-1-2-9984 0,-8 3-2000 0</inkml:trace>
  <inkml:trace contextRef="#ctx0" brushRef="#br0" timeOffset="-142073.8">23653 12145 21183 0,'0'0'1888'0,"0"0"-1504"0,0 0-384 0,0 0 0 0,0 0 2176 0,0 0 384 16,-9 6 64-16,9-6 0 0,-5 13-1344 16,5-13-288-16,-3 17-48 0,2-4-16 0,1 0-288 0,1 0-64 15,-1-13-16-15,2 15 0 0,-1-1-384 0,0 0-176 16,-1 1 160-16,-1-2-160 15,-3-4-256-15,-2-1-128 0,-2 1-48 0,-4-3 0 16,-2-2-2128-16,-3-1-416 0,-11-1-96 0,2-2 0 0</inkml:trace>
  <inkml:trace contextRef="#ctx0" brushRef="#br0" timeOffset="-141911.79">22990 12145 13823 0,'-13'-13'608'0,"4"6"128"0,-3 1-592 0,-1-1-144 0,-2 1 0 0,-1 2 0 15,-1-2 5104-15,-3 3 976 0,-3-3 208 0,-4 1 48 16,0 3-4304-16,-5-2-864 0,-6 1-160 0,0 2-48 16,-3 1-432-16,0 1-80 15,-4 2-32-15,18 1 0 0,1 1-272 0,1-1-144 0,3 0 160 0,-3 2-160 32,10 3-1392-32,8-1-368 0,10 4-80 0</inkml:trace>
  <inkml:trace contextRef="#ctx0" brushRef="#br0" timeOffset="-139719.83">25202 12206 24879 0,'0'0'2208'0,"0"0"-1760"0,0 0-448 0,0 0 0 0,0 0 1216 0,0 0 176 15,0 0 16-15,-9 12 16 0,-3 1-1168 0,-1-2-256 16,-2 1 0-16,-2 3 0 0,-3 4 192 0,2 3 128 16,0-2 0-16,1 6 16 0,1-1 288 0,2 1 48 15,-1 0 16-15,4-1 0 0,-1-5-144 0,3 1-32 16,1-2 0-16,4-1 0 0,1-4-160 0,3 2-32 16,4-3-16-16,2 1 0 0,-1-2-96 0,3 0-16 15,3-1 0-15,1-1 0 0,-2-3-192 0,3 0-160 16,2-1 32-16,-1-3 0 15,2 1-608-15,-1-1-112 0,1-1-32 0,0 1-9456 16,-1-3-1888-16</inkml:trace>
  <inkml:trace contextRef="#ctx0" brushRef="#br0" timeOffset="-139200.83">25549 12654 19343 0,'0'0'848'0,"0"0"192"0,-4-10-832 0,1 2-208 16,3 8 0-16,-2-8 0 0,1 2 3760 0,1 6 704 15,1-7 144-15,1 1 16 0,2-1-3152 0,3 2-624 16,-1-3-128-16,5 2-16 0,1-3-336 0,1 0-64 0,1-1-16 0,2 1 0 15,1-1-160-15,-2-1-128 0,1 0 144 0,1-1-144 16,0 0 128-16,-2 2-128 16,0-1 0-16,-2 0 144 0,-2 1-144 0,0 4 0 15,-5-1 0-15,-6 7 0 0,0 0 0 0,0 0 0 0,0 0 0 0,0 0 0 16,0 0-128-16,-7 10-64 0,-4 3-16 0,-2 2 0 16,-1 5 208-16,1-1-192 0,0 0 192 0,2-1-192 15,2 0 192-15,3 0 0 0,2-1 0 0,4-2-144 0,0-15 144 16,6 13-160-16,1-3 160 0,2-3-160 15,3-2-320-15,1-3-64 0,-2 2-16 16,2-4 0 0,2-4-1936-16,0 2-400 0,1-3-80 0</inkml:trace>
  <inkml:trace contextRef="#ctx0" brushRef="#br0" timeOffset="-139042.83">25846 12183 28559 0,'0'0'2544'0,"0"0"-2032"15,0 0-512-15,0 0 0 0,0 0 832 0,9 9 64 16,-1-2 0-16,-1 4 16 0,-1-1-912 0,1 2-272 16,-1 2-16-16,1 3 0 0,1 3-32 0,-2 1-16 15,1 1 0-15,-1 1-13040 0</inkml:trace>
  <inkml:trace contextRef="#ctx0" brushRef="#br0" timeOffset="-138871.4">26046 12634 32479 0,'0'0'1440'0,"0"0"288"0,0 0-1376 0,0 0-352 0,-4 13 0 0,4-13 0 15,-7 14 448-15,2 0 0 16,1-1 16-16,4-13 0 0,-4 13 0 0,0-1 0 0,4-12 0 0,-1 12 0 16,1-12-336-16,1 13-128 0,-1-13 0 0,3 9 144 15,-3-9-416-15,0 0-96 0,8 7-16 0,0-1-10048 16,1-3-2000-16</inkml:trace>
  <inkml:trace contextRef="#ctx0" brushRef="#br0" timeOffset="-138485.72">26297 12641 23375 0,'0'0'1024'0,"0"0"240"0,0 0-1008 0,11 0-256 0,-11 0 0 0,13 0 0 0,-2-1 1488 16,0-1 256-16,-1-4 48 0,2 0 16 0,1-1-400 15,3 1-64-15,-1-2-32 0,2 1 0 0,0 1-672 0,0-1-144 16,0 1-32-16,-1-1 0 0,-2-3-464 0,-1 2 128 16,0 3-128-16,-2-2 0 0,-11 7 0 0,8-10 0 15,-2 1 0-15,-6 9 0 0,0 0 0 0,0 0-192 0,-3-11 48 0,-3 0 0 16,-5 3-192-16,0 4-48 15,-4 1 0-15,-2 5 0 0,-3 3 176 0,-1 1 16 16,0-2 16-16,-4-1 0 0,-4-1 176 0,2 2 0 0,1 4 0 0,2 4 0 16,5 1 128-16,3 4 48 0,6-3 16 0,3 3 0 15,3 0-192-15,4-1 192 0,4 1-192 0,5-2 192 16,3-2-48-16,3 0 0 0,-1-1 0 0,5-3 0 16,2 0-16-16,4 1 0 0,1-3 0 0,0-3 0 15,-1 0-432-15,-3-1-80 16,0-1-32-16,-1 1 0 15,-1-2-2560-15,-2 1-512 0</inkml:trace>
  <inkml:trace contextRef="#ctx0" brushRef="#br0" timeOffset="-138293.72">26673 12761 19343 0,'0'0'848'0,"0"0"192"0,0 0-832 0,0 0-208 15,0 0 0-15,0 0 0 0,0 0 3520 0,0 0 672 16,0 0 128-16,0 0 32 0,0 0-3152 0,0 0-624 15,0 0-128-15,0 0-32 0,0 0 16 0,0 0 0 16,0 0 0-16,0 0 0 0,0 0-432 0,10 11 128 16,-2-1-128-16,-1-2 0 15,-7-8-320-15,7 8-160 0,-7-8-32 0,12 6 0 16,-4-2-2592-16,1-1-528 0</inkml:trace>
  <inkml:trace contextRef="#ctx0" brushRef="#br0" timeOffset="-138144.72">27043 12836 31327 0,'0'0'688'0,"0"0"144"0,1 11 16 0,-1 0 48 0,0-11-720 0,-2 14-176 15,-2 1 0-15,-4 3 0 0,-2 0 704 0,-3 2 96 16,-2 0 32-16,0 4 0 0,-2 2-288 0,-4-1-48 16,-3-3-16-16,-2-1 0 15,-5 0-2272-15,0 0-448 0,1-1-80 0</inkml:trace>
  <inkml:trace contextRef="#ctx0" brushRef="#br0" timeOffset="-135828.66">28189 12724 11055 0,'-10'-25'976'0,"8"10"-784"0,1 2-192 0,-2 0 0 16,1-2 3120-16,-2 0 576 0,-1 2 112 0,-1-1 32 15,0 4-2096-15,-1-1-400 0,1-1-96 0,-2 3-16 0,0 3 112 0,8 6 32 16,-10-4 0-16,-1-3 0 0,-2-3-704 0,-1 5-144 15,0 3-16-15,-2 4-16 0,-1 2-240 0,-3 3-32 16,0 4-16-16,-3 3 0 0,1 2-208 0,0-1 0 16,-1 6 0-16,3-4 0 0,4-1 128 0,3 1-128 15,3-3 0-15,3 2 0 16,4 0 0-16,1-2 0 0,2-14 0 0,3 13 0 0,2-1 144 0,-5-12-144 16,12 10 128-16,2-2-128 15,3-2 0-15,1-3-224 0,2-2 32 0,1-1 0 0,2-1 0 0,2-2 0 16,0-2 0-16,-2-1 0 0,-2-1 16 0,-1-2 16 15,-3 0 0-15,-2-3 0 0,0-1-16 0,-4-1 0 16,0-1 0-16,-3 4 0 0,-2 3 0 0,-6 8 0 16,4-13 0-16,-4 13 0 0,3-9 176 0,-3 9 0 15,0 0 0-15,0 0 128 0,0 0 96 0,0 0 32 16,0 0 0-16,-8 5 0 0,8-5-128 0,-8 12 0 16,1-1-128-16,2 4 192 0,1-2-64 0,2 0 0 15,2 0-128-15,0-13 192 0,2 13-64 0,4-4 0 16,-6-9-128-16,7 10 192 0,0-2-192 0,1 1 0 0,0 2 0 0,-1-2 0 31,1-3-352-31,0 0-160 0,0 0-48 0,0-1-9872 16,1-2-1968-16</inkml:trace>
  <inkml:trace contextRef="#ctx0" brushRef="#br0" timeOffset="-134149.65">28924 12613 911 0,'13'-4'0'0,"2"0"0"15,-1 0 0-15,0 1 0 0,-2-1 4688 0,0 1 864 16,0 0 160-16,1 0 48 0,-3 1-3328 0,-10 2-640 16,0 0-144-16,0 0-32 0,9-4 64 0,-9 4 16 15,0 0 0-15,0 0 0 0,1-9-720 0,-1 9-144 16,0 0-16-16,0 0-16 0,-9-2-448 0,-2 2-96 15,-5 0 0-15,-1 4-16 0,-3 0-112 0,1 1 0 16,1 1-128-16,-2-1 192 0,3 3-192 0,3 1 0 16,1-1 0-16,2 1 0 0,3 0 0 0,8-9 0 15,0 0 0-15,-3 10 0 0,3-10 0 0,0 13 0 0,0-13 0 0,0 0 0 16,6 13 0-16,2-3 0 0,1-3 0 0,1 1 0 16,1 0-128-16,-1-1 128 15,-1 0-192-15,-1 1 192 0,-8-8-208 0,8 12 64 16,-4-2 16-16,-1 1 0 0,-5 0-144 0,-2 0-32 15,-2-3 0-15,-3 1 0 0,-2-1 176 0,-2 0 128 16,-1 2-192-16,0-2 192 0,-1 0 0 0,1-1 0 0,1 0 0 0,1-1 0 16,4 1 0-16,2-2 0 0,6-5 0 0,0 0 0 15,0 0-256-15,0 0 64 0,0 0 16 0,0 0 0 16,0 0 176-16,5-12 256 0,3 1-64 0,4-2-16 16,2-3-2288-16,3 0-448 0,1-1-80 0,3 2-32 15,0-3-288-15,2-2-64 0,2-1-16 0,2-1 0 16,2 0 880-16,0 1 176 0,-4-1 48 0,-2 0 0 15,1 1 1040-15,-1-1 224 0,-1-2 32 0,-1 3 16 0,-4-1 2544 0,0 3 512 16,-1 0 112-16,-2 4 16 0,-1 0-272 0,-1 5-48 16,-2 2-16-16,-10 8 0 15,0 0-272-15,0 0-48 0,8-5-16 0,-8 5 0 0,0 0-896 0,6 17-176 16,-3 1-48-16,-3 2 0 0,-3 3-112 0,0 2-16 16,-4-2-16-16,-1 3 0 0,-1 0-128 0,0-1-32 15,-1 1 0-15,0 0 0 16,-1-1-256-16,2 0-48 0,1-6-16 0,1 0 0 0,2-4-144 15,1-2 128-15,0-3-128 0,4-10 128 0,-4 10-128 0,4-10 192 16,0 0-192-16,0 0 192 0,0 0-192 0,0 0 160 16,0 0-160-16,0 0 160 0,0 0-160 0,0 0 0 15,0 0 0-15,0 0 0 0,0 0 0 0,0 0 0 0,9-9 0 0,0 1 0 16,-1 1 0-16,0 1-176 16,-8 6 48-16,8-7 0 0,-8 7-16 0,8-6 0 0,-2 1 0 0,-6 5 0 15,0 0 144-15,0 0-128 16,0 0 128-16,0 0-128 0,0 0 128 0,0 0 0 0,0 0 0 0,7 11-128 15,-7-11 128-15,6 13 128 0,0-1-128 0,-1-1 176 16,-5-11-176-16,6 14 192 16,1-1-192-16,1-1 192 0,-2-3-192 0,2-1 160 0,1 0-160 0,-2-3 160 15,0 0-160-15,1-1 0 0,1-2 0 0,0 1 0 16,2 0-192-16,-1 2 192 0,2-5-192 0,0 1 192 16,0-1-192-16,1 0 192 15,1 2-160-15,0-5 160 0,-1-1-128 0,2 0 128 16,-1-2 0-16,0-2-144 0,1 0 144 0,-2-2 0 0,-2 0 0 15,1 1 0-15,-1 1 0 0,-4 2 0 0,-3-3 0 0,0 4 0 16,-4 5 0-16,0 0 0 0,0 0 0 0,0 0 0 16,0 0 0-16,0 0 144 0,0 0-144 0,-1 7 0 15,0 4 192-15,-1-1-192 0,1 1 192 0,1 0-192 0,0-3 192 16,1 1-192-16,2 0 192 0,0 2-192 0,-1-5 192 0,2 4-192 16,-4-10 192-16,7 6-192 0,-7-6 192 0,7 5-64 15,1-1 0-15,0-1-128 0,-8-3 176 0,9 1-176 16,0-1 160-16,0 0-160 0,-1 0 128 0,0-1-128 15,-1-3 0-15,-1 1 0 0,1 2 0 0,-7 1 0 16,6-5 0-16,-1-2 0 0,-1-1-224 0,2-1 64 16,-5-1 16-16,-1-7 0 0,-1-4-96 0,-2 9-16 15,0-1 0-15,-2-4 0 0,-1 4 32 0,0 7 0 16,0-1 0-16,-2 2 0 0,0 1 224 0,0 2 0 16,-1-1 0-16,0 3-144 0,0 0 144 0,0 1 0 15,0 2 0-15,0 1 0 0,-1 0 0 0,3 2 0 16,0 1 0-16,2 1 0 0,0-1 0 0,1 1 0 15,1 1 0-15,2 0 0 0,0-2 0 0,1-1 0 16,0-6 0-16,0 0 0 0,0 0 0 0,0 0-160 16,5 6 160-16,1-2 0 0,1-4-128 0,-1 0 128 0,-6 0 0 0,9-2 0 15,1 0-224-15,0-2 64 0,0 0 16 0,5-5 0 32,-3 1-288-32,-5 1-48 0,1-3-16 0,4-2 0 0,-2 2 144 0,-2 3 32 0,-1 1 0 0,-1 1 0 15,1-1 320-15,-1 2-144 0,-1-1 144 0,1 1 0 16,-6 4 0-16,5-4 0 0,0-1 0 0,-5 5 144 15,7-5 48-15,-1 1 16 0,2 0 0 0,1 0 0 16,0-1 192-16,3 2 48 0,1-2 0 0,1 1 0 16,1 0-448-16,0-1 0 0,0 3 128 0,-1-1-128 15,0 0 0-15,-1 2 0 0,0-2-160 0,-1 3 160 0,0 0 0 0,-2 0 0 16,1 2 0-16,-1-1 0 0,1-1 0 0,-2 1 0 16,-1 2 0-16,-1 0 0 15,-7-3 0-15,0 0 0 0,7 5 0 0,-7-5 0 0,4 10 288 0,-3 2-48 16,-2-2-16-16,-2 3 0 0,-2-2 64 0,-2-1 16 15,0 3 0-15,-1 0 0 0,-1 2-48 0,1-1-16 16,1 0 0-16,1-1 0 0,1 2-96 0,2-4-16 16,2 1 0-16,1 0 0 0,0-3 16 0,2 1 0 15,4-4 0-15,0 2 0 0,3-3-144 0,3 1 0 0,1 3 0 0,4-2-176 32,2-1-272-32,2-2-64 0,0 0-16 0,3-4 0 15,-1-1-352-15,8-6-64 0,-6 0-16 0,-9 1 0 16,-2-4-208-16,0-2-48 0,0 0-16 0,-1-6 0 15,0 0-16-15,6-11 0 0,-1 2 0 0,-1 1 0 16,-1-2 384-16,1 2 80 0,1-4 16 0,-6 10 0 0,1-1 448 0,8-9 80 0,0 4 32 0,-8 13 0 16,0 1 720-16,5-5 160 0,-4 4 32 0,-6 8 0 15,-1 1 560-15,-7 4 112 0,0 0 32 0,0 0 0 16,0 0-224-16,0 0-32 16,-8 9-16-16,-3 3 0 0,-3 3-400 0,0 2-80 15,-2 5-16-15,0-1 0 0,0 4-32 0,1 0-16 16,2 2 0-16,1 1 0 0,3-1-208 0,1-1-64 15,3 0 0-15,1-1 0 0,3-2-320 0,1-1-240 0,0-5 48 0,1 3 0 16,2-2-112-16,1-2-16 0,0-3 0 0,1-3 0 16,0-1-64-16,3-2 0 0,0-3-16 0,-8-4 0 15,0 0-656-15,0 0-128 0,0 0-32 16,0 0 0-16,0 0-1472 0,4-16-288 0,-7-7-64 0,-5 1-16 0</inkml:trace>
  <inkml:trace contextRef="#ctx0" brushRef="#br0" timeOffset="-133985.65">30193 12609 26031 0,'-12'-8'1152'0,"12"8"240"0,0 0-1120 0,0 0-272 16,-6-4 0-16,6 4 0 0,0 0 1280 0,0 0 208 16,2-8 48-16,3 4 0 0,3 0-160 0,4 2-32 15,4-3 0-15,1 3 0 0,2 0-704 0,2-1-160 16,1 3-32-16,3 1 0 0,1 1-272 0,3-2-176 16,-1 2 192-16,2 1-192 0,0 2 0 0,12 3-352 15,-6-2 48-15,-15 1 16 16,-1-2-2208-16,-2 0-432 0,-2 1-80 0,3 1-32 0</inkml:trace>
  <inkml:trace contextRef="#ctx0" brushRef="#br0" timeOffset="-133198.68">30490 12880 27471 0,'0'0'592'0,"0"0"128"0,0 0 32 0,3 12 32 0,4-4-624 0,1-3-160 0,1-1 0 0,2-2 0 15,1 1 784-15,1-2 128 0,2-2 32 0,2 0 0 16,0-3-352-16,1 0-64 0,2 0-16 0,-2 0 0 0,-1-1-112 0,0 1-16 15,-1 0-16-15,5-4 0 0,-3 0-112 0,-8 2-32 16,-1-1 0-16,2-4 0 16,-3-1-224-16,-4 4 128 0,-2-2-128 0,1-4 0 0,-2 3 0 0,-2 3 0 15,-2-1 0-15,-2 1 0 0,-3 4-160 0,2 3 160 16,-3-1-128-16,-2 4 128 0,-1 0-240 0,-1 2 48 16,-1 0 0-16,-2 4 0 15,-2 1 192-15,1 2 0 0,0 3 0 0,2 2 160 0,0 2-32 16,3-1-128-16,3 0 192 0,3-2-64 0,2 1-128 0,1-2 0 15,3-1 0-15,3-1 128 0,2-1-128 0,3-1 0 16,2-2 144-16,7 6-144 0,0 2 0 0,-4-8-128 16,3-3 0-16,7 1 0 0,-2-4 0 0,-6-1 0 15,-1-4 0-15,7 1 0 0,-3-3-176 0,-1-2-16 16,0-2-16-16,-5 2 0 0,2-2 80 0,-1-1 0 16,0-3 16-16,1 0 0 15,2-4-272-15,0-1-48 0,-1-2-16 0,1 2 0 0,0-1 400 0,-1 0 176 16,-2 2-160-16,2 0 160 0,-2 4 272 0,0 0 160 15,0 4 16-15,-1 1 16 0,-3-1 336 0,-2 4 64 0,0 1 16 0,0 4 0 16,-7 0-432-16,7 2-96 0,-7-2-16 0,8 7 0 16,0 1-192-16,-1-1-144 0,-2 4 192 0,1-3-192 15,-1 1 208-15,1 1-64 0,-2-1-16 0,0 1 0 16,-1-3 32-16,0 3 0 0,-3 0 0 0,-3-2 0 16,-2 1-32-16,-1-1 0 0,-3 0 0 15,-3 2 0-15,-3 3-128 0,-3-1 0 0,-3-1 0 16,-1 0 0-1,0-1-400-15,1-1-112 0,3-2-32 0,2-1 0 16,3 1-160-16,3-2-16 0,2-1-16 0,4 1 0 0,4-5 736 0,0 0 0 0,0 0 160 0,0 0-32 16,0 0 80-16,8 3 16 0,1-2 0 0,4 1 0 0,3-2 160 0,2 1 48 15,3 1 0-15,4-2 0 0,3 3-432 0,4-3 0 16,0-1 0-16,1-1 0 16,-1-1-288-16,0-4-144 0,-2-2-16 0,-3-2-16 15,-1-2 0-15,-1-4 0 0,-3 1 0 0,-1-3 0 0,-2 0 304 0,1-2 160 16,-2-3-160-16,0 1 160 0,1-2 0 0,-1 0 0 15,0-1 0-15,-1 2 0 0,-1 1 0 0,-2 4 208 16,-1 2-32-16,-4 4-16 0,-2 2 576 0,-3 2 112 16,-3 5 32-16,-1 4 0 0,-4-2-304 0,-2 6-64 15,-6 4-16-15,-1 3 0 0,-1 1-288 0,-2 4-48 16,-1 2-16-16,1 0 0 0,2 2 16 0,1 2 0 16,2 0 0-16,4 1 0 0,0 1-160 0,3-3 0 0,3 0 144 0,1 0-144 15,1-3 0-15,3 0-320 16,0 0 64-16,1-2 16 15,0-2-288-15,1-2-64 0,-2-4-16 0,0-2 0 16,-3 1-1376-16,-1-7-256 0,0 0-64 0,0 0-11264 0</inkml:trace>
  <inkml:trace contextRef="#ctx0" brushRef="#br0" timeOffset="-133059.68">31165 12653 31903 0,'0'0'1408'0,"0"0"304"0,0 0-1376 0,4-6-336 0,3-1 0 0,3 1 0 16,5 2 1088-16,4 2 128 0,3 0 48 0,6 0 0 15,2 4-448-15,5 2-96 0,4 1-16 0,5 3 0 16,5 1-400-16,3-1-96 0,4 3-16 0,1 2 0 16,0 4-624-16,-4-2-128 0,-21-4-16 0,1 0-16480 15</inkml:trace>
  <inkml:trace contextRef="#ctx0" brushRef="#br0" timeOffset="-131180.39">1851 13385 5519 0,'0'0'240'0,"0"0"64"0,0 0-304 0,0 0 0 0,-8 3 0 0,1 3 0 16,-4-2 5984-16,1 2 1136 0,-2 6 240 0,-6 13 32 15,0-2-5312-15,-2 7-1056 0,-1 4-224 0,3 4-32 0,0 0-192 16,-2 2-48-16,-1-1 0 0,2 3 0 0,-1 1-336 0,3-1-64 15,0 1 0-15,4-4-128 0,3-5 144 0,2-6-144 16,1-4 0-16,2-5 144 0,0-3 32 0,1-2 0 16,1-5 0-16,3-9 0 0,-5 10 80 0,5-10 0 15,0 0 16-15,0 0 0 0,0 0-64 0,0 0-16 16,0 0 0-16,5-11 0 0,1-2-192 0,1-3 0 16,3-2 0-16,3-1 0 0,2-2-320 0,1-4 0 15,0-2 0-15,-2-3 0 0,-2-2 32 16,-1 2 0-16,0-2 0 0,1-2 0 0,-2-1 96 0,0 2 32 15,0 0 0-15,1 0 0 0,4-4 160 0,-2 4 0 0,-2 5 0 16,5 2-128-16,2 2 128 0,-1 3 0 16,0 4 0-16,0 4 0 0,1 3 144 0,1 1-144 15,-1 4 192-15,-1 2-192 0,1 2 224 0,-1 3-64 16,-1 4-16-16,-2 1 0 0,-2 5-16 0,-2 0 0 16,1 1 0-16,-4 0 0 0,-3 1-128 0,-2 1 0 15,-5-1 0-15,-2 0 128 0,-4 2-128 0,-3 1 160 16,-4 1-160-16,-1 2 160 0,-3-3-160 0,-3 2 160 15,-1 1-160-15,-1-1 160 0,1 0-160 0,1-4 0 16,-2-3 0-16,6-2 128 0,7-2-128 0,1-1 0 0,1-5 0 0,10-2 0 16,0 0-512-16,0 0 32 0,0 0 0 0,0 0 0 15,0 0-3216-15,12-9-640 0</inkml:trace>
  <inkml:trace contextRef="#ctx0" brushRef="#br0" timeOffset="-130629.38">2438 13527 4607 0,'0'0'400'0,"0"0"-400"16,6-7 0-16,-6 7 0 0,7-6 4640 0,1-4 848 15,0 3 160-15,-8 7 48 0,0 0-3568 0,0 0-704 16,0 0-144-16,0 0-16 0,0 0-32 0,0 0 0 16,0-7 0-16,0 7 0 0,0 0-752 0,-7-5-160 15,-2-3-16-15,1 4-16 0,0 2-96 0,2-2-32 16,-1 4 0-16,-1-2 0 0,-1 4 224 0,0 2 32 15,-1-2 16-15,-2 3 0 0,0 2-208 0,1-1-32 16,-5 5-16-16,3 1 0 0,0 1-176 0,0-3 128 16,0 3-128-16,1 1 128 0,2 1-128 0,1-1 0 15,-1-1 0-15,1 2 0 0,3 0 0 0,1-4 0 0,5-11 0 0,-4 13 128 16,1-3-128-16,3-10 0 0,0 12 0 0,0-12 0 16,0 0 0-16,0 0 0 0,5 10 0 0,-5-10 0 15,0 0-272-15,11 7 16 0,-1-2 0 0,-10-5 0 16,11 0-96-16,-1-1-16 0,0-2 0 0,-10 3 0 15,11-6 96-15,-1 0 16 0,-1 0 0 0,2-2 0 32,-3-1-192-32,-1 0-48 0,0 2 0 0,-1-2 0 0,-6 9 64 0,7-8 16 0,-7 8 0 0,0 0 0 15,8-9 272-15,-8 9 144 0,0 0-160 0,0 0 160 16,0 0 0-16,0 0 240 0,0 0-32 0,0 0 0 16,0 0 48-16,0 0 16 0,0 0 0 0,0 0 0 15,1 16-96-15,2-2-32 0,-2-2 0 0,-1-12 0 16,3 14-16-16,-3-14 0 0,5 11 0 0,-5-11 0 15,6 9-128-15,-6-9 192 0,0 0-192 0,12 6 192 0,-12-6-64 16,12 4 0-16,-12-4 0 0,12 0 0 0,-2 0-128 0,0-5 0 16,-10 5 144-16,13-3-144 0,-1-2 0 0,0-1 0 15,-2-1 0-15,1 1 0 0,-2-1-240 0,0 2-64 16,0-3-16-16,-9 8 0 16,0 0-784-16,5-10-176 0,2 0-16 0,-7 10-16 15,6-7-1936-15,-6 7-384 0,0 0-80 0,0 0 0 0</inkml:trace>
  <inkml:trace contextRef="#ctx0" brushRef="#br0" timeOffset="-129511.35">2913 13300 1839 0,'0'0'0'0,"0"0"160"0,0 0-160 0,0 0 0 0,0 0 0 0,0 0 0 16,0 0 4992-16,0 0 960 0,0 0 192 0,0 0 32 15,-8 5-4000-15,1 3-784 0,-1 4-176 0,2-5-16 0,-2 0-304 0,-2 6-64 16,-5 4-16-16,2 5 0 0,1 3-176 0,-2 4-48 16,-3 3 0-16,0 2 0 0,0 0-208 0,0 0-64 15,-1-2 0-15,4 0 0 0,2-6-128 0,5-3-16 16,5-3-16-16,2-5 0 0,1 0 208 0,3-2 32 16,1-3 16-16,-5-10 0 0,0 0-160 0,12 7-16 15,-2-3-16-15,2-3 0 0,0-2-224 0,2-2-192 16,2-1 48-16,3-4 0 0,0-1-208 0,-1-3-32 15,2 3-16-15,0-4 0 16,1-4-432-16,0 2-64 0,1-5-32 0,0 3 0 16,1-1-96-16,0-2-32 0,1-3 0 0,0-1 0 15,1 1-208-15,0-3-32 0,-3-3-16 0,1-1 0 16,1 0 624-16,-3 2 128 0,-4 0 32 0,-4 5 0 0,-4 3 784 0,0 3 176 16,-1 4 16-16,-3 4 16 0,-5 9 816 0,0 0 176 15,7-9 16-15,-7 9 16 0,-6-4-160 0,6 4-48 16,0 0 0-16,0 0 0 0,-7 10-576 0,-1 4-128 0,0 5-32 0,-3 1 0 15,0 4-176-15,-2 4-48 0,-3-1 0 0,0 3 0 16,1 0 128-16,-1 0 0 0,-2 0 16 0,0-1 0 16,-1-2-112-16,2-2-32 0,4-4 0 0,3 0 0 15,1-2-80-15,4-6-32 0,1-1 0 0,4-12 0 16,0 0 16-16,0 0 0 0,0 0 0 0,0 0 0 0,0 0-224 0,0 0 0 16,9 6 0-16,-9-6 0 15,12-3-464-15,2-3 16 0,3 0 0 0,0-3 0 16,0-3-32-16,1 2 0 0,2 0 0 0,-2 0 0 0,-5 0 96 0,-3 2 0 15,-3 0 16-15,-7 8 0 0,9-5 368 0,-9 5-144 16,0 0 144-16,12 4 0 16,-12-4 128-16,10 7 144 0,-2 5 32 0,1 1 0 0,1-1-112 15,1 0-32-15,-2-2 0 0,1 1 0 16,1-2-160-16,-1-3 0 0,1-3 0 0,0 1 0 16,1-3-512-16,-3 0-96 0,-9-1-16 0,0 0-10112 15,0 0-2016-15</inkml:trace>
  <inkml:trace contextRef="#ctx0" brushRef="#br0" timeOffset="-129330.36">2604 13514 27647 0,'-21'-7'2448'0,"12"4"-1952"16,3 0-496-16,4-1 0 0,-2-5 1520 0,4 1 208 15,6 5 32-15,6-2 16 0,1 1-992 0,14 0-192 16,3-1-32-16,3 1-16 0,1 0 96 0,5 1 32 15,4 2 0-15,4-1 0 0,1 0-336 0,3 4-64 16,0 0-16-16,4 6 0 16,-1 9-1488-16,-1-5-304 0,-10-8-64 0</inkml:trace>
  <inkml:trace contextRef="#ctx0" brushRef="#br0" timeOffset="-125943.11">3901 13755 30975 0,'0'0'1376'0,"0"0"288"16,0 0-1344-16,0 0-320 0,0 0 0 0,0 0 0 0,0 0-144 0,10 5-112 15,3-4 0-15,3-3-16 0,-2-3 544 0,6-3 112 16,2 0 32-16,13-8 0 0,2 1 48 0,0-2 16 16,1 0 0-16,1-3 0 15,2-1-256-15,-3 0-48 0,-3-1-16 0,-10 9 0 16,1-4-160-16,-2-1-144 0,1-3 144 0,-3-1-208 0,0-3 208 0,-1 2-192 15,-1-3 192-15,-2 0-192 0,-2 0 192 0,-2-1-176 16,-3 4 176-16,-4 2-160 0,-1 2 160 0,-3 2 0 16,-1 4 0-16,-2 0 128 0,-3 3 208 0,-1 5 48 15,-2 3 16-15,-3 2 0 0,-3 1-240 0,-1 7-160 16,-3 6 192-16,-3 3-192 0,-1 4 176 0,1 6-176 16,-1 6 160-16,-2 3-160 0,-3 5 176 0,-1 3-176 15,-1 3 192-15,-1 5-192 0,0-1 224 0,-1 8-64 16,0-2-16-16,4 2 0 0,3-3-16 0,5-4 0 15,3-5 0-15,4-3 0 0,2-5-128 0,2-2 192 16,5-9-192-16,1 10 192 0,3-8-192 0,1-6 192 16,2-10-192-16,1-2 192 0,-7-12-192 0,0 0 0 0,0 0 0 0,11 2 128 15,-11-2-128-15,14-2-176 0,-1-5 48 0,0-2 0 16,-2-1 128-16,4-3 0 0,-2 0 0 0,-3-2 0 16,-3 0-368-16,-2-4 16 0,0-1 0 0,-2-3 0 31,-2-1-224-31,-1-5-64 0,0-6 0 0,1 0 0 0,1 1 320 0,-2 1 64 0,-2 2 16 0,2 5 0 15,-1 2 240-15,1 2-144 0,3 4 144 0,-1 5-128 16,1 4 320-16,-3 9 64 0,0 0 0 0,-4-9 16 16,-5 1 144-16,4 2 32 15,5 6 0-15,0 0 0 0,0 0-112 0,0 0-16 0,0 0 0 16,0 0 0-16,0 0-320 0,14 12 144 0,-1-3-144 0,-1 2 0 16,-2-1 208-16,2-3-64 0,1-1-16 0,-7-2 0 15,-6-4-128-15,11 5 160 0,-1-3-160 0,1 0 160 0,-2 0 0 0,0-1 0 16,-1-1 0-16,3-3 0 0,0 1 32 15,-11 2 0-15,12-6 0 0,-2 3 0 0,-10 3-192 0,11-6 160 16,-11 6-160-16,10-7 160 0,2 0-160 0,-5-1 0 16,-3-1 0-16,2 1 0 0,1 2 0 0,0-1 0 15,-7 7 0-15,5-9 0 0,-5 9 0 0,5-8 0 16,-5 8 0-16,0 0 0 0,4-9-144 0,-4 9 144 16,6-8 0-16,-6 8 0 0,7-9 0 0,0 3 0 15,-7 6 0-15,10-6 0 0,-1 1 0 0,1 0 0 16,-10 5 0-16,13-5 0 0,-2-2 0 0,2 2 0 15,-1 0 0-15,0 0 0 0,0-1 0 0,1 2 0 16,0 1 0-16,0-4-160 0,-2 3 160 0,1-1 0 16,-1 1 0-16,-11 4 0 0,11-3 0 0,0 2 0 15,-11 1 0-15,0 0 0 0,0 0 0 0,0 0 0 16,0 0 0-16,10 5 0 0,-10-5 0 0,8 9 176 16,-2-1-176-16,-2 1 192 0,-4-9 32 0,3 12 16 0,0-1 0 15,-3-11 0-15,4 10-96 0,1 0-16 0,-5-10 0 0,5 13 0 16,-1-1-128-16,-4-12 0 0,5 9 0 0,-5-9 0 15,5 9 128-15,-5-9 0 0,0 0 0 0,8 12 0 16,-8-12-128-16,0 0 0 0,8 7 0 0,-8-7 0 0,0 0-144 0,0 0 144 16,0 0 0-16,8 6 0 15,-8-6-240-15,0 0 64 0,0 0 16 0,0 0 0 0,0 0-16 16,0 0 0-16,1 9 0 0,-1-1 0 0,0-8-16 0,-5 9 0 16,-4-1 0-16,-2 1 0 0,0-2 192 0,0 1-192 15,2-2 192-15,0 3-192 16,-2-2 192-16,2-1 0 0,-1 2 0 0,5 3 0 15,1 0 0-15,2-2 0 0,1 3 0 0,2 1 0 0,3 0 0 0,3-1 0 16,2-2 0-16,3 1 0 0,1-1 0 0,1 3 192 16,0-5-32-16,5 0-16 15,-2-3 0-15,1-2 0 0,1-2 0 0,1 0 0 0,-2-1-144 0,1-2 0 16,-4-2 144-16,3-3-144 0,3-2 0 0,-1 0 0 16,-2-1 0-16,0-1 128 0,1 1-128 0,-2-3 144 15,1 0-144-15,0 0 160 0,-1-2-160 0,-3 2 0 16,-1 2 0-16,-1-3 0 0,-1 4 128 0,-2 2-128 15,-3-2 0-15,-1 3 128 0,-5 7-128 0,0 0 0 0,0 0 0 0,0 0 0 16,0 0 128-16,0 0-128 16,0 0 128-16,0 0-128 0,0 0 160 0,0 0-160 15,0 0 192-15,0 0-192 0,0 0 0 0,0 0 0 0,-3 12 0 0,0 0 0 16,0-1 0-16,2 1 0 0,1-12 0 0,1 15 0 16,1-2 0-16,0-2 0 0,-2-11 0 0,7 12 0 15,-1-2 128-15,2-2-128 16,-8-8 0-16,12 6 0 0,-2-1 192 0,2-4-64 15,0 0 0-15,-1-1-128 0,2 0 160 0,0-1-160 0,1 0 128 16,-1-6-128-16,0 1 0 0,0-2 0 0,-2-1 128 0,0-2-128 16,-3 1 0-16,-2 1 0 0,-2-2 144 0,0 4-144 15,-3-3 0-15,-1 1 0 0,-1-2 0 0,0 0 0 16,-1 1-144-16,0-1 0 0,-5 1 0 0,-1 1 0 16,-1-2-16-16,-5 5 0 0,-4 1 0 0,1 1 0 0,0 0 160 15,0 1-192-15,1 2 192 0,-1 1-192 0,-2 4 192 0,4-3-208 16,2 2 80-16,3 2 128 0,1 0-160 0,2 2 160 15,7-7 0-15,0 0-144 0,0 0 144 0,0 0 0 16,0 0-144-16,9 11 144 0,2 0 0 0,1-9-176 16,2 2 176-16,5-2-128 0,5-2-48 0,1-2 0 15,-2-2 0-15,3 2 0 0,0-5-16 0,0 1-16 16,-2-2 0-16,-2 1 0 0,-1 1 64 0,-2 1 16 16,2 1 0-16,-1-2 0 0,-1 1 128 0,0 1 0 15,-4 2 0-15,1 2 0 0,-2 1 0 0,-2 2 176 16,-12-3-16-16,12 6 0 0,-4 1 144 0,-2 2 16 15,-6-9 16-15,4 13 0 0,-1 1 96 0,-2-1 16 16,-2-1 0-16,-1 1 0 0,1 0-192 0,0-1-16 16,-1 0-16-16,1-1 0 0,1-11-224 0,0 11 144 15,0-11-144-15,3 10 128 0,-3-10-128 0,0 0 160 16,6 9-160-16,-6-9 160 0,0 0-160 0,9 7 192 16,-9-7-192-16,11 0 192 0,-11 0-192 0,11-5 0 0,0-2 0 0,-1 0 0 15,1-2 0-15,1 0 0 16,-2-2 0-16,2 0-176 0,-1-1-16 0,4 1-16 15,2-2 0-15,1 2 0 0,-1 2 80 0,-1 1 128 0,-2-1-208 0,0 3 80 16,-1 0 128-16,-2 4-128 0,-11 2 128 0,0 0-128 16,0 0 128-16,10 6 0 0,-3 2 0 15,-2 3 128-15,-1 0 16 0,0 1 16 0,0 0 0 0,-2 1 0 16,-3-4-16-16,1-9 0 0,1 14 0 0,2-3 0 16,-3-11-144-16,5 11 0 0,0-3 144 0,-5-8-144 15,7 8 128-15,-7-8-128 0,9 5 128 0,-9-5-128 16,0 0 0-16,10 3 144 0,-10-3-144 15,13-3 0-15,-2 1 0 0,-1-2 0 0,-2-2 0 16,1 1 0-16,0-1 0 0,2-1 0 0,-1-3-208 0,3 2 80 16,-1 0-48-16,0 2 0 0,-1 2 0 0,2-1 0 15,0-1 32-15,-1 4 0 0,-12 2 0 0,0 0 0 0,12 0 144 0,-2 2 0 16,-10-2 0-16,12 7-128 0,-1 1 128 0,-2-1 224 16,0 3-48-16,1 0-16 0,-1 2 144 0,2-4 16 15,0 1 16-15,3-1 0 0,0-2-96 0,2-1-32 16,0-1 0-16,3 0 0 0,-1-4 32 0,0 0 0 15,-1 0 0-15,-1 0 0 0,-2 0-240 0,2 1 0 0,1 2-144 0,-2 1 144 32,-3 0-2208-32,-4 0-352 0,-8-4-64 0</inkml:trace>
  <inkml:trace contextRef="#ctx0" brushRef="#br0" timeOffset="-123956.72">7357 13807 2751 0,'6'-5'256'0,"1"-2"-256"0,-2-5 0 0,2 2 0 0,-1-2 4992 0,-2 1 944 0,-1-1 192 0,-1 0 32 15,0 2-4016-15,-2-2-800 0,-3 3-176 0,-1 0-16 16,-2-2-48-16,-2 2 0 16,-1 3 0-16,-2 0 0 0,-1 1-192 0,-2 3-32 0,-2 2-16 0,2 2 0 15,-2 1-432-15,2 7-96 0,-2 5-16 0,6-5 0 0,-2 3-64 0,1 3 0 16,-2 1-16-16,0 0 0 0,-1 1-240 0,4-1 176 16,0 0-176-16,3-6 160 0,3 3-160 0,3-3 160 15,1 0-160-15,0-2 160 0,1-3-160 0,-1-6 128 16,4 7-128-16,3-1 128 0,-1 0-128 0,1-4 0 15,0-2 0-15,3-2-176 0,0-2-128 0,2 0-16 16,1-1-16-16,6-3 0 16,0-1-64-16,-1 1-16 0,-1-4 0 0,-4 2 0 0,-3-2 192 0,1 3 32 15,-2-3 16-15,-1 3 0 0,-2 0 176 0,-6 9 0 16,0 0 0-16,0 0 0 0,0 0 272 0,0 0 144 16,0 0 32-16,0 0 0 0,0 0 112 0,8 14 16 0,-1-1 16 0,-1-1 0 15,1 2-160-15,2-1-48 16,1-2 0-16,2 0 0 0,1 0-112 0,1-3-16 15,3-3-16-15,1 0 0 0,1-1-112 0,0 3 0 0,5 2-128 0,-5 1 192 32,-2-2-2608-32,0-2-528 0</inkml:trace>
  <inkml:trace contextRef="#ctx0" brushRef="#br0" timeOffset="-123341.71">8516 13793 2751 0,'17'-11'128'0,"-7"5"16"0,3-2-144 0,0-1 0 16,-1-3 0-16,-2 2 0 0,1 0 4992 0,-1 1 976 16,-2-2 192-16,-4-2 48 0,-8-2-3296 0,3 3-656 0,-2 1-128 15,2 2-16-15,-2 1-576 0,-2 1-96 0,-1-1-32 0,-2 2 0 16,0 1-560-16,-1 1-112 0,-3 1-32 0,0 3 0 16,-3 0-256-16,-4 0-64 0,1 4-16 0,3 3 0 15,0-1-368-15,2 1 0 0,1 3 0 0,2 2 0 16,1 0 0-16,4-1 0 0,1 1 0 0,0 1-192 0,4-13 32 0,1 16 0 15,3-3 0-15,1 1 0 0,1 2 0 0,1-5 0 16,4 4 0-16,-1-2 0 0,-1-1 0 0,0-1 0 16,-1 0 0-16,0 2 0 0,0-3 160 0,-3 1-208 15,-5-11 80-15,3 13 128 0,-3 0-208 0,0 1 80 16,-3 0 128-16,-1 3-208 16,-2 3-80-16,-2-4-16 0,-1-1 0 0,0-4 0 15,0-5-208-15,1 1-32 0,0-2-16 0,8-5 0 16,0 0-112-16,0 0-32 0,0 0 0 0,0 0 0 15,9-11-1264-15,4-3-256 0,3-5-48 0,3-4-10160 16</inkml:trace>
  <inkml:trace contextRef="#ctx0" brushRef="#br0" timeOffset="-123008.38">9022 13468 24879 0,'0'0'2208'0,"0"0"-1760"15,-7 4-448-15,7-4 0 0,-1 14 2112 0,0 3 320 16,-2 3 80-16,-2 2 16 0,0-1-1568 0,-3 4-320 0,-3-2-64 0,1 3-16 15,-1 0 32-15,2-1 16 0,-1 0 0 0,1 1 0 16,-2 0-368-16,2-3-80 0,1-1-16 16,2 5 0-16,1 3-416 0,-1-4-96 0,0-4-16 0,-1-1 0 31,2-3-768-31,-1-5-144 0,0-3-48 0,1-2 0 0,-1-1-576 0,6-7-128 16,-11 4-32-16,11-4 0 15,-11 0-2112-15,-1-2-416 0,-8-11-96 0,5-1-16 0,5 5 3632 0,1-4 736 16,0-4 144-16,0-3 16 0,0-3-1280 0,2 3-256 15,2-1-48-15,3 3-16 0,2 1 6144 0,2 3 1232 0,1 1 240 0,1 1 64 16,-2-1-2944-16,4 1-576 0,0 2-112 0,5-3-16 16,2 0-528-16,2 2-112 0,3 4 0 0,3-1-16 15,2-3-768-15,3 5-160 0,2 1-16 0,4 1-16 0,0 0-624 0,2-1 0 16,1 1 0-16,3 4-192 16,2 4-1008-16,-4-2-208 0,-8 1-32 0,-3 1-13872 15</inkml:trace>
  <inkml:trace contextRef="#ctx0" brushRef="#br0" timeOffset="-122190.72">9413 13845 6447 0,'0'0'576'0,"0"0"-576"16,2-11 0-16,1 2 0 0,0-1 3840 0,1-1 672 15,-1 2 128-15,0-3 32 0,-2 1-2304 0,-1 0-464 16,0 2-96-16,0-1-16 0,0 10-416 0,-2-11-96 16,-2 2 0-16,-1 0-16 0,-1 3-560 0,6 6-96 15,-11-2-32-15,-1 2 0 0,0 2-352 0,-1 1-80 0,-2 3-16 0,0 4 0 16,1 2-128-16,0 2 128 0,2 2-128 0,0 2 128 16,0 0-128-16,3-2 160 0,0 0-160 0,4-1 160 15,1 0-160-15,1 0 0 0,3-15 0 16,0 13 0-16,2-1 128 0,-2-12-128 0,0 0 0 0,0 0 128 15,6 12-128-15,-6-12 0 0,11 1 0 0,-1 2 0 0,2-2-320 0,1-2 64 16,1-3 16-16,2 1 0 16,-3-3-224-16,0-2-48 0,1-3-16 15,-1 2 0-15,0-4-80 16,0 1-16-16,-1 1 0 0,-2 0 0 0,1 4 432 0,-3 0 192 0,-8 7-160 0,0 0 160 16,0 0 416-16,0 0 176 0,0 0 48 0,0 0 0 0,0 0-16 0,0 0 0 15,0 0 0-15,0 0 0 0,5 18-416 0,0-6-80 16,2 1 0-16,-7-13-128 0,10 14 0 15,1-5 0-15,-11-9 0 0,11 6 0 0,0-1 0 0,0-2-224 16,2-3 32-16,1 1 16 0,-1 3-32 0,-2-4-16 16,1-4 0-16,0 0 0 0,1 0 224 0,2-1-192 15,-2-2 192-15,1-4-192 0,-3-1 192 0,2 0 0 16,2 2-160-16,-1-1 160 0,0 1 0 0,1 1 0 16,-2 0 0-16,1 2 0 0,-1 0 0 0,0 4 0 15,-1-3 160-15,0 5-160 0,-12 1 320 0,10 3-64 16,-10-3 0-16,9 6 0 0,-9-6 0 0,8 11-16 0,-8-11 0 0,0 15 0 15,-1 2 80-15,-2-4 32 0,-1 2 0 0,2-2 0 16,0-3-32-16,2-10 0 0,3 12 0 0,-3-12 0 16,5 10 0-16,5-3-16 15,3-3 0-15,-2-4 0 0,1-2-304 0,2 0 0 16,4-2 128-16,3-3-128 16,3-1-320-16,2 1-112 0,1-1-16 0,2-1-16 15,-1 0-336-15,12-6-64 0,-8 0-16 0,-11 4 0 16,-4-2 144-16,8-6 32 0,-4-2 0 0,-3 0 0 0,0 1 496 0,-6 5 208 0,0-2-176 0,-1-3 176 15,1 1 0-15,0-1 0 0,-3-3 0 0,1 0 0 16,1 1 528-16,-3 4 0 0,-1 4 0 0,0 3 0 16,-3 3 352-16,-2 2 64 0,-2 6 16 0,0 0 0 0,0 0-320 0,-1 8-64 15,-2 5-16-15,-2 2 0 0,-3 4-256 0,-1 1-48 16,-1 4-16-16,-1 5 0 0,0-2 96 0,-1 6 32 16,2-1 0-16,0 2 0 0,1-1-176 0,3-2-16 15,2 2-16-15,3-3 0 0,2 0-160 0,3-4-272 16,0-4 64-16,1-4 16 15,0-2-448-15,3-2-96 0,2 0-16 0,-1-1 0 16,-1-2-416-16,-1-6-96 0,-1-2-16 0,-6-3 0 16,6-4-1840-16,-6 4-368 0,2-8-80 0,-1-1-8608 0</inkml:trace>
  <inkml:trace contextRef="#ctx0" brushRef="#br0" timeOffset="-122047.72">10243 13790 6447 0,'-6'-13'576'0,"-2"-1"-576"16,-1-2 0-16,-5-6 0 0,-2 2 4816 0,7 9 864 15,0 0 160-15,-1 2 48 0,1-1-2752 0,3 0-560 16,1 5-96-16,3 1-32 0,1 2-736 0,1 2-160 15,0 0-16-15,8-6-16 0,4 5-816 0,3-1-144 16,2 0-48-16,4 2 0 0,2 0-256 0,4 0-48 16,1-1-16-16,4 2 0 0,0 1-384 0,19 1-64 15,1 4-32-15,-18-2-12704 0,3 2-2560 16</inkml:trace>
  <inkml:trace contextRef="#ctx0" brushRef="#br0" timeOffset="-120555.83">11122 13820 911 0,'0'0'0'0,"0"0"0"0,0 0 0 0,0 0 0 16,0 0 5840-16,0 0 1088 0,0 13 224 0,-3-1 32 15,-1-2-5136-15,-2 3-1024 16,-2 3-192-16,2 1-64 0,-1 1 224 0,1-1 32 0,0-3 16 0,2 1 0 16,1-2-464-16,1 0-112 0,2-13-16 0,0 12 0 15,0-12-256-15,0 0-64 0,0 0-128 16,0 0 192-16,3 10 0 0,-3-10 0 15,0 0 0-15,0 0 0 0,0 0 0 0,0 0-16 0,10-1 0 0,2-3 0 16,0-4-176-16,-1-1 192 0,3-2-192 0,1-2 192 16,5-2-192-16,-1-1 0 0,3 2 0 0,1-2 0 15,-3-1-256-15,0 0 80 0,-2 0 16 0,1 4 0 0,-3 4 0 0,-1 1 0 16,-3 2 0-16,-2 2 0 0,-10 4 160 0,10-2 0 16,-10 2 0-16,0 0 0 0,10 10 0 0,-5 1 256 15,-3 2-64-15,1 3-16 0,-3 2 80 0,0-2 32 16,0 0 0-16,0 1 0 0,-1 1-80 0,1-5-16 15,1-1 0-15,2-1 0 0,-1 2-192 0,3-4 176 16,-5-9-176-16,8 11 160 0,-1-1-160 0,1-2 128 16,-1-3-128-16,-7-5 128 0,11 4-128 0,-1-1 0 15,3-3 0-15,0-1 0 0,2-2 0 0,-5 0-144 16,1-1 144-16,0-1-160 0,4 1-32 0,-1-2-16 16,2-2 0-16,-1 1 0 0,0 1 16 0,-1-1 0 15,-2 1 0-15,-2 1 0 0,-1-1 192 0,-1 3 0 16,-8 3-160-16,0 0 160 0,0 0 0 0,0 0 0 15,0 0 160-15,0 0-160 0,4 6 352 0,-1 1-32 16,-3-7-16-16,3 9 0 0,1 0-96 0,2 0-16 16,-1-1 0-16,1 0 0 0,3-3-192 0,2 1 144 15,1-3-144-15,1 0 128 0,0-2-128 0,1 0 160 16,0 0-160-16,1-1 160 0,-1-1-160 0,0-1 0 16,-1-2 144-16,4-2-144 0,-2 4 0 0,-4-2 0 0,-1-3 0 15,-7 2 0-15,0-3 0 0,0 2 0 0,-3 6 0 0,0 0 128 16,1-9-128-16,-5-2 0 0,-2 1 0 0,-4-3-128 15,0 0 128-15,-2 0-208 0,-1 0 80 0,2 2 128 16,-3 0-144-16,0 1 144 0,-3 3 0 0,3 0 0 16,2 2 0-16,3 4-128 0,2 1 128 0,7 0 0 15,0 0-128-15,0 0 128 0,0 0-192 0,3 7 192 0,4 2-192 16,0-1 192-16,6 0-192 16,4-1 192-16,3-2-224 0,3-1 64 0,2 0 16 0,3-2 0 15,-1 0-48-15,2-2 0 0,1-2 0 0,1 0 0 16,0-2 48-16,2-3 0 0,1 2 0 0,0-1 0 15,-1-1 144-15,1 0 0 0,-2 0 0 0,-2-1 0 16,-3 0 0-16,-4 1 256 0,-3 1-64 0,-4 1-16 0,-3 0 96 16,-4 1 32-16,-9 4 0 0,0 0 0 0,0 0 64 0,0 0 16 15,-7 0 0-15,-3 2 0 0,-4 0-16 0,-5 5 0 16,-3 5 0-16,-1 4 0 0,1-2-32 0,2 3 0 16,2 0 0-16,3 1 0 0,4-2-176 0,3-2-32 15,4-1-128-15,4 0 192 0,3-4-192 0,2 2 144 16,3-5-144-16,3 0 128 0,5-4-128 0,2-2-144 15,4-1 144-15,3-2-208 0,2-3-96 0,1-5-16 16,1 0 0-16,-2-2 0 16,-1-2-240-16,-1-2-48 0,0 0-16 0,-2-1 0 0,0-3 176 0,0-1 48 15,-1-1 0-15,-1-2 0 0,0-1 272 0,-1-3 128 0,0 2-128 0,-2-3 128 16,-2-4 0-16,-2 4 0 16,-2 2 144-16,-3 5-144 0,-2 3 512 0,-4 5 0 15,-3 2 0-15,-2 5 0 0,-3 4 224 0,-3 5 32 0,-4 5 16 0,-2 3 0 16,-2 4-416-16,-1 5-96 15,-2 5-16-15,0 5 0 0,1-1-256 0,2 4 128 16,2 2-128-16,4 2 0 0,2-2 320 0,4 1-32 0,3-3-16 16,3-1 0-16,3-1-272 0,5-3 0 0,3-4-128 0,1-1 128 15,2-6 0-15,2 0 0 0,4-2 0 0,1-5 0 16,4-2 0-16,0-1-224 0,2-1 64 0,1-2 16 16,1-2-192-16,-1-2-48 0,-1-2 0 0,-2-1 0 0,-2-1 176 0,-2-2 16 15,-2-1 16-15,-1-2 0 0,-3 0 176 0,-2-1 0 16,0-4-144-16,-2 2 144 15,-3 1 0-15,-2-3 0 0,-3 2 0 0,-1-3 0 0,-3 4 0 0,-1 1 0 16,-2 2 0-16,-4 2 0 0,0 1 0 0,-3 2 0 16,-3 1 0-16,0 2 0 0,-1 2 0 0,-1 2-272 15,-2 2 64 1,1 3 16-16,2 4 192 0,1 2 0 0,0 2 192 0,3 0-192 16,1 1 288-16,3 2-48 0,2-3-16 0,3 0 0 0,2 1 80 0,2-2 16 15,1 1 0-15,4-2 0 0,3-2 64 0,1-2 0 16,2-1 16-16,2-1 0 0,2-1-176 0,-1 1-32 15,1-3-16-15,2 1 0 0,1-1-336 0,1 0-64 16,-4-2-16-16,1 2 0 16,-1 3-528-16,-1-5-128 0,-1 2 0 0,-1 3-11680 15,0-7-2336-15</inkml:trace>
  <inkml:trace contextRef="#ctx0" brushRef="#br0" timeOffset="-119949.39">14427 13901 13823 0,'-1'-16'1216'0,"-2"6"-960"0,-3-6-256 0,2 7 0 16,0 0 3424-16,-4-7 640 0,-3 2 128 0,4 5 32 15,-1-2-2112-15,-4 1-400 16,0 1-96-16,-2 2-16 0,-2-2-400 0,-1 3-96 16,0 2-16-16,0-3 0 0,1 6-480 0,-3 0-96 15,1 1-32-15,1 0 0 0,3 2-224 0,-1 2-64 16,2-1 0-16,2 3 0 0,2 1-192 0,1-1 144 0,-1 3-144 0,3 2 128 15,2-1-128-15,2 1 0 16,1 0 0-16,2 1 0 0,1-1 0 0,2 2 128 0,3 0-128 0,1 0 128 16,0 0-128-16,3 1 128 0,6 0-128 0,1 2 128 15,-1-2-128-15,2 2 0 0,-1 0 144 0,0-1-144 16,-2 0 0-16,-2-2 0 0,-3-2 0 0,-4 2 0 16,-3-2 0-16,-1-1 0 0,-3-3 0 0,-3-1 128 15,-2 0 64-15,-3-1 0 0,-3 1 16 0,-3 1 0 0,0-5 112 0,-3 2 0 16,-2-1 16-16,0-2 0 15,1 2-176-15,1-3-32 0,2-3-128 0,3 2 192 0,3-2-192 0,9 3 0 16,0 0 128-16,0 0-13296 16,15-15-2640-16</inkml:trace>
  <inkml:trace contextRef="#ctx0" brushRef="#br0" timeOffset="-118186.33">15164 14145 20271 0,'0'0'1792'0,"0"0"-1424"0,0 0-368 0,0 0 0 0,0 0 2112 0,0 0 336 16,0 0 80-16,2-6 16 0,10-3-1696 0,-3 0-336 15,-2-1-64-15,2 1 0 0,1-3 528 0,1 1 112 16,-2-2 32-16,2-1 0 0,2-2-416 0,2 1-96 0,-1-3-16 0,0 2 0 16,2-2-192-16,0 1-32 0,-2-2-16 0,0 0 0 15,1 1-96-15,-1-2 0 0,-2 2-16 0,0 0 0 16,-2-2-64-16,0 2-16 0,1-6 0 0,-1 2 0 16,-1 1-160-16,-1 2 160 0,-1 0-160 0,-1 8 160 15,-2 0 0-15,-1 3 0 0,-3 8 0 0,0 0 0 16,0 0-160-16,0 0 192 0,0 0-192 0,-9 13 192 0,-2 7-192 0,-1 4 0 15,-1 4 0 1,-2 2 0-16,-3 1 0 0,-1 3 0 0,1 2 0 0,0-1 0 16,0-1 0-16,2-2 0 0,4 2 0 0,4-5 0 0,-1-4 0 0,4-3 0 15,1-1 128-15,3-2-128 0,2-2 0 16,2-3 0-16,1 1 144 0,1-5-144 0,3-1 0 16,2-2 0-16,2-2 0 0,2-2-128 0,3-6-224 0,1 0-32 15,2 1-16-15,2-5 0 0,2 1 16 0,-1-5 0 16,0 2 0-16,1-1 0 0,-2-1 176 0,0 0 32 15,-2 0 16-15,-5 1 0 0,-2 1 160 0,-2 2 0 16,-5-1 0-16,-6 8 0 0,0 0 208 0,0 0 80 16,0 0 16-16,0 0 0 0,0 0 224 0,0 0 48 15,0 0 16-15,0 0 0 0,0 0-272 0,8 12-64 0,0 0-16 0,1-6 0 16,0 1-240-16,2-2 128 16,1 0-128-16,-1-3 0 0,1 0 192 0,1 1-64 15,0-6-128-15,-1 2 192 0,0-2-192 0,-1 1 176 0,0-2-176 0,-11 4 160 16,10-5-160-16,-10 5 0 0,8-4 0 0,-8 4 128 15,0 0-128-15,0 0 0 0,0 0 144 0,0 0-144 16,0 0-256-16,0 0-112 0,-11-12-16 0,-2 4-16 16,-1 2-2032-16,-3-2-416 15,0-4-80-15</inkml:trace>
  <inkml:trace contextRef="#ctx0" brushRef="#br0" timeOffset="-118027.66">15079 13799 23039 0,'0'0'2048'0,"0"0"-1648"0,0 0-400 0,0 0 0 0,0-4 2688 0,0 4 448 16,17 0 80-16,2-4 32 0,3 4-2352 0,6-2-448 16,3 2-112-16,3-4-16 0,6 0 464 0,6 1 96 15,4 1 16-15,3-1 0 0,3-1-400 0,0 3-80 16,-2 0-16-16,-4-1 0 16,-3 2-1248-16,-15 2-256 0,2 0-48 0</inkml:trace>
  <inkml:trace contextRef="#ctx0" brushRef="#br0" timeOffset="-115602.81">16559 14240 7359 0,'0'0'656'0,"0"0"-528"15,0 0-128-15,0 0 0 0,0 0 4640 0,0 0 896 16,0 0 176-16,0 0 48 0,0 0-4160 0,0 0-832 16,3-8-176-16,5 0-16 0,3 0 368 0,0-1 80 15,5 1 0-15,0-1 16 0,1 0-432 0,0 0-96 0,0 0 0 16,1 0-16-16,1 1-304 0,0-1-64 0,-5-3-128 0,3 0 192 16,0-1-192-16,-2-1 144 0,0-2-144 0,0 1 128 15,2 0-128-15,2-3 192 0,-1 0-192 0,-1 0 192 16,-3-3-192-16,1 1 192 0,-4 1-192 15,0-1 192-15,0 0-192 0,0 2 0 0,-3 4 0 0,0 1 0 16,-2 4 0-16,-2 0 128 0,-4 9-128 0,0 0 0 16,0 0 128-16,0 0-128 0,0 0 0 0,0 0 128 15,-8 6-128-15,-1 7 0 0,-1 5 0 16,-2 3 0-16,-2 3 0 0,-1 1 0 0,-2 1 0 0,0 2 0 0,2 0 0 0,-1 0 0 16,0-2 0-16,5-1 0 0,0-1 0 0,3-4 128 15,3-1-128-15,1-4 0 0,3-2 0 0,1-2 0 16,0-11 0-16,0 0 0 0,5 13-320 0,2-5 16 15,0-3 0-15,1-1 0 0,1-4-80 0,2-3 0 16,1-1-16-16,2 2 0 16,0-5-128-16,2 1-32 0,0-2 0 0,-1-3 0 15,3 1-464-15,1 0-80 0,-1-2-32 0,2 0 0 16,0-4-208-16,3 2-32 0,-3 0-16 0,3-3 0 16,0-7-208-16,0-2-64 0,-2-2 0 0,0-2 0 15,0-2-144-15,-3 2-48 0,-1 2 0 0,-2 4 0 0,-2 7 2384 16,-3 4 480-16,-3 3 80 0,-7 10 32 0,0 0 1424 0,0 0 272 15,0 0 64-15,0 0 16 0,-8 17-1040 0,-3 4-192 16,0 1-64-16,-2 4 0 0,-3 0-768 0,-1 1-144 16,1-1-48-16,2 0 0 0,0-1-64 0,-1-3 0 15,2-1-16-15,2 0 0 0,1 0-160 0,3-2-16 0,0 0-16 16,4-2 0-16,5 1-368 0,0-2 0 16,1-3 0-16,1-2 0 15,-4-11-512-15,8 7-128 0,-8-7-32 0,13 4 0 16,0-4-96-16,0-3-32 0,0-2 0 0,0-2 0 0,0-2-80 15,0 0-16-15,-1 1 0 0,1 2 0 0,-2-3 464 0,-1 5 96 0,-10 4 16 0,9-4 0 16,-9 4 592-16,0 0 128 0,0 0 32 0,0 0 0 16,0 0 336-16,10 8 80 0,-10-8 16 0,15 10 0 0,-2 1-368 15,2-4-80-15,1 0-16 0,2-3 0 0,0-2 112 0,-3-2 32 16,2 0 0-16,3-1 0 0,4 0-80 0,1-4-16 16,1-1 0-16,0 0 0 0,0-1-192 0,0 1-64 15,0-1 0-15,-1-2 0 16,-2 1-64-16,-2 1 0 0,-4-1-128 0,-3 0 192 0,-2-1-192 0,-1 1 128 15,-2 3-128-15,-1 1 0 0,-8 4 0 0,1-11 0 16,-2 4 0-16,1 7 0 0,-7-8 0 0,-2 1-128 16,-1 3 128-16,-2 0 0 0,-5 2 0 0,0 2 0 15,1 2 0-15,2 5 0 0,-2 1 0 0,5 5 0 16,0 0 0-16,3 0 0 0,3 4 0 0,4-3 0 16,1 2 0-16,5-2 0 15,5-1-352-15,5 0-64 0,2-1-16 0,0-2 0 16,0 0-544-16,6-1-112 0,-2-4-32 0,-9-4-8960 15,-1-1-1792-15</inkml:trace>
  <inkml:trace contextRef="#ctx0" brushRef="#br0" timeOffset="-115419.8">16454 13901 27647 0,'0'0'1216'0,"0"0"256"0,0-5-1168 0,4-1-304 0,4 1 0 0,5 1 0 16,5 0 1280-16,11 2 192 16,7 2 32-16,5 0 16 0,3 0-880 0,3 0-192 0,4 1-16 15,28 4-16-15,-2 3-272 0,2 5-144 0,3-1 160 0,-5-2-15616 16</inkml:trace>
  <inkml:trace contextRef="#ctx0" brushRef="#br0" timeOffset="-113868.73">18345 14291 6447 0,'0'0'576'15,"7"-9"-576"-15,0-1 0 0,2 1 0 0,0 0 5248 0,-2-1 960 16,-1-2 176-16,3-2 32 16,2 1-4320-16,2 1-880 0,0 0-160 0,0 0-32 0,1-1-128 0,1 0-32 15,-2-4 0-15,-2-1 0 0,1 1-288 0,-4 7-48 16,-2-1-16-16,-2-3 0 0,0 0-160 0,0-1-32 15,-1 0-16-15,-3-6 0 16,-2 3-80-16,0 3-16 0,-3 2 0 0,-4 3 0 16,-3-1-80-16,1 7 0 0,1 3-128 0,-2 2 192 0,-1 2-192 0,0 2 0 15,-1 3 0-15,1 4 0 0,0 2-224 0,2 2 64 16,2 1 16-16,1 1 0 0,1 0 144 0,1 0-128 16,4 1 128-16,2 0-128 0,0 1 128 0,2 1 0 15,1 1 0-15,0 1 0 0,0 2 0 0,0 2-128 16,-2 2 128-16,2 1 0 0,0 3 0 0,-3 2 0 15,-2 3 0-15,-2 1-128 0,-1 0 128 0,-4 1 0 16,-4 1-144-16,-3-3 144 0,-2-5-256 0,-2 0 0 16,-2-2 16-16,-2 1 0 0,-3-4 80 0,0 1 16 15,-2-4 0-15,3-3 0 0,0-4 144 0,0-2 0 0,1-4 0 0,3-3 0 16,3-1 192-16,0-6-16 16,3-2-16-16,1-2 0 0,2-2 80 0,4-3 16 15,2-3 0-15,4-3 0 0,1-4-32 0,6-3 0 16,3-3 0-16,3-3 0 0,4 0-224 0,5-4 128 15,2-2-128-15,3 1 0 0,4 1 0 0,3-3-160 0,4 2 0 0,3 0 0 16,2-2-144-16,1 2-16 16,-1-2-16-16,-2 3 0 0,-4 0 48 0,-1 2 16 15,-2-1 0-15,-10 11 0 0,2-2 144 0,2 1 128 16,0 0-192-16,0 0 192 0,-3 2 0 0,-1 0 0 0,-5 4 0 0,0 2 144 16,-4 2 48-16,-3 4 0 0,-2 2 0 0,-7 3 0 15,0 0 80-15,0 0 32 0,-2 12 0 0,-3 9 0 16,-3 0-32-16,0 0 0 0,2 0 0 0,2-7 0 0,1 2-272 15,2-1 160-15,1 1-160 0,4 2 128 0,1-2-128 0,3-3 0 16,0-4 0-16,2-2 0 0,-10-7 0 0,15 5 0 16,-2-3 144-16,0-2-144 0,0-1 160 0,0-3-32 15,0 0-128-15,-2 0 192 0,-1 0-192 0,-1-2 176 16,-3-2-176-16,2-1 160 0,-3-2-160 0,-1 0 0 16,-1-1 0-16,-2-1 0 0,-2-1 0 15,-1-1 128-15,0 0-128 0,-2 0 0 0,-1 1 0 0,0 2 0 16,-1-1 0-16,2 1 0 0,2 3-176 0,2 9-16 15,0 0 0-15,0 0 0 0,2-10-128 0,-2 10-16 16,0 0-16-16,13-3 0 16,2 3-176-16,-1 0-48 0,2 2 0 0,1 0 0 0,1 2 272 0,2-3 48 15,-1 1 16-15,1 0 0 0,-1-2 240 0,2 0 0 16,0 0-160-16,1 0 160 0,2-2 0 0,-8 0 0 16,3 1 0-16,0 0 0 0,2-3 0 0,0 1 128 15,0-1 0-15,0 0 0 0,-2-1 208 0,0 1 48 0,-4 0 0 0,-2 2 0 16,-2-3-96-16,-4 3-16 15,-7 2 0-15,0 0 0 0,0 0-16 0,0 0 0 0,0 0 0 16,0 0 0-16,0 0 160 0,-9 3 32 0,-2 3 0 0,-2 4 0 16,-3 1-256-16,-1 2-64 0,-1 0 0 0,1 2 0 0,1-1-128 0,-3 6 0 15,4-2 0-15,5-5 0 0,2 0 0 0,4-3 0 16,4-10 0 0,-1 11 0-16,1-11 0 0,0 0 0 0,0 0 0 0,0 0 0 0,0 0 0 15,4 8 0-15,-4-8 0 0,6 5 0 0,-6-5-336 0,11 0 48 16,-1 0 16-16,2-3 0 0,0-1 0 0,1-1 0 15,0-1 0-15,1-2 0 16,-1-1-144 0,0-2-32-16,0-1 0 0,0 3 0 0,-1-4 272 0,-2 3 176 0,-1 1-208 0,-1 1 80 15,-1 3 128-15,-7 5 176 0,0 0-48 0,0 0 0 0,0 0 160 16,0 0 32-16,0 0 0 0,1 9 0 0,0 0-112 0,2 0-16 16,0 3 0-16,2-3 0 0,3 1-192 0,1 0 128 15,-1-1-128-15,3-3 0 0,1 1 128 0,1-3-128 16,3-2 0-16,-2 0 144 0,0-2-144 0,1-2-192 15,-1 0 32-15,0-2 16 0,1-2-192 0,-1 1-48 16,0-1 0-16,2-1 0 16,-2-2-80-16,7-5-32 0,-1-2 0 0,-6 7 0 15,0-4-16-15,7-5-16 0,-2-1 0 0,-6 6 0 0,2 0 192 0,1-4 32 16,0-1 16-16,1-3 0 0,1-3 144 0,1-1 144 16,-2-3-208-16,2 0 80 0,-3 0 128 0,-1 2 0 15,-6 3 128-15,0 5-128 0,-1 2 736 0,-3 4 80 16,-1 3 16-16,-1 3 0 0,-3 6 0 0,0 0 0 15,0 0 0-15,-6 13 0 0,-3 3-400 0,-1 9-80 0,-3 0-16 0,-2 4 0 16,0 1-80-16,-1 2 0 16,-1 0-16-16,2 0 0 0,0 2 208 0,2-1 64 15,3-3 0-15,2-2 0 0,3 0-208 0,3-1-48 0,2-1 0 0,3-2 0 16,2-4-256-16,2 0-144 0,1-2 16 0,1-2 0 16,0-2-352-16,3 1-64 0,2 3-16 0,0-5 0 15,1-3-2384-15,-1-1-464 0,9 2-112 0,-8-10 0 0</inkml:trace>
  <inkml:trace contextRef="#ctx0" brushRef="#br0" timeOffset="-111599.73">20212 14481 28911 0,'0'0'640'0,"0"0"128"0,0 0 16 0,0 0 32 0,0 0-656 0,0 0-160 15,14 0 0-15,-1-4 0 0,-1-4 480 0,1 2 64 16,0-2 16-16,2 3 0 0,2-2 464 0,2 2 112 16,0-2 16-16,2 1 0 0,1-3-496 0,0 1-80 0,-3-1-32 0,1 0 0 15,1-3-288-15,0 2-48 16,-3-2-16-16,1 1 0 0,-2-4-48 0,-2 0-16 16,0-2 0-16,-4 2 0 0,1 0-128 0,-2 1 192 0,-2 0-192 0,-1 1 192 15,-2 2-192-15,0-3 128 0,-1 1-128 0,-1 0 128 16,-2 5-128-16,-1 8 192 0,0-10-192 0,0 10 192 15,1-8-64-15,-1 8 0 0,0 0 0 0,0 0 0 16,0 0 0-16,0 0 0 0,0 0 0 0,0 0 0 0,0 0-128 0,0 0 0 16,0 0 0-16,0 0 128 15,0 0-128-15,0 0 0 0,0 0 0 0,0 0 0 0,0 0 0 0,0 0 0 16,0 0 0-16,0 0 0 0,0 0 0 0,0 0 0 16,0 0 0-16,0 0 0 0,0 0 0 0,0 0 0 15,0 0 0-15,0 0 128 0,0 0-128 0,0 0 128 16,0 0-128-16,0 0 128 0,0 0-128 0,0 0 0 15,-6 6 0-15,6-6 0 0,-4 11 0 0,-1-2 0 16,0-1 0-16,1 2 0 0,0 2 0 0,0 0 128 16,-3-3-128-16,1 0 0 0,-1 3 128 0,1 2-128 15,-3 0 128-15,-2 2-128 0,1 1 128 0,1-3-128 16,-1 2 0-16,1-2 128 0,-2 2-128 0,0-1 0 16,2 0 0-16,3-2 0 0,-1 0 0 0,2-3 0 15,1 1 0-15,4-11 0 0,-3 10 0 0,3-10 0 16,0 0 128-16,0 0-128 0,0 0 0 0,0 0 128 15,7 8-128-15,-7-8 128 0,0 0-128 0,10 0 192 0,-10 0-192 0,12-5 192 16,0-2-192-16,-2 1 160 0,-1-2-160 16,0-1 160-16,-1-2-160 0,1 0 0 0,-1 0 0 0,1 1 128 15,2 1-128-15,-1 0 0 0,-2-2 0 0,1 1 0 16,-1-1 0-16,2 1 0 0,2-1 0 0,1-2 0 16,0 2 0-16,-4 3 0 0,0-1 0 15,1 1 0-15,1 1 0 0,1-2 0 0,1 0 0 16,0 1 0-16,1 0 0 0,1 1 0 0,-1-1 0 15,-1 1 0-15,0 2 0 0,0 1 0 0,0 0 0 16,-1 2 0-16,-2 0-144 0,1 2 144 0,-2-2 0 0,0 2 0 16,-9 0 0-16,8 2-128 0,-8-2 128 0,0 0 0 15,6 8 0-15,-2 0 0 0,-1 1 0 0,-3-1 0 16,-3 2 0-16,1-1 128 0,-2 3-128 0,-1 0 0 0,-1 0 144 0,1 1-144 16,0 0 128-16,1 0-128 0,0-1 0 0,2-1 0 15,-1 0 0-15,2 2 0 0,-1 0 0 0,2 0 0 16,2 0 0-16,0 0 0 0,1 0 0 0,1-4 0 15,0 0 0-15,1 0 0 0,0 0 0 0,2-1 0 16,0-3 144-16,1 2-144 0,0-3 144 0,1 0-144 16,0-2 192-16,0 0-192 0,1-1 0 0,0 0 0 15,2-2 0-15,-1 0 0 0,1-1 0 0,0-2 0 16,-2 1 0-16,1-3 0 0,-1 0 0 0,1-1 0 16,-2 0 0-16,1-1 0 0,-1 0 0 0,0 0 0 15,-1-1 0-15,0 0 0 0,0 0 0 0,0 0 0 16,0-1 0-16,-2 0 0 0,-1 2 0 0,1 2 0 15,-3 0 0-15,-3 6 0 0,0 0 0 0,0 0 0 16,0 0 0-16,0 0 0 0,0 0 0 0,0 0 0 16,0 0 0-16,0 0-144 0,0 0 144 0,0 0 0 15,3 10 0-15,0-1 0 0,-1 0 0 0,1-1 0 0,1-2 0 0,0 1 0 16,1-2 0-16,0 1 0 0,0 1 0 0,2-3 128 16,1-2-128-16,-2 1 144 0,-6-3-144 0,9 3 160 15,0-2-160-15,1 0 128 0,-1-1-128 0,0 0 128 16,0-1-128-16,1 0 0 0,-1-2 0 0,1 0 128 0,-1 0-128 0,-1-3 128 15,-2 2-128-15,1-2 128 0,-2-2-128 0,-1 0 0 16,-3 0 0-16,0 2-176 0,-1-5 176 0,-1 2 0 16,-2-1 128-16,0-3-128 0,-3 1 0 0,0 0 0 15,-3 2-192-15,0 1 64 0,1-2-48 0,-1 4 0 16,-2 1 0-16,2 0 0 0,1 2 176 0,-1 3-128 16,0-1 128-16,1 2-128 0,2 2 128 0,-1 0 0 15,1 2 0-15,0 1-128 16,6-5 128-16,-4 8-192 0,4-8 192 0,3 8-192 0,1 0 192 15,2 0 0-15,2-2 0 0,3-1-128 0,0-2 128 0,5 0 0 16,4-2 0-16,1 0 0 0,1-1-128 16,2-1 0-16,4 0 0 0,-1-1 0 0,2 0 128 0,-2 0-128 15,1-2 128-15,-1 2-128 0,-1-5 0 0,-1 2 0 0,-2-1 0 16,0-1 0-16,-3 1 128 0,0 0 0 16,-3 0 0-16,0-1 0 0,-2 1 0 0,-1 1 0 15,-4-1 0-15,-2 2 176 0,-8 4-32 0,0 0 0 16,0 0 0-16,0 0 0 0,0 0 112 0,-7 3 0 0,-2 2 16 15,-3 4 0-15,-1 3-128 0,0 3-16 0,-1 0-128 0,1 3 192 16,0-2-192-16,2 1 0 16,4-1 0-16,1-1 0 0,3-2 0 0,3 0 0 0,1 0 0 15,3-2 0-15,0-3 0 0,1-2 0 0,1-1 0 0,2-1 0 16,0-1 0-16,2-2 0 0,2-2-160 0,1-2 160 16,2 1-128-16,0-4 128 0,2 0-128 15,1-3 128-15,2-2-256 0,0 0 16 0,-1-1 16 0,1-1 0 16,-1-1 48-16,1-2 16 15,-1-2 0-15,1-1 0 0,-1-3 160 0,1 1-128 0,1-3 128 16,-2 0-128-16,0 1 128 0,-2 2-128 0,-3-3 128 0,-2 2-128 16,-2 3 128-16,-2 2 0 0,-3 0 128 0,-1 6-128 0,-4 2 208 0,0 9-16 15,-4-5-16-15,4 5 0 0,-9 3 80 0,-1 3 0 16,-2 6 16-16,-3 0 0 0,0 6-272 0,0 0 0 16,1 4 0-16,1 2 0 0,1-1 160 0,3 6-32 15,3-3 0-15,3 1 0 0,3-1-128 0,5 0 0 16,3-1 0-16,4-1 0 0,2-3 128 0,3-3-128 15,3-1 192-15,1-3-64 0,1 0-128 0,0-3 0 16,1-2 144-16,1-1-144 0,-1-3 0 16,-1 0 0-16,1-3-160 0,-1-2 160 0,1-2 0 0,-1 1 0 15,-1-4 0-15,0-1 0 0,-1-1-176 0,-3-2 176 16,-2-1-160-16,-2-3 160 0,-2 0 0 0,-3 0 0 16,-4-1 0-16,-2-2 0 0,-2 1-256 0,-2-1 32 15,-4 0 16-15,0 2 0 0,-5 0 64 0,1 2 16 16,-2 3 0-16,-1 0 0 0,-1 4 128 0,1 2 128 15,0 3-128-15,0 3 176 0,0 2 0 0,1 4 0 16,0 0 0-16,2 3 0 0,2 1-48 0,1 2 0 16,2 0 0-16,1 2 0 0,3-2 64 0,1 2 0 15,3 0 0-15,2-1 0 0,1-2 112 0,3-1 16 0,2 0 16 0,2-1 0 16,1-2-112-16,2 0-32 0,1-3 0 0,1 1 0 16,2 0-192-16,-1-3 0 0,1 0 128 0,-1-1-128 15,1-1-240-15,-1 0-80 0,1-2-32 0,1 2 0 16,2 3-1376-16,0-1-256 0,-1-2-64 0,0-1-9824 15,-1-2-1952-15</inkml:trace>
  <inkml:trace contextRef="#ctx0" brushRef="#br0" timeOffset="-111472.72">22694 14615 36159 0,'-8'-10'1600'0,"8"10"336"0,0 0-1552 0,0 0-384 16,0 0 0-16,0 0 0 0,0 0 1104 0,0 0 144 15,0 0 32-15,0 0 0 0,0 0-320 0,0 0-64 16,8 5-16-16,0-1 0 0,-8-4-624 0,7 4-128 15,4 1-128-15,-1 2-12992 16,-1-3-2704-16</inkml:trace>
  <inkml:trace contextRef="#ctx0" brushRef="#br0" timeOffset="-109446.63">23390 14610 24639 0,'7'-8'544'0,"0"2"112"0,1-1 32 0,0 2 0 0,1-2-560 0,5-3-128 16,1 0 0-16,-5 0 0 0,-1-3 1600 0,2-4 304 16,-1 4 48-16,1 0 16 0,0-2-592 0,2 0-112 15,-1-2-32-15,1 2 0 0,-1-2-256 0,-2 0-48 16,-1 1-16-16,1-1 0 0,-4 0-272 0,-2-2-48 15,-4-1-16-15,0 3 0 0,-1 0-256 0,-2-1-48 16,-2 2-16-16,-2 3 0 0,-2 2-128 0,-1 2-128 16,-2 2 192-16,0 2-192 0,-1 1 0 0,-1 3 0 15,0 3 0-15,-1 3 0 0,0 2 0 0,-1 2 0 16,2 0 0-16,-1 3-144 0,2 0 144 0,-1 6-128 16,4-4 128-16,3-1-128 0,4 0 128 0,3-13 0 0,-1 8 0 0,2 1-128 15,-1-9 128-15,4 9-128 0,2-2 128 0,0-2-128 16,2 0-16-16,1-1 0 15,0-1 0-15,0 0 0 0,0-2-48 0,-1 0-16 16,0 0 0-16,0-1 0 0,-8 0-80 0,0 0-16 16,0 0 0-16,0 0 0 0,0 0 112 0,5 6 0 0,-2 0 16 0,-2 6 0 15,-2 4 176-15,-3 4 0 0,-3 4-144 0,-1 2 144 16,-1 5 0-16,-1 1 0 0,-1 0 192 0,-3 16-64 16,2-2-128-16,2-3 0 0,-3-3 0 0,2 0 128 15,2-4-128-15,1-5 0 0,1 1 0 0,1-5 0 0,1-1 0 16,-1-5 0-16,-2-2 0 0,1-2 0 0,2-1 0 0,-1-2 0 15,-1 1 144-15,-2 0-144 0,0-3 0 0,-2-1-128 16,-2-4 0 0,-1-4 0-16,-4-3-144 0,-3-4-32 0,-3-1 0 0,1-4 0 0,-3 0 304 0,1-8-128 15,0-3 128-15,5 1 0 0,1-1 0 0,4-1 256 16,2-1-32-16,3 1 0 0,4 2-32 0,6-5-16 16,5 2 0-16,4 6 0 0,6-1 48 15,3-4 16-15,5-1 0 0,6 0 0 0,2 1-240 0,3-2 0 16,0-2 0-16,18-13 0 0,-1 4 0 0,-17 15 0 15,3-1-128-15,2 3 128 16,2 3-800-16,22-12-48 0,-10-2-16 0,-6 4-10400 16,-8-1-2064-16</inkml:trace>
  <inkml:trace contextRef="#ctx0" brushRef="#br0" timeOffset="-109211.63">24329 14236 23039 0,'6'-3'2048'0,"2"3"-1648"0,-8 0-400 0,12 11 0 16,-1 2 3360-16,0 4 592 0,-1 5 112 0,-1 4 32 0,-1 4-2688 0,-2 2-512 15,-5 4-128-15,-4 2 0 0,-5 2-320 0,-9 19-64 16,-6-2-16-16</inkml:trace>
  <inkml:trace contextRef="#ctx0" brushRef="#br0" timeOffset="-106937.3">24918 14872 29487 0,'-7'-9'1296'0,"2"1"288"0,1 0-1264 0,3 3-320 16,1 5 0-16,0 0 0 0,0 0 2192 0,0 0 384 15,0 0 80-15,0 0 16 16,0 0-2912-16,0 0-576 0,0 0-112 0,0 0-32 16,0 0 400-16,0 0 80 0,0 0 16 0,0 0-14928 15</inkml:trace>
  <inkml:trace contextRef="#ctx0" brushRef="#br0" timeOffset="-106297.18">25416 14731 27647 0,'0'0'2448'0,"-1"-11"-1952"15,2 1-496-15,3 0 0 0,0 0 1840 0,2-1 272 16,2 1 48-16,3-5 16 0,-1-2-1792 0,3 0-384 15,1-1 0-15,6 1 0 0,2-1 320 0,-5 5 80 16,3 0 32-16,0-3 0 0,1 2-208 0,3 1-32 0,-1-5-16 0,2 3 0 16,-2 1-176-16,1 2 0 15,-3 1 144-15,-3 1-144 0,-4 1 144 0,-1 3-144 0,-2 1 192 0,-3 3-192 16,-8 2 160-16,0 0-160 0,0 0 128 0,4 9-128 16,-4 0 128-16,-2 5-128 0,0 1 0 0,-1 1 128 0,-1 1 0 0,0 0-128 15,0-2 192-15,0 1-64 16,2 1-128-16,1-4 0 0,1-1 144 0,1-1-144 15,1 0 144-15,2-2-144 0,0-1 192 0,1-2-192 16,2 0 192-16,1-1-64 0,-2 0 0 0,3-4-128 0,1 1 0 0,0-1 0 16,0-1 0-16,1-1 0 15,1-1 0-15,-1 1-256 0,1-3 64 0,4 1 0 0,-2 1-96 16,-5 2-16-16,-1 0 0 0,4-1 0 16,-12 1 16-16,0 0 0 0,0 0 0 0,0 0 0 15,4-3 96-15,-4 3 32 0,0 0 0 0,0 0 0 16,0 0 160-16,0 0-128 0,6 6 128 0,1-2-128 0,-1 2 304 0,1-1 64 15,-1-1 16-15,2 0 0 0,0-2-16 0,1 0 0 16,1-2 0-16,2 0 0 0,0-2 0 0,2 1 0 16,1-2 0-16,0-1 0 0,2 1-96 0,-1-3-16 15,-1 0 0-15,0-2 0 0,-2 1-128 0,-1-2 0 0,-1 3 0 0,-2-2-176 16,-2-2 176-16,1-7-208 16,-3 1 80-16,-2 0 128 0,-2-1-128 0,0 0 128 15,-1-5 0-15,-1 1 0 0,-2-1 0 0,3 1-176 16,0 2 176-16,-1-1-128 0,-2 3 128 0,2 2 176 15,0 2-48-15,1 1 0 0,0 3-128 0,1 2 128 0,0 1-128 0,-1 6 128 16,0 0-288-16,8-2-64 0,0 2-16 0,4 4 0 31,0 3-1328-31,-5-5-272 0,1 4-48 0,4 3-13136 0</inkml:trace>
  <inkml:trace contextRef="#ctx0" brushRef="#br0" timeOffset="-106073.18">26546 14545 33343 0,'0'0'736'0,"0"0"160"0,-5 4 16 0,-1 0 16 0,-1-3-736 0,-1 3-192 15,0 1 0-15,2 3 0 0,-1 0 768 0,2 0 128 16,0 1 32-16,1-1 0 0,1-2-160 0,3-6-16 16,-1 10-16-16,1-10 0 0,0 0-416 0,1 8-96 15,-1-8-16-15,3 8 0 0,-3-8-208 0,7 5 144 16,-7-5-144-16,9 6 128 15,0-3-592-15,4 4-128 0,-1-10-32 0,-12 3 0 16,7-4-384-16,5-2-80 0,-1 1 0 0,-4-2-16 16,1-2-2288-16,0 0-464 0</inkml:trace>
  <inkml:trace contextRef="#ctx0" brushRef="#br0" timeOffset="-105884.18">26864 14156 30863 0,'0'0'672'0,"0"0"144"0,-7-6 16 0,0 20 64 0,-1 6-720 0,2 2-176 0,-1 3 0 0,1 1 0 16,-2 0 704-16,1 0 96 0,3 0 32 0,2 0 0 16,1 1-320-16,2-3-48 0,3-2-16 0,0 3 0 15,1 0-448-15,0-2-240 0,0-3 32 0,2 4 0 32,-2-7-688-32,-1-8-128 0,4-2-16 0,3 2-16 0,3-4-2192 0,-5-2-432 0,10-6-96 15,-1-1 0-15</inkml:trace>
  <inkml:trace contextRef="#ctx0" brushRef="#br0" timeOffset="-105705.18">27300 14169 33855 0,'0'0'752'0,"0"0"144"0,0 0 48 0,0 0 0 0,-8 11-752 0,-1 2-192 16,0 4 0-16,-2 6 0 0,0 3 464 0,-2 3 64 16,-2 2 16-16,3 2 0 15,1-1 336-15,2 2 64 0,1-1 16 0,3-3 0 16,3 1-496-16,2-2-80 0,2-3-32 0,0-1 0 0,2-3-352 0,0-1-240 15,1-2 48-15,0-2 0 16,-1-4-704-16,2 3-144 0,-3-4-32 0,-1-4-10096 16,-1-3-2016-16</inkml:trace>
  <inkml:trace contextRef="#ctx0" brushRef="#br0" timeOffset="-105365.18">26515 14229 36447 0,'-12'-4'1616'0,"12"4"336"0,-5 2-1568 0,5-2-384 16,-5 4 0-16,5-4 0 0,0 0 1072 0,0 0 128 15,0 0 16-15,-1 10 16 16,2-1-624-16,3 0-128 0,2 0-32 0,6 5-12832 15,1-3-2576-15</inkml:trace>
  <inkml:trace contextRef="#ctx0" brushRef="#br0" timeOffset="-104678.88">27795 14280 23951 0,'0'0'2128'0,"0"0"-1696"16,0 0-432-16,0 0 0 0,0 0 1920 0,0 0 320 16,3 13 48-16,-1 0 16 0,0 0-1200 0,-2 3-224 15,-2 1-48-15,0-1-16 0,-2 2 16 0,-1 1 16 16,0 1 0-16,-2-2 0 0,0 0-464 0,1-2-112 16,-1 0-16-16,1-2 0 0,-1-1-48 0,2-1-16 15,0-3 0-15,1-1 0 0,1-2-192 0,3-6 0 16,0 0-144-16,0 0 144 0,0 0 0 0,0 0 0 15,0 0 0-15,0 0 0 0,0 0 0 0,8 0 0 0,3-1 0 0,0-2-144 16,2 2 144-16,3-2 128 16,1 0-128-16,1 0 176 0,2-1-384 0,-1 1-80 15,0 3-16-15,-1 0 0 0,0 2 304 0,-1 3-128 16,-3-1 128-16,3 5 0 0,-4 0 0 0,-6-1 0 16,-3-2 128-16,-1 4-128 0,-3-1 240 0,-2 0-48 15,-2 0-16-15,-2-1 0 0,-2 0 80 0,-4-1 0 0,-2 0 16 16,-2-1 0-16,-2 1-272 0,1-3 160 0,0 0-160 0,1 2 128 15,2-2-128-15,-2 1 0 0,5-2 0 0,11-3-176 16,0 0-528-16,0 0-96 0,0 0-32 0,0 0 0 16,0 0-2208-16,15-5-448 0,4-2-96 0,1 2 0 0</inkml:trace>
  <inkml:trace contextRef="#ctx0" brushRef="#br0" timeOffset="-104442.86">28145 14623 4607 0,'0'0'400'0,"6"-1"-400"15,-6 1 0-15,8-4 0 0,0 0 5728 0,4-3 1056 16,1 0 224-16,-3 4 32 0,3 0-4224 0,1 1-864 15,2-2-160-15,1 0-48 0,3 0-960 0,0-2-192 16,1 0-32-16,1 1-16 0,1 0-128 0,-3 0-32 16,1-3 0-16,-1 1 0 0,-4 1-256 0,-3-1-128 15,-3-1 128-15,2 2-128 0,-12 6 128 0,0 0-128 16,0 0 0-16,0 0 128 0,-8-12-288 0,-4 4-64 16,-3 3-16-16,-2 3 0 0,0-2-112 0,4 1-32 15,-2-1 0-15,1 5 0 0,0 3 384 0,1 3 0 16,-1 2 0-16,4 1 0 0,2 0 0 0,3 1 128 15,2 1-128-15,5 1 192 0,3 0-192 0,9 8 0 16,6-4 144-16,-3-4-144 16,5 0-576-16,17 3-176 0,4-2-32 0,-14-6-15472 0</inkml:trace>
  <inkml:trace contextRef="#ctx0" brushRef="#br0" timeOffset="-102693.33">28889 14701 23951 0,'0'0'2128'0,"0"0"-1696"0,9-8-432 0,-1 2 0 16,2-1 2112-16,3 1 320 15,4-2 80-15,2-1 16 0,2-4-1888 0,-1 1-384 0,5 0-80 0,-1-1-16 16,0-1 288-16,0 1 64 0,-1 0 16 0,1-1 0 16,-2-3-208-16,0 0-64 0,0-4 0 0,2 0 0 15,1-1-80-15,-1-4-32 0,1-2 0 0,1-2 0 0,-1 0-144 0,1-1 192 16,-3-1-192-16,2-1 192 0,0 4-192 0,-4 2 192 15,-4 5-192-15,-2 5 192 0,-1 1 256 0,-7 4 64 16,-4 3 16-16,-3 3 0 0,0 6-16 0,0 0-16 16,-10 6 0-16,-6 7 0 0,-5 6-256 0,-4 4-48 15,-5 7-16-15,-2 5 0 0,-4 8 64 0,0 7 16 16,-1 6 0-16,1-1 0 0,1 2-128 16,2 0 0-16,4 1-128 0,5 0 192 0,3 2-192 0,5-1 0 15,4-4 128-15,5-3-128 0,3-4-160 0,4-2-80 16,4-7-16-16,1-4 0 0,1-4-48 0,2-6-16 0,1-4 0 0,6 5 0 31,-2-10-112-31,0-6-16 0,0-2-16 0,-3-5 0 16,-10-3-112-16,11-4 0 0,-11 4-16 0,5-9 0 15,-1-2-224-15,0-6-32 0,-3-4-16 0,-1-5 0 16,-1-8-320-16,-1-3-64 0,1-8-16 0,0 2 0 16,1-1 496-16,-2 0 112 0,1 2 16 0,1 7 0 0,0 2 1152 0,0 3 256 15,-1 4 32-15,0 0 16 0,-2 0 752 0,0 5 160 16,3 3 16-16,2 5 16 0,-1 1-560 0,3 3-112 0,1 2-32 0,2 3 0 15,-1 1-688-15,3 1-144 0,2 2-32 0,2 0 0 16,-2 2-64-16,5 0 0 0,2 1-128 0,3 2 192 16,3 1-192-16,0 1 0 0,2-2 0 0,2 0 0 15,1 2 128-15,-1-1-128 0,1-3 0 0,-2 1 144 16,-2-1-144-16,-4 0 0 0,-7 1 144 0,-1 0-144 0,0-1 0 0,-4 0 0 16,-9-3 0-16,0 0-128 15,0 0 128-15,-1 7 0 0,-4 0 128 0,-2 2-128 0,0-3 128 0,-3 1-128 16,1 0 128-16,2-1-128 0,0 1 176 0,3-1-48 15,4-6 0-15,0 0 0 0,3 8-128 0,-3-8 128 16,2 9-128-16,5-2 128 16,2-2-128-16,0 0 192 0,-1-2-192 0,1 1 192 0,1-4-192 15,1-3 0-15,2 2-192 0,0-2 192 16,-4 0-176-16,0-1 176 0,0-1-128 0,0 0 128 0,1-1 0 0,-1-1 0 16,-3-5 0-16,2 3 176 0,-1-3-176 0,-4-1-176 15,0-1 48-15,-2-6 0 0,1 2 0 0,-4 0 0 16,-2 1 0-16,-1 1 0 0,-1 3 128 0,-2 2 0 0,0 0-144 0,-1 3 144 15,0 4 0-15,-2-1 128 0,1 4 0 0,1-2 0 16,1 3-128-16,3 0 0 16,5 0 144-16,0 0-144 0,0 0 0 0,-1 9 0 0,1-2 0 0,3 1-192 15,4-2 192-15,1 1-208 0,0-1 80 0,2 0 128 16,0-3-272-16,2 1 64 0,1 0 16 0,2-1 0 31,-1 0-192-31,0-2-48 0,1-1 0 0,0 0 0 0,3 1 80 0,1-1 16 0,-2-1 0 16,0 0 0-16,1-2 336 0,0 0-144 0,-2 1 144 0,-2 0 0 15,-2 2 0-15,-3 2 224 0,-2 0-16 0,-2 1 0 16,-5-3 176-16,0 0 48 0,0 0 0 0,1 8 0 16,-1 0-16-16,-1-1 0 0,-2 1 0 0,1 0 0 15,-1 0-160-15,0 1-48 0,2-1 0 0,0 1 0 16,1-1-208-16,1 0 0 0,-1-8 0 16,5 7 0-16,-1-1 0 0,1-3 0 0,1 0 0 0,1-2 0 15,0-1 0-15,1 0-160 0,0-1 160 0,3-2-128 16,6 1-48-16,-1-2 0 0,-4-1 0 0,1 0 0 0,2-2-80 15,-2 1-32-15,-4-1 0 0,2 2 0 0,1-2 48 0,-2 1 16 16,-2-2 0-16,0 1 0 0,1 1 224 0,-9 6-192 16,0 0 192-16,0 0-192 0,10-4 192 0,-10 4 0 15,0 0 144-15,0 0-144 0,8 3 256 0,-8-3-64 16,0 0 0-16,3 9 0 0,-1 0-48 0,1 0-16 16,-3-9 0-16,5 6 0 0,2 1-128 0,-1 0 0 15,-6-7 144-15,8 5-144 0,-3-1 0 0,2-2 144 16,-2 1-144-16,0-1 0 0,0 0 0 0,2-1 0 15,-2 0 0-15,2-1-192 0,0 0 0 0,0-2 0 16,-2 0 0-16,2 2 0 0,-1-3-16 0,1 0 0 16,-1-1 0-16,1 0 0 0,1 2 208 0,-1-2 0 15,1-2 0-15,0 2 0 0,0-2 0 0,0 1 0 16,-1 1 0-16,0-1 0 0,-7 5 0 0,0 0 0 16,0 0 0-16,0 0 0 0,0 0 368 0,0 0-48 15,0 0 0-15,0 0 0 0,0 0-128 0,0 0-48 0,0 0 0 0,4 9 0 16,-1-1 32-16,-3-8 0 0,2 10 0 0,-2-10 0 15,3 8-176-15,1-2 192 0,0 1-192 0,-4-7 192 16,5 6-64-16,-5-6-128 0,0 0 192 0,0 0-64 16,0 0-128-16,6 6 160 0,-6-6-160 0,6 3 160 0,0 0-160 0,1-2 0 15,0-1 0-15,1 2 0 16,1-4 0-16,0 1-224 0,2-2 48 0,1 1 16 0,-1-2-112 0,1 0-32 16,0 1 0-16,0 0 0 0,-1 0 48 0,2-1 0 15,3 0 0-15,0 2 0 0,-6 0 128 0,2 1 128 16,2 0-192-16,0-1 192 15,-2 2 0-15,-4 3 0 0,-8-3 0 0,0 0 0 0,8 5 0 0,1-1 0 16,3 0 144-16,-2 2-144 0,-2-2 128 16,0 2-128-16,1-1 128 0,1 0-128 0,2-1 0 0,1-1 0 15,-2-2 128-15,-1 0-128 0,0-1 0 0,1 1 0 16,1-1 0-16,-1 0 0 0,0-1 0 0,0 0 160 16,1-2 16-16,-1 1 0 0,-2-2-176 0,-1 0 192 15,-3-1-192-15,0 2 192 0,3-4-192 0,-3 1 128 16,-4-1-128-16,1 1 128 0,-2-1-128 0,0 7 0 15,-2-4 0-15,2 4 0 0,-5-3 0 0,-1 1 0 16,-2 2 0-16,0 3 0 0,-2 1 0 0,-1 2 0 0,1 1 128 0,1 1-128 16,1 1 0-16,2 0 0 15,3 1 0-15,0 1 0 0,3 0 0 0,1-3 0 0,-1-8 0 0,5 9 0 16,3-2 0-16,1 1-176 0,3-2 176 0,-1 0-128 16,-1-6-32-16,2-4 0 0,1 1 0 0,0-4 0 15,0 0-32-15,1-1 0 16,1 0 0-16,-1-4 0 0,2 1 192 0,-1-1-192 0,0 0 192 0,-1 2-192 15,-1-3 16-15,3-2 0 0,2 1 0 16,-1-3 0-16,-3-6 176 0,3-2-192 0,4-3 192 16,0 0-192-16,-2-4 192 0,0 2 0 0,-4 6 0 15,0 3 0-15,-4 3 176 0,-2 4 64 0,-2 5 16 0,-2 3 0 16,-5 6 160-16,0 0 32 16,0 0 16-16,-6 13 0 0,-6 3 80 0,-1 6 16 0,-4 4 0 0,-3 4 0 15,-2 2 144-15,0 1 16 0,0 1 16 0,2 1 0 16,3 2-320-16,3 0-64 0,2 1-16 0,3 1 0 0,3 0-176 15,-1-1-32-15,1-1-128 0,0-2 192 16,2 0-976-16,1-4-208 0,-1 5-32 0,0-8-12592 16,-4 0-2512-16</inkml:trace>
  <inkml:trace contextRef="#ctx0" brushRef="#br0" timeOffset="-99358.79">2300 14854 31391 0,'-7'-4'1392'0,"-10"-23"272"0,17 27-1328 0,0 0-336 15,-6 11 0-15,1 4 0 0,1 0 192 0,-2 4-16 16,-3-3-16-16,1 5 0 16,2 4-160-16,-1 0 0 0,1 1 0 0,-2 1 0 0,-1 1 336 0,1-1 48 15,2-1 0-15,-2 0 0 0,-3-2-192 0,2-1-48 16,1-2 0-16,1-4 0 15,-3-4-16-15,4-1-128 0,1-2 192 0,5-10-64 0,-7 8 320 0,7-8 64 16,0 0 16-16,0 0 0 0,0 0 48 0,0 0 0 16,0 0 0-16,0 0 0 0,0 0-144 0,0 0-32 15,0 0 0-15,12-12 0 0,1 1-400 0,1-3-144 16,1 0 0-16,2-1 0 0,1 0-176 0,0-3-48 16,-1 4 0-16,0 1 0 0,-3 2 32 0,1-1 0 15,2 5 0-15,-3 3 0 0,-2 1 160 0,-1 3 48 16,-11 0 0-16,12 4 0 0,-12-4 128 0,11 9 0 15,-5 1 160-15,-2 1-160 0,-3-1 320 0,-2 3-16 16,-3 2-16-16,-1 0 0 0,-3 0 48 0,-1 2 16 16,0-4 0-16,-2 4 0 0,0-4-128 0,0 1-32 0,1-2 0 15,2-1 0-15,2 0-192 0,0-2 144 0,6-9-144 0,-4 9 128 16,4-9-128-16,0 0-224 0,3 8 48 16,-3-8 16-1,7 4-608-15,3 0-112 0,0-4-16 0,3-3-16 16,2-1-1536-16,3-5-304 0,2-1-64 0,0-2-10288 0</inkml:trace>
  <inkml:trace contextRef="#ctx0" brushRef="#br0" timeOffset="-98974.79">2734 15173 30239 0,'0'0'1344'0,"0"0"256"0,0 0-1280 0,0 0-320 0,-5 12 0 0,-1-2 0 0,6-10 1104 0,-5 13 160 16,-1 0 16-16,6-13 16 0,0 14-672 0,0-14-144 16,0 0-32-16,4 15 0 0,-4-15-192 0,5 13-64 15,-5-13 0-15,0 0 0 0,0 0-192 0,12 11 0 16,-12-11 0-16,13 4 0 0,0-2-336 0,0-6 32 15,-2-1 16-15,1-1 0 16,0-2-160-16,1-4-16 0,1 0-16 0,1 0 0 16,-1 1-272-16,2 2-48 0,-2-2-16 0,0 5 0 0,1-1 432 0,-5 1 64 15,-10 6 32-15,0 0 0 0,0 0 736 0,13 11 128 16,-5 2 48-16,-3 7 0 0,-2 5 48 0,-2 2 16 16,-2 4 0-16,-3 5 0 0,-4 0-192 0,-1 7-48 15,-3 3 0-15,-1 3 0 0,-1 2-128 0,-3 1-16 16,-5 0-16-16,-2 1 0 0,1 1-64 0,-1 0-16 15,-1-5 0-15,1-6 0 0,-1 0-16 0,1-10 0 16,4-4 0-16,1-7 0 0,2-5 384 0,4-5 80 16,2-6 16-16,0-3 0 0,1-6 32 0,1-2 16 15,1-3 0-15,3-2 0 0,2-3-48 0,0-3-16 0,3-6 0 16,4-2 0-16,3-2-272 0,3-3-48 16,5-3-16-16,3-5 0 0,3 0-320 0,2-1 144 0,2-1-144 0,4 0 0 15,2-2 0-15,2 3 0 0,-1 3-160 0,5 1 160 31,3 2-640-31,3 2 0 0,3 1 0 0,3 4 0 0,6 0-1888 0,-3 5-384 0,-5-1-80 0</inkml:trace>
  <inkml:trace contextRef="#ctx0" brushRef="#br0" timeOffset="-98571.59">4004 14791 13823 0,'0'0'1216'0,"9"-4"-960"0,-9 4-256 0,0 0 0 0,0 0 3840 0,6 15 736 16,-2 0 144-16,-5 9 16 0,-6 3-3328 0,-3 8-688 15,-6 7-128-15,-4 4-16 0,-7-1 288 0,-1 5 64 16,-2 2 16-16,-2 4 0 0,0 0-448 0,1-1-96 0,2 0-16 0,0-4 0 16,1-1-384-16,3-4 0 15,4-4 0-15,5-7 0 0,6-5-256 0,3-9-96 0,0-6-16 0,3-5 0 31,4-10-128-31,0 0-16 0,0 0-16 0,9-7 0 16,5-3-592-16,6-7-112 0,0-4-32 0,4-7 0 16,1-5-1904-16,-1-4-384 0</inkml:trace>
  <inkml:trace contextRef="#ctx0" brushRef="#br0" timeOffset="-98270.39">4108 14969 13823 0,'0'0'1216'0,"0"0"-960"0,0 0-256 0,0 0 0 15,8 18 4096-15,-2 3 784 0,-2 3 160 0,-2 4 16 16,-4 3-3328-16,0 3-688 0,-4 1-128 0,1 3-16 0,-1 1-208 0,-3 2-48 15,1-2 0-15,0 0 0 0,-1-1 64 0,0-3 16 16,-2 0 0-16,1-2 0 0,-2-5-352 0,0-2-80 16,1-4-16-16,-1-1 0 0,-1-1-144 0,0-3-128 15,0-3 144-15,1-3-144 16,2-2 0-16,2-3-288 0,8-6 32 0,-13-2 16 0,1-4 16 16,2-1 0-16,2-6 0 0,-1-2 0 0,0-2 224 15,1-7 0-15,0-8-160 0,0-3 160 0,2-1 0 0,2 4 160 16,2 1-16-16,5 6 0 0,0-1 304 0,2 9 48 15,3 2 16-15,-1 4 0 0,1 3 64 0,1 2 0 16,4 1 16-16,3 2 0 0,2 2-192 0,2 1-32 16,1 1-16-16,3 2 0 0,3 2-224 0,4 0-128 15,0 0 128-15,3-2-128 16,3 1-1264-16,2 0-320 0,0 1-64 0,-1-4-10848 16,-5-2-2176-16</inkml:trace>
  <inkml:trace contextRef="#ctx0" brushRef="#br0" timeOffset="-98044.4">4541 14661 24879 0,'0'0'2208'0,"0"0"-1760"0,-3-1-448 15,3 1 0-15,0 0 2416 0,0 9 400 0,0 4 64 0,-1 2 32 16,1 4-1856-16,0 2-368 0,-1-1-80 0,2 3-16 15,0 0 112-15,-1 0 0 0,3 1 16 0,1-1 0 16,0 2-496-16,1-1-96 0,0-1-128 0,2-2 176 16,-1 1-560-16,2-1-96 0,0 0-32 0,4 1 0 15,-2-6-1648-15,-1-5-336 0,-2-3-64 0,-1-3-7312 16,3-3-1472-16</inkml:trace>
  <inkml:trace contextRef="#ctx0" brushRef="#br0" timeOffset="-97735.39">4723 14773 13823 0,'0'0'1216'0,"-6"0"-960"16,-3 1-256-16,-4 5 0 0,-4-3 4128 0,1 8 784 16,0 1 144-16,1 5 48 0,-3-2-2928 0,1 6-592 15,0 0-112-15,1 1-32 0,0 2-416 0,-6 8-64 16,4-3-32-16,2-3 0 0,2-4-608 0,1 2-112 16,0 2-16-16,2-4-16 15,5 3-736-15,-2-6-144 0,-2-2-16 0,3-4-16 16,2-4-784-16,0-2-144 0,5-7-48 0,0 0 0 15,0 0 176-15,0 0 16 0,-13-11 16 0,5 2 0 0,3-4 1040 0,1 0 208 16,2-1 32-16,0-2 16 0,-2-3 848 0,4 2 192 0,3-3 16 0,-2-1 16 16,-2-4 576-16,3 6 112 0,5 1 32 0,3 5 0 15,1-2-192-15,3 1-48 0,2 2 0 0,-2 3 0 16,3 1-416-16,4 0-96 0,1 1 0 0,4 0-16 16,1 1-496-16,5-2-80 0,1 4-32 0,1 1 0 15,3 2-368-15,1 0-80 0,-1 4-16 0,0 1-12544 31,-4 2-2496-31</inkml:trace>
  <inkml:trace contextRef="#ctx0" brushRef="#br0" timeOffset="-97606.4">5044 15502 38703 0,'0'0'3440'0,"0"0"-2752"15,-6 8-560-15,6-8-128 0,0 0 1664 0,2 15 320 16,1-3 48-16,-1 0 16 15,0-3-4000-15,-2-1-800 0</inkml:trace>
  <inkml:trace contextRef="#ctx0" brushRef="#br0" timeOffset="-95545.55">5002 15662 25967 0,'0'0'1152'0,"0"0"240"0,0 0-1120 0,0 0-272 16,-5 9 0-16,5-9 0 0,-6 7 896 0,-1 1 112 15,7-8 16-15,-8 11 16 0,2 1-656 0,-1 0-128 16,2-2-16-16,-1 1-16 0,-1-1-224 0,2 2 176 16,0-3-176-16,1-1 160 0,-2 1-160 0,1 1-224 0,1-3 48 0,0 3 16 31,4-10-1952-31,0 0-400 0</inkml:trace>
  <inkml:trace contextRef="#ctx0" brushRef="#br0" timeOffset="-94838.43">5632 15576 16575 0,'0'0'1472'0,"0"0"-1168"0,0 0-304 0,10 1 0 15,-10-1 2096-15,12-2 352 0,-3-3 80 0,2-1 16 0,-1 4-720 0,2-1-144 16,1 2-16-16,0 0-16 0,4-1-96 0,1 0-16 15,3-1 0-15,1-1 0 0,2 0-576 0,2-1-128 16,1-2-32-16,-1 2 0 0,-1-5-448 0,-3 2-96 16,-2-1 0-16,1 0-16 0,-1-3-112 0,1 2 0 15,-1-1-128-15,-1 1 192 0,-2-1-64 0,-2 1 0 16,-1-1-128-16,-1 1 192 0,-1 2-192 0,-4-2 0 16,-2-1 0-16,-2 2 0 0,-1 0 128 0,-3 1-128 15,-3-1 0-15,-1 1 144 0,-2-1-144 0,-1 0 0 16,-2 3 0-16,0 0 0 0,-2 2 0 0,0 3 0 0,-4 1 0 15,0 4 0-15,-1 1-256 0,-1 6 32 16,0-1 0-16,0 4 0 0,-1 5 16 0,1-1 0 0,-1 3 0 0,3 2 0 16,2 2 64-16,4 0 16 15,3-2 0-15,3 1 0 0,2-6 128 0,3 0-160 0,5-3 160 0,-1-1-160 16,2-2 160-16,3-2 0 16,0-1 0-16,1-1 0 0,1-1 0 0,2-2 0 15,-1-4 0-15,2 2 128 0,1-5-128 0,3 0 0 16,0-5-176-16,1 1 176 0,1-2-368 0,1-1 32 0,2 0 0 0,0-2 0 15,-2-1 96-15,2-2 32 0,1-4 0 0,-1 2 0 16,-4-1 208-16,0 3-176 0,-3 2 176 0,-2-1-160 16,-2 3 160-16,-2 3 0 0,-4 2 0 0,-8 5 0 15,0 0 336-15,0 0 0 0,0 0 0 0,0 0 0 0,0 0 64 16,0 12 16-16,0-2 0 0,-2 3 0 0,0 2-144 0,0 0-16 16,1-2-16-16,0-2 0 0,-1-1-240 0,2-10 176 15,0 11-176-15,0-11 160 0,0 0-160 0,6 9 192 16,-6-9-192-16,0 0 192 0,0 0-192 0,0 0 0 15,10 5 0-15,-10-5 0 0,11 1 0 0,-1-2 0 16,-1-4-224-16,3 1 80 0,-2-3-128 0,2 1-32 16,0-5 0-16,-1 1 0 15,0-2-128-15,-1 2-16 0,1 1-16 0,-1 2 0 0,-2 1 176 16,-8 6 32-16,0 0 16 0,10 0 0 0,-10 0 240 0,11 7 128 16,-3 2 0-16,-3 3-128 0,-1-1 512 0,0 0 0 15,0 1 0-15,1-3 0 0,-5-9-112 0,10 9-16 16,2-1-16-16,1-1 0 0,0-2-192 0,3 3-48 15,3-2 0-15,3 2 0 16,-1-1-2288-16,0-1-464 0</inkml:trace>
  <inkml:trace contextRef="#ctx0" brushRef="#br0" timeOffset="-93831.46">6927 15661 10127 0,'0'0'448'0,"0"0"96"0,0 0-544 0,0 0 0 16,-9-3 0-16,9 3 0 0,0 0 3344 0,0 0 560 15,0 0 128-15,0 0 0 0,0 0-3024 0,0 0-624 16,0 0-112-16,0 0-16 16,0 0-256-16,0 0 0 0,0 0 0 0,0 0 0 0,3-9 128 0,3 3-128 15,-6 6 0-15,7-7 0 0,-7 7 192 0,8-8-48 16,-2 0-16-16,-6 8 0 0,7-6 320 0,0 1 64 16,-7 5 16-16,0 0 0 0,6-7 48 0,-6 7 16 15,0 0 0-15,0 0 0 0,3-8-320 0,-3 8-64 16,3-9-16-16,-3 9 0 0,-3-6-64 0,3 6 0 15,3-9-128-15,-1 1 192 0,-2 1-192 0,0 7 0 16,3-10 0-16,-2 2 0 0,-2-1 0 0,-1 0 0 0,1 2 0 0,1-1 0 16,0-2 176-16,3 2-176 15,1 0 192-15,-3 0-192 0,-4-2 352 0,2 4-32 16,1 6-16-16,-3-7 0 0,2 2 288 0,-1 0 64 16,-5 1 16-16,3 1 0 0,0 3-176 0,4 0-48 0,0 0 0 0,0 0 0 15,-1 13-208-15,2 1-48 0,2 1-16 0,-1 3 0 16,1 0-48-16,1-1-128 0,0-1 192 0,0 0-64 15,2-1 0-15,2 0 0 16,-1-4 0-16,0 1 0 0,0-4 0 0,-7-8 0 0,9 8 0 0,-9-8 0 16,11 4 176-16,-11-4 16 0,13 1 16 15,-3-2 0-15,0-3 32 0,1-3 0 0,-1-1 0 16,1-2 0-16,-1-2-144 0,1 0-32 0,-1-1 0 0,0-1 0 16,2-2-192-16,0-2 144 0,0 1-144 0,-5 0 128 0,1-1-128 0,0 0 0 15,-1-2-160-15,0 3 160 16,3-2-480-16,-3 2 0 0,0-3 0 0,-1 3 0 15,2 4-1312-15,0 0-272 0,0 4-48 0,-8 9-16 16,0 0-656-16,8-3-128 0,-8 3-32 0</inkml:trace>
  <inkml:trace contextRef="#ctx0" brushRef="#br0" timeOffset="-93153.07">7362 15528 6447 0,'5'16'576'0,"1"-2"-576"16,-1-2 0-16,1-1 0 0,2 0 3904 0,-8-11 688 15,0 0 128-15,12 2 16 0,-12-2-2432 0,14 0-512 16,-1-1-80-16,2 1-32 0,0-1-272 0,1-3-48 15,-1 0-16-15,4-1 0 0,-2-2-464 0,1 1-112 16,-1-2 0-16,0-1-16 0,0-4-368 0,0 2-64 16,0-2 0-16,-2 1-16 0,-3 1-112 0,1-2-32 15,-1-2 0-15,-2 2 0 0,-1 2 16 0,-2-1 0 16,-3 0 0-16,-2 2 0 0,-2-1-176 0,-1 2 0 16,1 9 0-16,-5-9 128 0,-2 1-128 0,0 2 0 15,-3 2-160-15,0 4 160 0,-2 4-320 0,-1 0 16 16,0 2 16-16,-2 2 0 0,-4 1 64 0,0 4 16 0,-1 1 0 0,2 5 0 15,1 2 208-15,3 1-192 0,2 0 192 0,3 0-192 16,1-1 192-16,3 0 0 0,0-6 0 0,3 0 0 16,5-1 0-16,3-1 208 0,1 3-64 0,2-7-16 15,1-1-128-15,3-2 192 0,2 1-192 0,0-3 192 16,2-2-192-16,2 0 0 0,-1-2-160 0,1 1 160 16,1-2-416-16,2-1 16 0,4 0 0 0,-1-1 0 0,-3-1 48 0,3 2 16 15,0 0 0-15,-2-2 0 0,-1-1 336 0,-1-1 0 16,-1-1-144-16,2 1 144 0,-3-1 0 0,1 1 0 15,-3-4 0-15,-1 3 0 0,-2-1 0 16,-2-1 0-16,-3 1 0 0,-3-1 144 0,-3-2-144 0,-3 11 0 16,0 0 144-16,0 0-144 0,0 0 384 0,0 0 16 15,0 0 0-15,0 0 0 0,0 0-16 0,-4 15 0 16,0-2 0-16,0 0 0 0,2-2-128 0,-1 0-48 16,3-11 0-16,-1 12 0 0,1-12-32 0,0 0-16 15,4 11 0-15,-4-11 0 0,7 8 32 0,-7-8 16 16,0 0 0-16,12 4 0 0,-12-4-208 0,11 0 176 15,-1-3-176-15,-1 1 160 0,-9 2-160 0,12-7 0 16,-2-3 144-16,-2 2-144 0,-4 0 0 0,0 0 0 0,0 1 0 16,1-1-128-16,0 1 128 0,1-1-208 0,-3 1 80 0,-3 7 128 15,2-8-208-15,-2 8 80 0,0-7 128 0,0 7-208 16,0 0 208-16,0 0-144 0,0 0 144 0,0 0-128 16,0 0 128-16,0 0 0 0,0 0 128 0,0 0-128 15,0 0 208-15,0 0-16 0,0 0-16 0,0 0 0 16,0 0 48-16,0 0 16 0,0 0 0 0,0 0 0 15,0 0-16-15,0 0 0 0,0 0 0 0,0 0 0 16,0 0-224-16,0 0 128 0,0 0-128 0,0 0 0 16,0 0 0-16,0 0 0 0,0 0 0 0,0 0 0 15,0 0-160-15,0 0-32 16,0 0 0-16,0 0 0 0,6 7-336 0,-2-1-80 0,-4-6-16 0,3 7-11248 16,-3-7-2256-16</inkml:trace>
  <inkml:trace contextRef="#ctx0" brushRef="#br0" timeOffset="-92353.07">6079 15623 24879 0,'-9'-4'1088'0,"1"-1"256"0,3 0-1088 0,5 5-256 0,-1-9 0 0,5-2 0 0,5-2 2048 0,5-1 336 15,6-4 80-15,6 1 16 0,8 2-1984 0,7 1-496 16,6 2 0-16,8 3 0 0,5 1 624 0,0 3 16 16,1-2 16-16,6 5 0 0,4-1 64 0,6 3 16 15,8 2 0-15,0-1 0 0,-3 0-480 0,-1 2-80 16,-3-2-32-16,0 0 0 0,1 2-144 0,-3-2 0 15,0-1 144-15,-6-1-144 0,-7-4 0 0,-4 1 0 16,-6-1 0-16,-3 1 0 0,-6-3 0 0,-6 1-240 16,-8 0 48-16,-4 3 0 0,-5 0-96 0,-8 0-16 15,-13 3 0-15,-9-5 0 16,-13 1-272-16,-11 0-48 0,-10 3-16 0,-9 1 0 16,-8 0-1040-16,-16 3-224 0,-14 1-32 0,-2 1-16 15,-4 1 1024-15,1 5 208 0,0-2 32 0,-4 1 16 0,-9-1 1104 0,7 3 208 0,9 4 64 0,5-3 0 16,4 0 448-16,4-3 80 0,-1-7 32 0,14 1 0 15,11 2-288-15,12 1-48 0,9-2-16 0,13-4 0 16,7 3-192-16,14-4-32 16,0 0-16-16,0 0 0 0,21 0-96 0,11 3-32 0,11 1 0 0,10-4 0 15,8 2-208-15,7 0-32 0,2-2-16 0,10 0 0 16,6 2-112-16,6 0-32 0,5 1 0 0,-3 1 0 16,-6-1-144-16,2 1 160 0,4 0-160 0,0 0 160 0,2-4-160 0,-7 0 0 15,-8-4 144-15,-7 1-144 0,-3 2 0 0,-6 1 0 16,-4 3 0-16,-4 4-128 15,-2 6-2240-15,-8-1-448 0</inkml:trace>
  <inkml:trace contextRef="#ctx0" brushRef="#br0" timeOffset="-91669.07">8724 15751 23951 0,'0'0'2128'0,"0"0"-1696"0,0 0-432 0,0 0 0 16,0 0 2512-16,0 0 432 0,6-5 64 0,2 1 32 15,2-3-2048-15,2 1-416 0,2-2-64 0,2 1-32 16,1-3 80-16,1-2 16 0,3-1 0 0,1 0 0 0,3-1-80 0,-2-1-16 16,2 1 0-16,0 0 0 0,1 1-272 0,-3 0-48 15,-1-2-16-15,-1-3 0 0,-1 2-144 0,-5 1 192 16,-4 0-192-16,-2 1 192 0,-2 1-64 0,-4 0-128 15,0-1 192-15,-4 3-64 0,-1-1-128 0,0 3 0 16,-3 0 0-16,-2 4 0 0,-2 1 0 0,-3 1-192 16,-2 2 0-16,-3 4 16 0,-3 2-80 0,1 0-32 15,-1 4 0-15,1 6 0 0,-1 4 48 0,2 2 16 16,0 3 0-16,2 2 0 0,0 1 224 0,3 0-176 16,3 1 176-16,2-2-160 0,3 0 160 0,4-4 0 0,2-1 0 0,3-3 0 15,1-2 0-15,3-2 0 0,1-1 0 0,4-2 128 16,1-5-128-16,3 3 0 0,2-5 0 15,3 0 0-15,2-3 0 0,3-1-192 16,0 2 64-16,4-4 0 16,2 0-272-16,-2-2-48 0,-1 1-16 0,-4-1 0 15,-1-3-1520-15,-3 0-288 0,-2-2-64 0,0 2-16 16,-3-2-928-16,-2 1-192 0</inkml:trace>
  <inkml:trace contextRef="#ctx0" brushRef="#br0" timeOffset="-91401.96">9498 15558 19343 0,'0'0'1728'0,"0"0"-1392"0,0 0-336 0,0 0 0 0,0 0 2944 0,0 0 512 15,-4 10 96-15,0 2 32 0,0 1-2288 0,-1 3-448 16,1 1-80-16,1 0-32 0,1-3 160 0,0 0 16 16,2-14 16-16,3 16 0 0,1-4-208 0,2-1-32 15,-6-11-16-15,12 11 0 0,-2-6-96 0,2-1 0 16,-1-3-16-16,0-2 0 0,2-2-96 0,0-1-16 15,2-1 0-15,-1-1 0 0,-1-2-64 0,1-1 0 16,1-2-16-16,-2-2 0 0,-1-1-160 0,1 0-16 0,1-3-16 16,-2 0 0-16,-2 0-176 0,1-3 0 15,-2-1 0-15,0 2-176 16,0 1-464-16,1-1-80 0,-1 2-32 0,1 2 0 16,-4-2-1952-16,1 5-400 0,0 3-80 0</inkml:trace>
  <inkml:trace contextRef="#ctx0" brushRef="#br0" timeOffset="-90612.96">9928 15761 33055 0,'0'0'1472'0,"0"0"288"0,0 0-1408 0,0 0-352 0,13-2 0 0,-1 0 0 16,-1-3 0-16,-11 5-160 0,0 0 16 0,0 0 0 15,0 0 432-15,0 0 96 0,0 0 0 0,11-1 16 0,-11 1 656 0,10-5 128 16,-2 1 32-16,2 1 0 0,0-1-608 0,-1 0-112 15,2-2-32-15,2 2 0 0,2-3-272 0,-1-2-64 16,2 1-128-16,-1 1 192 0,0-1-192 0,-2-1 0 16,-3-1 0-16,2 1 0 15,0-1 0-15,-1 1 128 0,0-4-128 0,-1 2 0 16,-2 0 0-16,-1-1 0 0,0-1 0 0,1 0 0 0,-1 0 0 0,-2-2 0 16,-2 2 0-16,-2 2 0 0,-2-1 0 0,1 3 0 15,-2-2 0-15,0 1 0 0,-2-1 0 0,-1 4 0 0,-1 0 0 16,1 3 0-16,-1 0 0 0,-2 3 0 15,-1 0 128-15,0 1-128 0,-2 2 0 0,-2 2 0 0,0 0 0 0,-1 3 0 16,-2 2 0-16,0 1 0 0,-1 3 0 0,3 0 0 16,1 4-240-16,1 1 64 15,2 1 16-15,1 0 0 0,1 0 160 0,0 0 0 0,0 1 0 16,3-1 0-16,1 1 0 0,2-1 0 16,0-4 0-16,2 0 0 0,2-2 0 0,0 0 0 0,1-1 0 0,-3-12 0 15,8 12 0-15,-1-6 0 16,1 2 0-16,1-1 0 0,1-2 0 0,1 0 0 15,2-2 0-15,3-1 0 0,1-2-160 0,2 0 0 0,1-2 0 0,1-1 0 16,0-2-16-16,0-2 0 0,-1 0 0 0,1-3 0 16,0 1-112-16,-1-1-32 0,-1-2 0 15,0 0 0-15,-3 1 144 0,1-2 32 16,0 0 0-16,2 0 0 0,-2 0 144 0,0 1 0 16,-1-1 0-16,0 1 0 0,-2 3 0 0,-2 1 0 0,-1 2 0 0,-2 2 0 15,-9 4 0-15,0 0 192 0,0 0-32 0,0 0-16 0,0 0 96 0,0 0 16 16,0 0 0-16,4 11 0 0,-4 1-16 0,0 0 0 15,-3 0 0-15,0-1 0 0,0 1-48 0,-1 0 0 16,0 0 0-16,0-1 0 0,1 2-48 0,1-1-16 16,2-12 0-16,-2 13 0 0,2-13-128 0,0 12 160 15,0-12-160-15,0 0 160 0,0 0-160 0,0 0 160 16,7 10-160-16,-7-10 160 0,0 0-160 0,12 4 0 16,-1-4 0-16,0-1 0 0,-1-4-128 0,2-2 128 15,-2 1-160-15,2-2 160 0,1-1-272 16,1 1 32-16,1-3 16 0,2 1 0 0,1-2 16 0,-2 2 0 15,-3-2 0-15,2 0 0 0,2 2-48 0,-2 1 0 16,-5 4 0-16,-10 5 0 0,12-4 256 0,-12 4 0 16,0 0 0-16,0 0 160 0,0 0 336 0,5 11 64 15,-2 1 16-15,-3 1 0 0,0 3 32 0,-2-1 16 16,0 2 0-16,0-1 0 0,4 0-256 0,2-1-48 16,-1-2-16-16,4 0 0 0,1 0-64 0,1-2-16 15,3-3 0-15,-1 1 0 16,1-3-784-16,4-2-144 0,3 1-48 0,1-1-12016 0,1-2-2400 15</inkml:trace>
  <inkml:trace contextRef="#ctx0" brushRef="#br0" timeOffset="-89617.4">11368 15852 16575 0,'0'0'1472'0,"0"0"-1168"16,7-7-304-16,-2 0 0 0,-1-1 3376 0,3-1 608 0,2-3 128 0,2 3 32 15,1 0-2352-15,1-3-448 16,0 2-112-16,3 0-16 0,0-2-448 0,-1-1-112 0,-2 2-16 16,3 2 0-16,1-2-320 0,0 0-80 15,-2 3-16-15,1-1 0 0,-2 0-224 0,1-1 176 0,-2 2-176 0,-1 1 160 16,-2 2-160-16,-10 5 128 0,0 0-128 0,0 0 128 16,0 0 112-16,0 0 16 0,0 0 0 0,0 0 0 15,0 0 0-15,-3 14 16 0,-1 1 0 0,-1 0 0 16,-1 1-96-16,-1 0-32 0,1-2 0 0,0-1 0 0,3 0-144 0,0-1 0 15,3-12 0-15,-1 12 0 0,1-12 0 0,4 11 0 16,-4-11 0-16,7 9 0 0,-7-9 0 0,13 4 0 16,0-1 0-16,3-4 0 0,0-5 0 0,2 1 0 15,0-3 0-15,2 1 0 0,2-4-256 0,0-1 80 16,0-1 16-16,3-2 0 0,0-1-80 0,0-2-16 16,-2-2 0-16,0-1 0 0,1-1-32 0,-1-1-16 15,2-3 0-15,0 0 0 0,0-2 80 16,0-3 16-16,-2-2 0 0,0 2 0 0,0 1 208 0,-4 4 0 15,-2 5 0-15,-4 3 0 0,-2 6 192 0,-5 2 96 16,-2 3 16-16,-4 7 0 0,0 0 208 0,0 0 64 16,-12 3 0-16,-2 7 0 0,-2 6-208 0,-2 5-48 15,-4 4 0-15,-2 5 0 0,0 5-128 0,-1 4-48 16,-1 3 0-16,0 3 0 0,0 5 128 0,2 2 32 16,2 3 0-16,0 3 0 0,1 2-112 0,3 0-32 15,2 2 0-15,4-5 0 0,5-6-160 0,3-4 160 16,2-6-160-16,5-3 160 0,1-3-160 0,1-5 0 15,2-4 0-15,2-6 128 0,2-4-128 0,2-2 0 16,-2-5 0-16,-1-4 0 0,1-2-256 0,-1-3 32 16,1-1 0-16,-2-3 0 0,0-7-32 0,0 0 0 15,-1-4 0-15,1-2 0 0,-3 0 64 0,1-2 0 0,-2-2 0 0,0-1 0 16,-1-4-192-16,-1-2-16 0,-2-2-16 0,-1-4 0 31,-2-6-16-31,-1 1 0 0,0-2 0 0,0 5 0 0,-1 3 432 0,0 7 0 0,1 7 0 0,2 3-128 16,-2 4 544-16,3 2 112 0,0 10 32 15,0 0 0-15,0 0-112 0,0 0 0 0,0 0-16 0,0 0 0 16,17 6-224-16,0 2-32 0,-1 0-16 0,-1 4 0 16,0-3 48-16,3 1 16 0,3-2 0 0,1 1 0 0,1 0-32 15,2-2 0-15,0-3 0 0,1-2 0 0,1 2-192 0,-2-1 0 16,-3-3 0-16,-3 0 0 0,-5-1 0 0,-4-2-208 16,-10 3 16-16,13-5 0 15,2 0-544-15,-7-1-96 0,-8 6-32 0,0 0 0 16,-6-9-2304-16,-4-2-464 0</inkml:trace>
  <inkml:trace contextRef="#ctx0" brushRef="#br0" timeOffset="-89443.41">11525 15241 23039 0,'-5'-4'2048'0,"1"0"-1648"16,4 4-400-16,0 0 0 0,0 0 4048 0,0 0 736 15,0 0 144-15,8 17 16 0,-1 0-3888 0,3 0-784 16,-1 0-144-16,0 0-128 0,2 1 320 0,3 0 0 16,0 2-16-16,2 2 0 15,0 0-1040-15,0 1-208 0,-2-1-32 0</inkml:trace>
  <inkml:trace contextRef="#ctx0" brushRef="#br0" timeOffset="-87808.85">13377 15495 17503 0,'15'-9'1552'0,"-2"-1"-1232"0,-5-2-320 0,-11-9 0 0,6 11 3648 0,-2 3 688 15,0 1 128-15,-1 6 16 0,0 0-2416 0,0 0-480 0,0 0-112 0,-2 14 0 16,-4 4-656-16,-3 7-128 0,-4 2-32 0,-2 5 0 16,-4 2-336-16,0 1-64 0,-2 1 0 0,3-4-16 15,1 3-240-15,2-4 0 0,4 0 128 0,2-1-128 16,2-2 0-16,1-2 0 0,2-4 128 0,2-2-128 15,2-4 0-15,2-3 0 0,-2-13 0 0,4 15-160 16,1-2-464-16,-1-4-80 0,-4-9-32 0,0 0 0 31,0 0-1744-31,0 0-336 0,0 0-80 0,0 0-7072 0,0 0-1408 0</inkml:trace>
  <inkml:trace contextRef="#ctx0" brushRef="#br0" timeOffset="-87198.84">13127 15703 24703 0,'0'0'1088'0,"0"0"240"0,0 0-1072 0,0 0-256 0,0 0 0 0,0 0 0 0,-1-11 2208 0,2 6 384 15,-1 5 80-15,0 0 16 0,9-1-1056 0,2 1-208 16,2 2-32-16,2 1-16 0,1-1-544 0,4 1-128 16,2 0 0-16,3-1-16 0,2 1-432 0,2-3-64 15,1 0-32-15,0 0 0 0,0-3-160 0,0-1 0 16,-2-2 0-16,11-5 0 16,-5 2-448-16,-4-1-32 0,-1 2 0 0,-3-2 0 15,-1-1-256-15,-2-2-48 0,1 0-16 0,-4-1 0 16,0-3 224-16,-2-1 64 0,-1-2 0 0,-4 6 0 0,0-2 272 0,0 0 64 15,-2 1 16-15,-2-1 0 0,-1 4 288 0,-4 3 64 16,-4 0 16-16,-2 4 0 0,2 5 496 0,-4 2 80 0,-2 5 32 16,-5 5 0-16,1 5-304 0,-3 5-64 15,-4 3-16-15,-1 3 0 0,0 4-240 0,-1 0-64 0,1 1 0 0,0-3 0 16,0 0 144-16,2 1 32 0,3 0 0 0,2-3 0 16,4-1-128-16,0-2-32 0,2-2 0 0,1-3 0 15,1-4-144-15,2-2 0 0,1-1 0 16,0-5 128-16,0-8-384 0,0 0-96 15,4 6-16-15,4-1 0 16,0-7-224-16,3-5-48 0,0-2-16 0,-3 1 0 0,-1-5 304 0,3 0 64 0,0-2 16 16,2 2 0-16,-2-2 272 0,1 5-128 0,-2-1 128 0,-1 4 0 15,-1 0 0-15,1 4 304 0,-8 3-48 0,9 4 0 16,-9-4 272-16,12 8 48 0,0 1 16 0,0-2 0 0,2 3-192 16,4 1-32-16,3-2-16 0,2 0 0 0,2-3-192 0,4 0-32 15,1-4-128-15,13-2 192 0,-7-2 0 0,-2-4-16 16,-2 0 0-16,-2-2 0 0,-2-1-176 0,-2 0 0 15,-5-2 0-15,-1 2 0 0,-3 0 0 0,-3 0 0 16,-2 1 0-16,-6-1 0 0,-1 1 0 0,-5 8 0 16,0 0 0-16,-1-11 0 15,-5 0-304-15,-3 6 64 0,-4 0 16 0,-2 1 0 0,0 1-96 0,-4 2-32 16,0 0 0-16,-1 3 0 0,-1 2 160 0,4 4 48 16,0 0 0-16,3 3 0 0,1 4 144 0,1-1 176 15,2 2-48-15,3-2 0 0,2 2 192 0,4-2 48 16,2-1 0-16,6 0 0 0,3-2-32 0,6-4 0 15,3-1 0-15,6-1 0 0,6-5-80 0,5 1-32 16,1-1 0-16,9-1 0 16,10-2-2336-16,1-1-480 0</inkml:trace>
  <inkml:trace contextRef="#ctx0" brushRef="#br0" timeOffset="-86414.83">15740 15666 33055 0,'-4'-14'1472'0,"4"14"288"0,-1-9-1408 0,-2 1-352 16,-1-1 0-16,-1-3 0 0,-2-1 1104 0,1 1 160 15,-2 6 16-15,0 2 16 0,-1 0-336 0,-3 4-64 16,-1 1 0-16,-4 4-16 0,-2 1-432 0,-3 3-64 15,-1 0-32-15,1 1 0 0,0 5-352 0,1 0 0 16,0 2 0-16,3 1 0 0,2-1 0 0,3 2 144 16,0-1-144-16,6 1 0 0,1-2 0 0,4 2 0 15,0-2 0-15,5 1 0 0,1-5 0 0,1 4 0 16,2 0 0-16,1-2 0 0,2 0 0 0,2-2 0 16,-1 0 0-16,1-1 0 0,-3-1 0 0,-1 1-144 15,-1-2-16-15,-7-10 0 0,2 13 160 0,-3-1 0 16,-3 0 0-16,-2-2 0 0,-6 1 0 0,0-1 0 15,-4 1 0-15,-1-2 128 0,0 0-128 0,1-3 0 16,-4-2 0-16,0 2 0 0,2-4 0 0,3 2 0 16,2 0 0-16,2 0 0 0,11-4-240 0,0 0-16 15,0 0 0-15,0 0 0 16,0 0-2352-16,5-13-464 0,6-1-112 0</inkml:trace>
  <inkml:trace contextRef="#ctx0" brushRef="#br0" timeOffset="-85215.18">15729 15989 29087 0,'0'0'1280'0,"0"0"272"0,0 0-1232 0,0 0-320 0,-1-9 0 0,0 1 0 16,-1-1 1456-16,2 3 224 0,3-1 48 0,2 3 16 15,2-3-960-15,2 3-192 0,1-3-32 0,3 2-16 16,2 0 64-16,0-2 16 0,4 1 0 0,-1-2 0 16,1 1-160-16,2 1-16 0,0-2-16 0,-1 1 0 15,1 1-256-15,-2-1-48 0,1 1-128 0,-3-1 192 0,1 1-192 0,-1 1 0 16,-3-1 0-16,0 1 0 0,0 0 128 0,-4-2-128 16,-4 1 0-16,0-1 0 0,-4 1 0 0,1-1 0 15,-3 7 0-15,0 0-160 0,0 0 160 0,0 0-192 16,-11-11 192-16,-3 3-192 0,-3 1 32 0,-1 2 0 15,-6 1 0-15,1 3 0 0,1 0 160 0,1 3-208 16,0 2 80-16,2 1 128 16,-1 2-160-16,3 1 160 0,3 2 0 0,-1 2-144 0,0 0 144 0,0-1 0 15,5 2 0-15,3 0 0 0,2 0 0 0,4-2 0 16,2-1 0-16,-1-10 128 0,7 12-128 0,3-2 176 16,2-2-176-16,2-1 192 0,3-2-192 15,3-1 0-15,2-3 0 0,3 0 0 16,2 1 0-16,3-2-144 0,4-2 144 0,0 0-208 0,-2-1-48 15,2-1 0-15,0-1 0 0,-2 0 0 0,-5-2 48 0,-1 0 0 16,-3-3 0-16,0 1 0 0,-3 0 208 0,1 1 0 16,-1 1 0-16,-4 1-144 0,-6 0 144 0,0-1 0 15,0 1-144-15,-1-3 144 0,-3 0 0 0,-6 9 0 16,8-11 0-16,-2 3 0 0,-6 8 0 0,7-10 0 16,-7 10 0-16,4-11 0 0,-4 11 144 0,0 0-144 15,0 0 160-15,0 0-160 0,0 0 352 0,0 0-32 0,0 0 0 0,-8-5 0 16,0 4-16-16,-1 2-16 15,0 2 0-15,-1 2 0 0,-1 2-96 0,-1 0-32 0,1 1 0 0,-1 1 0 16,-1-2-160-16,3 3 128 16,-1 1-128-16,2-1 128 0,0 2-128 0,1 1 0 0,0 0 144 0,2-1-144 15,0-1 0-15,1 0 0 0,1-2 0 0,4-9 128 16,-2 10-128-16,2-10 0 0,0 0 0 0,-2 11 0 16,2-11 0-16,0 0 128 0,0 0-128 0,4 9 0 15,-4-9 0-15,0 0 0 0,8 6 0 0,-8-6 0 0,11 4 0 0,-11-4-128 16,11 0 128-16,0 0-128 15,-11 0-64-15,13-5 0 0,-1 1 0 0,-2 2 0 16,0-2-96-16,1 0-32 0,-2 0 0 0,-9 4 0 0,12-7 32 0,-2 1 0 16,-2 1 0-16,-8 5 0 0,8-8 160 0,0-1 128 15,-8 9-192-15,0 0 192 0,5-9 0 0,-5 9 0 16,0 0 0-16,4-11 0 0,-4 11 0 0,0 0 0 16,1-8 0-16,-1 8 0 0,0 0 256 0,0 0-64 15,0 0 0-15,0 0 0 0,0 0-64 0,0 0 0 16,0 0-128-16,0 0 192 0,0 0-192 0,10-5 0 15,-10 5 0-15,0 0 0 0,11-1 176 0,-11 1-176 16,0 0 192-16,12 2-192 0,-12-2 192 0,10 8-192 16,-10-8 192-16,7 12-192 0,-7-12 256 0,5 14-48 15,-1 1-16-15,-2-2 0 0,1-2-48 0,-1 2-16 16,1 1 0-16,1 0 0 0,1-5-128 0,0 1 128 16,1 1-128-16,0 2 128 0,1-5-128 0,0 0 0 15,-7-8 144-15,11 9-144 0,-1-2 0 0,2 1 0 16,1 1 0-16,1 2 0 15,1-3-1216-15,0-1-320 0,0-1-64 0,-3-1-15456 0</inkml:trace>
  <inkml:trace contextRef="#ctx0" brushRef="#br0" timeOffset="-84031.16">16602 16083 23039 0,'0'0'2048'0,"0"0"-1648"0,0 0-400 0,0 0 0 16,0 0 2368-16,0 0 400 0,0 0 80 0,6-10 16 15,1-1-2176-15,2-2-432 16,1 0-96-16,2 3-16 0,2-3 512 0,2 1 112 0,1 0 0 0,0-3 16 16,0 2-208-16,0-2-32 0,0-2-16 0,0 2 0 15,-1-2-256-15,0 0-48 0,-2-1-16 0,1 2 0 16,-1 0-208-16,0 1 144 0,-2 2-144 0,-1 1 128 16,-5 3 16-16,1 1 0 15,-2 0 0-15,-5 8 0 0,0 0 112 0,0 0 0 0,0 0 16 0,0 0 0 16,0 0-16-16,0 0 0 15,0 0 0-15,0 0 0 0,0 0-128 0,13 5-128 0,-13-5 192 0,13 8-192 16,-3-1 128-16,2-1-128 0,-1 3 0 0,-1-2 0 0,0-1 0 0,1 1 0 16,2-2 0-16,0 2 0 0,0-1 176 0,0 1-176 15,0-1 160-15,0-1-160 0,0 2 0 0,0-1 0 16,-2 1 0-16,-1-1 0 0,-10-6 0 0,10 8 0 16,-10-8 0-16,8 8 0 0,-8-8 0 0,0 0 0 15,3 12 0-15,-3-12 0 0,-3 13 0 0,-1-4 0 16,-1-1 0-16,-1 1 0 0,-5 1 0 15,1-3 0-15,-1-1 0 0,2 1 0 0,0-1 0 0,1 0 0 16,8-6 0-16,0 0 0 0,0 0 0 0,0 0 0 16,0 0 0-16,0 0 0 0,0 0-128 0,7 8 128 15,2-5 0-15,4 0 0 0,1-2-240 0,3-2 64 16,1-2 16-16,2 0 0 16,1-3-208-16,-2 2-32 0,2-5-16 0,-1 1 0 0,-2 1 32 0,0-1 16 15,1-1 0-15,-2 1 0 0,-3 1 176 0,0 1 16 16,-1 2 16-16,-1-1 0 0,-3 1 160 0,-9 4-128 15,0 0 128-15,0 0-128 0,0 0 128 0,0 0 0 16,0 0 0-16,-12 9 0 0,-1-1 0 0,0 5 144 0,0 2-16 16,2 2-128-16,0 3 304 0,3-3-48 0,2 0-16 0,3-2 0 15,3 0 0-15,4-3 0 0,3-2 0 0,3-2 0 16,2-2-64-16,2-2-16 0,2-3 0 0,3-2 0 16,4 0-32-16,1-6-128 0,2 0 192 0,3-3-64 15,1-1-128-15,1-2 0 0,1-4 0 0,0 2-176 0,2-2-64 0,-1 0-16 16,-2-2 0-16,0-1 0 15,1 1 80-15,-2-3 16 0,-3-3 0 0,-1-1 0 0,-1-3 160 16,1 0 0-16,0 1 0 0,0-2 0 0,-1 0 0 16,0-3 0-16,1 2 0 0,-4 2 176 15,-3 3-32-15,0 5 0 0,-5 2 0 0,-1 4 0 0,-3 6 304 16,-3 3 48-16,-7 6 16 0,0 0 0 0,0 0-80 0,-4 10-16 16,-5 5 0-16,-3 3 0 15,-4 5-256-15,-2 5-160 0,-4 4 192 0,-3 5-192 16,-2 2 128-16,1 4-128 0,0-4 0 0,2 1 0 0,2 2 128 0,3-2-128 15,3 0 144-15,2-4-144 0,1-2 0 0,2-3 128 16,2-3-128-16,1-4 0 0,2-3 0 0,-1-1 0 16,2-6 128-16,1-2-128 0,4-12 0 0,0 0 0 15,0 0 0-15,0 0 0 0,0 0 0 0,9 3 0 0,2-6 0 0,-1-1-160 16,3-5-96-16,-1-2-32 0,1 0 0 0,0-4 0 16,1-2 32-16,2 0 16 0,-1-1 0 0,2 1 0 15,2 0 112-15,-4 4 128 16,-2 3-208-16,-1 3 80 0,-3 3 128 0,-9 4 144 0,0 0-16 0,0 0-128 15,7 11 592-15,-3 2 16 0,-2 0 0 16,0 1 0-16,-2 2-240 0,1 1-48 0,0 0-16 0,3 0 0 16,0-2-176-16,2 1-128 0,2-2 144 0,4-1-144 15,2-2 176-15,3-1-176 0,3-1 192 0,5-2-192 16,3 1-992-16,1-2-304 16,0 1-64-16</inkml:trace>
  <inkml:trace contextRef="#ctx0" brushRef="#br0" timeOffset="-82145.63">18903 16210 22111 0,'-15'-8'1968'0,"15"8"-1584"16,-9-1-384-16,9 1 0 0,0 0 2176 0,0 0 336 15,0 0 80-15,0 0 16 0,-6-10-1232 0,3 1-240 16,3 2-48-16,4-1-16 0,1 1-16 0,2-1 0 16,3-2 0-16,3-1 0 0,1 1-448 0,-4 1-96 15,3-2 0-15,1 0-16 0,2-1-256 0,1 0-48 16,0-2-16-16,1 1 0 0,-1 0-176 0,15-11 128 16,-4 5-128-16,-7 6 128 0,-3 0-128 0,-4 5 0 15,-6 3 0-15,-8 5 128 0,0 0-128 0,0 0 0 16,0 0 0-16,0 0 0 0,-3 10 0 0,-3 5 0 0,-3 0 0 0,-3 2 128 15,0 3 16-15,2-1 0 0,-1-2 0 0,4-2 0 16,1-4-144-16,4 0 0 0,2-11 0 0,2 11 128 16,-2-11-128-16,9 8 0 0,2-3 0 0,2-1 0 15,1-2 0-15,2-5 0 0,2 0-192 0,3-3 192 16,1-1-464-16,3-3 16 0,2-2 16 0,3-1 0 31,0-2-16-31,3-1-16 0,-3-2 0 0,-1 1 0 0,-1 2 208 0,1 1 32 0,-2 2 16 0,1 2 0 16,-2 3 208-16,0 1 0 0,-1 5 0 0,-3 2-144 0,-3 3 400 0,0 2 96 15,-4 3 16-15,-2 1 0 0,-2 4 32 0,-2-1 16 16,-1 1 0-16,-2 2 0 0,-3 0-64 0,-2-2-16 16,-1-1 0-16,-3 0 0 0,-2-1-32 15,-3 1-16-15,-2-2 0 0,-2 2 0 0,-2 1-128 0,-2-1-32 16,-2-2 0-16,-2 1 0 0,1-2-128 0,1-4-256 16,1-1 64-16,0-1 16 0,2-2-96 0,1-2-32 15,1-1 0-15,3-2 0 0,10 3 304 0,-11-6 0 16,3-3-128-16,8 9 128 0,-6-11 0 0,6 11 0 15,0 0 0-15,0 0 0 0,0 0 0 0,0 0 0 16,0 0 0-16,0 0 0 0,0 0 0 0,13 8 0 16,1 0-128-16,2 0 128 0,1 0 0 0,2 0 0 15,1-3 0-15,2 0 0 16,2 1-448-16,-2-2-16 0,-1-1-16 0,-4-2 0 16,-3-2-2800-16,-2-2-560 0,2-3-128 0,-14 6 0 0</inkml:trace>
  <inkml:trace contextRef="#ctx0" brushRef="#br0" timeOffset="-81978.63">19172 15555 31327 0,'-18'-23'2784'0,"9"14"-2224"0,1 2-560 0,2 5 0 0,6 2 2448 0,0 0 384 15,0 0 80-15,10 11 16 16,3 1-2496-16,4 1-432 0,1 0-224 0,6 8 32 15,8 8-1280-15,2-3-240 0</inkml:trace>
  <inkml:trace contextRef="#ctx0" brushRef="#br0" timeOffset="-78122.44">20634 16279 36287 0,'0'0'1600'0,"0"0"336"0,-9-4-1552 0,4 1-384 16,5 3 0-16,0 0 0 0,0 0 400 0,0 0 0 15,0 0 0-15,11-5 0 0,0 2-80 0,0-3-32 16,3 1 0-16,0-3 0 0,2 0 304 0,0-1 64 0,4-3 16 15,1 2 0-15,1-1-288 0,0-2-64 0,-1 2-16 0,3-1 0 16,0 1-176-16,1-2-128 0,-3 2 144 0,-1-1-144 16,-3-1 128-16,-1-1-128 0,-1 1 0 0,-2 1 0 15,-2 0 0-15,0 0 128 16,-3 2-128-16,-1-1 0 0,-3 4 0 0,-5 7 0 0,5-7 0 0,-5 7 0 16,0 0 0-16,0 0 0 0,0 0 0 0,0 0 0 15,0 0 0-15,-9 7 0 0,-1 2 0 0,-2 4 0 16,-4 2-176-16,-1 2 176 0,-1 3-160 0,1-2 160 15,-1 0 0-15,2-2 0 16,0 0-128-16,5-2 128 0,2 0 0 0,3-3 0 16,6-11 0-16,-2 10 0 0,2-10 0 0,0 0 0 15,5 11 0-15,-5-11 0 0,12 8 0 0,-1-3 0 16,1-3 0-16,1 1 0 0,2-3 0 0,-1-4-144 0,2 1 144 0,2-2 0 16,1-1-192-16,1-2 64 0,-2-1 0 0,0-2 0 15,2 0-128-15,0-1-32 0,-1 1 0 0,1 0 0 16,-1-2 32-16,1 1 16 0,-2 1 0 0,-2 4 0 15,-2 0 48-15,-2 2 0 0,-3 1 0 0,-9 4 0 16,0 0 192-16,0 0-144 0,0 0 144 0,0 0-128 16,4 12 256-16,-4 1 48 0,-1 0 16 0,-2 2 0 0,0 2 80 0,-1-1 32 15,-1 1 0-15,1-1 0 0,2-2-160 0,-1 0-16 16,0-2-128-16,2-1 192 0,1-11-192 0,0 0 144 16,1 10-144-16,-1-10 128 0,0 0 16 0,8 8 0 15,-8-8 0-15,11 5 0 0,-1-4-144 0,2-2 0 16,0-2 0-16,1-1 128 0,0-5-128 0,2 0 0 15,1-1-160-15,2-1 160 0,3-2-320 0,0 0 16 16,-2 0 16-16,1-1 0 0,-2-2 48 0,-1 2 16 0,-2 0 0 0,-2 4 0 16,-3-3 224-16,-2 4 0 15,-8 9 0-15,0 0-144 0,0 0 144 0,0 0 128 16,0 0-128-16,0 0 176 0,0 0 160 0,0 0 48 16,-5 16 0-16,-1-3 0 0,1 1-192 0,1-1-48 15,2-1 0-15,0 2 0 0,4-3-144 0,2-1 0 0,-4-10 144 16,9 11-144-16,1-3 176 0,2-2-48 0,0-2 0 15,-1-1 0-15,1 0-128 0,1-3 0 16,3-2 0-16,-2 1 128 0,0-2-128 0,3-4-224 0,0 1 48 0,3-3 16 16,1-3-160-16,1-1-16 0,1-1-16 0,2-1 0 15,0-4 64-15,1 1 16 0,0-2 0 0,0 0 0 16,2-6 80-16,-1 0 32 0,0-1 0 0,1-2 0 16,-2-1 160-16,-3-1 0 0,-2-2 0 0,0-1 0 0,-2 2 0 0,-2 3 0 15,-2 3 0-15,-3 5 0 16,-3 4 256-16,-2 2-32 0,-3 4 0 0,-4 11 0 15,0-8 288-15,0 8 48 0,0 0 16 0,-7 7 0 0,-5 3-224 0,-1 5-32 16,-4 4-16-16,-1 7 0 0,-3 8-304 16,-1 7 0-16,-3 3 0 0,-1 4 0 15,0 6 0-15,0 0 0 0,1 0 0 0,1 3 0 0,1 1 0 0,2-1 0 16,3 0 0-16,2-1 0 0,3-2 0 0,4-3 128 16,4-6-128-16,2-6 0 0,4-6 128 0,1-3-128 15,0-4 0-15,1-2 0 0,1-5 0 0,0-6 0 16,0-2 0-16,1-4 0 0,-5-7 0 0,0 0-144 15,0 0 16-15,0 0 0 0,0 0-128 0,0 0-32 0,0 0 0 0,6-9 0 16,-2-4-48-16,-1-5-16 0,0 0 0 0,-3-7 0 31,-2-5-112-31,1-3-32 0,-2-3 0 16,1-2 0-16,-1-5 176 0,2 1 16 0,1 2 16 0,4 3 0 0,-2 5 288 0,1 6 0 16,0 5 0-16,-2 3 0 0,-1 2 208 0,1 6 112 0,-1 10 0 15,0 0 16-15,0 0 48 0,0 0 0 0,0 0 0 0,12 3 0 16,0 4-80-16,-1 1-16 0,1 2 0 0,2 2 0 15,2-2-112-15,1 1-32 0,4-2 0 0,1-3 0 16,3 2-16-16,1-1-128 0,1-2 192 0,-1-2-64 16,2-3-128-16,-2-2 160 0,0-2-160 0,-1 0 160 15,-1-5-160-15,1 2 0 0,0-4 0 0,-3 2 0 16,-4-3 0-16,1 2 0 0,-4-2 0 0,0 3 0 16,-4-3 0-16,0 3 0 0,-3 1 0 0,-2 0 0 15,-6 8 0-15,0 0 0 0,0 0 0 0,0 0 0 0,0 0 0 0,0 0 160 16,0 0-160-16,0 0 160 0,0 0 16 0,-3 11 0 15,1 2 0-15,-1 0 0 0,-1 0-176 0,2 0 0 16,0 0 0-16,4-1 0 0,0-2 0 0,-2-10 0 16,11 12 0-16,-1-8 0 0,-10-4 0 0,15 4 0 15,-2-3 0-15,0-2 0 0,0-1-256 16,0-1 0-16,1 0 16 0,0-2 0 16,1 1-384-16,-1-1-80 0,-5-3 0 0,-2 1-16 15,-7 7-1520-15,5-11-320 0,-5 11-48 0,-3-16-7696 16,-1 2-1536-16</inkml:trace>
  <inkml:trace contextRef="#ctx0" brushRef="#br0" timeOffset="-77986.44">22394 15959 4607 0,'-3'-15'400'0,"1"-1"-400"16,0 2 0-16,2 1 0 0,0 1 5056 0,0 4 944 15,0 8 176-15,0-6 32 0,-1-2-3168 0,1 8-640 0,0 0-128 0,0 0-32 16,0 0-928-16,12 4-192 0,-12-4-32 0,17 9-16 16,0 3-752-16,0-1-128 0,-2 2-48 0,5 0 0 15,2 6-272-15,2 0-64 0,0-1-16 0,1 1 0 31,-3-2-3072-31,-1-2-624 0</inkml:trace>
  <inkml:trace contextRef="#ctx0" brushRef="#br0" timeOffset="-77406.21">22849 16143 28911 0,'0'0'1280'0,"0"0"256"0,0 0-1216 16,-10-1-320-16,-2-3 0 0,0 5 0 0,0 8 1536 0,-1 1 240 0,0 5 48 0,0 1 16 15,0 2-992-15,1 0-192 0,1 2-32 0,2-3-16 0,2-3-96 0,2 1 0 16,0-4-16-16,5-11 0 0,-2 15-128 0,2-15-32 16,0 0 0-16,4 13 0 0,-4-13-112 0,0 0-32 15,0 0 0-15,0 0 0 0,0 0-32 0,15 2-16 16,-4-3 0-16,1-4 0 0,-2-3-144 0,2-1 160 15,-1 1-160-15,0-2 160 0,2-2-160 0,0-1 0 16,0 0-192-16,2 0 192 0,-1 1-288 0,1-1 64 0,-2-1 16 16,0 4 0-16,-2 1 16 0,0 5 16 0,-11 4 0 0,10-3 0 15,-10 3 176-15,0 0-128 16,0 0 128-16,5 10-128 0,-2 0 128 0,-2 2 0 16,-2 2 160-16,0-1-160 0,-1 3 208 0,2-2-48 15,0-2-16-15,3 1 0 0,-3-13-144 0,7 15 0 0,-1-4 0 0,-6-11 0 16,10 11 0-16,4-6 0 0,-1-1 0 15,2-2 128-15,1-5-128 0,2 0-144 0,2-1 144 16,2 0-208 0,1-1-208-16,-1 1-32 0,1-3-16 0,-4 1 0 15,-1-4-96-15,-1 2-16 0,2 0 0 0,-4-1 0 0,-2 1 176 0,-1-1 16 0,0 0 16 0,-3 3 0 16,-1 0 176-16,-8 6 48 0,0 0 0 0,0 0 0 16,0 0 272-16,0 0 48 0,0 0 16 0,0 0 0 15,0 0 528-15,0 0 112 0,-7 14 32 0,1 2 0 0,-1-2-432 16,1 5-96-16,2-3-16 0,1 0 0 0,0-2-176 0,3-14-144 15,3 15 192-15,1-2-192 0,-4-13 176 0,8 12-176 16,-8-12 160-16,12 7-160 0,-2-3 0 0,3-2 0 16,1-5 0-16,1-1-160 15,0-1-464-15,1-2-80 0,1 0-32 0,0-1 0 16,0 3-1856-16,1-5-368 0,-2 1-80 0</inkml:trace>
  <inkml:trace contextRef="#ctx0" brushRef="#br0" timeOffset="-76938.22">23930 15752 29887 0,'0'0'1328'0,"0"0"272"0,0 0-1280 0,-7 14-320 16,-1 3 0-16,-1 4 0 0,-1 1 768 0,-3 4 112 0,-3 6 16 0,1 0 0 16,-4 5-144-16,1-3-32 0,-3 5 0 0,0-3 0 15,-1 1-16-15,1-2 0 0,3-1 0 0,2-3 0 16,3 1-272-16,3-1-64 0,1-1-16 0,5-4 0 15,4 0-160-15,4-5-48 0,2 1 0 0,2-6 0 16,0-1-144-16,4 0 160 0,1-4-160 0,2-1 160 16,2-4-160-16,2 1 0 0,-4-5 0 0,3 1 128 15,1-5-128-15,0 0-144 0,1-3 144 0,2-3-208 16,1 0 64-16,2-2 16 0,1-2 0 0,0-1 0 16,2-2 128-16,-2 1 0 0,0-2 0 0,0 0 0 15,0-3 0-15,-1 1 0 0,-2 1 0 0,-2 1 0 0,-1-1 0 0,-3 1 0 16,-3-1 0-16,-2 1 128 15,-4 2 0-15,-3 1 16 0,-3-2 0 0,-2 3 0 16,0 12 48-16,-4-10 0 0,-2 2 0 0,-3 4 0 16,-3 3-32-16,-1 2 0 0,-3 2 0 0,-2 3 0 15,-1 2-160-15,0 4 0 0,0 2 0 0,2 3 0 0,1 0 0 0,3 1 0 16,4 3 0-16,4 0 0 0,2 1 0 0,6 1 160 16,2-3-16-16,5 1 0 0,6 0 80 0,5-3 16 15,4 1 0-15,2-4 0 0,6 0-112 0,-1-4 0 16,2-2-128-16,0-2 192 0,-1-3-192 0,-1-2-160 15,1 0 32-15,-2 3 0 16,-1-4-608-16,-1 1-112 0,-3-2-32 0,0-3 0 16,-3 0-1936-16,0-2-400 0,-4-3-80 0,-3 1-10976 15</inkml:trace>
  <inkml:trace contextRef="#ctx0" brushRef="#br0" timeOffset="-76746.22">23737 16006 34719 0,'0'0'1536'0,"0"0"320"0,1-9-1472 0,6 3-384 0,3 2 0 0,4 0 0 15,5 1 528-15,4 1 48 0,6 0 0 0,3 2 0 16,7-1 80-16,6 0 32 0,3 2 0 0,0 2 0 16,2-2-304-16,-5 3-48 0,-4-4-16 0,-3 4 0 15,-6 1-608-15,-6-1-128 0,-6-1-32 0,-6-2-11264 16,-3 0-2240-16</inkml:trace>
  <inkml:trace contextRef="#ctx0" brushRef="#br0" timeOffset="-76566.76">23288 15862 41343 0,'0'0'1840'0,"0"0"368"0,0 0-1760 0,0 0-448 0,7 14 0 0,2 0 0 0,1 2 320 0,2 1 0 16,0-1-16-16,1 2 0 16,0 1-752-16,-1 6-128 0,-1 6-48 0,-1-5-17616 0</inkml:trace>
  <inkml:trace contextRef="#ctx0" brushRef="#br0" timeOffset="-76235.93">20919 15703 35007 0,'-7'-7'1552'0,"3"3"320"0,1 3-1488 0,3 1-384 16,0 0 0-16,16 17 0 0,9 6 256 0</inkml:trace>
  <inkml:trace contextRef="#ctx0" brushRef="#br0" timeOffset="-42232.84">25592 15880 7359 0,'0'0'320'0,"0"0"80"0,-8-7-400 0,0 2 0 0,1 1 0 0,-1 3 0 16,-1 1 4992-16,-2 4 928 15,-1 2 176-15,-2 2 48 0,-3 4-4688 0,-1 5-944 0,-2 1-176 0,-2 3-32 16,-1 4 96-16,-2 3 32 0,-2 4 0 0,-1 0 0 16,1 1-48-16,2-2-16 0,0 0 0 0,3 1 0 15,1-2 0-15,4-3 0 0,4 2 0 0,4-1 0 16,4-1 64-16,4 0 16 0,2-1 0 0,3-3 0 16,4-2-448-16,6-1 128 0,4 2-128 0,4-2 0 15,3-3-336-15,1-4-160 0,2-3-16 0,-1-3-9984 16,0-1-1984-16</inkml:trace>
  <inkml:trace contextRef="#ctx0" brushRef="#br0" timeOffset="-41892.18">25906 16301 23039 0,'0'0'1024'0,"0"0"192"0,0 0-960 0,0 0-256 0,0 0 0 0,0 0 0 15,-6 10 2416-15,-2 2 432 0,0-1 96 0,-1 2 0 16,0 1-2320-16,0-1-480 16,0 0-144-16,3-1 0 0,1-1 0 0,0 0 0 0,5-11 128 0,-4 9-128 15,4-9 0-15,0 0 0 0,0 0 0 0,0 0-176 32,0 0-704-32,0 0-144 0,0 0-16 0,12 0-16 15,-1-4-2400-15,1-2-464 0</inkml:trace>
  <inkml:trace contextRef="#ctx0" brushRef="#br0" timeOffset="-41744.17">26065 15969 21183 0,'0'0'1888'0,"0"0"-1504"0,0 0-384 0,0 0 0 0,-8 0 2992 0,8 0 528 16,-10 0 96-16,10 0 32 0,-8 3-2656 0,8-3-528 16,-5 17-96-16,2 0-32 15,3 3-336-15,2-2 0 0,2 2 0 0,-1 1-192 16,1-3-1472-16,2 1-320 0,-1 4-48 0</inkml:trace>
  <inkml:trace contextRef="#ctx0" brushRef="#br0" timeOffset="-41574.17">26102 16440 20271 0,'0'0'1792'0,"0"0"-1424"0,-8 2-368 0,8-2 0 15,0 0 3712-15,0 0 656 0,-7 0 144 0,7 0 32 16,-5-2-3136-16,5 2-608 0,0 0-128 0,0 0-32 15,0 0-416-15,0 0-96 0,0 0 0 0,0 0-128 16,0 0-176-16,0 0-144 0,0 0-16 0,13 7-11120 16,-1 0-2208-16</inkml:trace>
  <inkml:trace contextRef="#ctx0" brushRef="#br0" timeOffset="-41233.65">26390 16473 23039 0,'0'0'2048'0,"0"0"-1648"0,1-9-400 0,2 1 0 16,-1 0 2944-16,6 0 496 0,4-1 96 0,1 2 32 15,0-5-2912-15,0 1-656 0,0 0 0 0,0-1 0 16,-1 1 0-16,0 1 160 0,-1-2-32 0,1 1-128 16,0-1 272-16,1 0-48 0,-1 3-16 0,1 0 0 0,-2 0-208 0,0 1 144 15,-3 0-144-15,-1 2 128 0,0-1-128 0,-7 7 0 16,5-9 0-16,-5 9 0 0,0 0 0 0,0 0-144 15,-2-11 144-15,2 11-160 0,-8-5 16 0,-3 4 0 16,0 4 0-16,-3 2 0 0,-2 3-96 0,0 3-16 16,0 1 0-16,1 1 0 0,-1-1 256 0,0 3-144 15,-1-1 144-15,2 2-128 0,3-1 320 0,4 2 80 16,4 1 16-16,2-2 0 0,2-2 96 0,4 2 0 16,2-2 16-16,2-1 0 0,2-3-128 0,3 3-16 0,3 1-16 15,4-4 0-15,-1-1-464 0,5-1-96 0,2-5 0 16,1-3-10848-1,3-3-2160-15</inkml:trace>
  <inkml:trace contextRef="#ctx0" brushRef="#br0" timeOffset="-41101.65">27000 16510 41407 0,'-8'-7'1840'0,"8"7"368"0,0 0-1760 0,0 0-448 0,0 0 0 0,0 0 0 15,0 0 384-15,11 7 0 0,0 2 0 0,1-1 0 16,1-2-2128-16,0 1-432 0</inkml:trace>
  <inkml:trace contextRef="#ctx0" brushRef="#br0" timeOffset="-35846.65">27756 16460 20271 0,'0'0'896'0,"-4"-5"192"0,-8-7-880 0,12 12-208 15,0 0 0-15,0 0 0 0,0 0 1888 0,0 0 336 0,7-9 64 0,1 1 16 16,0 0-1008-16,2 0-192 16,2 1-32-16,1-1-16 0,1 0-224 0,2-2-32 15,1-1-16-15,1 2 0 0,2 0-528 0,-1 0-96 0,-1-2-32 0,1 1 0 16,-1-1-128-16,-2 2 128 0,-2-1-128 0,-1-1 128 15,0 1 0-15,-3 1 0 0,0-1 0 0,-3-1 0 16,1-1 96-16,-1 3 16 0,-7 9 0 0,5-13 0 16,-2 1 16-16,-3-1 16 0,0 13 0 0,0 0 0 15,-6-10-96-15,6 10-32 0,-14-7 0 0,0 5 0 16,-2 2-144-16,-4 1 0 0,-3-1 0 0,-2 3 0 16,-2 1-192-16,1 1 192 0,-2 8-192 0,2-1 192 15,0-1-160-15,3 4 160 0,1-1 0 0,2 0-144 16,2 1 144-16,3-2 0 0,5 0 0 0,1 0 0 15,0-1 0-15,2-3 0 0,7-9 0 0,-4 11 0 16,4-11 0-16,0 0 0 0,3 11-144 0,-3-11 144 0,6 10-224 16,2-3 32-16,3-3 0 0,0-3 0 0,2-1-144 0,3-1-32 15,0 1 0-15,1-2 0 16,0 1 160-16,0 2 16 0,-3 2 16 0,-1 2 0 0,-3 3 176 0,-2 3-208 16,-1 2 80-16,-6 1 128 0,-4 0-176 0,-2 6 176 15,-3 3-128-15,-1 3 128 0,-2 3 0 0,-4 2 224 16,-2 1-32-16,-1 2 0 0,-2 1 0 0,2 0-16 15,0 0 0-15,0-5 0 0,-3 0-176 0,3-3 0 16,1-2 144-16,1-3-144 0,-1-1 128 0,3-4-128 16,1 0 128-16,1-4-128 0,0-1 160 0,3 0-32 15,1-6-128-15,8-6 192 0,0 0 32 0,0 0 0 16,0 0 0-16,0 0 0 0,0 0 16 0,0 0 0 0,-6-12 0 0,3-1 0 16,4-1-96-16,2-3-16 0,1-2 0 15,2-4 0-15,4 0-128 0,1-2 0 0,1 0 0 16,1 1-176-16,1-4 16 0,5 2 0 15,-1-3 0-15,1-1 0 0,2 1-144 0,2-1-16 0,0 0-16 0,3-3 0 32,3 2-112-32,-2 1-32 0,0 1 0 0,3 3 0 15,2 0 32-15,-1 1 16 0,-2 2 0 0,-2 2 0 0,-1 2 48 0,-2 4 16 0,-3-1 0 0,-2 2 0 16,1 1 176-16,-2 2 16 0,-2 1 16 0,0-2 0 16,0 3 160-16,0 3 0 0,-2-1 0 0,-1 2-128 15,-1 1 384-15,0 0 96 0,-12 4 16 0,10-3 0 0,-10 3 80 0,0 0 32 16,0 0 0-16,0 0 0 15,0 0-96-15,12 10-32 0,-12-10 0 0,10 13 0 0,-10-13-96 0,9 14-32 16,-2 0 0-16,-3 1 0 16,-4-15-224-16,6 14 0 0,-1 0 0 0,-5-14 0 0,4 16 0 0,-1-3 0 15,0 1 0-15,-2-1 0 0,-1-2 0 0,0 2 0 16,-3 0 0-16,-1 0 0 0,-2 0-128 0,-2 0 128 16,-1 0-192-16,0 0 192 0,-2 0-144 15,4 1 144-15,-3 1 0 0,1-2-144 0,1-1 144 16,2 1 0-16,1-4 0 0,5-9-128 0,-3 9 128 0,3-9 0 15,0 0 0-15,4 9 0 0,0-3 0 0,-4-6-160 16,9 6 160-16,4-4 0 0,0 0-304 0,3-4 48 16,2-2 16-16,3 0 0 0,2 1-16 0,3-7 0 15,3 1 0-15,2 0 0 16,2 0-224-16,0-4-48 0,-1 1-16 0,-2 1 0 0,-4-2 160 0,0-1 48 0,-3 1 0 0,-3 0 0 16,-1 0 336-16,-2 0 0 0,-3 0 0 0,-1 0 0 15,-1 2 0-15,-2 0 0 0,-2 2 128 0,-2 1-128 16,-6 8 448-16,0 0 16 0,0 0 0 0,0 0 0 31,0 0-816-31,0 0-160 0,-5-5-48 0,5 5 0 0,-10-1 1536 0,1 3 304 0,0 3 64 0,-2 2 16 16,-1-1-880-16,2 4-176 0,0-1-48 0,0 0 0 15,1 3-112-15,3-1-16 0,-1 0-128 0,2 0 192 16,1 0-64-16,4-11-128 0,-2 10 176 0,2-10-176 16,-2 13 144-16,2-13-144 0,2 13 0 0,-2-13 144 15,3 13-144-15,-3-13 0 0,6 12 0 0,-1-1 128 16,1-1-128-16,2-3 0 0,-8-7 0 0,9 1 0 15,-9-1-352-15,12 0 48 0,-2 0 16 0,1-1 0 16,1-5-48-16,-2 1-16 0,1-3 0 0,-1-1 0 16,-1 1-80-16,0-2-16 0,2 0 0 0,-1-2 0 0,-1 0 784 0,2 2 160 15,-1 0 16-15,-1 0 16 16,-1 2-1536-16,-8 8-304 0,6-5-64 0,-6 5-16 0,0 0 1200 0,0 0 192 16,0 0 0-16,0 0 192 0,0 0 192 0,0 0 64 15,0 0 0-15,0 0 0 0,0 0-112 16,-2 10-16-16,-2 3 0 0,0 1 0 0,4-14 64 0,-4 10 16 15,4-10 0-15,0 0 0 0,0 0-240 0,3 14-160 16,-3-14 192-16,5 13-192 0,1-2 176 0,-6-11-176 16,11 6 160-16,-1-1-160 0,-10-5 0 0,13 3 0 15,0-3 0-15,-1-1 0 0,0-2 0 0,1 1-208 16,0-2 16-16,0 0 0 0,1 0-64 0,1-1 0 16,-1-1 0-16,0 0 0 15,1-3-256-15,0 1-48 0,2 1-16 0,-2 0 0 16,-4-1 128-16,1 0 0 0,0-1 16 0,-2 1 0 0,-2-2 208 0,-1 2 32 15,-1 0 16-15,-1 0 0 0,-5 8 176 0,8-9 0 0,-3 2 0 0,-5 7 0 16,0 0 0-16,0 0 0 0,4-10 128 0,-4 10-128 16,0 0 224-16,0 0-32 0,0 0 0 0,0 0 0 15,0 0 32-15,0 0 0 0,0 0 0 0,6-8 0 16,-6 8-80-16,0 0-16 0,6-5 0 0,-6 5 0 16,5-7 80-16,-5 7 16 0,8-6 0 0,-8 6 0 15,0 0-64-15,8-7-16 0,-8 7 0 0,0 0 0 16,8-7 80-16,-8 7 16 0,0 0 0 0,0 0 0 15,5-8 32-15,-5 8 16 0,0 0 0 0,0 0 0 0,0 0-80 16,0 0-16-16,0 0 0 0,0 0 0 0,1-5 64 0,-1 5 16 16,0 0 0-16,0 0 0 0,0 0-112 0,0 0-32 15,0 0 0-15,-8 11 0 16,2 5 64-16,-3 0 0 0,0 2 0 0,-3 5 0 0,-2 2 64 16,-3 5 0-16,0 3 16 0,-2 3 0 15,-3 6-96-15,-1 0-32 0,-2-2 0 0,2-1 0 0,0-1-144 16,4-3 0-16,3-2 0 0,3-3 128 0,3-3-128 15,2-1 0-15,3-5 0 0,1-1 0 0,1-3 128 0,1-4-128 16,0-2 0-16,2-11 128 0,0 0-128 0,0 0 160 16,0 0-160-16,0 0 160 0,0 0-160 0,0 0 0 15,0 0 0-15,12-5 0 0,0-5 0 0,-1-3 0 16,2-2 128-16,3-3-128 0,2-4 0 0,-1 0 0 0,0-2-160 0,0 2 160 16,3-7-160-16,1 1 160 0,-2-4-160 0,1 0 160 15,-1-2-144-15,0 3 144 0,-1-2-128 0,-1 3 128 16,-2 5-192-16,1 4 32 15,-2 2 16-15,1 3 0 0,-2 5 144 0,0 0-192 16,-1 5 192-16,-1 0-192 0,-11 6 192 0,11 0 128 0,-11 0-128 0,0 0 176 16,0 0 16-16,0 0 16 0,5 16 0 0,-4-3 0 15,-5-4-80-15,-2 6-128 0,-2-2 176 0,-1 0-176 16,-2 4 176-16,1-3-176 0,0 2 160 0,-1-1-160 16,1 1 0-16,-1-2 0 0,2-2 0 0,1-2 0 15,2-1 0-15,1 1 0 0,5-10 0 0,0 9 0 16,3 0-160-16,1-4-80 0,-4-5-16 0,8 0 0 15,1-5-256 1,3-3-64-16,0-2-16 0,2-3 0 0,2-4-208 0,1-2-32 16,1-3-16-16,2-1 0 0,0-2-144 0,3-1-32 15,1-3 0-15,4 0 0 0,2-3 576 0,2 1 128 0,2-2 0 0,0 3 16 0,0 0 304 0,-3 1 0 16,-2 2 0-16,-3 4 0 0,-5-1 432 0,-3 4 32 16,-3 4 16-16,-5 1 0 0,-4 1 544 0,0 5 96 15,-6 9 32-15,0 0 0 0,0 0-192 0,0 0-16 16,0 17-16-16,-4 2 0 0,-3 2-384 0,-2 4-80 15,-1 1-16-15,-5 1 0 0,0-1-192 0,-1 3-32 16,0 1-16-16,1 1 0 0,-2 1-80 0,1-4 0 16,2 1-128-16,2-3 192 0,0-1-192 0,3-3 0 15,3-2 128-15,2-3-128 0,0-3 0 0,1-2 128 16,3-12-128-16,0 0 0 0,0 0 128 0,0 0-128 0,6 10 0 16,-6-10 144-16,11 1-144 0,2-1-144 15,3-1 144-15,0-3-208 16,-1-5-192-16,1-1-48 0,-1-5 0 0,0 2 0 15,-2 1-16-15,0 2-16 0,-1-3 0 0,-2 4 0 0,-2 2 160 0,-8 7 16 0,0 0 16 0,0 0 0 16,0 0 288-16,0 0 0 0,0 0 0 0,0 0 0 16,0 0 464-16,0 0 0 0,0 15 0 0,0-1 0 15,0-14-48-15,3 13-16 0,-3-13 0 0,6 9 0 16,-6-9-272-16,9 11-128 0,-1-5 128 0,-8-6-128 16,13 4 128-16,-1-3-128 0,-1-1 0 0,1-1 128 15,-1-2-128-15,-1 0 0 0,0-1 0 0,1 0 0 16,-1-3 0-16,1 2-176 0,-3-2 176 0,2 1-128 15,0-2 128-15,1 0 0 0,1-1 0 0,1 0 0 16,0 0 0-16,1-2-128 0,0-2 128 0,2 3 0 16,0-3 0-16,1 3-128 0,1-1 128 0,-2 2 0 15,-3 1 0-15,-2 3 0 0,1 0 0 0,0 2 0 16,-12 3 0-16,11 0 128 0,-11 0 0 0,0 0 0 16,0 0 128-16,10 9 16 0,-4 0 16 0,-6-9 0 0,5 16-96 15,-1-4 0-15,-1 1-16 0,1-1 0 16,0-2-176-16,-2 0 160 0,-2 2-160 0,0 0 160 0,-1-2-160 0,-2 2 0 15,-2-4 0-15,-1 1 128 0,-2-1-128 0,-4 1 0 16,-4 0 0-16,0-1 0 0,-3 1-272 0,2 3 16 16,-2-2 0-16,-1-2 0 0,-1-4-48 0,4-3 0 15,2 0 0-15,2-2 0 0,2-1 304 0,11 2-192 16,-9-13 192-16,5 2-160 0,3 2 304 0,1 9 64 0,9-7 16 0,5 4 0 16,6-3 352-16,6 2 64 0,5 2 0 0,5-1 16 15,3 2-112-15,-2 0-32 0,-1-1 0 0,-5 6 0 31,-2 4-2288-31,-7-1-464 0</inkml:trace>
  <inkml:trace contextRef="#ctx0" brushRef="#br0" timeOffset="-30858.71">2450 17736 25791 0,'-7'-2'1152'0,"1"-2"224"0,-1 0-1104 0,7 4-272 15,-4-7 0-15,4-3 0 0,4 0 2608 0,4-3 464 16,4 1 80-16,-1-4 32 0,5-2-2864 0,0-3-560 0,-2 0-112 0,2 0-32 16,1-2 384-16,-7 7 0 0,2-1 0 15,2-1 0-15,2-2 0 0,2-3 192 0,2 1-32 0,2-4 0 16,0 0-160-16,18-21 0 0,-6 5 144 0,-2 5-144 15,-4 5 0-15,0 5 0 16,-2 2 0-16,-2 3 0 0,1 2 0 0,-1 3-128 0,-2 3 128 0,-4 1 0 16,-1 4 0-16,-1 2 0 0,-2 3 0 0,-2 3 0 15,-12 1 192-15,0 0 0 0,10 6 16 0,-5 6 0 16,-5 1 64-16,-2 1 16 0,-1 2 0 0,1 2 0 16,-4-1 32-16,0 3 16 0,-2 1 0 0,0 0 0 15,0 1-208-15,1-4-128 0,-1 2 128 0,0-2-128 16,0 1 0-16,2 0 144 0,0-2-144 0,2-3 0 0,1-1 0 15,0-1 0-15,3-12 0 0,-1 11 0 16,1-11 144-16,0 0-144 0,0 0 0 0,0 0 144 16,0 0-336-16,0 0-80 0,7 7-16 0,3-4 0 15,0-6 48-15,3-1 16 0,3-1 0 0,1-4 0 16,-4-3-80-16,2 0-16 0,6 2 0 0,-3-1 0 0,-2 1 128 0,0 2 32 16,-2 3 0-16,-5 0 0 0,-9 5 160 0,0 0-208 15,0 0 80-15,0 0 128 0,0 0 128 0,0 0 160 16,11 5 32-16,-2 1 0 0,0 1 0 0,-9-7 0 15,9 10 0-15,0 1 0 0,2-1-192 0,-1-1-128 16,-1-3 192-16,2-1-192 0,-1-3 160 0,-1 2-160 16,-9-4 128-16,12 0-128 0,-3 0 160 0,1 0-160 15,-1-2 192-15,-9 2-192 0,8-7 128 0,0 1-128 16,-1-1 0-16,-1-1 0 0,-2-3 0 0,1 0 0 0,1-1 0 0,0 1 0 16,-2-2 0-16,0 1 0 15,1-2 0-15,-2-1-144 0,-2 3 144 0,2 1-192 16,-3-2 192-16,0 13-192 0,1-13 192 0,-1 13-128 0,3-11 128 0,-3 11-128 15,2-9 0-15,-2 9 0 0,3-9 0 0,-3 9 0 16,0 0 128-16,0 0-128 0,0 0 128 0,11 3-128 16,-11-3 128-16,13 4 0 0,-2 1 128 15,2-4-128-15,1 2 0 0,2-1 128 0,1 1-128 0,1-2 0 16,2-3 0-16,-1 0 144 0,3 2-144 0,2-4 0 16,-1 2 0-16,2-3 0 0,0-1 0 0,-3 2-192 15,-1-1 0-15,-2 0 16 0,-2 0 0 0,0-2 0 16,-1 2 176-16,-3 0-128 0,-1 0 128 0,-2 2-128 15,-10 3 128-15,0 0 0 0,0 0 0 0,0 0 0 0,0 0 0 0,0 0 128 16,0 12-128-16,-1 1 176 0,-2 0 16 0,-3 4 0 16,-5 0 0-16,0 2 0 0,-1-3-32 0,0 2 0 15,2-1 0-15,3-3 0 0,3 1-160 0,4-15 0 16,3 13 0-16,-2 0 0 0,-1-13 0 0,5 12 128 16,2-3-128-16,1-3 0 0,-8-6 0 15,14 4 0-15,0-1 128 0,2-3-128 0,-3-3 0 0,1-1 0 16,2-2-160-16,2-1 160 0,1-2-384 0,0 1 0 15,3-3 16-15,0-1 0 16,1 0-32-16,0-2-16 0,3-1 0 0,-1 0 0 16,0 0-16-16,1 1 0 0,1-3 0 0,-2-1 0 15,-2 1-176-15,-2-3-32 0,-1 1-16 0,-3 3 0 16,-2 0 48-16,-3 5 16 0,-4 0 0 0,-8 11 0 0,0 0 592 0,0 0 0 16,0 0 192-16,-5 13-64 0,-6 3 528 0,-6-2 112 15,-6-2 0-15,1 5 16 0,4 3-128 0,2 2-16 0,0 0-16 16,4-1 0-16,2 0-224 0,4-2-32 0,0-2-16 0,6-1 0 15,0-16-352-15,8 13 144 0,1-4-144 0,4-1 0 16,2-2 0-16,2-4 0 0,1-4 0 0,7-3 0 16,3 0 0-16,4-3-224 0,-2 0 64 0,-3-2 16 15,0-3-128-15,-1-3-32 0,-1-1 0 0,3-2 0 16,-1-5-16-16,0 1-16 0,-1-5 0 0,2-2 0 16,2-2 96-16,0-4 32 0,-2 0 0 0,2-2 0 15,0-2 32-15,2 2 16 0,-2 3 0 0,-6 5 0 16,-3 1 32-16,-1 8 0 0,-6 7 0 0,-5 3 0 0,-9 11 544 15,0 0 112-15,-5-5 32 0,-3 7 0 0,-3 7-16 0,-4 8 0 16,-4 7 0-16,-2 8 0 16,-1 7-160-16,-3 3-16 0,0 1-16 0,2 2 0 15,-1-2-32-15,1 0 0 0,2 0 0 0,5-5 0 16,3-1-16-16,4-2-16 0,3-7 0 0,3 0 0 0,3-3-96 16,3-6-32-16,-1-1 0 0,3-3 0 0,-5-15-160 0,11 11 0 15,-1-3 0-15,2-1 0 0,0-7-336 0,1 0-48 16,2-7-16-16,4-1 0 15,0-2-176-15,1-2-48 0,-1-2 0 0,1-2 0 0,-1 1 304 0,1-2 64 16,-3 1 16-16,0 0 0 0,-3 1 96 0,-1 4 16 16,-1 2 0-16,-12 9 0 0,0 0 128 0,0 0 128 15,0 0-128-15,0 0 176 0,0 0 64 0,9 9 16 0,-1 3 0 0,4 1 0 16,-2 0-16-16,0 2 0 16,2-1 0-16,3-1 0 0,0 0-240 0,2-3 0 0,0-3-144 0,1-2 144 31,1 0-768-31,-1-5-48 0,-3 0-16 0,4 0-9584 0,-1-2-1920 0</inkml:trace>
  <inkml:trace contextRef="#ctx0" brushRef="#br0" timeOffset="-30617.38">4318 16945 13823 0,'-14'-5'608'16,"4"3"128"-16,1 1-592 0,1 1-144 0,8 0 0 0,0 0 0 0,-10 3 3680 0,1-2 704 16,0-1 144-16,9 0 16 0,0 0-2688 0,0 0-560 15,0 0-96-15,12 12-32 0,2-4-336 0,3-1-64 16,1 0 0-16,0-2-16 0,2 0-320 0,1-1-64 16,-2-2-16-16,5 0 0 0,1 2-480 0,-2-1-112 15,-2-3-16-15,-3-2 0 16,-2 1-2656-16,-4-1-544 0</inkml:trace>
  <inkml:trace contextRef="#ctx0" brushRef="#br0" timeOffset="-29999.37">4414 16862 11967 0,'0'0'528'0,"0"0"112"0,0 0-512 0,0 0-128 0,-10 0 0 0,2 3 0 15,8-3 3856-15,-10 10 752 0,-2 0 128 0,0 3 48 16,-1 3-3280-16,-2 1-656 0,-4 2-128 0,-2 2-16 16,2 1-384-16,1 2-80 0,1-1-16 0,-2-1 0 15,0 0-352-15,1 1-80 0,1-4-16 0,2-1-9264 16,5-2-1856-16</inkml:trace>
  <inkml:trace contextRef="#ctx0" brushRef="#br0" timeOffset="-29703.35">3852 16860 34431 0,'0'0'1536'0,"-7"-5"304"0,-1 1-1472 0,1 0-368 16,3 2 0-16,0 2 0 0,4 0 1152 0,0 0 176 0,0 0 16 0,0 0 16 15,0 0-912-15,0 0-192 0,10 15-48 0,1 1 0 32,2 2-2032-32,2-2-416 0</inkml:trace>
  <inkml:trace contextRef="#ctx0" brushRef="#br0" timeOffset="-26906.6">5958 17126 31615 0,'-5'-4'1408'0,"-7"2"272"0,4 2-1344 0,-1 2-336 0,-1 0 0 0,-1 2 0 16,-1 3 0-16,-1 4-160 0,-3 1 16 0,-1 1 0 15,0 0-112-15,-2 2 0 16,0 2-16-16,2 0 0 0,1-1 400 0,3-3 96 0,0-1 16 0,5 1 0 15,3-2 16-15,5-11 16 0,-1 13 0 0,1-13 0 16,4 17-272-16,4-5 0 0,2-3 0 0,0 0 0 16,3-1 0-16,4-3 0 0,4-1-128 0,1-2 128 15,2-4-288-15,1 0 32 0,-2-4 16 0,2 0 0 16,-2-2-224-16,1-1-48 0,-2-3-16 0,3 2 0 16,0-6-320-1,-1 2-64-15,1 1-16 0,1-2 0 0,2 0 48 0,0-2 16 0,0 4 0 0,-2 0 0 0,-5 2 432 0,-3 1 96 16,-3 2 16-16,-2 3 0 15,-1 2 880-15,-12 3 176 0,0 0 32 0,0 0 16 16,0 0 688-16,-4 11 128 0,-4-2 16 0,-2 1 16 16,-6-1-544-16,3 4-128 0,2 2 0 0,1 0-16 0,4 0-320 0,1-1-64 15,2-2-16-15,3-12 0 0,4 14-288 0,-4-14-48 16,8 13-16-16,-8-13 0 0,16 7-192 0,0-3 0 16,3-2 0-16,0-2 0 0,1-1-176 0,1-2-80 15,1-2 0-15,0 1-16 0,-2-2 32 0,-2-1 16 16,-1-1 0-16,0-2 0 0,-2-2 16 0,0 0 0 15,-1-2 0-15,0 1 0 0,-3 3 80 0,-1-1 128 16,1 2-208-16,-4 3 80 0,-7 6 128 0,0 0 0 0,0 0-144 0,0 0 144 16,0 0 0-16,0 0 256 0,6 15-32 0,-4 6-16 15,-3 1 176-15,-2 4 48 16,-1 4 0-16,-2 0 0 0,-2 8-224 0,-1 1-32 16,-3 4-16-16,-3 3 0 0,-4 3-160 0,0 1 0 0,-1-2 144 0,1-4-144 15,-2-4 0-15,3-7 0 0,-1-5 0 16,2-5 0-16,0-4 0 0,4-5 0 0,2-1 0 15,0-5 0-15,1-2 176 0,1-3-48 0,0-3 0 16,9 0 0-16,-8-5 64 0,0-1 0 0,1-5 0 0,4-1 0 16,0-1 0-16,2-5 16 0,-2-2 0 0,4-2 0 15,3-1-208-15,3-2 176 0,3-3-176 0,4 1 160 16,7 1-160-16,7 1 0 0,6 2 0 0,-2-1 0 16,0-2-528-16,-1 3 16 0,-3-2 0 0,1 0 0 15,1-1-608-15,1 3-112 0,1 0-32 0,2 4 0 16,2-1 112-16,3 1 32 0,0 2 0 0,3 1 0 15,1 2 768-15,-4 1 160 0,-2 1 16 0,-5 3 16 0,-7 0 496 0,-4 2 112 16,-5 2 0-16,-5 0 16 0,-11 5 544 0,0 0 96 16,0 0 32-16,0 0 0 15,0 0-160-15,-8 1-16 0,-3 6-16 0,-4 3 0 0,-2 6-336 0,-2-2-64 16,-3 2-16-16,1 3 0 0,3 0-256 0,2-1-48 16,2 0-16-16,5 0 0 0,3-3-80 0,4 0-128 15,2-15 176-15,5 13-176 0,3-1 176 0,3-3-176 16,3-4 160-16,2-1-160 0,5-4 0 0,5-4-288 15,6-1 32-15,-4-5 16 16,-2-5-464-16,2 1-80 0,-1 0-32 0,1-3 0 16,-2-4-544-16,1 1-112 0,3 0-32 0,-1-1 0 15,-1 0-160-15,2-3-16 0,0 0-16 0,-2-4 0 16,-2-4 880-16,0-2 176 0,0-3 48 0,-4 2 0 0,-5 4 592 0,-3 1 0 16,-1 4 0-16,-2 3 0 0,-2 4 624 0,-2 5 144 0,-2 3 16 0,-5 11 16 15,0 0 864-15,0 0 160 0,-12 3 32 0,-4 7 16 16,-3 2-688-16,-3 9-144 0,-1 5-16 0,0 4-16 15,-3 5-400-15,2 0-80 0,1 2-16 0,1 1 0 16,-2-1-48-16,6 0-16 0,1 3 0 0,4-3 0 16,4-1-192-16,1 1-32 0,4-6-16 0,4 0 0 31,4-1-528-31,4-2-128 0,1-5 0 0,4-3-16 0,1-5-2816 16,5-5-560-16</inkml:trace>
  <inkml:trace contextRef="#ctx0" brushRef="#br0" timeOffset="-26584.6">7522 17434 21183 0,'0'0'944'0,"0"0"192"0,0 0-912 0,0 0-224 16,0 0 0-16,0 0 0 0,10 6 2560 0,-10-6 480 16,14 4 96-16,0-4 0 0,-1-2-2576 0,3-2-560 15,0-3 0-15,-1 1 0 0,1-1 0 0,1-1 128 16,0-1 32-16,1-1 0 0,-1-1 0 0,0 2 0 15,0-2 0-15,-1 3 0 0,-2-4-160 0,-1 3 0 16,-1 0 0-16,-3 0 0 0,-3 0 0 0,-1-2-176 0,-1 1 16 16,-4 1 0-16,0 9 160 0,-6-8-160 15,-3 2 160-15,-3 3-160 0,-2 1 784 0,-2 4 144 0,-1 1 48 0,-1 5 0 32,-2 3-1664-32,2-1-336 0,-2 3-64 0,2 3-16 0,0 1 1456 0,1 1 304 15,5 4 48-15,2 2 16 0,2 0 272 0,4 0 48 16,2-2 16-16,5-1 0 0,7-4-384 0,1 0-80 15,4-5-16-15,4-1 0 0,5-3-224 0,4 0-32 0,8-2-16 0,7 0-11392 16,6-5-2272-16</inkml:trace>
  <inkml:trace contextRef="#ctx0" brushRef="#br0" timeOffset="-25889.58">7927 17599 23951 0,'-10'-6'2128'0,"10"6"-1696"0,0 0-432 0,0 0 0 16,0 0 1216-16,8-9 144 0,4-2 48 0,1 1 0 16,1-3-1408-16,3 0-240 0,2 0-64 0,0 0-16 15,3-4 624-15,0 1 112 0,-1-1 32 0,-1 0 0 16,-3 0 80-16,1 0 32 0,0-2 0 0,2 1 0 16,-1-3-256-16,1 3-48 0,0 1-16 0,-2 1 0 15,1 3 128-15,-2 4 16 0,-4 0 16 0,0 2 0 16,-2 3 112-16,-11 4 0 0,0 0 16 0,0 0 0 15,0 0-16-15,10 15 0 0,-5 0 0 0,-1 2 0 16,-1 3-80-16,-3 1-32 0,0-2 0 0,-1 5 0 16,-3-1-192-16,1 2-32 0,1-3-16 0,-2 0 0 0,-2-2-160 0,3 2 192 15,-3-4-192-15,1 0 192 0,0-2-192 0,0-2 128 16,-1-6-128-16,-1 0 128 0,-1 2-128 0,0 1 0 16,1-3 0-16,7-8 0 0,-10 5-272 0,10-5-96 15,0 0-16-15,-12-7 0 16,1-3-144-16,1 0-48 0,4-2 0 0,-1-4 0 0,1-2 352 0,1 1 64 15,1 3 16-15,2 2 0 0,1-1 144 0,1 2 176 16,0 4-48-16,0 7 0 0,0 0 128 0,0 0 32 16,0 0 0-16,12-3 0 0,0 3-144 0,1 3-16 0,0 0-128 15,2 5 192-15,4 0-192 0,1 1 128 16,3-1-128-16,4 2 0 0,6 2 0 0,2-1-240 16,4-4 32-16,0-1 0 15,-4-2-2256-15,-2-3-448 0</inkml:trace>
  <inkml:trace contextRef="#ctx0" brushRef="#br0" timeOffset="-25589.58">8754 16958 23039 0,'0'0'1024'0,"0"0"192"0,12-1-960 0,-12 1-256 16,18 5 0-16,1 1 0 0,2 6 2688 0,-1-3 512 16,1 6 80-16,0 2 32 0,0 5-2416 0,-3 3-464 15,-1 1-112-15,0 2 0 16,0 0 128-16,-3 3 48 0,-3 2 0 0,-3 2 0 0,-6-3-80 16,-2 2-16-16,-2 3 0 0,-4-1 0 15,-3 1-144-15,-1-3-48 0,-6-3 0 0,-1 3 0 0,-2 0-208 0,-3 0-208 16,-3-2 32-16,0-3 16 15,2-4-496-15,3-6-112 0,0-1 0 0,4-3-16 16,2-2-1968-16,4-4-384 0</inkml:trace>
  <inkml:trace contextRef="#ctx0" brushRef="#br0" timeOffset="-25345.59">9297 17629 28559 0,'0'0'2544'0,"0"0"-2032"0,0 0-512 0,0 0 0 15,13 15 1600-15,-1-3 240 0,-12-12 32 0,10 14 16 16,-10-14-912-16,4 14-176 0,-4-14-32 0,4 16-16 16,-4-16-80-16,0 13-16 0,0-13 0 0,-4 10 0 15,-5-1-48-15,0-2-16 0,0-2 0 0,-2 0 0 16,1-3-304-16,1 0-64 0,9-2-16 0,-11 0 0 16,2-1-208-16,9 1 0 0,-7-5 0 0,7 5 0 15,-5-11-352-15,4 1 32 0,0 1 16 0,2 1 0 16,-1 8 48-16,3-8 0 0,0 2 0 0,-3 6 0 15,0 0 256-15,0 0-128 0,0 0 128 0,7 5-12224 16,-3 1-2368-16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26:07.25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05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32:53.641"/>
    </inkml:context>
  </inkml:definitions>
  <inkml:trace contextRef="#ctx0" brushRef="#br0">30397 18356 35647 0,'-2'-13'1584'0,"1"1"320"0,1 12-1520 0,2-9-384 0,3 1 0 0,3 1 0 16,3 1 0-16,2-1 0 0,4 0 0 0,3 0 0 15,5 0 0-15,4 5 0 0,2 1 0 0,3 1 0 16,3 0 320-16,0 1 0 0,1 1 0 16,-1 0 0-16,-3-4-320 0,-2 0 0 0,-3 2 0 15,1-1 0-15,0 1 0 0,1 0 0 0,0 3 0 0,1 1 0 32,-4 0-384-32,2 0-64 0,0 1 0 0,-1-1 0 15,-2 2-2272-15,0-4-464 0,-4-1-80 0,2 2-32 0</inkml:trace>
  <inkml:trace contextRef="#ctx0" brushRef="#br0" timeOffset="465.97">31430 18107 28383 0,'3'-21'1264'0,"-1"12"256"0,2 1-1216 0,0 0-304 15,1-1 0-15,2 1 0 0,1 3 448 0,1 1 16 16,0 0 16-16,1 4 0 0,2-4 448 0,1 4 96 16,1 1 0-16,3 3 16 0,0 2-496 0,2 0-96 15,0 1-32-15,1 3 0 0,1-2-416 0,-2 2 128 16,-1 2-128-16,-2 1 0 0,-4-4 0 0,-2 2 0 16,-2 0 128-16,-3 1-128 0,-5-12 0 0,0 0 0 15,-2 9 0-15,-4 0 128 0,-4 0-128 0,-3 1 0 16,-5-7 0-16,-2 3 0 0,-2-2 0 0,-3-2-144 15,-1-1 144-15,0 2 0 0,0 2-208 0,1 1 64 16,2-5 16-16,3 4 0 0,3 2 128 0,5-4 0 16,3 1-144-16,9-4 144 0,-6 10 0 0,6-10 0 0,-1 13-144 0,3-4 144 15,-2-9-192-15,9 14 0 0,3 0 16 0,1-1 0 16,3-2-144-16,2-1-48 0,3 2 0 0,0 0 0 16,-1-1 176-16,1 0 16 0,-2 1 16 0,-4-6 0 15,-2 3 160-15,-4 2 0 0,-2-1 0 0,-7-10-128 16,0 0 128-16,0 0 192 0,-7 13-32 0,-3-2-16 15,-4-2 240-15,-5-1 32 0,-4-2 16 0,-3-1 0 16,-3 0-304-16,0 1-128 0,1-1 128 0,2 0-128 16,1-4 0-16,3 2 0 0,1 0-224 0,1-3 80 15,2-3-1440-15,2 2-272 0,5-2-64 0</inkml:trace>
  <inkml:trace contextRef="#ctx0" brushRef="#br0" timeOffset="609.99">31920 18322 37487 0,'25'-9'1664'0,"-7"2"336"0,3 2-1600 0,3 1-400 16,0 1 0-16,4 2 0 0,2-2 880 0,0 6 80 15,-2-2 32-15,2 1 0 0,0 2-320 0,-1-1-64 16,0 4-16-16,1 2 0 16,1 5-1952-16,-1-2-400 0</inkml:trace>
  <inkml:trace contextRef="#ctx0" brushRef="#br0" timeOffset="1678.21">1703 870 32319 0,'-4'-5'0'0,"0"2"0"0,5 3 0 0,-32-24 0 0,31 24 688 0,12 1 144 0,3-1 16 0,6-1 16 15,4-2 224-15,-4 0 32 0,5 1 16 0,5-2 0 16,6 0-672-16,3 1-128 0,3-2-16 0,0 1-16 16,-3 0-176-16,0 0-128 0,-3-1 192 0,-1 0-192 15,-3 0 144-15,-1 1-144 0,-4-3 0 0,-1 2 144 16,-5 1-496-16,-3 3-96 0,1 3-32 0,-5 2 0 31,-3-2-1936-31,-3 0-384 0,-2 5-80 0,-7-7-10304 0</inkml:trace>
  <inkml:trace contextRef="#ctx0" brushRef="#br0" timeOffset="1851.22">2169 883 1839 0,'-28'12'160'0,"11"0"-160"16,-4 1 0-16,5-2 0 0,-2 6 4288 0,-3 3 816 16,-4 5 160-16,1 3 48 0,-1 2-2672 0,1 2-528 15,0 0-96-15,3-2-32 0,2 0-672 0,4-1-144 16,0-7-16-16,5 0-16 0,1-2-576 0,2-5-112 15,4 0-32-15,0-2 0 0,2-1-240 0,2-2-48 16,-1-10-128-16,4 9 192 16,1 0-528-16,2-1-112 0,0-1-32 0,2-2 0 15,2-5-672-15,2-2-144 0,1-1-32 0,5-5-7456 16,0-4-1504-16</inkml:trace>
  <inkml:trace contextRef="#ctx0" brushRef="#br0" timeOffset="2209.21">2653 617 27231 0,'-14'9'1216'0,"6"-2"240"0,-5 2-1168 0,-3 5-288 15,-3 3 0-15,-3 4 0 0,-2 1 1232 0,-2 8 192 0,-1 3 48 0,-14 20 0 16,5 1-192-16,3-2-16 16,3 0-16-16,1-1 0 0,1-3-768 0,4-2-160 15,6-3-16-15,4-4-16 0,2-6-80 0,3-5-16 0,4-4 0 0,1-3 0 16,1-3-64-16,3-5-128 15,0-13 176-15,0 0-176 0,7 9 128 0,-7-9-128 0,10-3 0 0,2-1 0 16,-2-1 0-16,1-3 0 0,-1-2 0 0,3-6-144 16,3 1-48-16,-1-4 0 0,-2-1 0 0,-3 4 0 15,0-5-128-15,0 0-16 0,3 0-16 0,2-1 0 0,-1 0-16 0,0 2 0 16,-1 2 0-16,-3 5 0 16,-1 3 368-16,-3 3-176 0,-6 7 176 0,0 0-128 0,0 0 288 0,0 0 64 15,0 13 16-15,-4 6 0 0,-1 1 208 0,-1 1 32 16,-4 3 16-16,3 0 0 0,-1 0-288 0,3-2-48 15,1-4-16-15,2 1 0 0,4-2-144 0,0-3 0 16,4-4 144-16,3 1-144 0,2 1 0 0,5-3-256 16,2 2 32-16,6-2 16 15,1 1-2560-15,1-5-512 0</inkml:trace>
  <inkml:trace contextRef="#ctx0" brushRef="#br0" timeOffset="2803.9">2829 1077 25103 0,'0'0'1104'0,"0"0"240"16,0 0-1072-16,-9 11-272 0,2 2 0 0,-2 1 0 15,-4-1 1440-15,0 4 224 0,3 3 64 0,2-5 0 16,-1 2-576-16,0 3-96 0,1-2-32 0,1 0 0 16,1-2-624-16,1-2-128 0,2-1-16 15,2-3-16-15,1-1-240 0,2-3 176 0,-2-6-176 0,0 0 160 16,0 0-160-16,9 0 0 0,1-1 0 0,1-4 0 16,4-2-176-16,-1-1 48 0,-1-2 0 0,1-3 0 31,5-3-256-31,-2 2-32 0,-3-4-16 0,0 1 0 0,1-2-192 0,-1 1-32 0,-1 0-16 0,-1 1 0 0,-2 1 288 0,-1 2 48 15,-1 5 16-15,-3-2 0 0,-1 6 320 0,-4 5 256 16,0 0-32-16,0 0-16 0,-2 9 560 0,-4-1 96 16,1 5 32-16,-1 3 0 0,-1 0-384 0,1 1-64 15,-2-3 0-15,3 1-16 0,1 2-128 0,1-4-32 16,2-3 0-16,1-1 0 0,0 0 96 0,2 0 16 16,-2-9 0-16,0 0 0 0,7 3-48 0,2-1 0 15,0-1 0-15,2-2 0 0,0-1-160 0,2-4-48 16,2-1 0-16,2-3 0 0,0 0-416 0,2 0-96 15,3-2 0-15,0-1-16 16,-1-2-240-16,1 4-64 0,-2-1 0 0,-2 2 0 16,-1 0 0-16,-4 1 0 0,-2 3 0 0,-5 3 0 0,-6 3 400 0,0 0 80 15,0 0 16-15,2 9 0 0,-5 2 800 0,-1 2 176 16,0 2 16-16,-1 0 16 0,-3 3-96 0,2 0-32 0,-1-1 0 0,3-1 0 16,2-1-208-16,0-1-32 15,2-3-16-15,3 0 0 0,2-3-128 0,2-1-32 0,-1 0 0 0,2-2 0 16,0-1-256-16,1-1 160 0,1-2-160 0,5 2 128 15,3 2-1856 1,0-3-384-16,0 1-80 0</inkml:trace>
  <inkml:trace contextRef="#ctx0" brushRef="#br0" timeOffset="2915.9">3718 1381 38991 0,'-8'0'1728'0,"8"0"352"0,0 0-1664 0,0 0-416 16,0 0 0-16,0 0 0 0,0 0 688 0,0 0 48 15,16 3 16-15,4-4-18848 16</inkml:trace>
  <inkml:trace contextRef="#ctx0" brushRef="#br0" timeOffset="25150.1">5058 921 8191 0,'-2'-4'3968'0,"1"0"784"0,-1 2 176 0,-12-17 16 0,14 19-2704 0,5-4-560 16,2 1-96-16,2-1-32 0,4 0-1552 0,4 0-176 16,4 0-96-16,5 4-32 0,2-4 464 0,-3 1 96 15,2 1 0-15,3-1 16 0,3-1-96 0,0 0-32 16,2 2 0-16,-1-2 0 0,1 0-144 0,8 0 0 15,-4 0 144-15,-2 1-144 0,-4 2 128 0,-1 0-128 0,-4 1 160 16,-1 0-160-16,-3-3 0 0,0 6-240 0,1 2 32 0,-6-1 0 31,-3 0-1712-31,-5-3-352 0,0-1-64 0,-6-1-16 16,-5 1-1280-16,0 0-256 0,-5-8-48 0,0 0-16 16,-3 0 2096-16,-1 2 400 0,-3 2 96 0,0 1 16 0,-3 2 1792 0,-2 2 352 0,-2 2 80 0,2 1 16 15,2 1 1680-15,0-2 352 16,-3-1 64-16,-5 2 16 0,2 9-448 0,3 4-64 15,1 3-32-15,0 1 0 0,1 1-1072 0,-1 1-224 16,2 5-32-16,1 0-16 0,3 5-1120 0,-1-6 0 0,-1 3 0 0,3-2-240 16,-1-2 240-16,3 0 0 0,3-1 0 0,1-5 0 15,2-1 0-15,-1-1 0 0,0-4 0 0,3 1 0 16,2-4 224-16,-2-11-64 0,5 11-16 0,-5-11 0 16,6 8-144-16,2 2-144 0,3 4 144 0,2-10-6080 31,-3-2-1104-31,2-5-224 0</inkml:trace>
  <inkml:trace contextRef="#ctx0" brushRef="#br0" timeOffset="25701.12">6057 603 25567 0,'0'0'1136'0,"0"0"224"0,0 0-1088 0,0 0-272 15,0 0 0-15,-3 10 0 0,0 1 832 0,-4 0 128 16,1 4 0-16,-2 2 16 0,-1 4-656 0,-1 3-144 15,-3 4-32-15,0 0 0 0,-2 2-144 0,-2-1-272 16,-1 2 64-16,-2 3 16 0,-2 0 32 0,1 1 16 16,0 3 0-16,0-1 0 0,0-2 144 0,3-1 0 0,0-2 0 0,2 1 128 15,2-3 32-15,0-1 16 0,2-5 0 0,3-1 0 16,2-3 32-16,2-4 16 16,2-2 0-16,2 0 0 0,0-7 32 0,1-7 16 0,0 0 0 0,0 0 0 15,0 0-272-15,0 0 0 0,10 2 0 0,3-6 0 16,2-4 0-16,7-1-192 0,6-3 16 0,0-2 16 15,-2-5-48-15,-3-1-16 0,-2-3 0 0,5-4 0 16,-5 9 0-16,-4 5 0 0,-3 5 0 0,-14 8 0 16,0 0 224-16,0 0 0 0,12 6 0 0,-3 4 0 15,-4 1 176-15,-1 2-32 0,3 0 0 16,-1 3 0-16,1 1 16 0,2-3 0 0,1 2 0 16,5-6 0-16,2-2-160 0,-4-3 0 0,1-1 0 15,3 0 0-15,3 1 0 0,2-1 160 0,1 0-160 0,1-1 160 16,-1 0 16-16,2-3 0 0,1-3 0 0,9-1 0 15,-3-3-16-15,-5-3 0 0,-4 2 0 0,-2-4 0 16,-2-4-160-16,-5 0 160 0,-5 0-160 0,-1-1 160 0,-3-1-160 0,-1-2 0 16,-4 1 0-16,-5 2 128 0,-4 0 0 0,-2 3 0 15,-1 2 0-15,-1 3 0 0,-2 5 96 0,-4 1 16 16,0 6 0-16,-2 3 0 0,2 5-48 0,5-1-16 16,1 3 0-16,2 3 0 0,-1 4-384 0,2 0-80 15,2 3-16-15,3-1 0 16,1 0-96-16,5 1-32 0,3 1 0 0,4-2 0 0,2-1 304 0,4-3 128 15,6-1-128-15,11 4 128 0,1-4 0 0,3-2 192 16,0-5 0-16,3-5-16 0,0-4-176 0,-11-1 0 16,4 1 0-16,6-3-9280 15,-1-3-1984-15</inkml:trace>
  <inkml:trace contextRef="#ctx0" brushRef="#br0" timeOffset="27302.41">7391 1096 9215 0,'2'-7'816'0,"0"-1"-656"0,-2 2-160 0,5-11 0 0,-5 17 2416 0,0 0 448 0,-5-11 80 0,-1 5 32 16,-1-2-560-16,0 3-112 0,-1-2-32 0,2 2 0 0,-2 1-832 0,-1 2-160 16,0 0-48-16,0 2 0 0,-2 0-832 0,1 2-160 15,-3 0-48-15,1 2 0 0,-1 3-192 0,0 1 0 16,-1-1 0-16,-3 4 0 0,2-2 0 0,4 1-128 16,-1-1 128-16,1 2-208 0,1-2 64 0,2 0 16 15,2-1 0-15,6-8 0 0,-6 6 128 0,6-6 0 16,0 0-144-16,0 12 144 0,0-12 0 0,7 12 0 15,-7-12-144-15,9 12 144 0,0-1 0 0,-4-4-128 0,-1 2 128 0,3 0 0 16,1 0 0-16,-1 0 0 16,1 1 0-16,1-1 0 0,-1 0 0 0,0 1 0 15,-1 2 0-15,-2-4 0 0,-1 0 0 0,-2-1 0 16,-2 1 0-16,-1-1 144 0,-4-1 32 0,-2 2 0 16,-1 0 0-16,-6 5 0 0,-3-1 16 0,-1 2 0 15,-2-4 0-15,1 2 0 0,1 3-192 0,-1-4 0 16,2-2 144-16,4-2-144 0,3-2 0 0,10-5 128 15,0 0-128-15,0 0 0 16,1 9-1440-16,4-4-352 0,3-2-80 0</inkml:trace>
  <inkml:trace contextRef="#ctx0" brushRef="#br0" timeOffset="29138.1">7506 1372 16751 0,'0'0'736'0,"-10"-1"160"0,1 2-704 0,9-1-192 16,-10 1 0-16,-1-5 0 0,-2-9 1824 0,3 3 336 15,5 5 64-15,2 1 16 0,3 1-560 0,0 3-96 16,0 0-32-16,0 0 0 0,9-5-1264 0,2 2-288 0,-2 0 0 0,3 0 0 16,-1-4-144-16,2 1-16 15,6 1 0-15,-1-1 0 0,-3 0 160 0,1-4 0 0,2 0 0 0,-1 1-128 16,-2-1 128-16,0 1 0 15,0-2 0-15,0 1 0 0,0-1 0 0,-5 5 0 0,-1-3 128 0,-1-2-128 16,1 2 0-16,0 1 0 0,-1-2 0 16,-3 2 0-16,-1-1 0 0,-1 1 144 0,-2 2-144 0,-2-2 0 15,-3 1 224-15,0 2-64 16,-1 1-16-16,-4 0 0 0,-2 2 176 0,-1 0 16 16,-2 2 16-16,-2 4 0 0,0 2-112 0,-3 1-32 0,2 1 0 0,0 4 0 15,-1-3-208-15,0 4 176 0,-2 1-176 0,2 3 160 16,0 3-160-16,3-3 0 0,4 0-160 0,3 1 160 0,1 0-224 0,5-1 48 15,-1-1 16-15,6 1 0 0,2-1 0 16,3-3 0-16,4 0 0 0,1 0 0 0,1 0-64 16,4-3-16-16,-1-3 0 0,3-1 0 0,1-1-16 0,1 1 0 15,1-6 0-15,-5 0 0 0,5-2 0 0,3 1 0 16,5 0 0-16,2-2 0 0,2-1 0 0,3-2 0 16,2-2 0-16,-1 0 0 0,0-5-112 0,-2 0-16 15,-3-3-16-15,10-7 0 0,-10 1 208 0,-7 1 64 16,-6-1 0-16,-3 3 0 15,-3 2 128-15,-4 0 0 0,-1-1 128 0,-5 3-128 0,-3 0 464 0,0 5 32 16,-5-1 0-16,0 7 0 0,0-1 272 0,-3 4 64 16,0-3 16-16,-5 8 0 0,1-1-272 0,-2 2-48 15,-1 1-16-15,-1 2 0 0,-3 3-208 0,-1 2-48 16,-1 2-16-16,6-3 0 0,-1 1-240 0,0 0-128 16,1 4 128-16,-4 4-208 0,4-3 80 0,0-1 128 15,1 0-208-15,5-4 80 0,7-13 128 0,-1 9 0 16,1-9 0-16,4 11 0 0,-4-11-240 0,8 10 48 15,3-4 0-15,-1-2 0 0,-10-4-64 0,13 3-16 16,2-7 0-16,1 1 0 0,-2 0 0 0,1-4 0 0,-1-1 0 0,2-1 0 16,1 0 272-16,-1-4-192 0,1 0 192 0,-2 0-160 15,-1 2 160-15,-2-2 0 0,-2 3 0 0,-2-6-128 16,-3 2 128-16,-1 1 0 0,-2 4 0 0,-2 9-128 16,0-4 256-16,0 4 48 0,0 0 16 0,0 0 0 0,-4 6 48 0,0 2 16 15,0 3 0-15,0 0 0 16,-1 2-80-16,1-2-16 0,1 3 0 0,1-1 0 15,0-1-160-15,2 0 0 0,2-1 0 0,0-3 0 16,2 0 0-16,0 0-144 0,1-2 144 0,0 1-208 0,-5-7 208 16,8 6-176-16,0-4 176 0,0 0-160 15,-8-2 160-15,0 0 0 0,0 0-144 0,8 0 144 16,-2-1-208-16,3-2 16 0,0 0 16 0,2 0 0 16,-1-1 176-16,1-4-160 0,-1-3 160 0,2-3-160 0,1 0-48 15,-1-2-16-15,-1-3 0 0,2 2 0 0,1 1 96 0,-3 1 128 16,-3-1-208-16,0 2 80 0,0 2 128 0,0 2 0 15,-2 3 160-15,2 2-160 0,1 0 128 0,-1 3-128 16,0 1 0-16,1 1 0 0,0 1 0 0,1 1 0 16,1 0 0-16,-1 0 0 0,-1 1 0 0,3 0 0 15,0 2 0-15,1 0 0 0,1 2 0 0,0-1 0 16,1-2 0-16,-2 3 0 0,-1-3 0 0,-2 2 0 16,-1 1 0-16,2-1 0 0,-5 1 0 0,-1 1 0 15,-5-8 128-15,4 6-128 0,-1 6 272 0,-2-4-32 16,-1 1-16-16,-1-1 0 0,-2 0 128 0,1-1 32 15,-2 1 0-15,0-1 0 0,0-2-128 0,-1 1 0 16,-1 2-16-16,3 0 0 0,3-8-240 0,-2 8 0 0,2-2 128 0,0-6-128 16,0 0 0-16,0 0-208 0,4 7 32 0,3-1 16 0,-7-6-80 0,8 2-16 31,1-1 0-31,1-1 0 0,2-1 256 0,1-3-192 0,1 0 192 0,1-3-192 16,0 2 0-16,1 0 0 0,1-1 0 0,0-4 0 15,0 3 192-15,-2-3 0 0,2 0 0 0,-1 0 0 16,-2 0 0-16,1 1-176 0,-1-1 176 0,-1 2-160 15,-3 0 160-15,0 2 0 0,-1-1 128 0,-3 2-128 0,-6 5 0 0,0 0 0 16,0 0 0-16,0 0 0 0,0 0 224 0,0 0-32 16,0 0 0-16,0 0 0 0,0 0 16 0,0 0 0 15,-6 8 0-15,0 2 0 0,3 2-80 0,-1 0 0 16,0-1-128-16,1-1 192 0,0 1-192 0,2 0 0 16,0 0 0-16,2-1 0 0,0-1 0 0,2-1 0 15,2-2 0-15,1 1 0 0,0-1-368 0,2-1 48 16,2-3 0-16,1-2 0 0,0 0 96 0,2 0 32 15,2 0 0-15,4 0 0 0,4 1 32 0,0-2 16 16,-2-2 0-16,1-7 0 16,-2-2-240-16,-1-2-64 0,-2-2 0 0,-1 0 0 15,-1-1 0-15,2-1 0 0,-2-2 0 0,-1 1 0 16,0-1-208-16,-1 1-48 0,-1 1-16 0,1-1 0 16,-4 2-144-16,0 2-32 0,-1-1 0 0,-1 2 0 0,-1 2 416 0,1 3 80 0,-2-2 16 15,0 0 0-15,-1 0 192 0,0 2 64 16,0 0 0-16,1 0 0 0,0 2 128 0,3-3-128 15,-1 0 128-15,-1 0-128 0,1 1 128 0,-1 0 0 16,1-1 0-16,1-2 0 0,-1-1 192 0,3 0 80 16,-1 1 16-16,-1-1 0 0,-2 0 480 0,1 1 112 15,-1-1 16-15,1-2 0 0,-2-2 256 0,-1-2 48 0,-2 0 16 0,0-1 0 16,-1 5-192-16,-1 0-16 0,1 4-16 0,1 0 0 16,-4 1-656-16,2 3-128 0,-1 2-16 0,1 5-16 15,0 0 16-15,0 0 16 0,0 0 0 0,-4 7 0 16,-1 2-48-16,-2 2-16 0,1 6 0 15,-2 3 0-15,-1 2-400 0,-3 4-64 0,0 5-32 0,-1 5 0 16,-1 1 16-16,0 4 0 0,-1 2 0 0,4 0 0 16,-1 1 336-16,1-1-176 0,2-1 176 0,3-3-128 0,1-4 128 0,1-2 176 15,0-3-48-15,1-3 0 16,2-3 96-16,1-2 16 0,0-4 0 0,1-2 0 0,2-3 80 0,-2-3 32 16,2-1 0-16,1-2 0 0,-4-7-160 0,0 0-16 15,9 2-16-15,1-2 0 0,2-2-160 0,0-2 0 16,1-3 0-16,1 0 0 0,0-2 0 0,1-1-144 15,-2 1 144-15,0 1-208 0,-2 1 32 0,2 1 16 16,-1 2 0-16,-1 1 0 0,-2 3 160 0,-1 1 0 16,-8-1 0-16,9 5 0 0,0 3 0 0,1-2 0 15,1 1 0-15,0 1 0 0,2 0 0 0,2-1 0 16,2 0 128-16,2-1-128 0,5 0 0 0,3-4 144 0,1-2-144 16,2 0 0-1,3-1-720-15,1 1-256 0</inkml:trace>
  <inkml:trace contextRef="#ctx0" brushRef="#br0" timeOffset="31072.15">10968 694 18543 0,'0'0'816'0,"0"0"176"0,0 13-800 0,-5-1-192 16,-4 2 0-16,-3-6 0 0,-6-3 992 0,0 4 160 16,-2 12 16-16,2-2 16 0,-4 7-192 0,-4 4-32 15,-6 5-16-15,0 5 0 0,-2 6-368 0,-3-1-64 16,2 4 0-16,2-4-16 0,2-2-288 0,3-1-48 0,0-3-16 0,6-5 0 15,2-3-144-15,5-3 160 16,3-6-160-16,2-5 160 0,3-1-160 0,4-5 128 16,2-2-128-16,1-9 128 0,5 4-128 0,5-4 0 15,3-6 0-15,2-6 0 0,5-5-160 0,1-4-64 16,1-6-16-16,4-7 0 16,4-5-208-16,0-4-64 0,0-3 0 0,0-1 0 15,-2-1 64-15,-1 2 0 0,-4-1 0 0,11-19 0 0,-7 9 224 0,-2 4 48 0,-3 5 16 0,6 1 0 16,-13 19 160-16,-4 7 0 0,-4 4 0 15,1 8 592-15,-1 5 160 16,-7 4 16-16,4 9 16 0,-3 8-64 0,-2 6-16 0,-1 5 0 0,-1 7 0 0,-5 5 128 0,-3 6 0 16,1 5 16-16,-2 2 0 0,0 1-400 15,1-3-64-15,-1 1-32 0,3-3 0 16,1-3-160-16,0-4-48 0,2-7 0 0,2-4 0 0,1-5-16 0,2-4 0 16,-1-5 0-16,1 3 0 0,0-7 64 15,1-13 0-15,0 0 0 0,0 0 0 0,0 0 32 0,0 0 16 16,0 0 0-16,0 0 0 15,-9-7-112-15,4-1-128 0,5 8 176 0,-7-11-176 0,-1-2 0 16,-1-8-272-16,1-7 16 0,-1-5 16 16,0-4-176-16,0 1-32 0,0 0-16 15,1 6 0-15,1 2 96 0,0 6 32 0,-6 2 0 0,2 4 0 0,3 6 160 0,4 3 48 16,4 7 0-16,0 0 0 0,0 0 128 0,0 0 128 16,0 0-128-16,6 10 176 0,0 3-176 0,2 1 128 15,0-2-128-15,9 6 128 0,1-5-128 0,2-3 192 16,0 1-192-16,3-2 192 0,1-3-192 0,2-2 128 15,0-1-128-15,-6 0 128 0,1 0-320 0,4 0-64 16,2-4 0-16,3-1-16 16,0-3-992-16,0-1-192 0,-1-2-32 0,-1 1-11520 0</inkml:trace>
  <inkml:trace contextRef="#ctx0" brushRef="#br0" timeOffset="31605.81">11430 598 7359 0,'0'0'320'0,"0"0"80"0,0 0-400 0,0 0 0 0,0 0 0 0,0 0 0 15,0 0 3200-15,0 0 544 0,0 0 112 0,-6 6 32 16,3 5-2496-16,0 2-496 0,2 4-112 0,1 0-16 16,0 0 160-16,1 1 32 0,3-4 0 0,0 2 0 15,1 1-480-15,2 0-96 0,-1-2 0 0,1 1-16 0,-1-3-240 0,2-1-128 16,1-1 160-16,0 2-160 0,-1 2 0 0,0-5 0 15,0-1 0-15,-1-2-160 16,1-3-384-16,-1-2-80 0,-7-2-16 0,8-1 0 16,-1-1-128-16,1-2-48 0,-1-2 0 0,-1 0 0 15,2-5-560-15,-1 0-112 0,-1-2-32 0,1-6 0 16,-1-5-656-16,1-2-144 0,-1-4-32 0,1 1 0 16,-1 4 1440-16,1 4 272 0,-2 2 64 0,0 6 16 0,-1 4 2560 0,-4 9 512 15,0 0 112-15,0 0 0 0,-9 9-1184 0,-3 1-240 16,-5 1-48-16,0 0-16 0,0 6-608 0,0 3-112 15,1-3-32-15,-1 2 0 0,1 2 48 0,2 1 0 16,1 6 0-16,2-2 0 0,2-5-160 0,1-2-16 16,0-2-16-16,1-3 0 15,0-3-560-15,0-2-128 0,2-1 0 0,0-4-16 16,5-4-512-16,-6 0-112 0,6 0 0 0,-8-4-16 16,1-1-720-16,2-3-144 0,0-3-16 0,0 1-16 15,1-3 1264-15,0 0 256 0,1 0 48 0,1-2 16 0,-1 5 1616 0,0 0 320 16,3 2 64-16,-1-5 16 0,0-3 400 0,-2 3 96 15,3 1 16-15,3 2 0 0,2 2-512 0,4 2-112 0,3 2-16 0,3 0 0 16,5-1-448-16,2 2-112 0,3 2-16 0,4-3 0 16,3 1-432-16,6 2-80 0,2-2-32 0,3 7 0 15,4 7-352-15,-4 0 0 0,-4-2-192 0,-3 2-9808 16,-9-5-1968-16</inkml:trace>
  <inkml:trace contextRef="#ctx0" brushRef="#br0" timeOffset="33361.35">12204 1377 21471 0,'0'0'960'0,"0"0"192"0,0 0-928 0,0 0-224 16,0 0 0-16,4-1 0 0,1-6 960 0,2-3 160 15,-1-2 32-15,3 1 0 0,2-2-496 0,2 0-80 16,0-1-32-16,1 1 0 0,2-2-352 0,0 0-64 16,-1 1 0-16,2 0-128 0,0 1 176 0,0 0-176 15,-3-2 160-15,-1 2-160 0,-1 0 160 0,-1 2-160 16,-4 1 160-16,0 0-160 0,-3 1 128 0,-3 5-128 0,-1 4 0 0,0 0 0 16,0 0 0-16,0 0 0 0,-5 6 0 0,0 5-160 15,-3-2 160-15,0 5 256 16,-1 2-64-16,0 1-16 0,0 0-48 0,2-1 0 0,2-2 0 0,1-1 0 15,1 0-128-15,2-1 0 0,1-1 0 0,3-4 128 16,2-1-128-16,3-2 0 0,3 0 0 0,4-1 128 16,0-3-128-16,5-1 0 0,0-6 0 0,2-2 0 15,1-8-256-15,5-1-96 0,3-2-16 0,1-2 0 16,2-1-16-16,4 0 0 0,3 3 0 0,-2 1 0 16,-3 2 80-16,-3 2 16 0,-5 2 0 0,5-2 0 15,-12 6 288-15,-9 8 0 0,-2 5 0 0,-3 5 0 16,-1 0 512-16,-1 5 48 0,-2-2 16 0,-3 4 0 15,-1 1 256-15,-3 2 48 0,-1 1 16 0,-3 1 0 16,-3 0-208-16,0-2-48 0,-3 2 0 0,0-4 0 16,-1 2-256-16,-2-4-64 0,-2 0-16 0,1 1 0 15,-1 0-160-15,0-3-16 0,1-4-128 0,4 0 192 0,1-1-192 0,2-3-208 16,2-1 32-16,3-4 16 0,6 0 32 0,-6-7 0 16,5-2 0-16,0-4 0 0,1-1-16 0,1-6 0 15,0 1 0-15,1 1 0 0,0 2-48 0,2 0 0 16,0 5 0-16,0 1 0 0,-4 10 192 0,0 0 0 15,0 0-144-15,8 3 144 0,0 2 0 0,-1 2 128 16,0-1 0-16,2 3 0 0,2 1 0 0,-1-1 0 16,0-1 0-16,2-1 0 0,0 0-128 0,0-2 0 15,-1 0 144-15,4 3-144 0,2 4-128 0,-2-3-112 16,-6-1-16-16,-1-3 0 16,0-4-2240-16,-8-1-464 0</inkml:trace>
  <inkml:trace contextRef="#ctx0" brushRef="#br0" timeOffset="33550.35">12359 805 22111 0,'0'0'1968'0,"0"0"-1584"0,-11-9-384 0,4 4 0 16,2 3 640-16,5 2 32 0,0 0 16 0,0 0 0 15,0 0 528-15,14 9 128 0,3-1 0 0,1 0 16 16,1-3-592-16,3 4-128 0,0 7-32 0,12 4 0 15,-4-7-1888-15,-11-5-384 0,20 6-80 16,-5-5-16-16</inkml:trace>
  <inkml:trace contextRef="#ctx0" brushRef="#br0" timeOffset="34673.83">13952 1170 15135 0,'0'0'672'0,"19"-6"144"0,-15-5-656 0,-2 2-160 15,1-3 0-15,-1 2 0 0,1-2 1680 0,-2 3 304 16,-2-3 64-16,0 6 16 0,-1-2-752 0,-2 1-160 16,-2 0-16-16,-2 4-16 0,-1-2-560 0,-7 3-112 15,-5-3-32-15,-1 6 0 0,0 3-288 0,-1 6-128 16,-1 3 0-16,1 1 128 0,-1 0 0 0,3 4-128 16,-1 3 192-16,-5 9-64 0,3-2 0 0,7-4-128 15,4-3 192-15,3-2-64 0,2-6-128 0,4-2 192 16,4-11-192-16,0 0 192 0,5 13-64 0,-5-13-128 0,0 0 192 15,10 7-64-15,-1-3 0 0,2-3 0 16,4-5 0-16,2-1 0 0,2-2 64 0,3-2 16 16,3-1 0-16,4-2 0 0,2 0-208 0,1-4 0 15,-2 0-192-15,-3-1 192 0,0-4-208 0,-5 5 64 0,-3 1 16 0,-5 3 0 16,-4 3 128-16,-4 2-208 0,-6 7 80 0,0 0 128 16,0 0-176-16,-7 3 176 0,1 2-128 0,-2 3 128 15,-1 2 0-15,0 2 0 0,-1 1 0 0,1 2 128 16,4 2-128-16,1-1 0 0,3-2 128 0,3 2-128 15,5-4 0-15,2-1 0 0,3-2 0 16,2-1 0-16,2-3 128 0,1-1-128 0,9-2 0 0,1-3 0 0,2-2 0 16,0 2 0-16,-10-2-128 0,3 0-64 0,6 0 0 15,2-4 0-15,4-3 0 16,2 0 192-16,2-3 0 0,0-3-144 0,0 0 144 0,-2-1 0 16,-3-1 0-16,-3 0 0 0,2-6 0 0,-8 7 0 0,-9 0 0 15,-4 4 0-15,-7 3 0 0,-4 2 0 16,-2 2 192-16,-3-2-32 0,-7 4 0 15,-6 1-160-15,-4 3 128 0,-1 6-128 0,-4 4 128 0,0 2 0 0,-2 3 0 16,1 2 0-16,-1 2 0 0,3-1 80 0,2 4 16 16,4-3 0-16,4 0 0 0,4-2 784 0,6-3 144 15,3-4 48-15,4-2 0 16,5 0-1728-16,3-3-352 0,4-2-64 0,4-3-16 0,4-3 832 0,14-3 128 16,0-1 0-16,-8 2 128 0,5-1-320 0,-1-5-64 15,-1-3-16-15,10-14 0 0,-4 0 16 0,-5-1 0 0,-2-1 0 0,-10 8 0 16,2-8 16-16,0 1 16 0,1 1 0 0,0 0 0 15,0-1-96-15,-1-1 0 16,-1 1-16-16,-2 0 0 0,0 0 32 0,-5 3 16 16,-2 3 0-16,-5 3 0 0,-2 6 288 0,-3 3-160 0,-3 1 160 15,-5 3-128-15,-4 1 256 0,-4 6 64 0,0 9 16 16,-4 5 0-16,-3 6-16 0,-1 3-16 16,-2 10 0-16,0 3 0 0,0 6 192 0,2 2 32 0,-1 3 16 0,5-4 0 15,3-2 48-15,4-2 16 0,5-5 0 0,5-2 0 16,5-3-288-16,6 0-48 15,4 1-16-15,12 6 0 0,1-11-832 16,-6-15-160-16,0-2-32 0</inkml:trace>
  <inkml:trace contextRef="#ctx0" brushRef="#br0" timeOffset="36597.44">14965 1104 12895 0,'0'0'1152'0,"0"0"-928"16,0 0-224-16,0 0 0 0,0 0 2000 0,0 0 368 15,0 0 64-15,0 0 0 0,0 0-1456 0,0 0-288 0,-9-6-64 0,8 18-16 16,-2 2-192-16,-1-1-32 16,-1 0-16-16,0 2 0 0,0 0 16 0,0 0 0 15,-1-3 0-15,2-2 0 0,2 0-256 0,-1 0-128 0,1-4 128 0,2-6-128 16,0 0 192-16,0 0-48 16,0 0 0-16,0 0 0 0,1 10 32 0,2-3 0 0,0-2 0 0,1 0 0 15,2-2 80-15,-1-2 32 0,3-2 0 0,1-4 0 16,1-3-288-16,3-5 0 0,3-4 0 0,-1 0 0 0,2-3-256 0,2 1 0 15,0-1 0-15,-1 3 0 16,-2 0 0-16,0 3-16 0,-2 2 0 0,-2 1 0 16,-2 2 80-16,-2 2 0 0,-1 1 16 0,-7 6 0 15,0 0 176-15,0 0 0 0,1 13 0 0,-1-2 128 16,-1 5 128-16,-2 0 16 0,-1 2 16 0,0 0 0 16,-1 3 16-16,0-4 0 0,0-1 0 0,-1 0 0 0,1-2-144 0,1-1-32 15,2 0 0-15,0-3 0 0,2-10-128 0,0 8 0 16,0-8 144-16,0 0-144 0,3 6 192 0,1 1-16 15,2-1-16-15,1-2 0 16,-1-1-160-16,2-3 128 0,1 1-128 0,3-3 128 16,0-5-128-16,1-2-144 0,1-8 144 0,2 0-208 0,2-2-64 15,2-4-16-15,0 0 0 0,1 1 0 0,2 2-16 0,-3 2 0 16,0 1 0-16,-3 4 0 0,-3 4 144 0,-3 2 32 16,-6 1 0-16,-5 6 0 0,0 0 0 0,0 0 0 15,-3 11 0-15,-1 4 0 0,-1-1 352 0,0 4 80 16,-2-1 16-16,2 3 0 0,0-3-112 0,1-1-16 15,1 0 0-15,3-2 0 0,2-3-48 0,2 1-16 16,1 0 0-16,3-1 0 0,2 0-128 0,3-2 128 16,3-1-128-16,1 1 128 0,2-5-128 0,13 1-192 15,-4-6 32-15,-8-1 16 16,1-4-240-16,1-6-32 0,-1-3-16 0,-2-4 0 16,0 0-96-16,-3-2-32 0,3 1 0 0,-4 1 0 0,-2 1 288 0,-1 3 48 15,-3 3 16-15,-2 6 0 0,-3-1 464 0,-4 7 80 16,0 0 32-16,0 0 0 0,-6 3 0 0,0 5 0 15,-3 2 0-15,-2 3 0 0,2 4-48 0,0 0 0 16,1 1 0-16,2-2 0 0,1-2-80 0,2 1-32 0,2-3 0 0,2 2 0 0,2 2-80 16,2-2 0-16,0 2-128 0,2-6 192 15,-1-4-560-15,2 1-112 16,0-7-32-16,1 0-7872 0,-1-3-1568 0</inkml:trace>
  <inkml:trace contextRef="#ctx0" brushRef="#br0" timeOffset="36781.44">15801 836 24127 0,'0'0'1072'0,"0"0"208"0,-8-4-1024 0,2 2-256 15,-2 0 0-15,0 6 0 0,-1 4 512 0,1 4 64 16,2 2 0-16,0 3 0 0,2 0 80 0,2 3 32 16,4-1 0-16,2 3 0 0,3 2-448 0,2-1-96 15,3 0-16-15,2-3 0 16,2 1-960-16,-1-3-208 0,18 16-48 0,-11-10 0 0</inkml:trace>
  <inkml:trace contextRef="#ctx0" brushRef="#br0" timeOffset="37508.47">15856 1385 21183 0,'0'0'1888'0,"0"0"-1504"0,0 0-384 0,0 0 0 16,-4-4 960-16,1-1 112 0,2-7 16 0,2 1 16 15,1-5 112-15,2-1 0 0,2-3 16 16,4 3 0-16,2 0-560 0,3 2-112 0,0-3-32 0,2 2 0 15,1-2-400-15,1-1-128 0,0 4 0 0,1-2 0 16,-1 1 128-16,0 1-128 0,-3-1 0 0,0 3 0 16,-3 1 0-16,0 2 0 0,-2 2 0 0,-2 4 0 15,-1 1 0-15,-8 3 0 0,0 0 0 0,6 8 0 0,-1 5 0 0,-1 0-144 16,-1 3 144-16,-2-3 0 0,-1 4 0 0,0-3 176 16,0 2-16-16,0 1 0 15,-1 1-160-15,0 0 160 0,-1-1-160 0,1 0 160 0,-3-1-160 0,0 0 160 16,-1-2-160-16,-3-1 160 15,0 1-160-15,-1 2 128 0,0 1-128 0,-3 0 128 0,-1 0-128 0,-2 1-224 16,-4-8 48-16,0 1 16 16,-1-3-480-16,2-1-80 0,1-7-32 0,1 0 0 0,2-5 432 0,2 3 64 15,2-4 32-15,2-1 0 0,3-2 224 16,2-3 240-16,1-4-48 0,2 4-16 0,-2 2 192 16,5 2 32-16,1 0 16 0,1 4 0 0,2 2-96 15,2 1 0-15,1 1-16 0,2 1 0 0,2-1-176 0,4 0-128 16,2-1 144-16,2 1-144 0,2 0 192 0,0-4-48 15,4 1-16-15,-1-2 0 0,-1 0 0 0,-1-1 0 16,-2-1 0-16,0 0 0 0,-3 2-128 0,0 0 0 16,0-2 0-16,-1 2 0 0,-2 2 0 0,0-1 0 0,-1-2-192 15,-2-1 192-15,-1 1-208 0,-1-2 80 0,0-1 128 0,-3 0-208 16,-2 1 208-16,1-1 0 0,-1-2-160 0,-2 2 160 16,0 3 0-16,0 2-176 0,-5 4 176 0,0 0-128 15,0 0 128-15,0 0 0 0,10 1 0 0,-3 2 0 16,0 2 0-16,-1 0 0 0,-6-5 0 0,7 8 0 15,0-2 0-15,-1 1 144 0,1-1-144 0,-1 1 0 16,1 0 176-16,-2-1-176 0,-5-6 160 0,5 7-160 16,-5-7 160-16,0 0-160 0,4 6 160 0,-4-6-160 15,0 9 208-15,-1 0-48 16,-3 0-16-16,-3-1 0 0,-2 1-16 0,-4 2 0 0,-3-2 0 16,-1 4 0-16,0 1-128 0,1 2 0 0,-3-3 0 15,1-4 0-15,1-2-320 0,1 0 0 0,2-4 0 0,2-2 0 16,3-2 320-16,1 0-144 0,2-1 144 0,6 2 0 15,-5-3 0-15,5 3 0 0,0 0 0 0,0 0 0 16,0 0 160-16,0 0-160 0,0 0 160 0,8-3-160 0,1 3 304 16,1 0-48-16,2-1 0 0,2-1 0 0,2 0 80 0,2 0 16 15,3 0 0-15,2-1 0 0,2 1-16 0,3-1 0 16,0-2 0-16,3 5 0 0,1 5-496 0,-4 0-96 16,0-2-32-16,-5 1-15552 15</inkml:trace>
  <inkml:trace contextRef="#ctx0" brushRef="#br0" timeOffset="39409.4">16822 1210 6447 0,'0'0'576'0,"0"0"-576"0,0 0 0 0,0 0 0 0,0 0 2928 0,0 0 464 16,0 0 112-16,-8 4 16 16,-2-8-1936-16,2 4-384 0,1 7-80 0,1 3-16 15,-1 1-336-15,-1 2-64 0,3 0 0 0,0 0-16 16,0 1-352-16,1 1-64 0,4-15-16 0,-3 14 0 0,3-14-80 0,3 14-32 16,2 3 0-16,0-4 0 0,-1-1-144 0,-4-12 128 15,5 5-128-15,-5-5 128 0,0 0-400 0,0 0-96 16,0 0-16-16,0 0 0 15,0 0-336-15,4-12-80 0,-2-2-16 0</inkml:trace>
  <inkml:trace contextRef="#ctx0" brushRef="#br0" timeOffset="39584.99">16817 895 8287 0,'0'0'368'0,"0"0"80"0,0 0-448 0,0 0 0 15,0 0 0-15,0 0 0 0,0 0 2928 0,0 0 496 16,-7 5 96-16,7-5 32 0,0 0-2688 0,-1 16-544 0,1-16-96 0,4 19-32 15,1-4 224-15,3 0 32 0,1 2 16 0,3-2 0 16,1-2-240-16,-4-6-48 0,0 1-16 0,3 0 0 31,1-1-544-31,0-1-128 0,0-1 0 0,-1 2-9648 0</inkml:trace>
  <inkml:trace contextRef="#ctx0" brushRef="#br0" timeOffset="40061.07">17321 787 1839 0,'0'0'0'0,"0"0"160"0,4-8-160 0,0 1 0 15,-1 1 0-15,-3 6 0 0,0 0 3504 0,0 0 656 16,0 0 144-16,0 0 32 0,0 0-2512 0,0 0-496 15,0 0-112-15,0 0 0 16,-6-5-928-16,2 5-288 0,4 0 160 0,-5 9-160 0,0 4 640 0,-3 2 32 16,0 4 16-16,-1 3 0 0,-2 4 32 0,-1 3 16 15,-3 6 0-15,2-1 0 0,-1 4-304 0,1-2-64 16,-1 1-16-16,1-5 0 0,1 1-224 0,0-5-128 16,0-2 160-16,-3 7-160 0,2-8 192 0,4-8-64 15,1-5-128-15,8-12 192 0,0 0 16 0,0 0 0 16,0 0 0-16,0 0 0 0,0 0 112 0,0 0 32 0,0 0 0 0,6 3 0 15,2-3-32-15,3-6 0 16,0-5 0-16,4-2 0 0,-1-5-320 0,3 0-192 16,0-4 32-16,1 2 0 0,-1 3-64 0,0 3-16 15,-3 1 0-15,1 1 0 0,-2 3 16 0,-1 4 0 0,-2 2 0 0,-1 3 0 16,-9 0 224-16,7 5 0 0,-7-5 0 0,1 11-144 16,-1 2 144-16,-4 1 0 0,-3-1 128 0,0 3-128 0,-4 1 192 0,0 0-48 15,-4 1 0-15,2 4 0 0,1 6-144 16,2-4 0-16,0 0 0 0,-1-5 0 15,1-2-576-15,3-1-192 16,2-4-32-16,1-1-7808 0,0 0-1568 0</inkml:trace>
  <inkml:trace contextRef="#ctx0" brushRef="#br0" timeOffset="40379.07">17330 1384 5519 0,'0'0'240'0,"0"0"64"0,0 0-304 0,0 0 0 0,9-1 0 0,-2-6 0 0,-3-9 4576 0,2 1 864 16,4 3 160-16,3-1 32 15,2-1-3520-15,3 1-704 0,1 0-128 0,11-7-48 0,1-6-976 16,-1 4-256-16,1 2 0 0,2 2 640 0,-2-3 64 16,0 0 32-16,-1-1 0 0,0 0-528 0,-2-7-208 15,-1 3 176-15,-2 1-176 0,-2-2 160 0,-2 1-160 16,-1 1 160-16,-2 2-160 0,-2-1 0 0,-2 1 0 16,-2-1 0-16,0 3 0 0,-3-1-128 0,-4 1-32 0,-4 2 0 0,-2 2 0 15,-2 3 32-15,-2 4 0 0,-3 8 0 0,-1 2 0 16,-3 4 128-16,-2 6 0 15,-2 6-144-15,-3 2 144 0,-3 4 0 0,-2 7 0 16,-1 1-144-16,1 8 144 0,-2 6 0 0,-1 0 0 16,3 1 0-16,2-1 0 0,3 3 0 0,4-7 0 0,3-1 0 15,5-2 0-15,3-3 0 0,6 0 0 16,4 1 0-16,10-4 0 0,4-2 0 0,-1-8 0 0,2-3 0 31,2-5-1792-31,0-3-320 0,-3-3-48 0,3-6-9920 0</inkml:trace>
  <inkml:trace contextRef="#ctx0" brushRef="#br0" timeOffset="40687.07">17960 1356 9215 0,'0'0'816'0,"0"0"-656"0,0 0-160 0,0 0 0 16,0 0 3552-16,5-7 672 0,-1-5 144 0,1 1 32 0,1 2-2752 0,1 2-560 15,3-1-96-15,3 0-32 0,1 1-336 0,3 1-80 16,2-1-16-16,4-1 0 0,0-1-224 0,0-1-48 16,0-2-16-1,-1 0 0-15,0 1-240 0,-2 0 144 0,-2 1-144 0,0 2 128 0,-1 2-128 0,-1-1 160 16,-5-2-160-16,-2 0 160 0,-1 1-160 0,-4-4 0 15,-4 4-192-15,-2-3 192 16,-4 0-640-16,-3 3-16 0,-4-2 0 0,-1 3 0 16,-3 2 144-16,-1 4 16 0,-4 2 16 0,-1 3 0 0,3 1 192 15,-1 2 32-15,-2 1 16 0,3 1 0 0,0 1 240 0,3 6 192 16,0 0-48-16,3 2 0 0,-1 3 240 0,5-3 32 16,2 1 16-16,3 0 0 0,2-1-48 0,3-1-16 15,4-3 0-15,4 1 0 0,4-4 128 0,2 1 16 0,3-1 16 0,5-4 0 16,3-1-128-16,4 0-16 15,2 1-16-15,3 0 0 16,0 1-688-16,-2 0-128 0,-3-1-16 0,-4-4-9072 16</inkml:trace>
  <inkml:trace contextRef="#ctx0" brushRef="#br0" timeOffset="42384.15">19114 1373 17503 0,'0'0'1552'0,"0"0"-1232"0,0 0-320 0,0 0 0 15,0 0 1776-15,0 0 288 0,8-2 64 0,-3-9 16 16,0 0-896-16,2-1-176 16,0 1-48-16,4 2 0 0,2-1-640 0,1-1-128 0,3 0-16 0,0 0-16 15,4 1-224-15,0-1 0 0,1 1 128 0,0-2-128 16,2-2 0-16,-2 1 0 0,3-3 0 0,-5 2 0 15,0-2 0-15,-2 2 0 0,-2-3 0 0,-1 1 0 16,-1 1 144-16,-4 0-144 0,-2 4 128 0,-2 0-128 16,0 3 0-16,-3 2 0 0,-3 6 0 0,0 0-176 15,0 0 176-15,0 0-128 16,-9 13 128-16,3-1-128 0,-2 1 128 0,1 1 0 0,1-1 0 0,1 1-128 16,1 2 128-16,1-2 128 0,2-1-128 0,2 0 176 0,2-5-176 0,2 0 0 15,2-3 144-15,3-2-144 0,2-3 192 0,3-4-16 16,4-3-16-16,4 0 0 0,3-2-160 0,3-4 0 15,2-3 0-15,4-1 128 16,3-5-128-16,0 1 0 0,0-3-192 0,-2-2 192 0,1 0-256 0,-5 0 64 16,-3-1 0-16,-3-1 16 0,0 2 176 0,-5 0 0 15,-4 3 0-15,-3-1 0 0,-3 1 0 0,-2 1 0 16,-5 1 0-16,-4 8 0 0,-5 1 144 0,-3 11 64 16,-4 3 16-16,-5 9 0 0,-4 4 16 0,-4 9 0 15,-1 6 0-15,-4 10 0 0,-4 7 128 0,1 5 16 16,-3 6 16-16,2 4 0 0,1 1 176 0,3 1 48 15,2-2 0-15,-3 31 0 0,11-11-368 0,13-34-80 16,1-1-16-16,6-2 0 0,6-6-160 0,3-4 0 0,5-5 0 16,3-4 0-16,4-5 0 0,2-6 0 15,3-3 0-15,3-5 0 0,1-5 0 0,0-6-320 0,1-3 48 16,-1-5 16-16,-1 1 0 0,-3-3 16 0,-5-3 0 0,-2-2 0 31,-5-6-144-31,-4 0-48 0,-5-4 0 0,-2 1 0 16,-3-2-784-16,-4 1-176 0,-3-6-16 0,0 4-16 0,-1-5 48 0,-1 0 16 15,-1-7 0-15,0 2 0 0,-2 5 1360 0,-1 5 208 0,0 6 80 16,1 5 16-16,1 6 592 0,-1 2 128 0,-1 4 32 16,3 4 0-16,2 7-432 0,2 4-96 15,3 2-16-15,1 4 0 0,2 2-320 0,5 0-64 0,3 0 0 0,5 1-128 16,4-2 320-16,3 1-64 0,3-2 0 0,1 0 0 0,-2-4-256 0,-1-1-256 16,0-6 64-16,-3-2 0 15,-2-2-1760-15,-3-3-352 0</inkml:trace>
  <inkml:trace contextRef="#ctx0" brushRef="#br0" timeOffset="42560.12">19298 553 19343 0,'-16'-9'1728'0,"9"5"-1392"15,0 2-336-15,1-2 0 0,6 4 2304 0,0 0 400 16,6 10 80-16,1 3 16 0,4-2-1936 0,3 2-384 15,3-3-80-15,5 5-16 0,6 3 272 0,2 0 48 16,1 2 16-16,3 3 0 16,1 4-1808-16,0 1-352 0,0-2-80 0</inkml:trace>
  <inkml:trace contextRef="#ctx0" brushRef="#br0" timeOffset="44948.07">3603 2831 13823 0,'-14'-12'1216'0,"4"4"-960"15,3-1-256-15,7 9 0 0,0 0 2480 0,3-9 448 16,1-3 80-16,7-1 32 0,10 4-1952 0,7 1-384 0,3-1-64 0,8 0-32 16,5 0 368-16,-6 1 80 15,8-4 16-15,9 3 0 0,6-2-352 0,7 0-64 16,2-1-16-16,2 1 0 0,-1-1-272 0,2 3-64 15,2-3-16-15,-1 0 0 0,-1-1-160 0,-1 4-128 16,-4 1 144-16,-5 3-144 16,-3 1-912-16,-2 2-288 0,-6-2-48 0,-4 2-12800 0</inkml:trace>
  <inkml:trace contextRef="#ctx0" brushRef="#br0" timeOffset="46074.08">5679 3192 22111 0,'0'0'976'0,"0"0"208"0,0 0-944 0,4-8-240 0,4 3 0 0,1-1 0 16,1-5 928-16,2-1 144 0,1-2 16 0,5-7 16 15,6 0-464-15,1 0-80 0,2 1-32 0,3-4 0 16,1-2-240-16,-1 0-48 0,-1-1-16 0,-2-1 0 15,-3 0-64-15,-1-2-16 0,2-3 0 0,-9 11 0 16,-3-3-144-16,2-2 0 0,2-2 144 0,8-13-144 0,-2 4 0 0,0 3 128 16,-5 4-128-16,-1 5 0 0,-2 4 128 0,-4 5-128 15,-5 4 160-15,-2 2-160 16,-4 11 0-16,-4-6 0 0,-5 2 0 0,0 8 0 0,-1 5 0 0,-2 10-128 16,-4 9 128-16,-1 4-208 0,-3 6 208 0,0 1 0 15,0 4 0-15,2-2 0 0,3 1 0 0,-1-5 160 16,2-3-32-16,4-3 0 0,5-3-128 0,4-2 0 15,2-8 0-15,3-3 128 0,0-5-128 0,4-4 160 16,2-3-160-16,2-3 160 0,-2-3-160 0,6-2 0 16,5 1 0-16,4-5 128 0,3-6-128 0,1-1 0 15,1-6 0-15,3 1 0 0,2-3-256 0,-3-8 64 16,0-7 0-16,-1 1 16 0,-2 0-128 0,-2-1-16 16,-5-3-16-16,-1 3 0 0,0 3 96 0,-1-1 32 15,-1 1 0-15,-1 3 0 0,2 4 208 0,-8 5 0 16,-5 5 0-16,-1 5 0 0,-6 2 0 0,0 12 0 0,-8 2 0 0,-3 7 0 15,-2 10 192-15,-4 6 0 0,-2 2-16 0,-5 7 0 16,0 4 176-16,-2 4 32 16,1 0 16-16,1-1 0 0,2-3-96 0,1 0-32 15,0-2 0-15,4-2 0 0,3-1-16 0,4-3-16 0,1-3 0 0,3-2 0 16,2-4-240-16,3-2 144 0,2-2-144 0,6-1 128 16,5-2-128-16,-1-2 0 0,2-4 0 15,3-4-176 1,2-5-208-16,2-5-32 0,2-1-16 0,-2-4 0 0,-2-1 256 0,0-3 176 0,-1-2-208 0,-3-1 80 15,2 2-80-15,-4 3-16 16,-4 4 0-16,-8 9 0 0,0 0 0 0,0 0 0 0,5-9 0 0,-5 9 0 16,0 0 32-16,0 0 16 0,5 14 0 0,0-1 0 15,-5-13 176-15,9 16 192 0,2 1-32 0,2-6-16 0,-1-4 0 16,-1-5 0-16,4 1 0 0,9 0 0 0,3-5 176 0,0 0 48 16,2-2 0-16,1-1 0 0,2-5-144 0,1 4-32 15,-2-4 0-15,-2 2 0 0,-2 0-192 0,-2 0 176 16,-4 0-176-16,1 3 160 0,-3 2-160 0,-3 1 0 15,-5-3 144-15,-2 2-144 0,-9 3 0 0,0 0 0 16,1-13 0-16,-4 1 0 16,-2-2-384-16,-4 0-112 0,-4-1-16 0,-3 2 0 15,-2 3-192-15,1 3-64 0,-2 3 0 0,-2 3 0 0,-3 2 432 0,1 3 80 16,-1 1 0-16,5 3 16 0,2 0 240 0,1 1 192 16,1 3-48-16,2 4 0 0,2 1 32 0,3 1 0 15,2 4 0-15,6-3 0 0,4 0 48 0,3 0 16 16,4-2 0-16,5 1 0 0,3-2 16 0,7-2 0 15,5-6 0-15,5-1 0 0,0-1-256 0,-2-4 0 16,-4-5 0-16,-1 0-160 16,-4 0-416-16,-5-4-64 0,-1-2-32 0,-5-2-11168 0</inkml:trace>
  <inkml:trace contextRef="#ctx0" brushRef="#br0" timeOffset="46281.09">5605 2778 21183 0,'-16'-3'1888'0,"16"3"-1504"15,0 0-384-15,0 0 0 0,-1-8 1344 0,9 3 192 16,7 2 32-16,10 1 16 0,10-4-1120 0,11 0-208 16,9-3-64-16,8-2 0 15,8-3 304-15,-16 5 48 0,14-2 16 0,49-5 0 16,4 1-1376-16,-16 0-272 0,22-12-48 0,-25 9-16 15</inkml:trace>
  <inkml:trace contextRef="#ctx0" brushRef="#br0" timeOffset="47016.09">7886 2406 8287 0,'-15'-18'368'0,"5"11"80"0,0 3-448 0,0 0 0 0,-1 0 0 0,2 4 0 0,0 2 3328 0,0 0 592 16,-2-3 112-16,3 9 32 0,1 9-2960 0,0 4-592 16,-1 5-112-16,1 6-16 0,-1 9 320 0,0 0 80 15,-1 4 16-15,1-1 0 0,-1-1-288 0,0 0-64 16,-2 0-16-16,2-1 0 0,0-6-304 0,1-3-128 15,-1 1 128-15,3-5-128 0,0-6 176 0,2-5-48 16,0-1-128-16,2-5 192 0,2-12-48 0,0 0-16 16,0 0 0-16,0 0 0 0,0 0 192 0,0 0 16 0,6-9 16 0,4-4 0 15,0-7 64-15,3-1 16 16,4-2 0-16,1-3 0 0,0 1-432 0,2 0 0 0,3-1 0 0,2 3 0 16,0 2 0-16,0 4 0 0,0 4-192 0,-1 6 192 15,-4 4 0-15,-7 4 0 0,-3 4 0 16,-2 3-224-16,-4 5 80 0,-5 0 16 0,-2 1 0 0,-2 3 128 0,-3 0-128 15,-4-1 128-15,-2-1-128 0,-3 1 128 16,-1 1 0-16,-2 1 128 0,1 1-128 16,-1-2 144-16,2-1-144 0,1-3 192 0,1-1-192 15,3-4 0-15,3 0 0 0,5-2 0 0,5-6 0 16,0 0-128-16,0 0 128 0,0 0-208 0,0 0 80 16,0 0-368-1,0 0-64-15,11-7-16 0,4-1 0 16,3-4-688-16,4 2-144 0,2 0-16 0,4-3-10224 0</inkml:trace>
  <inkml:trace contextRef="#ctx0" brushRef="#br0" timeOffset="47718.1">8172 2727 3679 0,'0'0'160'0,"0"0"32"0,0 0-192 0,0 0 0 16,0 0 0-16,0 0 0 0,0 0 4240 0,0 0 816 16,0 0 144-16,0 0 48 0,0 0-3312 0,0 0-656 15,-6-7-128-15,6 7-16 0,0 0-192 0,3-6-48 16,-3 6 0-16,7-6 0 0,0 1-496 0,3 0-96 15,-1 0-32-15,2 1 0 0,4-1-128 0,-1 2-16 16,-1 0-128-16,1 2 192 0,1-1-192 0,-1 2 128 0,-1 1-128 0,0 0 0 16,-1 3 0-16,0 0 0 15,-12-4 0-15,11 5 0 0,-11-5 0 0,11 5 0 16,-11-5 0-16,0 0 0 0,8 9 128 0,-8-9-128 16,0 0 0-16,0 0 0 0,1 12 128 0,-2 1-128 15,-2 0 0-15,-1-1 144 0,-1 0-144 0,-2 0 160 0,0-1-160 0,0 1 160 16,2 1-160-16,1-1 128 0,0-2-128 0,4-10 128 15,0 0-128-15,0 12 0 0,3-2 0 0,2 1 0 16,1-2 0-16,5 0-144 0,2 1 144 0,4-3 0 16,2-2-448-16,6 0 32 15,1-5 0-15,4 0 0 0,4 2 32 0,0-4 0 0,-1 0 0 0,-3-5 0 16,-4-3-48-16,0-3 0 0,0-5 0 0,-1-1 0 0,1 0 176 0,-9 6 48 16,1 0 0-16,1 1 0 0,1-4 208 0,-2 3 0 15,-2 0 144-15,-2 3-144 0,-2 1 288 0,-3 1-32 16,-2 1-16-16,-4 1 0 0,-1 2 64 0,-2 4 16 15,-4-7 0-15,-3 3 0 0,-2-1-80 0,-1 4-16 16,-3 1 0-16,-4 4 0 0,0 4-80 0,-1 1-16 16,-2 0 0-16,0 4 0 0,1 4-128 0,1-3 0 15,-1 3 0-15,4 1 0 0,2-1 0 16,2-1 0-16,2-2 0 0,3-1 128 0,-1 0-128 0,7-13 0 16,-1 11 0-16,1-11 128 0,2 13-128 0,-2-13 0 15,7 6 0-15,-7-6 128 0,0 0-128 0,13 4 0 16,0 0 0-16,1 0 0 0,-1-4 0 0,2-2-144 15,-1-4 144-15,0 0-208 0,2-2 48 0,-7 3 16 16,0-4 0-16,0-2 0 0,2 0-48 0,-1-1 0 16,-1 1 0-16,1 4 0 0,-3-1 16 0,0 1 0 0,-7 7 0 0,5-5 0 15,-2 0 176-15,-3 5 0 16,0 0-144-16,0 0 144 0,0 0 0 0,0 0 0 16,5 8 0-16,0 1 0 0,2 0 0 0,1 0 0 15,-1-3 224-15,2 1-64 0,1 0 16 0,1-2 0 16,2 0 0-16,3-5 0 0,0 0 64 0,1 0 16 0,0 0 0 0,1 4 0 15,1 4-256-15,0-1 0 16,-6-3 0-16,0 0 0 0,-2-5-256 0,1 0-80 0,-3-3-32 0,-1 1 0 16,0 3-400-16,0-1-96 0,-8 1-16 0,0 0 0 31,0 0-1488-31,0 0-288 0</inkml:trace>
  <inkml:trace contextRef="#ctx0" brushRef="#br0" timeOffset="50887.18">9354 2680 6447 0,'4'-11'272'0,"0"2"80"0,-4-4-352 0,0 13 0 16,5-10 0-16,-5 10 0 0,5-7 3760 0,-5 7 672 16,0 0 144-16,0 0 32 0,0 0-3200 0,0 0-640 15,0 13-128-15,-1 3-32 0,0-3-16 0,-2 4 0 16,-2 0 0-16,1 1 0 0,0 0-64 0,0 1-16 16,-1-4 0-16,1 2 0 0,-1-1-256 0,1-1-64 15,1-3-16-15,3-12 0 0,0 0-176 0,0 0 160 0,0 0-160 0,0 0 160 16,0 0 32-16,0 0 0 0,0 0 0 0,0 0 0 15,8-4 128-15,3-4 16 0,-1-3 16 0,3-1 0 16,0-1-352-16,1 0 128 16,0-4-128-16,0 0 0 0,0 0 0 0,1 1-192 0,-1-2 32 0,-1 3 0 15,-3 0 160-15,-1 3-208 0,-1 2 80 0,-8 10 128 16,0 0-208-16,0 0 80 16,0 0 128-16,0 0-208 0,0 0 208 0,3 14 0 15,-3 1-160-15,0-1 160 0,-3 0 0 0,2 2 0 0,0-2 0 16,2-1 0-16,3 0 0 0,2 0 128 0,4-1-128 0,1 1 0 15,2-1 0-15,3-2 0 0,0-2 0 0,3-1 0 16,3-2-192-16,4 0-32 0,4-1 0 0,-2 0 0 0,-3-3-32 0,1-2 0 16,0-7 0-16,-7 3 0 0,1-2 96 0,2 1 16 15,3-5 0-15,1 0 0 0,1-2 144 0,1-2-160 16,-1 1 160-16,-1 0-160 0,0-1 160 0,-4 2 0 16,-2 0 0-16,-5 2 0 0,-1-1 0 0,-5 3 0 15,-5 1 128-15,-4 1-128 16,-6 2 160-16,-4 3-32 0,-4 0-128 0,-5 4 192 0,1 0-192 0,-2 6-128 15,0 2 128-15,-1 5-208 0,0 0 400 0,-5 13 96 16,6-2 16-16,5 0 0 0,3-4-96 0,5-1-16 16,6-7 0-16,2-3 0 0,3-2 16 0,3 0 0 15,2-5 0-15,5 0 0 0,5-2 48 0,1-3 0 16,4 0 0-16,3-3 0 0,3-4-256 0,3-1 0 16,1-3 0-16,1 0 0 0,1-1-208 0,-3-2-48 15,-4-3 0-15,9-12 0 0,-9 0-64 0,-4 0-32 16,-5 1 0-16,-3 0 0 0,-2 2 32 0,-5 7 0 15,-3-2 0-15,1-1 0 0,1-2 192 0,0-3 128 16,1 1-160-16,-3 0 160 0,1 1 0 0,0-2 0 0,-1 1 0 16,-1 5 0-16,-2 5 0 0,-1 1 240 0,-3 4-32 0,-2 3 0 15,2 9-16-15,-6 3 0 0,-1 5 0 0,-2 6 0 16,-1 4 0-16,-3 6-16 0,-3 6 0 0,-1 4 0 16,-1 5 48-16,-3 4 16 0,0 2 0 0,2 2 0 15,0-4 0-15,4 3 0 0,0-2 0 0,4-3 0 0,1-6-240 0,3-2 128 16,0-6-128-16,3 0 0 0,3-2 128 0,1-4-128 15,-1-4 0-15,1-4 0 16,1-4 128-16,1-1-128 0,-2-8 0 0,0 0 144 0,6 5-144 0,-6-5 160 16,9-1-160-16,-1-3 160 0,-2-4-32 0,2-1-128 15,1-2 192-15,-1 0-64 0,1-1-128 16,1 0 0-16,1 1 0 0,-1-4 0 16,-1-2-176-16,1 0 48 0,-3-1 0 0,1 2 0 15,0 5 0-15,-1 2 0 0,-3 2 0 0,-4 7 0 0,0 0-16 0,0 0 0 16,0 0 0-16,0 0 0 0,5 7 144 0,0 2 0 15,-1 2-144-15,0-1 144 0,1 0 0 0,0-2 0 16,-5-8 0-16,5 9 0 0,2-1 0 0,2-2 0 16,0-1 0-16,2-1 0 0,0-2 0 0,1-1 0 15,1-1 144-15,1 0-144 0,1-1 0 0,0 1 0 16,1 1 0-16,2 2 0 0,1-5-192 0,0-2 32 16,-1 0 16-16,3-2 0 0,-1 1 144 0,-2 0-208 15,-1-2 80-15,-3 0 128 0,-1-2-208 0,-2 2 80 0,-2 0 128 0,-4 0-208 16,-2 1 80-16,-5-1 128 15,-1 1-208-15,-1 6 80 0,4 0 128 0,-4 5 0 0,-3 4 128 0,3 2-128 16,0 0 224-16,0 2-32 16,1-1 0-16,0 0 0 0,2-2-192 0,2-1 128 15,2 2-128-15,-3-11 0 0,6 6 192 0,2 2-64 0,2-3-128 16,2-1 192-16,0-2 32 0,1-2 0 0,0-3 0 0,0 0 0 16,0-2-96-16,1 0 0 15,1-1-128-15,0-1 192 0,0 0-192 0,0 1 0 0,2-1 0 0,0 1 0 16,-3-4 0-16,1 2 0 0,-1 0 0 0,1 1-160 15,-1 3 160-15,0-1-208 0,-2 0 80 0,-3-2 128 16,-1 0-192-16,-2 0 192 0,0 2-192 0,-2-2 192 16,-4 7-192-16,0 0 192 0,0 0-160 0,0 0 160 0,0 0 0 0,0 0 0 15,0 0 176-15,2 10-48 0,-1 0-128 0,1 0 0 16,-2 3 128-16,0-5-128 0,0 0 192 0,0 0-48 16,1 0 0-16,-1-8 0 0,4 8-144 0,0-1 128 15,-4-7-128-15,5 9 128 0,0-1 0 0,-1 1-128 16,-4-9 192-16,4 7-64 0,-4-7 16 0,0 0 0 15,4 8 0-15,0 0 0 0,-4-8-16 0,4 7 0 16,-4-7 0-16,0 0 0 0,0 0-128 0,0 0 192 16,0 0-192-16,0 0 192 0,0 0-32 0,0 0 0 15,0 0 0-15,6-3 0 0,0-4-160 0,-1 0 0 16,0 1 0-16,0-1 128 0,0 1-128 0,2-1 0 16,1 0 0-16,0-1 0 0,-1 0 0 0,1 1 0 15,1-2 0-15,1 4 0 0,-3-1-176 0,1 3 48 16,-1-1 0-16,-7 4 0 0,6-3 128 0,-6 3 0 15,0 0 0-15,0 0 0 0,0 0-128 0,7 3 0 0,-7-3 0 0,0 0 0 16,5 5 128-16,-5-5 176 0,3 7-48 0,-3-7 0 16,0 0-128-16,3 6 0 0,-3-6 0 0,0 0 0 15,7 7 176-15,-1-1-48 0,2 1-128 0,0-1 192 16,0 0-192-16,0 0 0 0,0 2 0 0,-1-2-160 0,1 1 160 0,0 1 0 16,0 0 0-1,1-1 0-15,0-3 0 0,0 0 0 0,2 1 128 0,0-3-128 0,2-1 0 0,0-2 0 16,2-3 0-16,0 0 0 0,2-1 0 0,2 0 0 15,-1-1 0-15,1 0 128 0,2-2-128 0,0 1 0 16,0-3 0-16,0 1 0 0,1-2 0 16,-1 0 0-16,0-2 0 15,0-2 0-15,-2-2 0 0,-1 0 0 0,-1 1 0 0,0 0 0 16,-2 0 0-16,-4 2 0 0,-1 0 0 0,-3 0 0 16,0 1 0-16,-2 2 0 0,-2 3 0 0,-2 1 0 15,-1 7 208-15,0 0-16 0,0 0-16 0,0 0 0 0,0 0 16 0,-6 0 16 16,-2 4 0-16,0 2 0 0,-1-1-208 0,0 1 128 15,-1 3-128-15,1-1 0 0,0 1 0 0,1 0 0 16,2-1-208-16,1 3 64 0,1 0 144 0,1 2 0 16,1 1 0-16,0-1 128 0,1 1-128 0,0-1 0 15,1 0 0-15,1-3-128 0,0 3 0 0,2-2 0 16,1 1 0-16,2-2 0 0,2 0 0 0,1 0 0 16,2-1 0-16,0 2 0 0,1-1 0 0,0 1 0 15,0 0 0-15,-1 0 0 0,2-1 128 0,-1 0 0 16,-1 0 0-16,-2 3 0 0,-2 1-208 0,0 2 32 15,0 5 16-15,-4 4 0 0,-3 2 160 0,0 1 0 0,-1 1-144 0,0 2 144 16,0 7-128-16,1 2 128 0,0-2-160 0,0 1 160 16,1 0 0-16,-2-4 0 0,-1-1-128 0,1 0 128 15,0 0 0-15,-2 1 0 0,0-2 0 0,-1 1 0 16,-1-4 0-16,-1-3 0 0,-2-2 0 0,0-4 0 16,-1-4 192-16,0-2-192 15,-2 0 192-15,-2-6-192 0,-1-7 320 0,-3-2-64 0,-1-2 0 0,-3-4 0 16,-1-4-16-16,-2-4-16 0,1-5 0 0,-1-3 0 15,1-4-32-15,2-2-16 0,3-2 0 0,1-2 0 16,3 0 352-16,3-2 80 0,3-1 16 0,4-2 0 16,3 1-176-16,4-1-16 0,2 1-16 0,5-1 0 15,3 2-416-15,3 4-272 0,2-2 32 0,4 3 16 16,7 1-528-16,-1 5-96 0,-2 1-32 0,-2 5 0 16,-1 2-1168-16,-4 0-224 0,-5 2-48 0,-3 1-11472 15</inkml:trace>
  <inkml:trace contextRef="#ctx0" brushRef="#br0" timeOffset="51051.17">10821 2472 11967 0,'0'0'1072'0,"-3"-7"-864"15,-1-1-208-15,3-1 0 0,4-2 2480 0,-2 1 448 16,0-5 80-16,2 4 32 0,1 0-1392 0,1 1-288 0,1 6-48 0,4 4-16 15,1 4-784-15,0 6-176 16,2 7-16-16,-1 3-8688 0,-2-2-1728 0</inkml:trace>
  <inkml:trace contextRef="#ctx0" brushRef="#br0" timeOffset="55955.02">12556 3056 24575 0,'0'0'0'0,"0"0"0"0,0 0 0 0,0 0 0 0,-17-22 592 0,22 15 128 0,3 0 32 0,0-5 0 15,1-2 160-15,3 1 48 0,2-1 0 0,4-2 0 16,5 0-544-16,0-1-96 0,1-1-32 0,0 1 0 16,2-2-160-16,0-4-128 0,1 0 144 0,-3-3-144 15,0 0 160-15,-1-2-160 0,-2 0 160 0,0 0-160 16,-1-2 192-16,-4 0-64 0,-1 0-128 0,-3 3 192 0,-2 1-64 0,-3 2-128 15,-2 2 176-15,-1 1-176 0,-3 1 0 16,-1 3 0-16,-1 4 0 0,-1 3 0 0,2 10 0 0,0 0 0 16,0 0 0-16,-9 4 0 0,-1 7 192 0,-2 7 16 15,-1 7 16-15,-3 6 0 0,-3 6-32 0,-1 8-16 16,-1 9 0-16,1 4 0 0,-3 6 48 16,0 3 16-16,-2 2 0 0,3 4 0 0,1 2-240 0,3-2 144 15,2-3-144-15,6-7 128 0,2-4-128 16,4-5 0-16,3-9 0 0,3-4 0 0,2-10 0 0,3-4 0 15,2-6 0-15,1-5 0 0,2-6 0 0,-2-3 128 16,1-6-128-16,1-2 0 0,1-2 160 0,1-5-160 16,-1-1 192-16,1-3-192 0,-1 1 0 0,-1-4 0 15,-3 0 0-15,0-4 0 0,-2-1-144 0,-1-6 16 16,-2-3 0-16,-1-5 0 0,-3-4 128 0,0-4 0 16,-4-1-144-16,1 0 144 0,0 0 0 0,0 6-176 0,-1 4 176 0,0 3-128 15,-1-3 128-15,-3 7-160 0,-1 5 160 0,2 2-160 16,2 6 160-16,1 4 144 0,0 4-16 0,4 5-128 15,0 0 240-15,0 0-64 0,0 0-16 0,0 0 0 16,0 0-160-16,7 11 0 0,-1 1 0 0,2 1 0 16,3 0 0-16,0-1 0 0,1 0 0 0,4-2 0 15,2-1 0-15,3-1 128 0,0-4-128 0,1 0 128 16,3-2-128-16,1-2 192 0,1-2-192 0,1-3 192 31,-2-5-912-31,1 0-176 0,2 1-48 0,-1-2 0 0,0-3 1584 0,0 0 320 0,1 2 64 0,0-1 16 16,-1-1-864-16,1-1-176 0,-1-2 0 0,-4 0 0 0,-2 0 0 15,-2-1-160-15,-3-3 160 0,-4 0 0 16,-3-1 0-16,0 3 0 0,-7 2 0 0,0 4 0 16,-2 1 0-16,-2 3 0 0,1 9 0 0,-6-7 0 15,-4 5 0-15,0 2 128 0,-2 2-128 0,-2 6 192 0,-2 4-192 16,-1 5 128-16,0 2-128 0,-1 2 0 0,-3 3 128 0,2-1-128 16,0-2 0-16,1 0 0 0,1-4 0 0,2 0 0 15,0-2 0-15,5 0 0 0,1-3 0 0,4 1 128 16,-1-3-128-16,6-10 0 0,0 0 0 0,0 0 0 15,0 0 0-15,0 0 0 0,0 0 0 0,0 0 0 16,0 0 0-16,9 8 0 0,-9-8-208 0,13 2 64 16,1-2 16-16,0 0 0 0,1-2-64 0,2 2-16 15,-1-4 0-15,1-1 0 0,0 0-112 0,0-2-32 16,-4-2 0-16,-1 1 0 0,-1 2 64 0,-3-2 16 16,-8 8 0-16,2-12 0 0,-6-1 48 0,0 2 16 15,4 11 0-15,0 0 0 0,0 0 208 0,-5 8 0 16,1 3 0-16,1-1 0 0,-1 1 256 0,0 0-48 15,3 2-16-15,1 0 0 0,0 0-192 0,0-13 176 16,6 15-176-16,2-5 160 0,-8-10-160 0,15 5 128 0,0-2-128 0,1-3 128 16,1-1-128-16,0-3 192 15,-2-1-192-15,2-1 192 0,0 0-192 0,-1 2 0 0,0-6 0 0,-1 0 0 16,3 3 720-16,-2-3 112 0,-2 1 32 0,2-1 0 16,1-1-864-16,0 2-128 0,1 0-64 0,2 1 0 15,-3-1-784 1,0 3-176-16,-3-1-16 0,0 2-16 0,-2 0 736 0,-1 1 160 0,-11 4 32 0,9-3 0 15,-9 3 256-15,6-6 0 0,-6 6-128 0,0 0 128 16,0 0 0-16,0 0 0 0,0 0 0 0,0 0 144 16,0 0 0-16,0 0 0 0,0 0 0 0,-6-2 0 0,-2 4-16 0,-1 2 0 15,-2 1 0-15,1 1 0 0,-2 1 16 0,2-1 0 16,-1 5 0-16,1 2 0 0,1 0 16 0,0 3 0 16,2-2 0-16,2-1 0 0,1-3 48 0,3 3 16 15,1-13 0-15,4 13 0 0,-4-13-16 16,10 10 0-16,0-4 0 0,2-3 0 0,1-1 32 0,3-2 0 15,2-1 0-15,4-2 0 0,4 1-240 16,4 1 128-16,6 3-128 0,-4-2 0 16,-3 0-816-16,-1-2-256 0,-3-2-48 0,-3-2-16 0</inkml:trace>
  <inkml:trace contextRef="#ctx0" brushRef="#br0" timeOffset="56232.67">14418 2496 18431 0,'0'0'816'0,"0"0"160"0,0 0-784 0,0 0-192 0,-11-9 0 0,0 6 0 16,-1 4 1536-16,-2 11 256 0,-2 8 48 0,-2 7 16 15,-6 10-448-15,2 4-64 0,-1 4-32 16,0 2 0-16,3 1-480 0,-1-3-80 0,-3-4-32 0,7 2 0 15,6-5-336-15,3-3-64 0,3-6 0 0,5-2-16 16,5-2-304-16,3-4 0 0,-1-6 128 0,4-3-128 16,-1-5 0-16,2-4 0 0,1 0-208 0,1-4 80 15,1-4-640-15,-1-1-128 0,-4-2-32 0,-3-1 0 16,-7 9-464-16,1-11-80 0,-3-1-32 0,-6 1-10272 16</inkml:trace>
  <inkml:trace contextRef="#ctx0" brushRef="#br0" timeOffset="56755.86">14066 2929 17567 0,'0'0'768'0,"-12"-4"176"0,12 4-752 0,-12-7-192 0,-1 5 0 0,13 2 0 0,0 0 1392 0,0 0 240 16,-10-9 48-16,2-1 16 0,3-4-736 0,5 2-128 16,5 6-48-16,5 2 0 0,5-1-272 0,2 1-48 15,4 0-16-15,3-1 0 0,2-1-144 0,2 1-48 0,1-1 0 0,2 1 0 16,1 2-16-16,1 3-16 16,0 0 0-16,-3 0 0 0,-3 1-96 0,-2 4 0 15,-6-2-128-15,-3 4 192 0,-3 2-16 0,-4 2-16 16,-4 0 0-16,-2 1 0 0,-4-2 96 0,-2 2 0 15,0-1 16-15,1 1 0 0,-2 0 16 0,4-12 0 16,-3 9 0-16,3-9 0 0,0 0-288 0,0 0 160 16,0 0-160-16,8 9 128 0,-8-9 0 0,14 4 0 0,-1-3 0 15,2-3 0-15,-1-3 32 0,2-3 0 0,-1 0 0 0,1-1 0 16,-2 1-160-16,-1 0 0 0,1 3 0 0,-5-2 0 16,-9 7 0-16,7-10-144 0,0 2 144 0,-7 8-208 15,0 0 16-15,1-12 16 0,-1 12 0 0,-5-13 0 0,-1 2 32 16,-2 0 0-16,1 1 0 0,-3 1 0 15,-2 0 144-15,2 5-192 0,10 4 192 0,0 0-192 16,0 0 192-16,0 0-208 0,0 0 80 0,0 0 128 0,9 0-192 0,4 0 192 16,0-2-160-16,1 0 160 0,3-1 0 0,1-1 0 15,2-2 0-15,-6-1 0 0,3 2 0 0,3 0 0 16,1 0 0-16,2-1-192 0,2 2 192 16,0 1 0-16,-1 0 0 0,1 3-144 15,-1 1 144-15,-1 1-192 0,-2 1 192 0,-3 3-192 16,-2-1 192-16,-3 1 224 0,-3 2-48 0,-3 1-16 0,-3 2 256 15,-3 0 48-15,-2 4 16 0,-2-1 0 0,-2 2 112 0,-3-1 32 16,-2 2 0-16,-1 0 0 0,1 0-240 0,1-1-32 16,2-2-16-16,2 1 0 0,2-1-128 0,5 0-16 15,3-2-16-15,1-7 0 0,5 0-16 0,2-1 0 16,1-1 0-16,7-3 0 0,6-3-160 0,3 2 0 16,3 0 0-16,17-6-11136 15,-7-1-2352-15</inkml:trace>
  <inkml:trace contextRef="#ctx0" brushRef="#br0" timeOffset="57815.09">16156 2897 19343 0,'0'0'1728'0,"0"0"-1392"16,-9-3-336-16,-4-3 0 0,-6-4 1344 0,1 5 208 16,4 6 48-16,-1 5 0 0,0 2-320 0,0 3-64 0,0 3-16 15,2 2 0-15,-2 2-464 0,5 2-96 0,1-4 0 0,1-1-16 16,4 0-432-16,4-15-192 0,0 14 160 0,0-14-160 15,0 0 128-15,0 0-128 0,0 0 0 0,14 6 0 16,2-2 256-16,0-7-64 0,-2-1 0 0,-1 1 0 16,3-8-48-16,1 2-16 0,2-1 0 0,1 0 0 15,-1 3-128-15,1-1 0 0,-3-3-160 0,-3 1 160 16,-5-4-448-16,0-1 16 0,-2 2 0 16,-2-2 0-16,-1-1-80 0,0 3 0 0,-4 13-16 0,0-13 0 15,1 2 144-15,-1 11 48 0,0 0 0 0,0 0 0 0,0 0 336 0,0 0-144 16,-6-6 144-16,1-1 0 0,1-2 0 0,4 9 0 15,1-5 0-15,-1 5 0 0,0 0 0 0,12-5 0 16,-1-2 0-16,5 1 0 0,2-2 0 0,2-1 176 16,1-4-32-16,2 0 0 0,2-2-144 0,2-2 0 15,2 0 0-15,1 1 128 0,0 0-128 0,-3-1 0 16,-1 1 0-16,-5 6-176 0,-4 3 176 0,-4 2 0 16,-13 5-144-16,0 0 144 0,0 0 0 0,3 20 0 15,-7 4 0-15,-6 5 0 0,-6 4 512 0,-6 2 64 16,-2 5 0-16,-3 3 16 0,-3 3-16 0,0 5-16 15,3 2 0-15,0 3 0 0,1 0-224 0,4-2-32 0,4-5-16 0,5-3 0 16,4-3-128-16,4-6-32 0,3-7 0 0,4-4 0 16,1-3-128-16,4-3 0 15,0-3 0-15,-1-7 128 0,-6-10-128 0,10 7 0 0,2-5 0 0,0-2 0 16,0-1 0-16,-1-3 128 16,4-4-128-16,-2-1 0 0,1-1 0 0,-1-2 0 15,-2 0-192-15,-2-1 192 0,-3-6-368 0,-1-1 48 0,-5 0 16 0,-1-4 0 16,-3-6 464-16,-1-2 96 0,-2 1 0 15,1-3 16 1,-1 0-1648-16,2 4-336 0,1 3-64 0,2 5-16 0,-1 3 1408 0,2 4 384 0,0 1 0 0,-1 0-144 16,2-1 592-16,0 2 112 0,2 5 16 0,-2 8 16 15,0 0 768-15,0 0 160 0,15 8 16 0,1 0 16 16,-2 1-1776-16,4 2-352 0,1-1-80 0,0 0-16 0,2-1 1040 16,1 0 208-16,4 0 32 0,-1-3 16 0,-3-2-64 0,2-2-16 15,0-1 0-15,0 1 0 0,-2-2-176 0,-2 0-48 16,-2-3 0-16,-1 2 0 0,-1-2-128 0,-3 2-48 15,-13 1 0-15,11-3 0 16,-11 3-144-16,11-1-272 0,-3 1 64 0,-8 0 16 16,6 3-2880-16,-6-3-560 0</inkml:trace>
  <inkml:trace contextRef="#ctx0" brushRef="#br0" timeOffset="59590.25">17396 3191 17503 0,'-11'-21'1552'0,"7"12"-1232"15,2-3-320-15,0 3 0 16,2 9 1728-16,2-16 272 0,-4-3 64 0,4 0 16 15,1 1-880-15,4 0-176 0,1-3-48 0,1 0 0 16,1-1-576-16,3-1-112 0,3 0-32 0,2-1 0 0,1-1-256 0,0-4 0 16,-1-2 128-16,1-4-128 0,-1 3 0 0,-2 1 128 15,-1 0-128-15,-1-3 0 0,1 4 256 0,-2 4-64 16,-3 6-16-16,-2 1 0 0,-4 6 48 0,-1 5 16 16,-3 8 0-16,0 0 0 0,0 0-32 0,-6 10 0 15,-1 10 0-15,-3 9 0 0,-1 6-16 0,-5 4 0 16,-2 3 0-16,-7 12 0 0,3 0-192 15,4-10 0-15,3-3 0 0,5-4 256 16,5-4 0-16,2-3 0 0,3-8 0 0,3-5-256 0,2-4 0 16,-5-13 0-16,12 8 0 0,-2-5 0 0,4-5 0 0,3-4 0 0,6-3-160 15,4-1-64-15,2-1-16 16,2-2 0-16,0 1 0 16,-2-6-208-16,-2-1-64 0,2-3 0 0,-4-4 0 15,-3-1 64-15,-1-6 16 0,0-5 0 0,-3-2 0 0,-1 1 256 0,0 2 176 16,1 2-208-16,-2 8 80 0,-5 6 128 0,-2 5 0 0,-3 5 0 15,-6 11-128-15,0 0 320 0,0 0 80 0,-4 9 16 0,-3 8 0 16,-5 5 160-16,-1 4 48 0,-2 1 0 0,-1 3 0 16,1 3-144-16,0-3-32 0,2 1 0 0,3-2 0 15,-1-3-160-15,2 0-32 0,1 0-128 0,3-2 192 16,0-2-192-16,1-1 176 0,3-1-176 0,1-3 160 16,1-5-160-16,3 0 0 0,1-2 144 0,-5-10-144 0,12 5 0 0,1-3-192 15,1-4 32-15,1-4 0 0,-1-2 624 0,3-1 128 16,1-3 32-16,-1-1 0 0,-1-1-752 0,-1 1-160 15,1-1-32-15,-3 0 0 16,-1 1-672-16,-3 0-144 0,-4 0-16 0,0 4-16 0,-5 9 1168 0,0 0 0 16,0 0 192-16,0 0-16 0,4 16 64 15,3 1 16-15,-1-2 0 0,1 0 0 0,1-5-112 16,2 2-16-16,2-4 0 0,1 0 0 0,1-3 48 0,4-3 0 16,2 1 0-16,1-3 0 0,0-3 112 0,0 0 32 15,-1-1 0-15,1-2 0 0,0 3-96 0,0-4-16 16,-1 0 0-16,-4 1 0 0,-1-3-80 0,-2 1-128 15,-1 1 176-15,-2 1-176 0,-10 6 128 0,7-7-128 16,-7 7 0-16,3-10 0 0,-3 10 0 0,0-10 0 16,0 0 0-16,0 10 0 0,0 0 0 0,0 0 0 0,-6-9-160 0,-1 3 160 15,2-1-224-15,5 7 80 0,-6-5 16 0,6 5 0 16,0 0 128-16,0 0 0 0,-9 7-144 0,2 3 144 16,2 3-144-16,1 3 144 0,0 2-192 0,1 0 192 15,2 3-128-15,1 0 128 0,4-2 0 0,1 1 0 16,3-2 0-16,2-2 0 0,2-2 0 0,3-2 0 15,0-5 0-15,3-5 0 0,2-2 0 0,1 0 0 16,-4-1 464-16,-2 0 112 0,1-3 0 0,-2 1 16 31,-2-3-2672-31,-3 2-544 0,-9 4-96 0,0 0-32 0</inkml:trace>
  <inkml:trace contextRef="#ctx0" brushRef="#br0" timeOffset="59799.25">17342 2886 21183 0,'-8'-12'1888'0,"8"12"-1504"16,0 0-384-16,-2-9 0 0,-1-9 1072 0,4 5 144 16,6 3 16-16,6 4 16 0,9-5-96 0,5 4-32 15,3-2 0-15,10 2 0 0,4 2-224 0,5 1-32 16,4-1-16-16,0-1 0 0,3 3-608 0,0 0-240 15,-1 4 176-15,-2-1-9920 16,-1-1-1984-16</inkml:trace>
  <inkml:trace contextRef="#ctx0" brushRef="#br0" timeOffset="61192.37">19193 3227 10127 0,'0'0'448'0,"0"0"96"0,0 0-544 0,0 0 0 15,0 0 0-15,0 0 0 0,0 0 3072 0,0 0 496 0,0 0 96 0,0-10 32 16,2-1-2112-16,3-2-432 0,3-1-64 0,1-4-32 15,1 1-528-15,2-1-96 0,1-3-32 0,1 0 0 16,1 0-144-16,-1 0-16 0,-1-1-16 0,3-4 0 16,2-1 112-16,2-3 32 0,-2-2 0 0,0 1 0 15,0-2-240-15,1-1-128 16,0 2 160-16,-1-5-160 0,1 1 144 0,-1 2-144 0,3 3 128 16,-6 2-128-16,-3 2 0 0,-2 4 128 15,-2 5-128-15,-2 4 0 0,-5 2 0 0,-1 2 0 0,-1 3 0 16,1 7 0-16,0 0 0 0,0 0 0 0,0 0 0 0,-10 4 0 15,10-4-144-15,-10 7 144 0,0-1 0 0,0-1 0 16,10-5-144-16,-7 9 144 0,0-1 0 0,7-8-144 0,0 0 144 0,-4 11 0 16,4-11 0-16,0 0 0 0,0 0 0 0,0 0 0 15,0 0 0-15,0 0-128 0,0 0 128 0,0 0 0 16,0 0 0-16,0 0 0 0,0 0 0 0,0 0 0 16,0 0 0-16,0 0 128 0,0 0-128 0,0 0 176 15,0 0-176-15,0 0 192 0,0 0-192 0,0 0 192 16,0 0-192-16,0 0 192 0,0 0-192 0,0 0 160 15,0 0-160-15,0 0 160 0,0 0-160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0 128 16,0 0-128-16,0 0 128 0,0 0-128 0,0 0 0 16,0 0 0-16,0 0 0 0,0 0 0 0,0 0 0 0,0 0-144 15,0 0 144-15,0 0 0 0,0 0 0 0,0 0 0 0,0 0 0 16,0 0 0-16,0 0 0 0,0 0 0 0,0 0 0 16,0 0-128-16,0 0 128 0,0 0 0 0,-5 10 0 15,5-10 0-15,0 0 0 0,0 0 0 0,0 0 0 16,0 0 0-16,0 0 0 0,0 0 0 0,0 0 0 0,0 0 0 0,0 0 0 15,0 0 0-15,0 0 0 0,0 0 0 0,0 0 0 16,0 0 0-16,0 0 0 0,0 0 0 0,0 0 0 16,0 0 128-16,0 0-128 15,0 0 0-15,0 0 0 0,0 0 0 0,0 0 0 16,0 0 0-16,0 0 0 0,0 0 0 0,0 0 0 16,0 0 0-16,0 0 0 0,0 0 0 0,0 0 0 0,0 0 0 15,0 0 0-15,0 0 0 0,0 0 0 16,0 0 0-16,0 0 0 0,0 0 0 0,0 0 0 0,0 0 0 0,0 0 0 15,0 0 128-15,0 0-128 0,-10 1 0 0,10-1 0 16,0 0 0-16,0 0 0 0,0 0 0 0,0 0 0 16,0 0 0-16,0 0 0 0,0 0 0 0,0 0 0 15,0 0 0-15,0 0 0 0,0 0 0 0,0 0 0 16,0 0 0-16,0 0-160 0,0 0 160 0,0 0 0 16,0 0 0-16,0 0 0 0,0 0 0 0,0 0 0 15,0 0 0-15,0 0 0 0,0 0 0 0,0 0 0 16,0 0 0-16,0 0 0 0,0 0 0 0,0 0 0 15,0 0 0-15,0 0 0 0,0 0 0 0,0 0 0 16,0 0 0-16,0 0 0 0,0 0 0 0,0 0 0 0,0 0 0 0,0 0 0 16,0 0 0-16,0 0 0 0,0 0 0 0,0 0 0 15,0 0 0-15,0 0 0 0,0 0 0 16,0 0 0-16,0 0 0 0,0 0 0 0,0 0 0 0,0 0 0 0,0 0 0 0,0 0 0 16,0 0 0-16,0 0 0 15,0 0 0-15,0 0 0 0,0 0 0 0,0 0 0 16,0 0 0-16,0 0-128 0,-2 8 0 0,2-8 0 15,0 0-736-15,0 0-144 0,0 0-16 16,0 0-16-16,0 0-80 0,5 7-16 0,-1-3 0 0,-4-4-10128 16</inkml:trace>
  <inkml:trace contextRef="#ctx0" brushRef="#br0" timeOffset="62110.71">19570 2587 4607 0,'0'0'400'0,"4"-8"-400"0,-3-3 0 0,1 3 0 0,-2 8 2960 0,0 0 512 15,0-9 112-15,0 9 0 0,0 0-1776 0,0 0-352 16,-6-2-80-16,6 2-16 0,-7 8-544 0,-1 5-112 16,-1 7-32-16,-2 6 0 0,-4 1-80 0,-1 5-16 15,0 1 0-15,1 5 0 0,-1 1-128 0,2-2-48 16,-1-3 0-16,4 1 0 0,0-4-160 0,3-1-48 15,4-2 0-15,3-1 0 0,1-4-64 0,1-2 0 16,5-2-128-16,1-3 192 0,4-2-192 0,1-4 144 16,-1-4-144-16,4-2 128 0,0-1-128 15,0-3 0-15,-1 0 0 0,-1-5 0 16,-1 0-432-16,0-2-112 0,-2-3-32 0,-2 0-7872 16,-2 1-1600-16</inkml:trace>
  <inkml:trace contextRef="#ctx0" brushRef="#br0" timeOffset="62301.21">19139 2886 23263 0,'0'0'1024'0,"0"0"224"0,0 0-992 0,0 0-256 0,5-11 0 0,4 5 0 16,3 1 528-16,2 2 64 0,7-1 16 0,4 1 0 16,3 0 544-16,4-1 128 0,0-2 0 0,5 1 16 15,2-4-704-15,0 0-144 0,0 0-16 0,-1 1-16 16,-3-1-256-16,-1 5-160 0,-1-3 192 0,0 7-192 15,1 7 0-15,-2-4-352 0,-6-2 48 16,0 0-8992-16,-3 2-1808 0</inkml:trace>
  <inkml:trace contextRef="#ctx0" brushRef="#br0" timeOffset="63113.78">19669 3045 1839 0,'0'0'160'0,"0"0"-160"16,0 0 0-16,0 0 0 0,0 0 4464 0,0 0 848 15,0 0 192-15,9-4 16 0,-2-5-3552 0,-2 1-720 16,-1 0-144-16,1 0-16 0,-1 0-32 0,3 1 0 16,0 0 0-16,1 1 0 0,0-1-608 0,2 2-112 15,1 0-16-15,2-2-16 0,1 1-112 0,1-2-32 16,-1 1 0-16,2 1 0 0,-2-2 0 0,2 1 0 16,-1 1 0-16,2-2 0 0,-1 0-160 0,-1 2 128 15,0-1-128-15,-2 2 128 0,-1 1-128 0,-2 1 192 0,-1 1-192 0,-9 2 192 16,13-1-64-16,-2 1-128 15,-1 1 192-15,-10-1-64 0,13 2-128 0,-1 2 0 16,-2 2 144-16,1-3-144 0,-1 0 0 0,2-2 144 16,0 3-144-16,-12-4 0 0,10 7 128 0,-10-7-128 0,12 9 0 0,-12-9 0 15,9 6 128-15,-9-6-128 0,0 0 144 0,5 12-144 16,-2 0 176-16,-5 1-176 0,-2-3 192 16,-1 1-192-16,0 1 128 0,-3 1-128 0,-2 1 0 0,1 2 0 15,1-1 128-15,1 0-128 0,0-4 0 0,1 1 0 16,2-2 0-16,4-10 0 0,-1 14 0 0,1-14 0 15,3 9 0-15,-3-9 0 0,6 10 0 0,5-2 0 0,0-2 0 16,1 0 0-16,-1-2 0 0,3-3 0 0,0-2 0 0,4-2 0 16,2 0 0-16,2-1 0 0,3-2 128 0,4-2-128 15,2-2 0-15,0 1 0 0,-1-5 128 0,1 3-128 16,2-1 0-16,-2 0 0 0,1-1 0 0,-2 2 0 16,-2-1 0-16,0-1 0 0,-4-2 0 0,-5 6 0 15,-2-1 0-15,1-1 0 0,-1 2 128 0,0 1-128 16,-2-2 144-16,0 2-144 0,-3 0 0 0,-2 2 0 15,-2-1 0-15,-2 3 0 0,-6 4 0 16,0 0 0-16,0 0 0 0,0 0 0 0,0 0 0 0,0 0 0 16,-9-6 0-16,-3 1 0 0,-2 1-288 0,-5 0 48 15,-2-4 16-15,1 5 0 0,2 5-32 16,1 3-16-16,1 3 0 0,2 4 0 0,0 1 128 0,1 2 144 16,1 5-208-16,1-1 80 0,2 1 128 0,3-1 0 15,2 1 0-15,3-3 0 0,2 2 0 0,4-3 0 16,3 2 0-16,5-2 0 0,4-3 128 0,2-1-128 15,2-4 160-15,-4-4-160 0,4-2 208 0,4-1-48 0,2-2-16 0,3-1 0 16,3-4-144-16,2 0 0 0,2-2 0 0,-1-4 0 16,-1 2 0-16,0-1 128 15,-1 0-128-15,-2-1 0 0,-4-2 0 0,1 1 0 16,-2 0 0-16,7-7 0 0,-9 0 0 0,-4 6 0 16,-2 1 128-16,-8 4-128 0,-5-2 0 0,0 2 192 0,-2 0-192 0,-2-1 192 15,-2 10-192-15,0 0 192 0,0 0-192 0,-14-5 192 16,-2-5-192-16,-1 7 0 0,-1 1 0 0,1 7 0 15,0 2-176-15,0 3 48 0,0 3 0 0,2 0 0 16,1 3 128-16,4 1 224 16,1 1-48-16,2 1-16 0,3 3 16 0,4 0 0 0,3 1 0 0,6 0 0 15,6-3 0-15,4-1 0 0,3-4 0 0,6-3 0 16,4-3 0-16,-6-5 0 0,4-1 0 0,8-3 0 16,4-2-1568-16,3 1-304 0,5 1-64 0</inkml:trace>
  <inkml:trace contextRef="#ctx0" brushRef="#br0" timeOffset="65245.51">21852 3206 3679 0,'0'0'320'0,"0"0"-320"0,-2-10 0 0,2 10 0 0,0 0 4112 0,0 0 752 16,8-7 160-16,1-3 32 0,-2-2-3552 0,3-1-704 16,1-1-144-16,0 0-16 0,2 1 0 0,4 0 16 15,2-1 0-15,-2 0 0 0,1 0-160 0,-8 7-48 16,2-1 0-16,1 1 0 0,1-2-176 0,1-1-32 16,-2 1-16-16,0 0 0 0,-3-1-96 0,7-9 0 0,-4 4-128 0,-5 3 192 15,-4 4 64-15,-4 8 0 0,0 0 0 0,0 0 0 16,0 0 160-16,0 0 32 0,-7 7 16 0,0 5 0 15,-3 1-240-15,1 3-48 0,0-1-16 0,1 3 0 16,2 0-160-16,1 2 160 0,2-3-160 0,2-2 160 16,1 0-160-16,4-3 0 0,-4-12 0 0,10 10 0 15,2-6 0-15,1-1 0 0,1-3 0 0,3-3 0 0,1-1 0 0,3-5 0 16,3-2 0-16,2-2 0 16,1-2 0-16,3-2-176 0,4-1 16 0,3-1 0 0,-1-2 32 0,3 2 0 15,-2-2 0-15,-3 4 0 0,-4 4 128 0,-4 3 0 16,-4 0-144-16,-3 7 144 15,-2 3 0-15,-2 3 0 0,-2 4 160 0,-2 3-160 16,-1 0 480-16,-3 3-16 0,-1 2 0 0,-1 1 0 0,-3-2-16 16,1 2-16-16,-3 1 0 0,0 0 0 0,-1 1-208 15,-2-1-32-15,-1-1-16 0,-1-1 0 0,-3 0-32 0,-1-1 0 16,-3 0 0-16,-1 1 0 0,-1-4-144 16,-2 0 0-16,-2-3 0 0,0-3 128 0,-1-4-128 0,0-2-176 15,-3 0 48-15,4-7 0 0,3-3 128 0,1 1 0 16,1-2 0-16,2 0 0 0,4 2 0 0,1 2 0 15,1 3 0-15,5 5 0 0,0 0 0 0,0 0 0 16,0 0 0-16,0 0-128 0,0 0-80 0,14 5-16 16,1 3 0-16,2 1 0 0,2 1 224 0,0 0 0 15,-1-3 0-15,-1 0 0 0,0-3-160 0,4-2 160 0,3 0-160 0,-3-4 160 32,-6 0-1600-32,-4-1-208 0,-3-2-48 0,-8 5-11712 0</inkml:trace>
  <inkml:trace contextRef="#ctx0" brushRef="#br0" timeOffset="65393.5">22094 2652 15663 0,'0'0'1392'0,"0"0"-1120"0,0 0-272 0,0 0 0 16,-10 2 2240-16,10-2 384 0,0 0 64 0,5 14 32 0,5-4-1968 0,6 2-400 15,4 0-80-15,4-3-16 0,5 7 272 0,4-2 48 16,0 0 16-16</inkml:trace>
  <inkml:trace contextRef="#ctx0" brushRef="#br0" timeOffset="67564.53">23429 3304 13823 0,'-9'3'1216'0,"0"-3"-960"0,-2-3-256 0,6 3 0 0,0 2 2608 0,5-2 464 16,-5-6 112-16,1 1 16 0,3 0-2144 0,2-3-416 0,1-2-96 0,4 3-16 15,2-2 16-15,3-1 0 0,2-3 0 0,6-3 0 16,1-1-416-16,5-1-128 15,3-3 0-15,0-1 0 0,0-1 144 0,3 0-144 16,0-2 0-16,14-14 144 0,-8 1-144 0,-1 1 128 16,-4 0-128-16,1-3 128 0,-1-6-128 0,-11 16 160 15,-1-1-160-15,-1-1 160 0,1-2-160 0,-3 3 160 0,-3 3-160 0,-2 0 160 16,-2 1-160-16,-3 6 0 0,-5 4 0 0,-2 4 0 16,-1 4 0-16,-5 4-144 15,-2 7 144-15,-8 11-208 0,-3 7-128 0,-5 10-32 16,-5 9 0-16,-3 7 0 0,-5 8 112 0,1 5 32 0,-1 2 0 15,2 3 0-15,0 0 96 0,1 5 128 0,-1 3-208 16,4-1 80-16,2-1 128 0,4-7-192 0,3-4 192 0,5-4-192 16,4-4 192-16,5-4 0 0,3-4 0 0,4-17 0 15,1-1 208-15,1-3-16 0,1-4-16 0,4-4 0 16,2-3 80-16,1-3 32 0,1-5 0 0,3-3 0 0,1-3 0 0,7-8 0 16,0-5 0-16,3-2 0 0,2-1-80 0,0-2-16 15,-4 3 0-15,-4-5 0 0,-2 0-192 0,-6-2 0 16,-2-5 0-16,-4-8-160 0,-4-7-160 0,-1-6-16 15,-5-3-16-15,-1 4 0 0,-2 1 112 0,-1 8 32 16,-1 4 0-16,0 6 0 0,1 5 208 0,-1 4 0 16,-2 2 0-16,4 10 0 0,0-2 176 0,0 5-32 15,2 2 0-15,2 3 0 0,5 2-400 0,0 0-96 16,-2 11-16-16,2 2 0 0,4 0 96 0,-1 4 16 0,4 0 0 0,1 1 0 16,2 1 256-16,2-1 0 15,1-1 176-15,8 5-176 0,0-5 320 0,1-4-32 16,0-2-16-16,0-5 0 0,-2 1-16 0,-1-5 0 15,1-1 0-15,-1 2 0 0,2-3-80 0,-8 0-32 16,2 0 0-16,-1-3 0 16,0 0-960-16,1-4-192 0</inkml:trace>
  <inkml:trace contextRef="#ctx0" brushRef="#br0" timeOffset="67913.19">24232 3050 11919 0,'0'0'512'0,"0"0"128"0,0 0-512 0,0 0-128 0,0 0 0 0,0 0 0 0,-5-8 2064 0,-4 2 384 15,-3-3 80-15,3 2 16 0,2 2-1168 0,0 3-224 16,7 2-64-16,-7 10 0 0,1 1-1088 0,-1 1-368 16,-1 2 0-16,-1 3 0 0,0 3 176 0,3-2 48 15,0 3 0-15,4-9 0 0,0 1 272 0,2 0 64 16,4-3 16-16,4 5 0 0,0-4 160 0,2-4 16 16,-10-7 16-16,16 2 0 0,1-2 192 0,4-1 48 15,2 0 0-15,-1-4 0 0,-3-4-640 0,-2-5 0 16,-2 4-144-16,-3-6-12048 0</inkml:trace>
  <inkml:trace contextRef="#ctx0" brushRef="#br0" timeOffset="68061.19">24395 2608 24351 0,'0'0'1088'0,"0"0"208"0,0 0-1040 0,-8 8-256 0,8-8 0 0,-4 10 0 16,2 3-176-16,2 0-80 0,1 0-32 0,2 0 0 15,1 4 288-15,2 0-128 0,2 5 128 0,2 2 0 16,2 2 0-16,1-1 0 0,2 0 0 0,-1-3-6864 16,-1-1-1424-16</inkml:trace>
  <inkml:trace contextRef="#ctx0" brushRef="#br0" timeOffset="68481.2">24549 3070 6447 0,'-7'7'576'0,"0"4"-576"16,-2 1 0-16,-1-2 0 0,0 3 3024 0,-4 1 496 15,2-2 112-15,3-2 16 0,1-2-2496 0,8-8-480 16,-9 7-96-16,9-7-32 0,0 0-160 0,0 0-16 15,0 0-16-15,0 0 0 0,0 0 288 0,0 0 48 16,0 0 16-16,2-7 0 0,0 2-256 0,2 0-64 16,-4 5 0-16,5-5 0 0,1-2-208 0,2 1-48 15,1 3-128-15,0-2 192 0,1 1-192 0,-3 1 0 16,-7 3 0-16,8 3 0 0,1 0-176 0,-1 3 176 16,-1-2-160-16,-1 4 160 0,-1 0-224 0,1 2 48 0,-1-2 16 0,3 4 0 15,0-3 160-15,-3-1 0 16,3-5 0-16,-1 3 0 0,1-1 0 0,3 0 144 15,0-4-16-15,2 2-128 0,0-2 272 0,2 1-48 16,2 0-16-16,0-2 0 0,2-1-208 0,1 0 0 16,-1-5 0-16,1 1 0 15,-2 0-768-15,-1-3-112 0,0-1-16 0,0 0 0 16,-1 1-384-16,-1-2-96 0,0-1-16 0,-2 2 0 16,0 0 592-16,0 2 112 0,-4 4 32 0,-3-3 0 0,-6 6 1648 0,0 0 336 0,0 0 64 0,0 0 16 15,0 0-576-15,-2 13-96 0,-6 4-32 16,1 2 0-16,0-1-704 0,-1 0-336 0,-1 2 16 0,2-1 16 15,2 2 304-15,2-1 224 0,3-3-32 0,2-3-16 16,2-2 96-16,1-3 32 0,1-3 0 0,2-1 0 0,0-2 208 16,1 4 64-16,3-5 0 0,-3-1 0 15,0-4-384-15,-1-5-64 0,0-3 0 0,-1-3-8144 16,0-2-1632-16</inkml:trace>
  <inkml:trace contextRef="#ctx0" brushRef="#br0" timeOffset="68631.2">25037 2748 15663 0,'0'0'1392'16,"0"0"-1120"-16,0 0-272 0,0 0 0 0,0 0 1744 0,0 0 304 15,0 0 48-15,0 0 16 0,1 14-1728 0,1-1-384 16,1 0 0-16,0-3 0 0,1 3 0 0,0 2 0 16,2-4 0-16,3 6 0 0,2 3 432 0,0-2-32 15,2-2 0-15,2-4-7536 0,2-2-1504 0</inkml:trace>
  <inkml:trace contextRef="#ctx0" brushRef="#br0" timeOffset="68853.2">25545 2734 12895 0,'0'0'576'0,"0"0"112"0,0 0-560 0,0 0-128 0,-4 11 0 0,-2 2 0 16,-5 5 2176-16,-1 6 384 15,-1 0 96-15,-1 3 16 0,-2 1-2336 0,-1 3-336 0,1 1-320 0,-1 0 64 16,-2 1 576-16,5-3 96 15,1 3 32-15,4-2 0 0,2-1-176 0,3-3-16 0,4-2-16 0,3-3 0 16,2-1 144-16,2-4 48 0,1-4 0 0,1 0 0 16,1 0-64-16,1 0-16 0,0-9 0 0,0 0 0 15,-2-5-640-15,-1-3-128 0,-2-2-32 0,-1-4 0 0</inkml:trace>
  <inkml:trace contextRef="#ctx0" brushRef="#br0" timeOffset="69009.2">25220 3010 11967 0,'0'0'1072'0,"0"0"-864"16,-5-6-208-16,3 1 0 0,0 3 2800 0,2 2 512 16,0 0 96-16,8 0 32 0,0 1-2592 0,4 0-512 15,1 0-96-15,4-1-32 0,2 3 496 0,3-3 112 16,3 1 16-16,3 2 0 0,0-3-320 0,2 1-48 16,0 4-16-16,0-1 0 0,0 3-448 0,0 1 0 15,-1 0-208-15,-3-1 64 0</inkml:trace>
  <inkml:trace contextRef="#ctx0" brushRef="#br0" timeOffset="70683.39">25662 3259 16751 0,'0'0'736'0,"0"0"160"0,0 0-704 0,0 0-192 15,0 0 0-15,0 0 0 0,0 0 1696 0,0 0 304 16,-9-16 64-16,9 16 16 0,0 0-1056 0,0 0-192 16,0 0-64-16,0 0 0 0,9-4-128 0,2 0-16 15,2-1-16-15,2 0 0 0,2-1-288 0,2 3-48 16,-1-7-16-16,0 3 0 0,2-1-128 0,-1-1-128 16,2 0 144-16,0-2-144 0,-1 3 192 0,-2-1-64 15,-1 0-128-15,-2 0 192 0,0-2-192 0,-1 1 176 16,-2 0-176-16,-2 0 160 0,-2-3 16 0,-1 3 0 15,-2-3 0-15,-1 3 0 0,-3-1-176 0,-1 2 0 16,-1 0 144-16,-2 1-144 0,-2 0 0 0,-2 2 0 16,-2 0 0-16,-1 3-128 0,-2 0-96 0,-2 3-16 15,-1 3 0-15,-2 0 0 0,-2 3-48 0,-1 0-16 16,-2 3 0-16,3 3 0 0,-1 2 16 0,2 3 0 0,0 2 0 16,1 1 0-16,2 3 112 0,2-1 32 0,4 0 0 0,1 0 0 15,3-1 144-15,4 0 0 0,2 1 0 0,4-1 0 16,3-2 240-16,4 0-32 0,4-2 0 0,3 0 0 15,3-4 112-15,6 1 32 0,4 3 0 0,1-3 0 16,-2 1-528-16,3-5-96 0,0-2-32 0</inkml:trace>
  <inkml:trace contextRef="#ctx0" brushRef="#br0" timeOffset="70811.39">26452 3372 20271 0,'-23'-23'896'0,"14"15"192"0,-2 2-880 0,0 3-208 16,-1 0 0-16,0 2 0 15,2 2 2656-15,1 2 480 0,1-2 112 0,1-1 16 16,7 0-2112-16,0 0-400 0,4 14-96 0,7-2-15520 16</inkml:trace>
  <inkml:trace contextRef="#ctx0" brushRef="#br0" timeOffset="74585.98">29188 1565 24191 0,'0'0'528'0,"-3"-6"112"0,0-1 32 0,-1-2 0 0,-1-3-544 0,-1 0-128 16,-1 3 0-16,1 0 0 0,-3 1 736 0,1 2 112 16,0 2 32-16,-1 3 0 0,0 1-752 0,-2 4-128 15,1-3 0-15,-2 4-128 16,-1 7-256-16,-4 2-32 0,-1 3-16 0,-3 1 0 0,1 4 432 0,0 5 0 16,-1-3 0-16,0 6 0 0,1 3 288 0,2-1-16 15,0 1 0-15,2-4 0 0,3-1-96 0,3 1-32 16,1-3 0-16,3 2 0 0,5-2-16 0,4-4-128 15,1 0 192-15,3 0-64 0,4-2 0 0,3-2 0 16,2-2 0-16,5-2 0 0,3-1-128 0,4-1 0 0,2-4 0 0,2-2 0 16,4-2 128-16,0-3 0 15,2-1 0-15,0-2 0 0,0-2 16 0,-1-3 0 16,1 1 0-16,-1-5 0 0,-3 1 32 0,-1-2 0 0,0-2 0 16,0-1 0-16,-5 1-48 0,-2-2 0 0,-3 1 0 15,-4-1 0-15,-3-2 112 0,-5 1 16 0,-1-1 0 0,-5-1 0 16,-3 0-64-16,-3 1 0 0,-3-2 0 0,-2-1 0 15,-5-2 0-15,-2 1-16 0,-4-3 0 0,-1 4 0 16,-2 3-176-16,0 2 0 0,-3 2 0 0,3 3 0 0,-1 3-224 0,1 6-128 16,2 1-32-16,1 1-13664 15</inkml:trace>
  <inkml:trace contextRef="#ctx0" brushRef="#br0" timeOffset="75050.98">28802 2315 17503 0,'2'-15'384'0,"0"10"64"0,-1-1 32 0,-1 0 32 0,0 6-512 0,0-7 0 16,-1-5 0-16,-1 4 0 0,0 7 1680 0,2 1 240 0,-8 8 64 0,-3 5 0 15,-3 2-1488-15,-2 5-304 0,0-1-48 0,-3 5-16 16,-3 2-128-16,-1 3 128 0,-5 2-128 0,1 1 128 16,0 0 64-16,-1 2 16 0,2 0 0 0,1-1 0 0,2-1 64 15,2-2 16-15,3-2 0 0,2-7 0 0,4 1-288 0,5 1 0 16,3 4 0-16,4-2 0 15,-2-2-816-15,5-5-64 0,2-2-16 0,2-6 0 0</inkml:trace>
  <inkml:trace contextRef="#ctx0" brushRef="#br0" timeOffset="75275.98">29094 2311 23727 0,'0'0'512'0,"-3"-5"128"0,-2-5 0 0,0 3 32 0,-2 3-544 0,1 6-128 16,-3 4 0-16,-1 5 0 0,1 2 192 0,-2 6 0 16,-5 0 0-16,0 5 0 0,-2-1-192 0,1 2 0 15,0 1 0-15,-6 13 0 0,2-1 128 0,8-12 0 16,0-3 0-16,0 3 0 0,1 0 64 0,2-2 0 16,0-4 0-16,4 3 0 0,1 4-464 0,2-4-96 0,0-5-16 0,3-5 0 31,2-4-1680-31,0-4-352 0,-2-5-64 0,13-12-16 0</inkml:trace>
  <inkml:trace contextRef="#ctx0" brushRef="#br0" timeOffset="75451.98">29206 2282 24591 0,'0'0'528'0,"1"-6"112"0,-1-2 32 0,0 3 32 0,0 5-560 0,0 0-144 16,-4 14 0-16,2 3 0 15,-1 1-384-15,0 6-128 0,1 2 0 0,-1 2-16 0,-1 2 288 0,2-2 64 16,0 3 16-16,1 0 0 0,1 2 160 0,1-2 176 15,3 0-48-15,2 2 0 16,1 1 160-16,1 2 32 0,0-3 0 0,0 1 0 16,0-8-2048-16,1-3-416 0,5 10-80 0,-3-19-16 0</inkml:trace>
  <inkml:trace contextRef="#ctx0" brushRef="#br0" timeOffset="75646.98">29348 2325 22799 0,'0'0'496'0,"0"0"96"0,1-8 32 0,1 2 32 0,-2 6-528 0,0 0-128 0,1 14 0 0,0 3 0 16,-2 4 0-16,2 1-272 0,-1 3 64 0,1 4 16 15,1-1 0-15,-1 2 0 16,3 0 0-16,3-1 0 0,0-3 192 0,2 1 208 16,2-1-32-16,1-1-16 0,-1 3 160 0,1-2 16 0,0-4 16 0,-2-4 0 31,1-5-1968-31,-3-1-400 0,2 2-80 0,-10-14-16 0</inkml:trace>
  <inkml:trace contextRef="#ctx0" brushRef="#br0" timeOffset="75821.98">29398 2214 24879 0,'0'0'1088'0,"0"0"256"0,0 0-1088 0,6 12-256 0,1 6 0 0,0 3 0 16,3 4-512-16,0 2-144 0,2 3-48 0,1-1 0 0,2 0 256 0,2 1 64 15,3-2 0-15,2 4 0 0,1-2 384 0,4 1 128 16,3 0 0-16,-2-1 0 0,0-4 304 0,-2-2 64 16,-2-6 16-16</inkml:trace>
  <inkml:trace contextRef="#ctx0" brushRef="#br0" timeOffset="76016">29610 2257 24639 0,'3'-6'544'0,"1"-1"112"0,1 1 32 0,4 2 0 0,4 8-560 0,4 0-128 15,2 6 0-15,4 3 0 16,0 3-384-16,3 1-96 0,3 2-32 0,1 2 0 0,2 4 368 0,4 2 144 16,0 3-128-16,2 0 128 0,-2-1 0 0,0-2 128 0,29 25 0 15,-22-15 0-15</inkml:trace>
  <inkml:trace contextRef="#ctx0" brushRef="#br0" timeOffset="76521">28261 2764 21183 0,'0'0'464'0,"0"0"112"0,0 0 0 0,0 0 16 0,2-5-464 0,-2 5-128 0,0 0 0 0,0 0 0 16,0 0 432-16,3 12 64 0,0 1 16 0,-1 1 0 15,-1 1-512-15,1-1-208 0,-1-1 16 0,0-2 0 16,2-1 192-16,0-1 0 16,-3-9 0-16,0 0 160 0,0 0-160 0,5 7 128 15,-5-7-128-15,0 0 128 0,0 0 112 0,9 2 16 0,0-1 0 0,1-2 0 16,1-1 0-16,-1-5 0 0,1-1 0 0,2 4 0 16,5 4 32-16,0 0 16 0,-1-4 0 0,1-1 0 15,-1-7-480-15,0 1-80 0,-1-2-32 0,-2 2 0 16</inkml:trace>
  <inkml:trace contextRef="#ctx0" brushRef="#br0" timeOffset="76922">28825 2669 23263 0,'0'0'512'0,"0"0"96"0,0 0 32 0,0 0 16 0,0 0-528 0,0 0-128 0,0 0 0 0,-4 11 0 16,0-1 240-16,0 2 16 0,-1 1 0 0,0 6 0 16,1-2-256-16,3-6 0 0,-2 2 0 0,5-4-160 0,-1 1 320 0,3 2 64 15,1 6 16-15,1-6 0 16,4-1-240-16,-1-4-240 0,0-4 48 0,3 1-7056 15,2-3-1424 1</inkml:trace>
  <inkml:trace contextRef="#ctx0" brushRef="#br0" timeOffset="77314.59">29135 2800 18431 0,'0'0'400'0,"-6"5"96"0,-2-1 16 0,0 0 0 0,0-2-512 0,1-3 0 0,-2-4 0 16,2 2 0-16,2 6 1280 0,5-3 144 0,0 0 48 0,0 0 0 16,1 9-1088-16,-1-9-192 0,7 10-64 0,0-1 0 15,4-2-128-15,1 0 0 0,1-4 0 0,0 0 0 0,0-2 0 0,0-1 0 16,0-2 0-16,-3 0 0 0,2 2 128 0,0 4 0 15,-2 5 0-15,2 1 0 0,-3-8-128 0,0-1 0 16,0 1 0-16,-1-2-11008 16</inkml:trace>
  <inkml:trace contextRef="#ctx0" brushRef="#br0" timeOffset="77670.28">29374 2818 18431 0,'0'0'816'0,"0"0"160"0,0 0-784 0,0 0-192 0,0-7 0 0,0 1 0 16,0-1 1472-16,0 3 256 0,0 4 64 0,0 0 0 16,0 0-1488-16,0 0-304 0,0 0 0 0,0 0 0 15,1 12-256-15,2-3 64 0,-3-9 0 0,0 0 0 16,6 9 192-16,-6-9 0 0,8 7 0 0,1-3 160 0,-2-2-160 0,1 0 0 16,0 0 0-16,-1-2 0 0,1-2 240 15,0-1 16-15,-1-1 0 0,0 3 0 16,3 6 32-16,-1-2 16 0,1-3 0 0,1-4 0 15,0-3-1264-15,1 0-240 0,11-14-48 0,-4 9-16 0</inkml:trace>
  <inkml:trace contextRef="#ctx0" brushRef="#br0" timeOffset="77997.28">29682 2732 21423 0,'0'0'464'0,"0"0"112"0,0 0 0 0,-4-4 32 0,0 0-480 0,-1 1-128 16,-1 0 0-16,3 3 0 0,3 0 896 0,0 0 144 0,0 0 48 0,0 0 0 15,0 0-1088-15,0 0-192 16,0 0-64-16,1 9 0 0,-1-9 256 0,6 7-144 16,4-1 144-16,0-4-128 0,0-2 128 0,3-2 224 15,2 0-48-15,-1-2-16 0,0 2-160 0,-1-3 192 0,-1 1-192 0,0-1 192 16,-2 1 48-16,1 0 16 0,-1 2 0 0,1-2 0 16,-4 2-256-16,0 2-128 0,-7 0 128 0</inkml:trace>
  <inkml:trace contextRef="#ctx0" brushRef="#br0" timeOffset="78350.28">30276 2690 21071 0,'0'0'928'0,"0"0"208"0,0 0-912 0,-4-4-224 16,-1 0 0-16,1 0 0 0,0 3 1248 0,4 1 208 16,0 0 32-16,0 0 16 0,0 0-1104 0,0 0-208 15,0 0-64-15,0 0 0 0,0 0-128 0,0 0 0 16,0 0 0-16,8-2 0 0,1-4 0 0,2 2 0 16,-1-2 0-16,2 1 0 0,-2-2 0 0,1 3 0 0,-2 0 0 0,-1-1 0 15,-3 1 128-15,-1 3-128 0,-4 1 192 0,0 0-64 16,1-7 48-16,-1 7 0 15,1-5 0-15,-1 5 0 0,0 0-32 0,-2-4 0 16,-1 2 0-16,-1-2 0 0,4 4-144 0,-6-2 0 16,-2 1 0-16,0 1 0 0,0 0 0 0,-1-1 0 15,1 0-192-15,0 2 192 0,2 1-304 0,-1 1 64 0,2-2 16 0,0 3 0 16,5-4-1808-16,-5 3-352 0</inkml:trace>
  <inkml:trace contextRef="#ctx0" brushRef="#br0" timeOffset="78637.3">30035 2635 19007 0,'0'0'832'0,"0"0"192"0,0 0-832 0,0 0-192 16,0 0 0-16,0 0 0 0,0 0 912 0,0 0 144 15,0 0 32-15,4 11 0 0,1-2-928 0,2-1-160 16,-1 1 0-16,1-3 0 0,1-2-144 0,1 2 144 15,0-3 0-15,1 1 0 0,-1-4 0 0,3 0 0 16,0 0 192-16,0-2-48 0,-1-1 160 0,2-2 16 16,0 0 16-16,0-2 0 0,0-1-16 0,0 2-16 0,1-6 0 0,-3 3 0 15,1 0 112-15,-2 0 32 16,-2-2 0-16,-1 1 0 0,-2-2-96 0,-1 2-16 16,-2-2 0-16,0 3 0 0,-2 2-32 0,0 7-16 15,-2-9 0-15,2 0-13088 0</inkml:trace>
  <inkml:trace contextRef="#ctx0" brushRef="#br0" timeOffset="82542.92">28342 3056 14047 0,'0'0'304'0,"0"0"64"0,0 0 16 0,-3-6 16 0,4-2-400 0,-1 2 0 16,-1-1 0-16,-2 1 0 16,-1-2 1648-16,-1-3 240 0,-1-3 48 0,-3 2 16 0,1 2-336 0,-1 1-64 15,-2 2-16-15,-4 2 0 0,-1 0-944 0,0 5-192 16,-1 1-32-16,3 4-16 0,1 3-352 0,0 1-160 16,0 3 16-16,1 4 0 0,-1 1-80 0,3 2-16 15,-1-1 0-15,1 2 0 0,1 2 112 0,1 0 128 16,3 0-208-16,2 1 80 0,2-3 128 0,3-3 0 15,2-4 0-15,4-1 0 0,1-1 0 0,4-6 0 16,3-1 128-16,2-2-128 0,2-3 256 0,-6-2 0 0,3 0-16 0,2-1 0 16,2-2-240-16,-1 0 128 15,-1-1-128-15,0 0 0 0,-2-3 208 0,-2 0-48 16,-2 0-16-16,-1-2 0 0,-4 1 96 0,0 1 16 0,-3-3 0 0,-1 1 0 16,-2 0-64-16,1 2 0 0,-2 0 0 0,1 0 0 15,-2 10-192-15,0-9 0 0,0 9 0 0,0-8 0 16,0 8-736-1,4-6-192-15,1 2-32 0,4 0-7200 16,3 4-1440-16</inkml:trace>
  <inkml:trace contextRef="#ctx0" brushRef="#br0" timeOffset="82828.92">28770 3050 18191 0,'0'0'800'0,"0"0"176"0,0 0-784 0,0 0-192 15,0 0 0-15,0 0 0 0,-6-5 1120 0,-1 2 176 16,-2 3 48-16,0 3 0 15,0-1-320-15,-4 7-48 0,0-2-16 0,0 5 0 0,-1 1-768 0,-1 0-192 16,1 2 0-16,1 1 0 0,0 1 0 0,0 0 0 16,2-3 0-16,5 1 0 0,2-4 0 0,3 0 0 15,2-2 0-15,3-1 0 0,1-2 0 0,4 0 0 16,2-6 0-16,2 0 144 0,1-4 112 0,3 0 32 16,2-1 0-16,2-3 0 0,2-1-288 0,0-2 160 15,2-2-160-15,-2 0 128 0,1 0-128 0,-2-3 0 16,0 2 0-16,-1-2 0 0,-4 3 208 0,-2-1 16 0,-3 1 0 0,0 3 0 15,-2 3-16-15,-1 2 0 16,-5-3 0-16,-4 8 0 0,0 0-352 0,0 0-80 16,0 0-16-16,0 0 0 15,0 0-2624-15,0 0-528 0,0 0-96 0,0 0-32 0</inkml:trace>
  <inkml:trace contextRef="#ctx0" brushRef="#br0" timeOffset="83064.64">29120 3139 22335 0,'-15'7'496'0,"8"-3"96"0,-5 0 32 0,0 1 0 0,3 2-496 0,1 0-128 16,2-4 0-16,1 4 0 0,5-7 640 0,0 0 96 15,0 0 32-15,0 0 0 0,11 8-768 0,4-2 0 16,0 0 0-16,1-5 0 0,0 0 0 0,-1-2 0 15,2 0 0-15,0-3 0 16,0 0-2048-16,0 0-368 0,-1-1-64 16,-1-2-16-16</inkml:trace>
  <inkml:trace contextRef="#ctx0" brushRef="#br0" timeOffset="83228.64">29459 3118 23439 0,'0'0'512'0,"0"0"96"0,0 0 32 0,0 0 32 0,0 0-544 0,0 0-128 15,0 0 0-15,-3 8 0 0,3-8 304 0,0 0 16 16,1 10 16-16,5 0 0 0,0 1-208 0,3-2-128 16,3-1 128-16,1-2-128 15,1 0-1408-15,3-4-368 0,21-1-64 0,-4-1-16 0</inkml:trace>
  <inkml:trace contextRef="#ctx0" brushRef="#br0" timeOffset="83355.64">29894 3157 16575 0,'0'0'1472'0,"0"0"-1168"0,0 0-304 0,0 0 0 15,0 0 2000-15,0 0 352 0,0 0 64 0,0 0 16 16,5 9-1952-16,2 0-480 0,-1-4 0 0,2 2 0 16,0-1 128-16,1 0-128 0,2-1 0 0,-1 0 0 15,-1-2 0-15,3 1-160 0,1-2 0 0,0 2-7280 32,1-3-1456-32</inkml:trace>
  <inkml:trace contextRef="#ctx0" brushRef="#br0" timeOffset="83540.64">30291 3225 6447 0,'0'0'576'0,"0"0"-576"0,0 0 0 0,6 4 0 0,1-2 2800 0,-1 1 448 16,-6-3 80-16,9 2 32 0,0 1-2048 0,1 0-416 16,-1-2-64-16,1 2-32 0,0-3-416 0,1 2-64 15,-2-1-32-15,1 2 0 0,1 0-288 0,-1 1 0 16,-1-3 0-16,2 1-144 16,-1 1-704-16,2 0-144 0,1-2-32 0,1 2 0 15,1-2-1056-15,0 2-224 0,2-1-32 0,-1 2-16 16,0-3 912-16,-1 1 176 0,1-2 48 0,0 1 0 0,-1-1 1216 0,1 3 0 15,0-3 208-15,-1 0-16 0,1 0 512 0</inkml:trace>
  <inkml:trace contextRef="#ctx0" brushRef="#br0" timeOffset="142398.29">3381 4745 23039 0,'-24'-21'2048'0,"20"18"-1648"16,0-2-400-16,4 5 0 0,0 0 1344 0,0 0 176 15,7-5 32-15,3 1 16 0,5-3-800 0,7-2-176 16,8 2-16-16,7-1-16 0,8 0 208 0,3 1 64 15,4 1 0-15,3-1 0 0,4 1-272 0,-7 3-48 16,6 2-16-16,6 2 0 0,4-1-208 0,4 0-32 16,-2 2-16-16,1-2 0 0,-2-2-240 0,15 2 144 15,-3 0-144-15,-4 0 128 0,-4-2 0 0,-4-1 0 16,-5 0 0-16,-5 1 0 0,-7 0-128 0,-1-1 0 0,-7 0 0 0,-2 3-176 31,-3 0-768-31,-2 1-144 0,-4 4-48 0</inkml:trace>
  <inkml:trace contextRef="#ctx0" brushRef="#br0" timeOffset="146969.2">6264 4672 7359 0,'-5'0'320'0,"0"-1"80"0,-19-10-400 0,18 11 0 0,-2 0 0 0,2 0 0 15,-1 1 4240-15,2 2 768 0,-2-3 160 0,7 0 16 16,0 0-3200-16,0 0-656 0,0 0-128 0,0 0-32 16,0 0-144-16,0 0-16 0,0 0-16 0,9-3 0 15,3 1-432-15,1-2-96 0,3 0-16 0,1-1 0 16,2-2-80-16,13-2-32 0,-4 0 0 0,-8 2 0 15,2 0-112-15,0-3-32 0,0 0 0 0,-1 1 0 16,-1-1-192-16,-2-1 176 0,-1 2-176 0,-1 0 160 16,-3-2-32-16,-2 1-128 0,0 1 192 0,-3 0-64 15,-3 1-128-15,-1 1 0 0,-2 1 0 0,-2-1-176 16,-2 0-112-16,-2-1-32 0,-1 0 0 0,-2 3 0 16,-2-1-64-1,-1 4-32-15,-1 1 0 0,-2 2 0 0,-2 3 32 0,-2 2 16 0,-2 3 0 0,1 2 0 0,0 1 224 16,0 1 144-16,-2 1-192 0,0 2 192 0,1 2-128 0,2-1 128 15,1 1 0-15,2 2 0 0,1 0 0 0,4 0 0 16,1-2 0-16,4 1 0 0,1-6 176 0,6 1-176 16,2-1 192-16,3-1-192 0,4-2 176 0,2 1-176 15,3-5 160-15,3 1-160 0,-1-4 0 0,5 0 128 16,2-3-128-16,0-3 0 0,-1-2 0 0,2 0 0 16,2-4 128-16,1-2-128 0,0-2 0 0,1 0 0 15,3-1 0-15,0 0 0 0,0-1-384 0,1 1 48 16,0 1 0-16,-1-3 0 15,0 2-80-15,-3 1-16 0,-1 1 0 0,-4 1 0 16,-2 0-16-16,-4 2-16 0,-4 2 0 0,-3 1 0 16,-1 2-208-16,-2 4-32 0,1 4-16 0,-5 2 0 15,1-2-224-15,-1 3-32 0,1-1-16 0,-5-2-6496 16,0 2-1280-16</inkml:trace>
  <inkml:trace contextRef="#ctx0" brushRef="#br0" timeOffset="148169.51">7153 4616 11967 0,'0'0'528'0,"-1"-9"112"0,0-3-512 0,0-1-128 16,1 2 0-16,-2 1 0 0,1-2 3200 15,0 2 592-15,-2-2 128 0,2 4 32 0,-2 2-1952 0,-1-2-384 16,3 3-80-16,-2 1 0 15,-1-1-992-15,-2 2-192 0,1 2-32 0,-2 1-16 0,-1 5-304 0,-1 3 128 16,-1 3-128-16,-3 1 0 0,0 4 240 0,0-1-64 16,-2 2-16-16,2 0 0 0,2 0 80 0,1-1 16 15,3-3 0-15,0-4 0 0,3 2-32 0,3-1 0 16,0-2 0-16,1-8 0 0,0 0-224 0,10 4 0 16,3-3 128-16,1-2-128 0,1-2 0 0,0-2 0 15,2-4 0-15,2-3 0 0,-1-1-176 0,0-3 32 16,2-1 0-16,-1 0 0 0,-1-6 144 0,1 3-160 15,0-3 160-15,-2-1-160 0,0 0 160 0,0-4 0 16,0 1 0-16,-3 1-128 0,2-4 128 0,-2 3 0 0,-1 0 0 0,-2 4 0 16,-2 2 0-16,-3 4 0 15,-2 3 0-15,-1 5 0 0,-3 4 0 0,0 5 0 16,0 0 0-16,-8 3 0 0,-1 5 0 0,-3 7 0 0,-3 3 0 16,-2 4 0-16,-2 5 0 0,1 3 0 15,-1 2 0-15,0-1 176 0,2 0-32 0,3-1 0 0,0 0 0 16,1-1 0-16,2-3-144 0,3-3 0 0,5 2 144 0,0-3-144 15,0-2 0-15,5-1 0 0,4-2 0 0,14 0 0 47,7-5-400-47,6-5-160 0,1-3-16 0,1-3-16 0,0-5-1888 16,3-3-368-16,-2-3-80 0,0 0-16 0,-1-2 448 16,-4 0 64-16,-2-2 32 0,-5-1 0 15,0-2 1504-15,-2-3 320 0,-5-4 48 0,-1 2 16 0,-1 1 1872 0,0 5 384 0,-2-1 80 0,-3 3 16 16,-1 2 464-16,-2-1 112 0,-2 2 16 0,-2 3 0 0,-5 1-768 0,0 3-160 15,-2 0-32-15,-3 3 0 0,-2 1-768 0,-1 5-144 16,-2-1-48-16,-1 3 0 0,-1 1-144 0,-1 1-48 16,2 1 0-16,0 2 0 0,0-2-80 0,3 3-32 15,2-3 0-15,0-1 0 0,2 0-208 0,0 0 0 16,2-3 0-16,2 2 0 0,1 1 0 0,1-1 0 16,1-1 0-16,-1-7 0 0,4 6 0 15,-4-6 0-15,5 5 0 0,-5-5-384 0,0 0 16 16,0 0 16-16,8 0 0 0,0 0 192 0,-2-2 160 15,1-2-208-15,-1 0 80 0,-6 4 128 0,8-4-160 0,-8 4 0 16,0 0 160-16,0 0-128 0,6 8 128 0,-2 1-128 16,-2 3 128-16,-2 3-128 15,1 2 128-15,-4 6-128 0,-2 0 288 0,-3 7 64 16,1 0 16-16,-6 17 0 0,-3 4-240 16,0-3 0-16,-1-2 0 0,-1-2 144 0,0-1-16 15,-3-3 0-15,0 0 0 0,0-5-128 0,2-1 0 0,-1-3 0 0,-5 5 0 16,2-2 0-16,2-5 0 0,1-4 0 15,1-2 224-15,2 1-32 0,1-7-16 0,3-2 0 0,2-2-16 16,0-4 0-16,2-2 0 0,0-3 0 16,0-4-160-16,1-4 192 0,1-4-192 0,2-2 192 15,1-3-192-15,3-4-144 0,2-3 144 0,2-6-208 16,1-4 32-16,2-1 16 0,2-4 0 0,4-2 0 16,3-2-144-16,5 2-16 0,2 1-16 0,3 2 0 15,0 2-176 1,3 2-16-16,4 1-16 0,0 4 0 0,1-1 272 0,-1 4 48 0,1 1 16 0,7-2 0 15,0 0 208-15,-5 4 0 0,-3 1 0 0,2 1 224 0,0 0 96 16,3 1 0-16,15-7 16 0,-8 3-160 0,-14 7-48 16,1 3 0-16,1-1 0 0,-4-1-128 0,0 1 160 15,-2-1-160-15,-1 1 160 0,-3 0-160 16,-3-1 128-16,0 0-128 0,-5 1 128 0,-2 0-128 0,-2 2 128 16,1-3-128-16,-4 2 128 0,-1-1-128 0,-3 1 128 15,0 1-128-15,-2 1 128 0,-2 1-128 0,-3 2 0 16,-2 1 0-16,-2 3 0 0,-3 1-192 0,-3 4-80 15,-4-1-16-15,-2 3 0 0,-1 3 128 0,-1 3 32 16,-1 0 0-16,-1 3 0 0,1 2 128 0,3 2 0 16,2-3 160-16,2 3-160 0,3-1 208 0,3-2-48 0,3 1-16 0,5 0 0 15,2-2 112-15,5-1 0 0,3-2 16 0,5 0 0 16,3-3-16-16,2-2-16 16,4-2 0-16,3 0 0 0,2-5 48 0,2 0 16 15,1-3 0-15,-2 1 0 0,1-5-304 0,0-1 0 0,-1 1 0 0,0-1 0 31,-3 0-1440-31,-2 1-400 0,14-9-80 0,-5 6 0 0</inkml:trace>
  <inkml:trace contextRef="#ctx0" brushRef="#br0" timeOffset="150472.34">9230 4558 10127 0,'4'-9'448'0,"-4"1"96"0,-1-3-544 0,0-1 0 0,1 5 0 0,-3 1 0 16,2-1 3824-16,-1 3 656 0,-2 1 128 0,2-1 16 0,-3 4-2560 0,-2 0-512 15,-3 4-96-15,1 1-32 0,-2-1-864 0,1 4-176 16,-3-1-48-16,-2 2 0 16,1 5 48-16,-2 0 0 0,1-1 0 0,0 1 0 0,1-1-16 0,4 0 0 15,-1-2 0-15,5 0 0 0,-1 0-128 0,5 1-32 16,0-1 0-16,2-1 0 0,0-10-48 0,0 0-16 16,7 9 0-16,-1 0 0 0,3-1-144 0,3-2 0 15,1-1-160-15,2-3 160 0,-1-2 0 0,2-2 0 16,2 1 128-16,1-4-128 0,1-2 0 0,1-1 0 15,0-2 0-15,-1 0 0 0,1 0 0 0,-1-3-192 16,-1 3 192-16,-2-2-192 0,-1 4 192 0,-3 1-144 16,-1 1 144-16,-3 2-128 0,-9 4 128 0,0 0-160 15,0 0 160-15,0 0-160 0,0 0 160 0,3 10 0 16,-3 1-144-16,-2 2 144 0,0 0 0 0,-2 7 0 16,2-3 160-16,2-7-160 0,2 1 224 0,0-1-64 15,2 1-16-15,3-2 0 0,2-1-144 0,3-3 192 16,2 0-192-16,0-1 192 0,3-1-192 0,0-2 0 0,0-1 0 0,1-1 0 15,2-3 0-15,-1-2 0 0,1 3 0 0,-2-4 0 16,-1-2 0-16,-1 0 0 0,-3-2 0 0,0 1-176 16,-1-2 176-16,-2 0 0 0,1 2-144 0,-5-6 144 15,-3 2 0-15,-2 1 0 0,-2-4 0 0,-3 4 0 16,-1 0 0-16,-3 3-144 0,-1-1 144 0,-2 2 0 16,-2 2 0-16,-1 2 0 0,-2 1 0 0,0 3 0 15,1 5 0-15,-2 0 0 0,0 5 0 0,1-1 0 16,1 1 160-16,-1 0-160 0,2 1 160 0,2 2-160 15,3 0 0-15,1 1 0 0,4-3 0 0,3 2 0 16,1-3 0-16,4 0 0 0,1 1 0 0,4-5-160 0,1-3 160 0,5 1 0 16,2-2 0-16,5-1 0 15,4-2-400-15,4-2 0 0,4-1 0 0,0-2 0 16,-2-3-128-16,2-1-32 0,-2-2 0 0,-1 0 0 16,0-1-96-16,-1-1-32 0,0 2 0 0,-3 0 0 0,-2 0 400 0,-3 3 80 15,-2 1 16-15,-4 1 0 0,-3 0 608 0,-3 3 128 16,-2 2 32-16,-8 3 0 0,0 0-112 0,0 0-16 15,0 0 0-15,0 0 0 0,-5 5 96 0,-3 1 16 16,-1 3 0-16,0 0 0 0,-1 0-112 0,3 1 0 16,1-3-16-16,1 3 0 0,3 1-432 0,2-1 0 15,2 1 128-15,3 0-128 0,2-3 0 0,1 1-192 0,0 1 32 0,2 0 16 16,-1 3-128-16,3-4-32 0,-2 0 0 0,1 0 0 16,-2-2 48-16,-3 2 16 15,0-2 0-15,-6-7 0 0,1 7-112 0,-1-7-32 16,-4 9 0-16,-3-1 0 0,-3 0 384 0,-2 0-176 15,-2 0 176-15,-2-2-128 0,-2-1 128 0,1-1-128 16,0-1 128-16,2-2-128 0,-4-1-64 0,4-1 0 0,3-2 0 0,3-1 0 16,2-5 192-16,3-1 0 0,4-4 0 0,4-2-128 31,3 0-1408-31,3-2-288 0,6 0-48 0,1-3-6576 0,2 0-1328 0</inkml:trace>
  <inkml:trace contextRef="#ctx0" brushRef="#br0" timeOffset="150654.34">10267 4337 2751 0,'15'-16'128'0,"-7"11"16"0,1-6-144 0,3 4 0 0,0-2 0 0,0 3 0 15,-2 4 5504-15,-2 2 1088 0,-8 0 192 0,6 6 64 0,-6-6-4464 0,3 13-880 16,-2 4-176-16,-2 3-48 0,-4 3-304 0,-2 3-64 16,-2 3-16-16,-1 0 0 0,-3-1-256 0,0 2-48 15,0 0-16-15,0 0 0 0,-1 0-288 0,3-1-64 16,0 0-16-16,3-2 0 0,2-2-208 0,2-2-128 16,1-2 128-16,3-1-208 15,2-3-992-15,0-3-192 16,2-1-32-16,3-5-16 0,3-2-1200 0,-1 1-240 0,-2-5-64 15</inkml:trace>
  <inkml:trace contextRef="#ctx0" brushRef="#br0" timeOffset="150819.34">10088 4573 27407 0,'-15'-16'1216'0,"11"10"256"0,-2 3-1184 0,4-2-288 16,2 0 0-16,0 5 0 0,0 0 1376 0,5-3 224 0,0-1 32 0,6 1 16 15,2-1-496-15,4 2-112 0,2-1-16 0,5 1 0 16,2-4-640-16,0 1-144 15,2 0-32-15,4 0 0 0,0 1-208 0,0 0 0 0,-2 1 0 0,-2 1 0 32,1 0-1344-32,-2 6-272 0,-1 5-48 0,-3 2-13440 0</inkml:trace>
  <inkml:trace contextRef="#ctx0" brushRef="#br0" timeOffset="151188.29">10358 4776 13823 0,'0'0'1216'0,"0"0"-960"0,0 0-256 0,0 0 0 15,5-3 3552-15,3-2 672 0,1-1 128 0,0-1 16 16,4 2-2800-16,4-7-560 16,3 1-112-16,2-2-32 0,5-1-352 0,3-1-64 0,3 1 0 0,1-2-16 0,0 3-288 0,0 1-144 15,0 0 160-15,-3 2-160 0,-2-3 192 0,-3 2-48 16,-3 2-16-16,-1 3 0 0,-4 2 128 0,-1 4 0 16,-2 3 16-16,-3 0 0 0,-3 0-80 0,-2 2 0 15,0 2-16-15,-2 3 0 0,-1 2 64 0,-3 2 16 16,-1 1 0-16,0 2 0 15,-1 0-256-15,-1-1 144 0,-4 1-144 0,0 6 128 0,-3-3-128 16,-2 0 0-16,1-3 0 0,-2-1 0 0,-2-3-192 16,-2-2 32-16,-18 1 16 31,-4-8-576-31,3-4-112 0,9-1-32 0,4-2 0 0,5-2 416 0,4-3 96 16,3-1 16-16,4 0 0 0,2 0 672 0,4 0 144 15,4 2 32-15,4 0 0 0,4 2-80 0,1 3-16 0,3 0 0 16,0 2 0-16,3 2-16 0,0 0 0 15,2 1 0-15,1 1 0 0,0 1-208 0,3-1-64 16,1 0 0-16,0 1 0 16,0-1-1072-16,3 0-208 0,1 2-64 0</inkml:trace>
  <inkml:trace contextRef="#ctx0" brushRef="#br0" timeOffset="153396.07">11936 4728 1839 0,'5'-8'160'0,"3"2"-160"0,1-1 0 0,-1-2 0 0,-3-2 3232 0,0 2 608 16,1-1 128-16,-2 1 32 0,0-2-1712 0,-1 4-352 15,0 0-64-15,-3-2-16 0,0 2-192 0,0 3-64 16,-3-3 0-16,-1 0 0 0,-1 2-736 0,-2 1-160 16,-2 1-16-16,-3 6-16 0,-2 0-544 0,-3 2-128 0,-1 3 0 15,0 1 336-15,-2 2 48 0,-1-3 0 0,3 4 0 16,0 2-64-16,-1 1 0 0,1-1 0 0,3 0 0 15,0-2 32-15,3 0 0 0,2 0 0 0,2-2 0 16,3-2-160-16,2 0-16 0,3-8-16 0,0 0 0 16,0 0-160-16,0 0 0 0,8 7 0 0,0-3 0 15,2-1 0-15,6-6 0 0,1-1 0 16,-1-3 0-16,-1-1 0 0,1 0 0 0,1-4-176 16,-3 1 176-16,2-1-192 0,-3 0 192 0,-1 3-192 0,-2-1 64 15,-1 2 0-15,-1 0 0 0,-1 4 0 0,-7 4-80 0,0 0-16 16,0 0 0-16,0 0 0 0,0 0 224 0,0 0 0 15,3 8 144-15,1 1-144 0,-1 0 0 0,0 1 0 16,1-2 0-16,-1 1 0 0,-3-9 0 0,7 8 128 16,-1-1-128-16,1-1 0 0,-7-6 0 0,9 6 128 15,2 0-128-15,-1-3 0 0,-1-3 0 0,2 1-128 16,-1 0 128-16,-1 1-208 16,-9-2-320-16,9 0-64 0,0 0-16 0,4 0-5840 15,-1 1-1168-15,-1-2-224 16</inkml:trace>
  <inkml:trace contextRef="#ctx0" brushRef="#br0" timeOffset="154057.09">12200 4654 22511 0,'-5'-11'992'0,"5"9"224"0,0 2-976 0,0 0-240 0,0 0 0 0,5-4 0 16,-1 1 1392-16,3-1 224 0,-1 1 48 0,2 3 16 15,1-2-688-15,3-1-144 0,0 2-16 0,1 1-16 16,1-3-400-16,2 2-80 0,-1-2-16 0,2 3 0 16,0 0 0-16,0 0 0 0,0 0 0 0,1 0 0 0,-2 0-320 15,-3 3 0-15,-3 1 0 0,0 0 176 0,-4 1-48 16,-2 2 0-16,-3 0 0 0,-2 1-128 0,-2 1 0 16,-1 2 144-16,-1 1-144 0,-4-1 0 0,1 4 0 15,-1-2 0-15,0 1 0 0,0-1 0 0,2 0 0 16,2-1 128-16,1 0-128 0,3-1 160 0,2 1-32 0,2-4-128 0,2 0 192 15,2-3-192-15,2-1 0 0,1-2 128 16,3 0-128-16,3-2 0 0,3-3 0 16,2-1 0-16,3-2 0 0,0-3 0 0,3-1-160 15,1 0 32-15,2 0 0 0,1-2 128 0,1-1 0 0,0-2 0 0,1 1-128 16,-2 0 0-16,-1-2 0 16,-1 0 0-16,-2 1 0 0,-3 0 128 0,-3 1 176 0,-3 0-48 0,-2 1 0 15,-5 1-128-15,0 2 0 16,-3 0 0-16,-2 4-176 0,-5-2 176 0,-1 8-208 15,0 0 80-15,0 0 128 0,-6 0 0 0,-3 3 0 0,-2 2 0 0,-2-1 0 16,-1 2 0-16,0 2 160 0,-1 1 16 0,1 2 0 16,0 0-176-16,0-1 192 0,3-1-192 0,2 2 192 15,-1 0-192-15,4-1 0 0,1 1 0 0,1 0 128 0,-1-1-128 0,3 0-144 16,2 0 144-16,2 1-208 0,-1-2 208 0,2-1 160 16,0 0-32-16,3-1 0 15,1 0 16-15,4 0 0 0,1-2 0 0,2-1 0 0,2-2 32 0,2 0 0 16,3-2 0-16,1 0 0 0,1-2-176 0,2 0-272 15,3-2 64-15,2 0-10400 16,0-1-2064-16</inkml:trace>
  <inkml:trace contextRef="#ctx0" brushRef="#br0" timeOffset="156060.87">13991 4438 9215 0,'3'-5'816'0,"-3"-3"-656"16,-4-2-160-16,3 1 0 0,0 4 3024 0,-2 3 576 15,3 2 112-15,0 0 32 0,0 0-1824 0,-3 12-352 16,1 5-80-16,-3 1-16 0,1 4-608 0,-2 1-128 16,1 4-32-16,-3 3 0 0,1 0-48 0,-3 1-16 0,0 3 0 0,0-1 0 15,0 1-208-15,3-3-48 16,-1-2-16-16,1 1 0 0,3-4-368 16,0-4 0-16,2-4 0 0,-1-2 336 0,1-5 0 15,-2-1 0-15,4-10 0 0,0 0-64 0,0 0-16 16,0 0 0-16,0 0 0 0,0 0-32 0,9-7-16 15,1-3 0-15,2-3 0 0,2-4-208 0,3-2 128 16,0-1-128-16,2-1 0 0,1 0 0 0,1 1 0 0,-1 3 0 0,-1 3 0 16,0 1 0-16,-1 2 0 0,-1 5 0 0,-3-2 0 15,-2 4-128-15,-2 3 128 0,1 2 0 0,-3 2 0 16,-8-3 0-16,0 0-128 0,2 10 128 0,-3 2 0 16,-4 1 0-16,-2 1 0 0,-2 2 0 0,-3-2 0 15,-2 3 144-15,0 0-144 0,-3 2 128 0,0-3-128 16,0 1 0-16,1-1 0 0,2-2 0 0,2-2 0 0,2-1 0 0,2-5-144 15,3-2 0-15,5-4 0 16,0 0-320 0,0 0-64-16,7 1-16 0,4-2 0 0,2-3-32 0,2-2 0 0,2-5 0 0,2 1 0 15,2-2-192-15,2-2-32 0,2-2-16 0,1-1 0 16,-3-1-336-16,3 0-80 0,2-1-16 0,-1 1 0 0,-1 2 800 0,-1 3 176 16,-3 3 16-16,-2 1 16 0,-5 2 1008 0,-2 2 192 15,-3 2 32-15,-10 3 16 0,0 0-176 0,2 8-48 16,-1 4 0-16,-3-3 0 0,-2 2-80 0,-1 2-32 15,-2 0 0-15,2 0 0 0,0 1 0 0,1-4 0 16,1 1 0-16,3-2 0 0,3-1-288 0,-3-8-48 16,6 5-16-16,3-1 0 0,2-1-192 0,2-2-128 15,1-2 160-15,2-2-160 0,-2-1 192 0,1-2-64 16,-2-4-128-16,0 3 192 0,-3-3-192 0,-1 1 176 16,-1-1-176-16,-1-1 160 0,-5 1-160 0,-2 0 128 15,-2-2-128-15,-4 0 128 0,-1 3-128 0,-3-1 0 0,-1 0-160 0,-2 3 160 16,-3 0-368-16,0 2 32 15,2 1 0-15,0 0 0 0,1 3 48 0,2-1 16 16,2 2 0-16,4 0 0 16,5 0-144-16,0 0-32 0,0 0 0 0,8 0 0 0,5-2-176 0,4 1-32 0,5-2-16 0,3-1 0 15,2-1 208-15,2 0 32 0,1-2 16 0,-2 4 0 16,1-3-144-16,0-1-16 0,-1 4-16 0,0 1 0 16,-6 2 368-16,0 2 80 0,-2 1 16 0,-3 1 0 15,-3 5 400-15,-4 1 96 0,-3 1 16 0,-3 2 0 16,-3 2 288-16,-2 0 64 0,-2 2 16 15,-2 0 0-15,-2-1 80 0,1 1 32 0,-1-2 0 0,2 1 0 16,0-3-352-16,1-1-64 0,1-2 0 16,2 1-16-16,1-3-304 0,0-1-128 0,0-7 128 0,0 0-128 0,4 7 0 0,-4-7 0 15,0 0 128-15,8 4-128 0,0-3 0 0,1-1 0 16,0-2 0-16,1-2 0 0,1-3-256 0,-1-2 64 16,2-1 0-16,0-3 16 0,1-2-48 0,0 0-16 15,0-1 0-15,1-1 0 0,1 0 96 0,-2 1 16 16,0 3 0-16,-2 5 0 0,-2-2 128 0,-1 4 0 15,-3 0 0-15,-5 6 128 0,0 0-128 0,0 0 0 16,4 9 0-16,-2 4 0 0,-2 1 0 0,0 2 0 16,0 4-128-16,0 0 128 0,0-2 0 0,1 0-160 15,3-1 160-15,1-1 0 0,2-2 0 0,0-1 0 16,3-3 192-16,0 0-48 0,2-3-144 0,0 0 0 16,1-4 0-16,0-2 0 0,0-2 0 0,0-2 0 15,-2-1 0-15,1-1 0 0,0-2-128 0,0-1 128 0,-1-2-160 16,1 0 160-16,1-5-208 0,0 0 48 15,1-1 16-15,2-4 0 0,0 3 144 0,-2-2 0 16,-2-1 128-16,0 2-128 0,-2 2 0 0,2 1 0 0,-3 3 0 0,-3 3 0 16,0 2 176-16,-6 7-48 0,0 0 0 0,0 0 0 15,0 0 16-15,0 0 0 0,0 11 0 0,-2 1 0 16,-2 2-144-16,0-1 0 0,-1 3 144 0,-1-1-144 0,-3 2 288 0,1-1-16 16,0 0 0-16,0-1 0 0,0 0-80 0,2-2 0 15,-1-2-16-15,1 1 0 16,1-4 16-16,-1 0 16 0,2-2 0 0,4-6 0 15,-3 7-32-15,3-7-16 0,0 0 0 0,0 0 0 0,0 0-160 0,0 0 0 16,0 0 0-16,0 0 0 0,6-4 0 0,3-4 0 16,3 0 0-16,1-1 0 0,1-3-176 0,2-2 176 15,1 0-128 1,0-1 128-16,1 4-240 0,0-3 48 0,-1 3 0 0,0 0 0 16,-2 4 48-16,-1 0 16 0,-1 0 0 0,-1 7 0 0,-2 0 128 15,-2 0 0-15,-8 0 0 0,6 7 0 0,0 0 0 16,-2 2 0-16,-1 1 0 0,1 0 0 0,2 1 0 0,-1-1 0 15,0-1 0-15,2-1 0 0,0-1 0 0,2-1 0 16,2 0 0-16,1-3 0 0,-1 0 0 0,2 0 0 16,2-2 0-16,-1 0 0 0,0-1 0 0,2 0 0 15,-2 2 0-15,2-4 0 0,-2-2 0 0,1 0 0 16,0 1 0-16,2-4 0 0,2-2 0 0,-2 1 0 16,-1-1 0-16,1 0 0 0,-1-2 0 0,0 1 0 0,-1 0 0 15,0-1 0-15,-2 2 0 0,-3 0-160 0,-1 0 160 16,-2 1 0-16,-3 0-128 0,-2 2 128 0,-2 6 0 0,0 0 0 15,-6-2-192-15,-2 5 64 0,-2 3 128 0,-2 4-208 16,-2 0 208-16,-1 3 128 0,0 1 0 0,0 3-128 16,2 2 320-16,4-4-64 15,1 1 0-15,4-2 0 0,2-1-256 0,3-1 128 16,3-3-128-16,4-1 0 0,2-2 0 0,3-2 0 0,3-4 0 0,2-2 0 16,3-4 0-16,1 0-176 0,3-2 176 0,1-1-208 0,1-3-96 15,1 1-16-15,-2-6 0 0,-1 1 0 16,-2-1 96-16,-1-1 16 0,0 0 0 0,-1-6 0 15,-1 2 80-15,-1-2 128 0,-2 0-208 0,0-5 80 16,-1-4 128-16,-1-1-128 0,1-1 128 0,0 0-128 16,-3-1 0-16,0 2 0 0,0 2 0 0,-1 4 0 0,-5 4 272 0,0 6 64 15,-2 5 16-15,-5 4 0 0,-2 2 96 0,2 7 0 16,-10 7 16-16,-1 6 0 0,-4 2 144 0,-2 9 32 16,-1 5 0-16,0 2 0 0,-3 4 144 0,-1 3 48 15,-2 0 0-15,1 3 0 0,0 0-32 0,0 2 0 16,4 1 0-16,2-2 0 0,2-2-288 0,5-1-64 15,2-2-16-15,4-3 0 0,3-4-496 0,4-1-80 16,2-7-32-16,5 2-12416 16,6 3-2480-16</inkml:trace>
  <inkml:trace contextRef="#ctx0" brushRef="#br0" timeOffset="156978.25">16187 5111 14735 0,'-14'-13'640'0,"8"8"160"0,4 1-640 0,-1 3-160 15,3 1 0-15,0 0 0 0,0 0 3984 0,7-3 768 16,-2 3 160-16,4-4 16 0,0 2-3136 0,2-4-624 16,2 1-128-16,2-1-16 0,2-4-496 0,4 3-80 15,3-2-32-15,-1-1 0 0,2-1-224 0,0 2-32 16,1-6-16-16,0 3 0 0,-3-2 0 0,1 1 0 0,-3 0 0 0,-3 0 0 16,0 1-16-16,-2 1 0 15,-5-2 0-15,0-1 0 0,-3 0 0 0,-3 1-128 0,-3 0 192 16,-2 1-64-16,-2-1 0 0,-2 3 0 15,-3 1 0-15,1 4 0 0,-2-2-128 0,-1 2-176 0,-3 3 48 0,-1 2 0 16,0 3 128-16,-1 2-208 0,-1 3 80 0,0 3 128 16,-2 0 0-16,0 4 0 0,3 0 144 0,2 1-16 15,3 0-128-15,1 1 0 0,0-4-176 16,3 0 176-16,2-2 0 0,3 1 0 16,3-2 0-16,3 0 0 0,5-4-160 0,2-1 160 0,4-2-160 0,5 0 160 15,3-2-208-15,5-1 48 0,5 0 16 0,1-4 0 16,2-4-192-16,0-1-48 0,0 0 0 0,0-2 0 15,-1-2 0-15,3-1 0 0,-1 1 0 0,0-3 0 16,0 2 160-16,-3-2 32 0,1 1 0 0,-4-2 0 16,-4 1-64-16,-2 2 0 0,-8-1 0 0,-2 4 0 0,-4 0 112 15,-6 4 16-15,-7 0 0 0,0 7 0 16,-11-3 128-16,-3 6 176 0,-4-2-48 0,-3 7 0 0,-4 4 64 0,-1 3 0 16,-1 4 0-16,-1 2 0 0,3 1 288 0,2 0 64 15,2 0 16-15,5-1 0 0,3 0-176 0,6-3-48 16,4-5 0-16,3-1 0 15,4-3-336-15,5-3 0 0,4-2 0 0,4-4 0 0,4-1 0 0,4-5 0 16,3-4 0-16,5-1-128 0,3-5-48 0,2-1 0 16,0-2 0-16,0-2 0 0,-3-1-32 0,-1-2-16 15,-4-2 0-15,-1-1 0 0,-3-1 0 0,-2-2 0 16,1-1 0-16,-3-6 0 0,1 1 80 0,-5-1 16 16,-1 2 0-16,-3 3 0 0,-2 2 128 0,-3 5 0 15,-3 1 0-15,-4 7 0 0,-2 4 0 0,-4 4 272 16,-3 7-32-16,-3 4-16 0,-3 6 160 0,-4 5 48 15,-3 5 0-15,-1 6 0 0,-2 6 304 0,-3 4 64 0,-3 2 16 0,1 6 0 16,-1 2-240-16,3 3-64 16,2 2 0-16,5-3 0 0,4 3-192 0,6-5-64 0,7-1 0 0,6-6 0 31,6-4-1728-31,10-1-336 0,8-2-80 0</inkml:trace>
  <inkml:trace contextRef="#ctx0" brushRef="#br0" timeOffset="157558.97">18384 4587 17215 0,'2'-9'384'0,"0"1"64"0,0-1 32 0,1-3 0 0,-3-2-480 0,0 1 0 0,0 4 0 0,1 1 0 0,0 1 1472 0,-1 1 208 16,2 2 48-16,-2 4 0 0,0 0-768 0,0 0-160 15,0 0-32-15,0 0 0 0,0 0-768 0,0 0 0 16,0 0 0-16,0 8-192 0,0-8 48 0,-2 9 16 15,2-1 0-15,2 2 0 16,2 3-464-16,-2-1-96 0,1-4-16 0,1 0-6384 16,-2-3-1280-16</inkml:trace>
  <inkml:trace contextRef="#ctx0" brushRef="#br0" timeOffset="158092.99">18407 4993 11055 0,'-2'-11'976'0,"0"-1"-784"0,1 5-192 0,0-1 0 15,1 1 3408-15,1 1 640 0,2-2 128 0,-2 0 32 16,1-1-2160-16,1 1-448 0,0-1-64 0,-1 1-32 15,1 0-672-15,0-1-144 0,-2 1-32 0,0 1 0 0,0-3-336 0,-2 3-80 16,0 0-16-16,-2 1 0 16,1-1-80-16,-4 1-16 0,0 2 0 0,-5 1 0 0,1 0-128 0,-4 6 128 15,-5 0-128-15,0 2 128 16,-2 0-128-16,-1 4 0 0,-3 2 0 0,2-1 0 16,0-1 0-16,3 2 0 0,1-1 0 0,4 0 0 15,0 1 0-15,4-2 0 0,1-1 0 0,1 0 128 16,4-2-128-16,1-1 0 0,4-5 0 0,0 0 0 0,0 0 0 15,0 0 0-15,5 7 0 0,3-2 0 16,1-2 0-16,3-2 0 0,2-1 0 0,3-1 0 0,2-3 0 0,0 0 0 16,2-1 0-16,0-2 0 0,0 1 0 0,-2 0 0 15,1 1-144-15,-3 1 144 0,-3 2 0 0,-2 2-192 16,-3 2 192-16,0 2-160 0,-2 4 16 0,-2-1 0 16,-1 3 0-16,0 2 0 0,-2-1 144 0,0 2 0 15,-1-1 0-15,0 3 0 0,1-6 0 0,0 1-128 0,2 1 128 0,0-1-128 16,1-1 128-16,2-1 0 15,2-4 128-15,0-2-128 0,3-2 0 0,-1-2 0 16,4-3 0-16,-1-1-128 0,2 0-128 0,1-2 0 16,0 0-16-16,2-1 0 15,2 3-1664-15,1-6-336 0,-1 0-64 0,0-1-10144 0</inkml:trace>
  <inkml:trace contextRef="#ctx0" brushRef="#br0" timeOffset="158928">18986 4403 26943 0,'-3'-5'592'0,"1"2"128"0,2 3 32 16,0 0 0-16,-4 10-608 0,-1 4-144 0,-1 4 0 0,0 4 0 0,-2 2 832 0,0 2 144 16,-1 0 32-16,-1 3 0 0,-2-1 64 0,0 2 16 15,-1 3 0-15,2-2 0 0,-3 2-576 0,3-2-128 16,-1-1 0-16,2-5-16 0,-1 0-112 0,1-2-32 15,1-2 0-15,1-4 0 0,0-3-224 0,1-2 144 16,1-3-144-16,2-1 128 0,0-2 0 0,4-6 0 16,0 0 0-16,0 0 0 0,0 0-128 0,0 0 128 15,0 0-128-15,5-5 128 0,2-3 16 0,2 1 0 16,3-3 0-16,2 3 0 0,2-3-144 0,1 4 0 16,-2-1-160-16,2 3 160 15,-1 2-144-15,-2 1 144 0,-1 1-128 0,2 3 128 0,-2 4 0 16,-4 0 0-16,-3-1 0 0,-6-6-176 0,3 7 176 15,-3 0-208-15,-1 1 80 0,-3 0 128 0,-3 1 0 16,-1 2 0-16,-9-1 128 0,-1 3-128 16,1-5 0-16,0 1 0 0,2-1 0 0,2-2 0 0,1 0 0 15,12-6 0 1,0 0-672-16,10-3-48 0,6 6-16 0,2-7 0 16,2-3-2784-16,-1-2-576 15,1-1-96-15,1-2-32 16,0-4 2064-16,1 1 416 0,1-5 80 0,1 3 0 0,-1 1 1072 0,1 2 208 0,-2 1 32 0,-4 1 16 15,-1 3 2208-15,-1 1 448 0,-5 4 96 0,-2 4 16 16,-9 0-96-16,0 0-16 0,3 10 0 0,-2-1 0 16,-1 1-1200-16,-2 3-240 0,-2 1-48 0,0 1-16 15,-1-1 64-15,2-1 16 0,2-1 0 0,1-2 0 16,2-1-416-16,2-1-80 0,2-1-16 0,4-2 0 16,3-2-384-16,-1-3 0 0,1 0 0 15,0-3 544-15,0-1 32 0,-1-2 0 0,-1-1 0 0,0 1-288 0,-2-5-48 16,-3 2-16-16,0-1 0 0,-5-2-48 0,0 0-16 15,-2 0 0-15,-3-1 0 0,-3 0-160 0,-2 0-176 16,-2-1 48-16,-1 1 0 16,-1-1-416-16,0 2-80 0,1 1-16 0,2 4 0 15,-1-1-48-15,3 1-16 0,2 2 0 0,2 2 0 16,4 3-368-16,0 0-80 0,6-2 0 0,4 1-16 16,1-3-896-16,5 2-176 0,1 1-48 15,5 1 0-15,0-3-1440 0,0 3-304 0,1 0-48 0,-1 0-16 0,-3 3 2976 0,-2 0 592 16,-1 1 112-16,-3 2 32 0,-4 2 1936 0,-1 1 400 15,-2 4 80-15,1 0 16 0,-3 1 704 0,0 2 128 16,-3 0 48-16,2 1 0 0,-1 0-1216 0,1 0-240 16,-1-4-64-16,1 0 0 0,0-2-192 0,1-2-32 15,-1 1-16-15,3-5 0 0,-1 1-112 0,1 0-32 16,2-4 0-16,1 2 0 0,1-4-192 0,1-4-64 16,2 0 0-16,0-1 0 0,0-2-384 0,0 0-96 15,2-5-16-15,-1 2 0 0,-1-2-144 0,0 0-128 16,-1-2 192-16,0-1-192 15,-1 1-224-15,0-3-160 0,-1-2-16 0,1 2-16 16,0 0-1568-16,1 2-320 0,4 2-64 0,-2 5-8032 0,2 2-1600 0</inkml:trace>
  <inkml:trace contextRef="#ctx0" brushRef="#br0" timeOffset="159195.63">19806 4916 3679 0,'0'0'320'16,"-3"7"-320"-16,2 4 0 0,2 1 0 0,3-5 4640 0,4 3 864 16,1-3 160-16,4 0 32 15,2-2-3264-15,3-4-672 0,2-1-128 0,0-1-32 0,4-3-384 0,-2-1-96 16,0-2-16-16,-1 0 0 0,0-1-592 0,0-1-128 15,-2 0-32-15,2-2 0 0,-3 1-160 0,-2-2-16 16,-2 2-16-16,-2-4 0 0,-1 1-160 0,-5 0 0 16,-2-2 144-16,-3-1-144 0,-2 2 0 15,-4 1-256-15,-3 1 32 0,-4 2 16 16,-3 2-288-16,-4 4-48 0,0 3-16 0,-2 3 0 0,-3 3 304 0,0 4 48 16,-2 5 16-16,1 0 0 0,3 4 448 0,1 2 80 15,0 2 32-15,3 1 0 0,2 2 176 0,4-1 32 16,4-2 16-16,6 0 0 0,4-3-96 0,8 0-32 15,3-1 0-15,6-1 0 0,6-3-288 0,4-2-176 16,1-3 192-16,2-1-192 16,5-3-1664-16,3-1-448 0,4 4-96 0</inkml:trace>
  <inkml:trace contextRef="#ctx0" brushRef="#br0" timeOffset="160702.31">21004 4803 27183 0,'-5'-7'592'0,"-2"0"128"0,4 1 32 0,-3 3 16 0,2 3-624 0,-1 0-144 16,0 3 0-16,-3 4 0 0,0 3 416 0,-2 0 48 16,-6 4 16-16,-1 3 0 0,-2 4 224 0,-2 1 32 15,-1 2 16-15,1 1 0 0,-1-6-224 0,3 2-32 16,4-3-16-16,2-1 0 0,2 0-320 0,4-4-160 0,1-1 160 0,1-3-160 15,4-2 256-15,1-7-64 0,0 0 0 0,0 0 0 16,0 0 0-16,12-2 0 0,1-4 0 0,2-3 0 16,2-3 48-16,1 0 0 0,2-4 0 0,1 0 0 15,1-4-240-15,0-2 0 0,0-2 0 0,2 1 0 16,-3-2 0-16,2 0 0 0,1 1 0 0,-2-1 0 16,-1 4-160-16,-2 3 160 0,-1-1-128 0,-2 6 128 0,-3 3 0 0,0 2 0 15,-2 3 0-15,-2 2 0 0,-9 3 0 0,0 0 0 16,6 6 0-16,-1 0 0 15,-3 2 256-15,-2 4-32 0,-3 2 0 0,-2 2 0 16,-2 2 16-16,0 0 0 0,-1 0 0 0,0 2 0 16,-3 2-96-16,2-2-16 0,0 2 0 0,0-1 0 0,0-3-128 15,0 0 0-15,0 0 0 0,1 2 0 0,0-2 0 16,2 0 0-16,0-1 0 0,2 2 0 0,1-2 0 0,0-2 128 16,0 3-128-16,1 1 128 0,-1 2-128 0,0-2 0 15,1 5 0-15,-2 2 0 0,-1 1 0 0,-2 2 0 16,-1-1 0-16,-1 1 0 0,-2 0 0 0,-2 1-176 15,-2-3 48-15,0-2 0 16,-2-3-384-16,0-2-80 0,0-5-16 0,0-2 0 16,1-4 112-16,0-1 32 0,1-4 0 0,2-2 0 0,1-4 464 0,3 0 0 15,1-5 176-15,3-3-48 0,1-5-128 0,3-2 128 16,2-3-128-16,4-3 128 0,3-3 144 0,2 0 48 16,5-2 0-16,3-1 0 0,4-1 32 0,4 1 16 15,4 2 0-15,4 1 0 0,1 0-144 0,1 1-32 0,-1-1 0 0,3 1 0 16,1 2-192-16,1 0 0 0,0 3 0 0,2 0 0 15,1 0 160-15,0 1-160 0,2-1 160 0,-2 2-160 16,-2-2 0-16,-3 4 0 0,-1-3 0 0,-5 2 0 16,-4 2 0-16,-5 0 0 15,-2 2 0-15,-4 2 0 0,-4 1 0 0,-3 1 144 0,-2 2-144 0,-4 0 128 16,-3 0-128-16,-3 2-176 0,-2 1 48 0,-3 2 0 16,-2-2-112-16,-3 3-16 0,-1 1 0 0,-2 1 0 15,-3 1-48-15,-1 2-16 0,1 2 0 0,0 0 0 16,-2 2 160-16,2 1 32 0,0 1 0 0,1 4 0 0,0 0 128 0,1 1 0 15,2 2 0-15,1 2 0 0,1-2 0 0,4 0 128 16,2 0-128-16,2-1 176 0,3 0-32 0,2 1 0 16,4-4 0-16,3 0 0 0,1-1-144 0,3 0 0 15,1-5 0-15,1 3 128 0,2-4-128 0,-1-2 0 16,4-1-160-16,-2-1 160 0,0-3-128 0,1 0 128 16,1-6 0-16,1 1-144 0,-2-2 144 0,0-1-160 15,1-2 160-15,-1 1-160 0,-1-3 160 0,0 0 0 16,1-2 128-16,-1 1-128 0,0 0 128 0,-1-1-128 15,-2 4 128-15,0 0-128 0,-2 2 0 0,0-1 0 16,-1 3 0-16,1 2 0 0,-1 0 0 0,-1 2 128 16,-1 0-128-16,2 1 0 0,-1 1 224 0,1 1-32 0,-1 1 0 15,0 1 0-15,1 2 32 0,-1 2 0 16,1-1 0-16,0 1 0 0,1 1-48 0,0-1-16 16,0 2 0-16,-1 3 0 0,0-4 16 0,-2 3 0 0,-1 3 0 0,-2-4 0 15,-1 1-48-15,-1 2 0 0,-4 0 0 0,-2 1 0 16,-5 4 64-16,-1-4 0 15,1 0 0-15,-3 0 0 0,0 0 0 0,1-3 16 16,1 1 0-16,3-4 0 0,-2 1-16 0,3 0 0 0,3-1 0 0,1-7 0 16,0 0-192-16,4 6 176 0,-4-6-176 0,9 7 160 15,3-5-160-15,2 0 0 0,2-2 0 0,3-3 0 16,5-1 0-16,-1-3 0 0,1 0 0 0,1-4 0 16,-1-1 0-16,1-1-144 0,1 0 144 0,-1 2 0 15,-3-2 0-15,-2 1 0 0,-2 1 0 0,-2 2 0 0,-3 3 0 16,-4 2 0-16,-1 1 0 15,-8 3 0-15,0 0 0 0,0 0 128 0,0 0-128 0,-2 9 192 0,-2 3 96 16,0 0 16-16,1 1 0 0,0-1 0 0,2-2-128 0,2 1-32 16,3-2 0-16,2-2 0 15,2 3-144-15,3-4 0 0,3-3 0 0,2-1 128 0,1 0-128 0,1-1 0 16,1-1 0-16,2-1 128 0,0-2-128 0,0-1 0 16,0 0 0-16,-3-2 0 0,-2-2 128 0,-5 0-128 15,-1 0 0-15,-4-1 128 0,-2 0-128 0,-4-1 192 16,-3-2-192-16,-2 0 192 0,-4-5-192 0,-4 2 192 15,-5 0-192-15,-2 2 192 0,-2 3-192 0,-1 1 128 16,-2-1-128-16,1 5 128 0,1 1-128 0,1 2 0 16,1 0 0-16,3 4 0 15,2 0-1904-15,4 6-352 0,3 6-80 0</inkml:trace>
  <inkml:trace contextRef="#ctx0" brushRef="#br0" timeOffset="160817.31">22879 5330 32255 0,'0'0'2864'0,"0"0"-2288"16,0 0-576-16,0 0 0 0,0 0 3792 0,0 0 656 0,-4 0 128 0,-1-2-23520 16</inkml:trace>
  <inkml:trace contextRef="#ctx0" brushRef="#br0" timeOffset="-180690.22">23155 5361 22111 0,'-7'-9'976'0,"7"9"208"0,-6-4-944 0,0 1-240 15,-2-1 0-15,0 0 0 0,0 0 928 0,-1 1 144 0,0 1 16 0,1 2 16 16,-1 2-192-16,1-2-32 0,-1 4-16 0,-1 3 0 16,-2 0-368-16,2-1-80 15,-3 1-16-15,1 3 0 0,0 0 112 0,-1 0 0 16,0 2 16-16,1-3 0 0,2 2-96 0,-2 0-32 15,2 1 0-15,2-4 0 0,3 0-48 0,1-2-16 0,4-6 0 0,0 0 0 16,0 0-80-16,0 0-32 0,8 4 0 0,1 0 0 16,4-4-96-16,2-4-128 0,4-1 176 0,0-1-176 15,3-2 0-15,0 1 0 0,1-3 0 0,-3 1 0 16,0 0 0-16,-3 1 0 0,-1-4 0 0,-3 2 0 0,-3-1 128 16,-1 1-128-16,-1 1 0 0,-3-1 0 0,-2 1 192 0,-2 1-192 15,-2 1 192-15,-2-1-192 0,-2 1 192 0,-1 1-64 16,-2 1 0-16,-3 1-128 0,2 0-144 15,1 2-144-15,3 4-32 0,0 4-15888 16</inkml:trace>
  <inkml:trace contextRef="#ctx0" brushRef="#br0" timeOffset="-178605.11">3015 6548 31743 0,'0'0'0'0,"0"0"0"0,3 5 400 16,-3-5 96-16,0 0 16 0,9-4 0 0,8 4 640 15,4-2 144-15,1-9 32 0,8 1 0 0,5-1-624 0,8 0-112 16,7-5-16-16,7 2-16 0,9 1-48 0,5-3-16 16,7 2 0-16,3 0 0 0,0-2-176 0,4 2-16 15,2 0-16-15,2 4 0 0,-2 2-288 0,-2 0 160 16,-7 2-160-16,-4 0 128 0,-2 2 16 0,-3 2 0 16,-2-1 0-16,-5 2 0 15,-3 0-848-15,-4-1-160 0,-6 2-32 0,-3 2-16 16,-3 2-1120-16,-5-2-208 0,-2 1-64 0</inkml:trace>
  <inkml:trace contextRef="#ctx0" brushRef="#br0" timeOffset="-176051.83">5710 6861 27647 0,'-15'4'1216'0,"-2"-2"256"0,-2 2-1168 0,6 0-304 16,3 0 0-16,5-1 0 0,5-3 1040 0,0 0 160 16,0 0 16-16,0 0 16 0,0 0-560 0,15-2-112 15,4-2-32-15,3-2 0 0,4-3-80 0,3-3-32 16,3-4 0-16,1-1 0 0,1-1-288 0,0-1-128 16,-1-4 0-16,0-1 128 0,-4-6-128 0,2 0 0 15,3 0 0-15,-11 8 0 0,2-3 0 0,1-4-144 16,3-3 144-16,13-19-208 0,-6 5-16 0,-2-1 0 15,-3 1 0-15,-1 3 0 0,-1 2 80 0,-4 3 16 16,-7 1 0-16,-1 7 0 0,-1 3 128 0,-6 8 0 16,-3 4 0-16,-7 15 0 0,0 0 0 0,0 0 0 15,0 0 0-15,0 0 0 0,-11 12 256 0,-2 5-32 16,-3 5 0-16,-3 5 0 0,-6 6 160 0,-1 5 48 0,-1 4 0 0,-1 1 0 16,1 2-160-16,2 1-16 0,2-1-16 15,3-3 0-15,3-5-112 0,4-3-128 0,3-3 176 16,3-5-176-16,3-4 128 0,3-5-128 0,1-3 0 0,3-2 0 15,-3-12 0-15,7 11 0 0,1-5-208 0,1-1 80 16,-9-5-192-16,15 0-48 0,0-4 0 0,0-1 0 16,0-4-16-16,4-1-16 0,-1-5 0 0,1 0 0 15,2-6-16-15,3-1 0 0,2-6 0 0,0-4 0 16,1-6-16-16,2-4 0 0,-2-1 0 0,1-3 0 16,-2-1-224-16,2 1-48 0,2 1-16 0,-11 17 0 0,-2-1 368 0,0 4 80 15,-2 6 16-15,-2 3 0 0,-2 4 704 0,-5 7 160 16,-6 5 32-16,0 0 0 0,-1 9-96 0,-4 12-16 15,-3 2 0-15,-5 9 0 16,-3 4 384-16,-3 3 80 0,-4 2 16 0,3 2 0 0,1 2-288 16,1 1-48-16,0 0-16 0,1-2 0 0,3-5-304 0,-1-5-64 15,2-1-16-15,3-3 0 0,3-3-144 0,2-1-128 16,0-4 192-16,3-2-192 0,4-5 0 0,0-2-192 16,-2-13 0-16,7 12 0 15,-7-12-320-15,13 3-64 0,4-5-16 0,-1-4 0 16,-2-5-64-16,3-3-16 0,1-7 0 0,0-1 0 0,-1-3 288 0,2-2 48 15,0 0 16-15,-2 2 0 0,-3 4 64 0,-1 5 0 16,-2 5 16-16,-3 4 0 0,-8 7 240 0,0 0 0 16,0 0 0-16,0 0 0 0,9 7 176 0,0 3 80 0,-1 0 0 0,1 2 16 15,1 0 80-15,2 0 16 0,0-1 0 0,2 1 0 16,3-1-160-16,3-2-16 0,2-2-16 0,3 0 0 16,1 0-48-16,1-4 0 0,0 0 0 0,2-3 0 15,1 0-128-15,-3-3 0 0,-2 0 0 0,-1-4 0 16,-3 0 0-16,-1 1 0 0,3-6-192 0,-5-1 192 15,-3-1-336-15,0-2 48 16,-1 1 16-16,-7 5 0 0,-3 0 96 0,-3-3 32 0,0 0 0 0,-1-5 0 16,-1 2-48-16,-3 2 0 0,-4 5 0 0,-4 3 0 15,-2 5 32-15,-3 4 0 0,0 2 0 0,0 3 0 16,0 1 160-16,2 3 224 0,-2 3-48 16,2 0-16-16,4-1 368 0,0 2 80 0,2-1 16 0,5 1 0 15,1-1-208-15,5 1-32 0,3-2-16 0,4-1 0 16,4-2-240-16,3-1-128 0,1-1 160 0,4-2-160 0,-1-2-160 15,5-1-128-15,4-4-32 0,-8-2 0 16,1-1-512-16,3-2-96 0,6 2-32 0,0-2-9072 16,2-2-1808-16</inkml:trace>
  <inkml:trace contextRef="#ctx0" brushRef="#br0" timeOffset="-175839.33">6002 6410 19343 0,'-26'1'1728'0,"9"0"-1392"16,0-1-336-16,4 3 0 0,4-1 1936 0,9-2 320 16,0 0 64-16,0 0 16 0,8 3-1664 0,2-2-336 15,6 2-64-15,17-3-16 0,7-3 272 0,10 1 48 0,7 0 16 0,12-3 0 16,12 0-448-16,2 0-144 15,2 0 0-15,8 2-13648 0</inkml:trace>
  <inkml:trace contextRef="#ctx0" brushRef="#br0" timeOffset="-175031.56">7778 6600 14735 0,'-46'-4'640'0,"33"9"160"0,0 4-640 0,0 1-160 15,0 0 0-15,3 0 0 0,2 1 2560 0,4-2 464 0,4-9 112 0,0 0 0 16,0 0-1872-16,0 0-384 0,13 9-80 0,1-5-16 16,1-5 16-16,2-5 0 0,5-1 0 15,4-5 0-15,3 0-192 0,1-2-32 0,1-3-16 0,3-3 0 16,0-3-288-16,1-4-48 0,-3-3-16 0,1 0 0 15,-2-4-208-15,-2-2 0 0,-3 0 0 0,-1-2 0 0,-3-2 0 0,-1-3 0 16,-2-4-208-16,-2 4 64 16,-2 5-256-16,-4 1-48 0,-3 4-16 0,-2 5 0 0,-5 10 256 0,-1 2 48 15,-1 7 16-15,1 9 0 0,0 0 144 0,-12 7 0 16,-3 4 0-16,-1 8 0 0,-4 5 0 0,0 6 128 16,1 7-128-16,-5 3 0 0,-2 3 368 0,-1 4 0 15,-2 4 0-15,1 3 0 0,-1-1 144 0,1-1 48 0,2-1 0 0,3-5 0 16,2-3-160-16,4-3-16 15,2-3-16-15,1-6 0 0,4 1-112 0,2-5-32 16,3-1 0-16,2-7 0 0,1-2-224 0,2-4 0 16,0-13 0-16,0 0 0 0,6 9 0 0,-6-9 0 15,9 5 0-15,2-5 0 0,1-3-304 0,-1-7 48 16,2-1 16-16,3-5 0 0,1-1-16 0,1-4 0 16,0 2 0-16,1-5 0 0,-1-2 96 0,-2 3 16 15,-1 1 0-15,-2 5 0 0,-2 6 144 0,-3 6 0 0,-8 5-144 16,0 0 144-16,0 0 0 0,0 0 0 15,0 0 0-15,0 0 0 0,3 13 0 0,1 1 208 0,2 2-16 0,-1 0-16 16,0-2-176-16,3 2 128 0,4-3-128 0,-1-2 128 16,4 1-272-16,-1-4-64 0,2-2-16 0,3 1 0 15,2-3-2016-15,3-2-384 16,-2-3-96-16</inkml:trace>
  <inkml:trace contextRef="#ctx0" brushRef="#br0" timeOffset="-174333.92">8345 6659 18431 0,'-17'-7'816'0,"8"6"160"16,1 3-784-16,2 1-192 0,6-3 0 0,0 0 0 0,0 0 2112 0,0 0 384 15,0 0 80-15,0 0 16 0,0 0-1552 0,15 0-304 16,2 0-64-16,3-4-16 0,-1 2-192 0,4-1-32 15,0-1-16-15,3-1 0 0,0-3-192 0,0 0-32 16,-2-1-16-16,-2 0 0 0,-1 0-48 0,0 0-128 0,-1 0 192 0,-3-5-64 16,-4 4-128-16,-3 0 0 0,-1 1 0 0,-3 1 128 15,-1 1-128-15,-2-1 0 0,-3 1-160 0,-1-3 160 16,-1 1-192-16,-1 0 192 16,-3 1-208-16,-2 3 80 0,-2 0 0 0,-4 2 0 15,-2 5 0-15,-1 2 0 0,-2-3-112 0,-2 4-16 16,-3 4 0-16,1 3 0 0,-1 4 128 0,2-2 128 0,1 4-208 0,0 0 80 15,3-1 128-15,3-1 144 0,0-2-16 0,5 2-128 16,2 2 160-16,3 0-160 0,2-2 128 0,4-2-128 16,2-1 128-16,1 1-128 15,2-4 0-15,5 0 128 0,2 2-128 0,1-5 0 0,2-1 0 0,3-1 0 16,4-2-128-16,0-3 128 0,-1-1-160 0,6-2 160 0,0-1-128 16,0-2 128-16,-2-5 0 0,0 2-144 15,-4-3 0-15,-1-2 0 0,-2 0 0 0,2-1 0 16,0 1-48-16,-1 1 0 0,-6 0 0 0,0 0 0 15,-1 1 192-15,-1 2-128 0,-3 1 128 0,-2 2-128 0,-7 7 128 0,0 0 0 16,0 0 0-16,0 0 0 0,0 0 0 0,0 0 176 16,-11 8-16-16,1 4 0 0,-1 5 16 0,1-2 0 15,0 3 0-15,0-1 0 0,4-1 80 0,1-2 0 16,2-1 16-16,2-1 0 0,2-1-48 0,-1-11-16 16,7 9 0-16,0-1 0 0,5-2-208 15,-1-1 0-15,-11-5 128 0,13 0-128 0,4-2 0 0,1-2 0 16,1-3 0-16,2-1 0 0,0-2-256 0,0 0 48 15,0-2 16-15,2-4 0 0,2-2-64 0,0 4-16 16,-4-5 0-16,-3 4 0 0,-4 0 144 16,-3 4 128-16,-3 0-192 0,-3 3 192 0,-5 8 0 0,0 0 176 15,0 0 0-15,0 0 0 0,0 0 240 0,-11 6 48 16,1 1 16-16,1 4 0 0,-2 2 32 0,2 1 16 16,0 2 0-16,4-1 0 0,2-1-144 0,6-1-48 15,3 0 0-15,6-3 0 0,1 0-336 0,3-3 0 16,1-2 0-16,4-1 0 15,3-3-1600-15,4-1-304 0,-1 2-48 0</inkml:trace>
  <inkml:trace contextRef="#ctx0" brushRef="#br0" timeOffset="-173467.92">9288 6726 4607 0,'-9'-10'400'0,"3"7"-400"0,1 3 0 0,5 0 0 15,-5 0 4672-15,5 0 832 0,0 0 192 0,0 0 16 16,0 0-4496-16,0 0-896 0,0 0-176 0,0 0-144 16,6-10 768-16,1 1 64 0,-1-3 0 15,1 2 0-15,3 1-240 0,1-3-32 0,-1 0-16 0,1 0 0 16,-5-2-112-16,5-2-32 0,-2 3 0 0,1 0 0 16,2 0-208-16,-3 2-64 0,1-1 0 0,0 3 0 15,-3-2-128-15,1 3 128 0,-4 1-128 0,-4 7 128 16,0 0-128-16,0 0 0 0,0 0 0 0,0 0 128 0,0 0-128 0,0 0 192 15,0 0-192-15,0 0 192 0,0 0-192 0,8 13 160 16,-8-13-160-16,7 11 160 0,-7-11-160 0,9 13 128 16,1-2-128-16,-10-11 128 0,13 10-128 0,0-2 192 15,-2-3-192-15,2 1 192 16,1 0-192-16,0-2 192 0,1 0-192 0,-1 0 192 0,-2-2-192 0,-2 0 128 16,-10-2-128-16,0 0 128 0,9 5-128 0,-9-5 0 15,7 9 0-15,-7-9 0 0,0 0 0 0,-3 13 0 16,-2-1 0-16,-3 1-176 0,0-1 176 0,-2 1 0 15,-3 0 0-15,0 0 0 0,-3 1 0 16,3-1-128-16,1 0 128 0,5-1 0 0,1-2 0 0,2-1 0 16,4-9 0-16,2 12 0 0,-2-12 0 0,0 0 0 15,11 8 0-15,4-3-128 0,3-4 128 0,3-1-208 16,1-5 80-16,3-3 128 16,2 1-512-16,2-6 0 0,-2 0 16 0,-1 2 0 15,2-2-656-15,-3 0-144 0,-2-7-32 0,-2 4 0 16,0 0-720-16,-8 4-128 0,1 0-48 0,0-2 0 15,-1-4 288-15,-1 1 48 0,-1 3 16 0,-4-1 0 0,-3 0 2304 0,-1 2 464 0,-3 3 80 0,0 4 32 16,0 6 1424-16,0 0 304 0,-5 1 48 16,-2 3 16-16,1 3-1264 0,-2 4-256 0,3 4-64 0,-1 0 0 15,0 1-480-15,1 1-96 16,0-1-32-16,2-1 0 0,3 0-160 0,3-2-16 0,-3-13-16 0,3 9 0 16,0-1-288-16,1-1-128 0,2-1 0 0,2-3 128 15,1 0-576 1,3-3-112-16,0 0-16 0,1-3-9248 0,1 0-1840 0</inkml:trace>
  <inkml:trace contextRef="#ctx0" brushRef="#br0" timeOffset="-173322.93">9920 6202 28671 0,'0'0'1280'0,"0"0"256"0,-5 9-1232 0,1 2-304 15,0 2 0-15,3 1 0 0,1 2 0 0,2-2 0 16,2 2 0-16,4 1 0 0,4 0 0 0,2-2 0 15,4 2 176-15,6 3-48 16,4 1-1632-16,5-3-320 0,-2-4-64 0</inkml:trace>
  <inkml:trace contextRef="#ctx0" brushRef="#br0" timeOffset="-173084.92">10379 6467 1839 0,'0'0'0'0,"-7"3"160"0,-2 1-160 0,-1-1 0 0,-3-1 0 15,-2-1 0-15,2 3 5680 0,0 1 1104 0,-1 0 208 0,1 2 48 16,-1-1-4608-16,2 1-944 15,3-2-176-15,1 2-32 0,1-2-448 0,7-5-64 16,0 0-32-16,0 9 0 0,3 1-464 0,1 0-80 0,0-3-32 16,2 3 0-16,1-3-160 0,-1 2 192 0,1 1-192 0,1 0 192 15,0 3-192-15,-1-2 0 16,-1 0 144-16,0 0-144 0,-2-4 208 0,0 3-16 0,-1-1-16 0,-2 0 0 16,-1 0 160-16,-1 1 48 0,-2 1 0 0,-1 1 0 15,-2-3 48-15,-4 1 16 0,0 1 0 0,-3-1 0 16,-3 0-448-16,2 0 0 0,1-1 0 0,0-3-11600 15,1 1-2288-15</inkml:trace>
  <inkml:trace contextRef="#ctx0" brushRef="#br0" timeOffset="-172499.88">10851 6282 14735 0,'-4'-9'1312'0,"1"1"-1056"0,1 1-256 0,2 2 0 0,0 5 2528 0,0 0 448 0,0 0 96 0,0 0 0 0,0 0-1792 0,-3 12-384 16,-3 2-64-16,-1 10 0 0,-2 7 128 0,-5 7 16 15,-5 9 16-15,-3 4 0 0,-3 2-336 0,-1 1-64 16,-2-8-16-16,3 1 0 0,3-2-320 0,5-6-64 16,4-5 0-16,4-4-16 0,3-6-176 0,4-1-256 15,-1-9 64-15,6 2 16 16,-3-16-512-16,8 9-96 0,-8-9-32 0,19 5 0 16,3-2-384-16,-1-6-80 0,-5-4 0 0,-3 0-7280 15,-4-9-1440-15</inkml:trace>
  <inkml:trace contextRef="#ctx0" brushRef="#br0" timeOffset="-172233.88">10538 6627 22911 0,'-14'-4'1024'0,"4"1"192"0,-1-9-960 0,3 1-256 16,3 6 0-16,2 3 0 0,3 2 1504 0,0 0 256 15,0 0 48-15,0 0 16 0,13-3-1120 0,4 2-240 16,3-1-32-16,2 1-16 0,4 2-128 0,5 1-32 0,4-1 0 0,2-1 0 16,-2-1-128-16,0-2-128 15,-3-1 144-15,0 2-144 0,1-5 160 0,-2 2-160 0,-1 0 160 0,-1 2-160 16,-3 2 128-16,-3 2-128 0,-3 3 0 0,-5 1 144 15,-3 2-144-15,-4 3 0 0,-4-1 0 0,-4 6 0 16,-3 1 128-16,-2 4 80 0,-1 0 32 0,-4-2 0 16,1 0 112-16,3-2 32 0,-1-2 0 0,2-1 0 0,0-1-160 0,5-12-32 15,1 10 0-15,-1-10 0 0,0 0-192 0,7 8 0 16,-7-8 0-16,10 4 0 16,-10-4-400-16,13-3-32 0,-1-2 0 0,1-1 0 15,3-1-1616-15,-2 1-320 0,-2-7-64 0</inkml:trace>
  <inkml:trace contextRef="#ctx0" brushRef="#br0" timeOffset="-172073.82">11001 6324 30527 0,'0'0'1344'0,"0"0"288"0,0 0-1312 0,-7 10-320 16,3 0 0-16,3 4 0 0,1-4 288 0,3 4-16 15,1 1 0-15,3 0 0 0,4 4 368 0,2-1 64 16,2 1 0-16,4 1 16 0,0 2-592 0,6-4-128 0,0 2 0 0,4-2 0 31,4 2-1056-31,5-1-160 0,0-1-16 0</inkml:trace>
  <inkml:trace contextRef="#ctx0" brushRef="#br0" timeOffset="-171851.81">11630 6571 30399 0,'0'0'672'0,"-7"-2"144"0,-2 6 16 0,-3 1 16 0,-3 1-672 0,0 1-176 0,-3-1 0 0,-6 6 0 16,3 2 704-16,0 2 128 0,0 1 0 0,3-1 16 16,3-2-288-16,2 0-64 0,0 3-16 0,2-1 0 15,3 0 96-15,4-2 32 0,-1 2 0 0,4-5 0 0,2 1-128 0,4 1-32 16,2-4 0-16,3 2 0 16,5-2-192-16,2-1-64 0,2-4 0 0,-3-2 0 0,3-6-192 0,5 2-208 15,3-6 32-15,2 0 16 16,2 0-1904-16,6-1-384 0,0 3-80 0</inkml:trace>
  <inkml:trace contextRef="#ctx0" brushRef="#br0" timeOffset="-170410.13">12332 6732 13823 0,'-22'-3'1216'0,"1"3"-960"0,1 0-256 0,6 3 0 0,5 1 3392 0,2 0 640 0,7-4 128 0,0 0 32 16,0 0-3040-16,17 2-624 0,4-2-112 0,3-4-32 16,3-1 448-16,3-4 64 0,1 0 32 0,2-7 0 15,-2-2-528-15,4-3-96 0,2 0-32 0,-2 2 0 16,2-5-272-16,-2 2 128 0,1-2-128 0,2-2 0 16,-3 0 128-16,0 2-128 0,-3-3 0 0,-4 0 0 0,-2-2 128 0,-3 2-128 15,-3-2 0-15,-1 5 0 0,-4 0 0 16,-4 5 0-16,-6 2 0 0,-2 4 0 0,-3 3 0 0,0 10 0 15,0 0 0-15,-13 3 0 0,-4 4 0 16,-3 4 0-16,-2 8 176 0,-7 8-48 0,-3 9 80 0,-4 7 32 16,-1 8 0-16,-4 5 0 0,0 4 128 15,-1 4 16-15,1 4 16 0,6 1 0 0,4-1-160 0,6-4-48 16,4-6 0-16,6-4 0 0,4-6-32 0,5-5-16 16,2-8 0-16,5-3 0 0,0-6-144 0,3-5 0 15,0-3 0-15,3-4 128 0,1-3-128 0,-1-5-144 16,2-1 144-16,2-3-208 0,-1-5-112 0,2-2-32 15,0-4 0-15,0-4 0 16,-2-4-48-16,0-2-16 0,-2-1 0 0,-1-6 0 0,-2-3 128 0,-1-4 32 16,0-3 0-16,-3-3 0 15,-1-3-176-15,-1-1-16 0,-2 0-16 0,1 4 0 16,-1 2-48-16,2 7 0 0,-1 8 0 0,0 6 0 0,-2 6 736 0,-1 4 144 0,-2 2 16 0,7 4 16 16,0 0 48-16,0 0 16 0,-6 7 0 0,2 5 0 15,2 3 16-15,4 1 0 16,0 3 0-16,3-1 0 0,5 0-160 0,1-1-48 0,1-1 0 15,6-2 0-15,5-2-96 0,3-3-32 0,2-2 0 0,4-1 0 16,-1-1-144-16,0-1 0 0,0-4 0 0,-2-2 128 16,0 0-320-16,-3 0-64 15,-1-2 0-15,-1 1-10752 0,2-3-2128 0</inkml:trace>
  <inkml:trace contextRef="#ctx0" brushRef="#br0" timeOffset="-169258.7">13170 6730 14687 0,'0'0'640'0,"0"0"144"0,0 0-624 0,0-7-160 16,-1-3 0-16,-3 3 0 0,1 0 1984 0,1 2 352 15,-2 1 80-15,4 4 16 0,0 0-528 0,0 0-112 16,0 0 0-16,-7 9-16 0,-1 2-1072 0,1 2-224 16,-1 1-32-16,1 3-16 0,1 1 64 0,-1 0 16 15,-1 1 0-15,2-2 0 0,1-4-256 0,2 0-32 16,2 0-16-16,3-3 0 0,-2-10-208 0,8 13 176 15,-8-13-176-15,11 7 160 16,-11-7-880-16,0 0-176 0,13 2-48 0,-2 2 0 0,2-6 1584 0,2-1 304 16,-1-4 64-16,2 1 16 0,-2-2-1024 0,2-1 0 15,-1-3 0-15,1 0-160 0,0-1-144 0,1-1-16 16,0-3-16-16,-2 4 0 0,0-3 48 0,-2 3 16 16,-2 0 0-16,-2 2 0 0,-2 2 144 0,-7 9 128 15,0 0-192-15,0 0 192 0,0 0 0 0,0 0 0 16,0 0 0-16,0 0 0 0,0 0 0 0,-3 10 0 0,-1 2 0 15,1-1 144-15,-1 1-16 0,2 0 0 16,2 0 0-16,2-2 0 0,2 1 64 0,2-1 0 16,2-2 0-16,2 0 0 0,3-3-192 0,0-1 0 0,0-3 144 0,2-1-144 15,0-1 0-15,1-1 128 0,0-3-128 0,1-1 0 16,-2-3 0-16,1-1 0 0,1 3 0 0,0-5-192 16,-1 0-16-16,0-1-16 0,3-1 0 0,-9 5 0 0,-1-4 864 15,2 0 192-15,-1-4 16 0,-1 4 16 16,-1 0-1584-16,0 2-320 0,-2 2-64 0,0 2-16 0,-2 2 928 0,-4 5 192 15,0 0 0-15,0 0 0 0,0 0 256 0,-6 8-48 16,0 0 0-16,-1 2 0 0,1 2 16 0,-3 8 0 16,1-1 0-16,1-2 0 0,1-3 32 0,2-1 16 15,0-1 0-15,1 0 0 0,2-2-64 0,1-10-16 16,0 0 0-16,0 0 0 0,4 10-64 0,-4-10-128 16,0 0 176-16,0 0-176 0,0 0 128 0,0 0-128 15,8 2 0-15,0-2 0 0,-1-2 0 0,1-2 0 16,0-2 0-16,1 0 0 0,2-3 0 0,0 0-176 15,0-3 0-15,1 1 0 0,-1 1-16 0,1 1-16 16,0 1 0-16,-2-1 0 0,1 2 16 0,-4 1 0 16,0 5 0-16,-7 1 0 0,0 0 192 0,0 0 0 15,0 0-160-15,0 0 160 0,0 0 0 0,4 7-144 16,0 1 144-16,0 0 0 0,0-1 0 0,1-1 0 0,3 1 0 0,1-3 0 16,2 1 0-16,5-1-128 0,2-2 128 15,2 0 0-15,1-2-384 0,0 0 16 0,1 1 16 0,0-2 0 31,-2-1-224-31,-1 1-64 0,1 0 0 0,-1-2 0 0,-1-1-128 0,1 0-16 0,-1 2-16 0,-1-4 0 16,-1 3 160-16,-5-1 16 0,-2 0 16 0,-2 1 0 16,-7 3 608-16,0 0 0 0,0 0 0 0,0 0 0 15,0 0 0-15,0 0 256 0,0 0 0 0,0 0-16 16,0 0 416-16,-7 0 96 0,7 0 16 0,0 0 0 16,0 0-1616-16,0 0-320 0</inkml:trace>
  <inkml:trace contextRef="#ctx0" brushRef="#br0" timeOffset="-166380.49">14340 6702 13823 0,'0'0'1216'0,"-10"-8"-960"16,0-3-256-16,1 5 0 0,0-1 2656 0,1 6 480 16,-1-3 112-16,-2 3 16 0,1 3-1600 0,0 4-320 15,-2 2-64-15,0 1-16 0,2 1-368 0,1 1-64 16,-1 3 0-16,4-1-16 0,-1-1-416 0,2-1-80 15,1 1 0-15,2-3-16 0,2-9-80 0,2 13-16 0,-2-13 0 0,7 15 0 16,-2-6-16-16,-5-9-16 16,13 8 0-16,3-3 0 0,1-4-176 0,2 0 0 15,2-1 0-15,1-2 128 0,3-5-128 0,0 1-144 16,1-2 144-16,0 0-208 0,0-1-144 0,0 1-32 0,-1-2 0 0,-2-1 0 31,2 0-16-31,-4-2-16 0,-3-1 0 0,-1 1 0 16,0-1-192-16,-1 0-32 0,-2 2-16 0,2 2 0 15,-1-2-624-15,1-1-112 0,-4-3-16 0,-4 4-16 16,1 1 272-16,0-4 64 0,1 0 16 0,-1 0 0 0,0 2 592 16,-1-1 112-16,-1 1 32 0,-1 0 0 0,0-1 464 0,-1-2 80 15,-1 6 32-15,2-2 0 0,1 1 336 0,-2 4 64 0,0-4 0 0,2 1 16 16,-1 2 224-16,1 0 32 0,-1 1 16 0,1 1 0 0,-1-1-64 16,-1 2-16-16,1 1 0 0,-6 4 0 0,6-5-368 0,-6 5-80 15,5-2-16-15,-5 2 0 16,0 0 16-16,0 0 0 0,0 0 0 0,0 0 0 15,0 0-64-15,0 0-16 0,0 0 0 0,0 0 0 16,-4 10-320-16,-2 4 0 0,-3 2 0 0,-2 3 0 0,-2 4 480 0,-1 1 32 16,-2 2 0-16,-7 14 0 0,1-3-64 0,2 0 0 15,5-1 0-15,-1-2 0 0,0-2-16 0,5-2-16 16,3-2 0-16,2-2 0 0,1-1-192 0,4-4-32 16,1-1-16-16,4-4 0 15,-2 0-176-15,2-3 160 0,2-2-160 0,1-1 160 0,-7-10-160 16,15 7 0-16,0-2 0 0,-4-4 0 0,-1-1-144 15,2-3 144-15,4 0-192 0,1-3 192 0,1 0-400 0,1-2 16 16,1-2 16-16,1-1 0 16,0 1-96-16,0-2-32 0,-2 0 0 0,1 0 0 0,-2 2 96 0,-2 0 16 15,-2 1 0-15,-2-1 0 0,-3 3 384 0,-3 1 0 16,-1 1 0-16,-5 5 0 0,0 0 0 0,0 0 0 16,0 0 0-16,0 0 128 0,0 0 256 0,0 0 48 0,0 0 368 15,0 0-336-15,-2 7-64 16,-1 0-16-16,1 3 0 0,-1-1-160 0,2 1-32 0,-1-1-16 0,2 0 0 15,-1 1-176-15,1-1 192 16,0 0-192-16,1 0 192 0,2-1-192 0,0 0 0 0,-1-1 144 0,2 0-144 16,-4-7 0-16,5 6 0 0,2 0 0 0,-1-2 128 15,2-2-128-15,0 1 0 0,0-2 0 0,1-1-128 32,1 0-288-32,1-1-48 0,-1-2-16 0,1 1 0 15,-2-4-128-15,0 1-32 0,1-1 0 0,0-1 0 16,-1-1 64-16,0 0 16 0,1 2 0 0,-1-1 0 0,-1 1 240 0,0 1 64 15,-1 1 0-15,-7 4 0 0,0 0 256 0,0 0 0 16,0 0 0-16,0 0 0 0,7 0 256 0,-7 0 48 0,0 0 16 0,8 5 0 16,0 0-80-16,0 2-16 0,-2-2 0 0,3 0 0 15,2-1 144-15,-1 0 16 0,-1 1 16 0,-1-4 0 0,4 1-144 0,0-1-48 16,1-1 0-16,0 0 0 0,0-3-208 0,1 2 128 16,1-1-128-16,-2-2 0 0,0 0 0 0,-2-1 0 15,1-2 0-15,-2 2-160 16,0 0 288-16,-3-2 48 0,0-1 16 0,-2 0 0 0,-1-1-64 0,-1 0 0 15,-2 3 0-15,-1-5 0 0,-3 2-128 0,-1 1 0 16,-1 0 144-16,-1 1-144 0,-3 0 0 0,-2-1 144 16,1 2-144-16,-2 2 0 0,-2 1 0 15,-1 2 0-15,0 1 0 0,0 3 0 0,1 0 128 16,1 3 32-16,0 0 0 0,0 2 0 0,0 1-160 0,2 3 0 16,0 0 144-16,-2 1-144 0,5-2 0 0,5-4 0 15,3-7 0-15,-1 8 128 0,1-8-128 0,3 10 0 16,2-3-128-16,1-3 128 0,-6-4-320 0,11 3 32 15,2 0 0-15,2-3 0 16,2-3-432-16,3-2-96 0,1 3-16 0,1-5 0 16,3 1 288-16,1-2 48 0,1-1 16 0,1 2 0 0,0-3 160 0,-2 1 48 0,-1 1 0 0,-1 1 0 15,-4 1 272-15,-3 3-160 0,-4-1 160 0,-2 4-128 16,-2 4 304-16,-3 0 64 0,-6-4 16 0,3 8 0 16,-3 4 240-16,-1-2 48 0,-2 2 16 0,1 1 0 15,-1 1-112-15,2 0 0 0,1 2-16 0,1-3 0 16,0 0-432-16,2-1 0 0,1 0 128 0,0-5-128 15,0 1 0-15,1-1 0 0,-5-7 0 0,8 5-176 16,-8-5-112-16,9 3-32 0,0-3 0 0,0 0 0 16,1-4 0-16,1-1 0 0,-1-1 0 0,2-2 0 15,0 1 320-15,1-5 0 0,-2 0 0 0,3 0 144 0,-1 1-144 16,1-1 0-16,0-1 0 0,1 0-176 0,-1 2 176 16,-1 2 256-16,-3 2-64 0,1 0-16 0,-3 3 144 15,-2 2 16-15,-6 2 16 0,0 0 0 0,0 0-96 16,8 3 0-16,-1 5-16 0,-1 0 0 0,-1 1 80 15,-1 2 0-15,0-1 16 0,1 2 0 0,2 0-336 0,-1-2 144 16,2-1-144-16,0 0 0 0,1-1 144 0,2-1-144 16,0-2 0-16,1-1 144 0,-2-3-144 0,1 0-224 15,-1-1 48-15,1 0 16 16,-1-1-608-16,2 0-128 0,2-3-32 0,-3 2-9312 16,-4-1-1872-16</inkml:trace>
  <inkml:trace contextRef="#ctx0" brushRef="#br0" timeOffset="-166199.58">15836 6361 26719 0,'-5'6'2368'0,"-3"1"-1888"0,-4 4-480 0,1 2 0 16,0 0 768-16,1 1 48 15,1 2 16-15,0 4 0 0,-2-4-64 0,2 4 0 16,3-3 0-16,-1 3 0 0,2-5-768 0,1 2 0 15,1 3 0-15,1-3 0 16,-1 1-2176-16,0-2-384 0,-8 4-64 0,2-5-32 0</inkml:trace>
  <inkml:trace contextRef="#ctx0" brushRef="#br0" timeOffset="-166017.58">14380 6437 32943 0,'-9'-4'1456'0,"9"4"304"0,0 0-1408 0,0 0-352 16,10 5 0-16,3 2 0 0,6-1 384 0,3 0 0 16,5-1 0-16,6 1 0 0,3 1 544 0,5-1 112 15,3 0 32-15,7-4 0 0,4 2-944 0,6 0-128 16,5-3-160-16,2 5-16720 0</inkml:trace>
  <inkml:trace contextRef="#ctx0" brushRef="#br0" timeOffset="-165112.83">16810 6869 13823 0,'-9'-3'608'0,"9"3"128"0,0 0-592 0,0 0-144 15,0 0 0-15,0 0 0 0,0 0 3520 0,0 0 656 16,0 0 144-16,0 0 32 0,0 0-2624 0,18 0-528 0,2-1-112 0,-6-3 0 16,3-1-320-16,3-3-48 15,1 0-16-15,3-3 0 0,2 0-320 0,3-4-64 16,1 2 0-16,1 2-16 0,1-4-160 0,11-3-16 15,-6 1-128-15,-13 4 192 0,-2-4-64 0,0 0-128 0,-1-2 176 0,-1-1-176 16,-2 0 144-16,0 0-144 0,-2-5 0 0,-1 0 144 0,1-5-144 16,-2 0 0-16,-2 0 0 0,0 1 0 15,-3 2 0-15,-1 1-224 0,-4 4 80 0,-2 4 16 16,-2 2 128-16,-2 5-128 0,-3 1 128 0,-2 5-128 0,-1 2 128 0,-2 6 0 16,-3 6 0-16,-2 3-128 0,-2 6 128 0,-1 5 0 15,-1 5 0-15,-2 7 0 0,-1 4 0 0,-2 4 0 16,-1 0 160-16,1 1-160 0,-2 0 128 0,1-1-128 15,1 1 0-15,3-2 144 0,4-3-144 0,3-3 0 16,1-3 0-16,4-2 0 0,2-4 0 0,2-2 0 16,3-4 0-16,0-3 0 0,2-3 0 0,3-8 0 15,1 1 0-15,-4-8 0 0,6 4 0 0,-6-4 0 16,9-1 0-16,2-3 0 0,-1-3 0 0,3 0 0 16,0-6 0-16,2 0 0 0,0-3 0 0,1-1 0 15,-2-1 0-15,3-2 0 0,-1 2-144 0,-2 1 144 16,-1 3 0-16,0 1 0 0,-2 1 0 0,-2 5-128 15,-3 2 128-15,1 0 0 0,-7 5 0 0,0 0 0 16,5 6 0-16,-1 4 0 0,-1 0 144 0,-1 3 48 16,0 4 0-16,0 1 0 0,1 1-64 0,-1-1 0 15,2 0 0-15,0-1 0 0,2 0-128 0,0-1 0 16,1-1 0-16,0-2 0 0,2-2 0 0,1-2-224 0,-1-3 32 0,1 0 0 31,2-3-1024-31,1 3-192 0,0 0-32 0,1-2-13872 0</inkml:trace>
  <inkml:trace contextRef="#ctx0" brushRef="#br0" timeOffset="-164871.65">18033 6569 23951 0,'0'0'2128'0,"0"0"-1696"0,-7 1-432 0,1 0 0 15,-2 1 1872-15,0 2 304 0,-1-2 48 0,-4 5 16 16,-2 2-944-16,-2 4-176 0,0 5-32 0,-2-1-16 15,0 4-384-15,-1 1-80 0,3 3-16 0,-1 0 0 0,0-2-128 0,3 3-16 16,4-2-16-16,2 0 0 0,2 1-128 0,4-1-32 16,5-4 0-16,2 0 0 0,1-2-272 0,3-2 0 15,2-3-208-15,5-1 80 16,0-6-688-16,5-2-128 0,1-5-16 0,2 0-16 16,3 1-1376-16,3-4-272 0,-2-3-48 0,2-1-6560 15,0-1-1328-15</inkml:trace>
  <inkml:trace contextRef="#ctx0" brushRef="#br0" timeOffset="-164561.65">18279 6819 29823 0,'-5'-4'656'0,"-1"2"144"0,0 0 32 0,1 2 0 0,5 0-672 0,-8 4-160 16,2 3 0-16,-2-1 0 0,0 1 768 0,-2 4 112 0,-2 4 16 0,0 0 16 15,1 4-144-15,-2-5-48 0,1 0 0 0,1 1 0 16,2-1-272-16,3-1-48 0,-2-1-16 0,4-3 0 16,1 0-192-16,3-9-64 0,0 9 0 0,0-9 0 15,0 0-128-15,0 0 0 0,0 0 0 0,12-2-176 16,1-4-112-16,0 0-32 0,2-2 0 0,-1 0 0 15,4-4 16-15,-1 1 0 0,0-2 0 0,0-2 0 16,0 1 112-16,0 0 32 0,0 1 0 0,-1 3 0 0,-2 3 160 16,-4 0-208-16,-2 2 80 0,-8 5 128 15,0 0 176-15,0 0 144 0,0 0 48 0,5 6 0 16,-2 4-32-16,0 1 0 0,-2 4 0 0,0-4 0 0,0 2-96 16,2 0-32-16,0-1 0 0,1 0 0 0,0 0-208 0,1-5 176 15,0 1-176-15,0-1 160 0,0-2-352 0,1-1-80 16,-6-4-16-16,0 0 0 15,7 1-800-15,1 1-144 0,0 1-48 0,-1-3-8800 16,-1-3-1760-16</inkml:trace>
  <inkml:trace contextRef="#ctx0" brushRef="#br0" timeOffset="-164372.62">18904 6627 1839 0,'-9'-11'160'0,"7"8"-160"16,2 3 0-16,0 0 0 0,0 0 6688 0,0 0 1312 15,0 0 256-15,6 10 48 0,-1 4-5872 0,-1-1-1184 16,-3 2-224-16,2 2-64 0,-2 0 464 0,0 3 96 16,-2 1 16-16,0 1 0 0,-2 1-784 0,-2-3-160 0,-2-1-16 0,0 3-16 15,-3 2-256-15,-1 1-48 0,-5-4-16 0,-2 1 0 16,-3-3-240-16,-4 2-160 0,-1-1 32 0,-1 0 0 31,-2 1-3024-31,0-2-608 0</inkml:trace>
  <inkml:trace contextRef="#ctx0" brushRef="#br0" timeOffset="-163477.28">19508 7081 31391 0,'0'0'688'0,"0"0"144"0,2-12 16 0,3 3 48 16,3-1-720-16,3-1-176 0,2-2 0 0,-4 4 0 0,0-4 256 0,3 1 0 16,-1 1 16-16,5-5 0 0,0 2 0 0,-1 1 0 15,1-4 0-15,0 2 0 0,-3 1-272 0,0 2 0 16,-2 1-208-16,-1 1 80 15,-4 3 256-15,-1 1 48 0,-5 6 16 0,0 0 0 0,0 0 48 0,0 0 16 16,-2 10 0-16,-2 3 0 0,-3 0 80 0,1 4 32 16,-1 0 0-16,1 1 0 0,0 1-128 0,4 0-32 15,1-2 0-15,1-2 0 0,1-4-208 0,1-2 0 16,2-3 0-16,3-1 0 0,1-1 0 0,2-2 0 16,2-4 0-16,3-2 0 0,4-3-192 0,0-4 0 15,2-1 16-15,3 1 0 0,0-2-16 0,2-6 0 16,2 1 0-16,-2-1 0 0,0-2 192 0,1 0 0 15,2 3-144-15,0-3 144 0,-3 3-176 0,-1 3 48 16,-2 3 0-16,-2 5 0 0,-3 1 352 0,-1 5 80 16,-4 1 16-16,-1 5 0 0,-3 2 256 0,-1 5 48 15,-2-2 16-15,0 3 0 0,-3 1-208 0,0 2-48 0,-3 0 0 0,-1 1 0 16,-2-3-64-16,1 2 0 0,-2-2-16 16,-2 0 0-16,0-2-64 0,-2 0-16 0,0-2 0 0,-1-1 0 15,0 0 16-15,0-1 0 16,0-3 0-16,1 1 0 0,0-6-240 0,2 0-128 0,-2-3 128 0,3-1-208 15,-2-1 208-15,3 0-192 0,2-2 192 0,2 1-192 16,1-2 192-16,1 0-192 0,1 2 192 0,-3 6-192 16,7-3-16-16,-7 3 0 0,9 1 0 0,2 3 0 15,1 3-144-15,0-2-32 16,1 1 0-16,1 2 0 0,1-1 384 0,0-1-176 16,1-1 176-16,0 1-128 15,-1-5-576-15,0-1-96 0,-1-1-32 0,0 1 0 0,3 0-2160 0,-5-4-432 0,0-12-96 16,-12 16 0-16</inkml:trace>
  <inkml:trace contextRef="#ctx0" brushRef="#br0" timeOffset="-163321.28">19506 6517 37551 0,'-13'-20'832'0,"9"11"160"0,0 5 32 0,4 4 32 0,0 0-848 0,12 6-208 16,1 4 0-16,4 0 0 0,3-3 0 0,-6-1 128 15,4 1-128-15,3 3 0 16,4 3-880-16,4 3-272 0,2 6-48 0</inkml:trace>
  <inkml:trace contextRef="#ctx0" brushRef="#br0" timeOffset="-161126">21492 6939 7359 0,'0'-7'320'0,"2"-3"80"0,-4-13-400 0,2 12 0 0,-7-3 0 0,2 2 0 16,2-1 3456-16,1 3 624 15,-2 0 112-15,-3 3 32 0,1-4-1936 0,-2 5-384 16,-1-1-80-16,0 2-16 0,-4 1-1104 0,5 4-208 15,-2 1-48-15,-4 2-16 0,-1 2-112 0,-2 2 0 16,-1 3-16-16,-2 1 0 0,2 3 16 0,-6 4 16 0,1 0 0 0,3 1 0 16,2-2-80-16,4-2 0 15,2 2-16-15,3-5 0 0,1 0-112 0,3 1-128 0,1-5 176 0,1 1-176 16,3-9 0-16,2 7 0 16,-2-7 0-16,0 0 0 0,13 8 0 0,-3-4-176 0,1-4 0 15,2-4 0-15,4-1-144 0,2-1-48 0,3-2 0 0,2-1 0 16,0-2-96-1,1-1-32-15,-3 2 0 0,-1 0 0 0,-2 0-16 0,-3 3-16 16,-2 0 0-16,-4 2 0 0,-2 2 336 0,-8 3 64 0,0 0 128 0,0 0-208 16,0 0 464-16,0 0 80 0,0 0 32 0,1 8 0 15,0 0-112-15,1 0-32 0,-2-8 0 0,6 8 0 0,2-1-224 0,2 0 0 16,2-1 128-16,13 6-9088 16,4-4-1824-16</inkml:trace>
  <inkml:trace contextRef="#ctx0" brushRef="#br0" timeOffset="-159924.47">22317 7120 14735 0,'0'0'1312'0,"0"0"-1056"0,0 0-256 0,0 0 0 16,0 0 3696-16,0 0 672 0,7-6 144 0,2-1 32 0,2-3-3712 16,5-2-832-16,2-1 0 0,3-3 0 0,1-1 0 0,4-1 240 15,0 1-64-15,3-4-16 0,0 2-160 0,-2-3 160 16,-1-3-160-16,0-1 160 0,-1-3-160 0,-3 0 0 15,-2 1 0-15,-2-2 128 0,0-3 0 0,-2-2-128 16,-3-2 192-16,-1 5-64 0,-2 1-128 0,1 4 192 16,-2 4-192-16,-7 6 192 0,-2 3-192 15,-1 6 0-15,1 8 0 0,0 0 128 0,-10 6-128 0,-2 7 160 16,-2 6-160-16,-3 4 160 0,-2 5-160 0,-1 3 0 16,-4 4 144-16,1 4-144 0,-2-2 384 0,1 3 16 15,3 3 0-15,5-1 0 0,0-3-144 0,5-3-16 16,4 0-16-16,5-4 0 0,5-6-64 0,2-1-16 15,2-5 0-15,3-2 0 0,2-1-144 0,3-3 0 16,1-3 144-16,2-5-144 0,2-1 0 0,-1-1 0 16,0-6-160-16,0-4 160 0,3-3-208 0,1-1 64 15,1-5 16-15,-7 4 0 0,0-2 0 0,3-3 0 16,1-2 0-16,1-2 0 0,-1 2 128 0,-2 1 0 0,-2 1-144 0,-4 5 144 16,-2-2-128-16,-3 2 128 0,-3 5-160 0,-5 6 160 15,0 0 0-15,0 0 320 0,-7 4-64 0,-1 5 0 16,-1 2 32-16,-1 5 0 0,-1 1 0 0,2 1 0 15,1 1-112-15,3-1-32 0,3-1 0 0,3 0 0 16,3-4-144-16,4 0 192 0,2 0-192 0,2-1 192 16,1-3-192-16,1-1 0 0,2-3 0 0,1-1 0 15,1 0 0-15,2-3 0 0,-1-1 0 0,-1-3 0 0,-1-2 0 0,0-1 0 16,-4-2 0-16,-1-1 0 0,-3 1 0 0,-2-4 0 16,-3 0 0-16,-3-1 0 0,-4 0 0 0,-1 0 0 15,-2-1 0-15,-5 1 0 0,-2 0 0 16,-4 1-272-16,1 4 64 15,-1-1 16-15,0 3-96 0,-4-2-16 0,3 3 0 0,8 3 0 0,3 2-32 0,-1 0-16 16,8 0 0-16,0 0 0 16,0 0-384-16,0 0-80 0,6 8-16 0,3-1 0 15,3-2 16-15,4-1 0 0,3 0 0 0,6-1 0 16,2 3-240-16,3-1-48 0,-2-4-16 0,-2-2 0 16,-5-4 16-16,0-2 0 0,1 1 0 0,-4 2 0 0,-1 1 1104 0,0 1 384 15,-1 2 0-15,-3 2 0 0,-3 5 1056 0,-2-1 208 16,-4 1 32-16,-2 1 16 0,-2 2-528 0,-1 2-96 15,-1-1-32-15,0 1 0 0,0 1-80 0,0 0-32 0,0-5 0 16,2 1 0-16,1-1-416 0,0 0-96 16,2-2-16-16,1 1 0 0,4-1-96 0,-2 2-32 0,-1-1 0 0,-5-7 0 15,0 0-272-15,9 1 0 0,2-1 0 0,1-1 0 16,-1-3 144-16,1 1-144 0,0-1 0 0,1-1 144 16,-3 0-144-16,2 0 0 0,-2 1 0 0,0-1-176 15,-1-1-32-15,-1 1-16 0,-2 0 0 0,1 2 0 16,-7 3 32-16,7-1 0 0,-7 1 0 0,8-1 0 15,-8 1-48-15,8 2 0 0,-8-2 0 16,9 3 0-16,0-2 240 0,2 0 0 0,-1 1 0 0,2-1 160 16,1 2-32-16,1-3 0 0,2 0 0 15,1-4 0-15,1-1-128 0,-1-1 0 0,0 0 0 0,-1-2 0 16,-3 0 0-16,-2-1 128 0,-1-1-128 0,-3 1 128 16,-1 1-128-16,-2-3 0 0,-3 2 0 0,0 0 0 0,-2-1-176 15,0-1-64-15,-2 1-16 0,-1 1 0 16,0 2-176-16,0 3-32 0,4 4-16 0,0 0 0 15,0 0-272-15,0 0-48 0,-5 7-16 0,2 1 0 16,3 1-384-16,-1 1-80 0,1 0 0 0,3 5-6864 16,-2-1-1376-16</inkml:trace>
  <inkml:trace contextRef="#ctx0" brushRef="#br0" timeOffset="-159509.8">23803 7167 14975 0,'3'-14'656'0,"-3"14"144"0,6 1-640 0,2 0-160 16,0 2 0-16,1-2 0 0,0 1 2144 0,3 0 400 0,1-2 80 0,1 0 0 15,1 0-1024-15,0-5-192 16,5 1-64-16,1 0 0 0,1 0-624 0,1-1-128 15,1-3-16-15,-2 2-16 0,2-2-192 0,-4 0-48 16,0-2 0-16,-3-1 0 0,-3 1-192 0,-2-1-128 16,-3 2 128-16,-2-4-128 0,-3 3 256 0,-3-1 0 15,-1 2-16-15,-3 0 0 0,-5 3-240 0,-3 2-240 16,-1-2 48-16,-2 5 16 0,-2 2 48 0,-1 3 0 16,0 2 0-16,0 3 0 0,0 4 256 0,2 0 48 0,0 4 16 0,3-2 0 15,2 0 0-15,2 0 0 0,2 0 0 0,3-1 0 16,3 0-48-16,4 2 0 0,2 0 0 0,5-3 0 15,2-3-144-15,3-1 0 0,2-1 0 0,1-1 128 0,4-4-128 16,0 1 0-16,3-1 0 0,-1-3 0 0,-3-1 0 16,2-2 0-16,-2-1 0 0,0-2 0 0,-3-2 0 0,1-1 0 15,-3 0 0-15,1-1 0 0,-1 1 0 0,0 0 0 16,-3 0 0-16,2 1 0 0,0 2 0 0,-3 1 0 16,-3-1 0-16,-1 4 0 0,0 2-128 0,-2 0 128 15,-7 0 0-15,8 1 0 16,-2 4 0-16,2-1 0 0,-3 4 0 0,-1 1 0 0,-1 2 0 15,-1 0 240-15,1 0-64 0,0-1-16 0,1-1 48 0,1 0 16 16,0-1 0-16,3 0 0 0,2-1 96 0,3-1 32 16,3 1 0-16,5-5 0 0,4 1-32 0,3-3-16 15,4-3 0-15,0 1 0 16,3-2-1488-16,1 1-288 0,-1 3-64 0,0-5-13840 0</inkml:trace>
  <inkml:trace contextRef="#ctx0" brushRef="#br0" timeOffset="-157590.02">25413 6755 29951 0,'0'0'656'0,"0"0"144"0,0 0 32 0,0 0 0 0,0 0-672 0,0 0-160 16,2 9 0-16,-1 6 0 0,0-1 320 0,-1 6 48 16,-1 3 0-16,-2 6 0 0,1 1 96 0,-2 1 32 15,-1 3 0-15,-1 1 0 0,0-1-272 0,1-1-48 16,-1-1-16-16,1-5 0 0,-1-3-160 0,1-4 192 15,1-4-192-15,0-1 192 0,1-5 16 0,0-2 16 16,2-1 0-16,1-7 0 0,0 0 192 0,0 0 32 16,0 0 16-16,0 0 0 0,0 0-80 0,0 0-32 15,13-8 0-15,-5 1 0 0,0-2-224 0,2 0-128 16,1-3 160-16,0 2-160 0,4-1 0 0,-1 1 0 16,0 1 0-16,2 1 0 0,0 1 0 0,-2 2 0 0,-2 3 0 15,-2 2-160-15,2 1 160 0,0 4 0 0,-2 3-144 0,-1 0 144 16,-1 0-176-16,-1-1 48 0,-2 1 0 0,-1 3 0 15,-2-3 128-15,-2 1 0 0,-4 0 0 0,-1 1 0 16,-3-3 0-16,1 1 0 0,-3-1 0 0,-5 3 0 16,-3-4-160-16,3-1 160 0,3-1-192 0,2-1 192 15,1-2-400-15,9-1 16 0,0 0 16 0,0 0 0 16,0 0-144-16,0 0-48 0,0-8 0 0,4 2 0 16,4-2-176-16,2 0-32 0,2-2-16 0,3 2 0 15,5 1-576 1,2 1-112-16,3-1-32 0,4 1 0 0,-1-5-336 0,4 2-64 0,0-1-16 0,1-1 0 15,-2 2 112-15,-1 0 16 0,-4 1 0 0,-5-1 0 16,-7-1 2320-16,-2-1 480 0,-3 6 80 0,-9 5 32 16,0 0 1088-16,4 9 224 0,-4 0 32 0,-2 4 16 0,-4 3-928 0,-2 1-176 15,-2 1-32-15,1-2-16 0,1-1-448 0,2 0-96 16,-1-2-16-16,3 0 0 0,3-1-192 0,3 3-64 16,5-3 0-16,0-5 0 0,0-2-256 0,2-1-64 15,3-2-16-15,0-2 0 0,0 0-176 0,-2 0 192 16,2-5-192-16,0 0 192 0,-2-2-32 0,0 1 0 15,0-2 0-15,-3 0 0 0,0 0-160 0,-3-1 160 0,-2-1-160 0,0-2 160 16,-4-1-160-16,1 0 128 0,-2-1-128 0,0 1 128 16,-4 0-272-16,1 1-64 15,-1 0-16-15,-1 0 0 0,0 3 0 0,2 3 0 0,-1-1 0 0,2 1 0 16,1 2-80-16,4 4-16 0,0 0 0 0,0 0 0 16,0 0 64-16,0 0 16 0,0 0 0 0,9-3 0 15,0 1 32-15,3 0 0 0,1 1 0 0,2 0 0 16,0-2-32-16,2 2 0 15,0-2 0-15,0 2 0 0,-1 1 112 0,-1 1 128 0,1-1-208 0,-2 3 80 16,-2 1 128-16,0 0 0 0,-3-1 0 0,-1 3-128 16,-3 2 128-16,-1 1 0 0,-3 0 128 15,-1 1-128-15,-1-1 272 0,-2 2-16 0,-1 0 0 0,0 3 0 16,1-1 0-16,0 0 0 0,-1-2 0 0,1 1 0 16,2-3-96-16,1 0-32 0,0 2 0 0,1-5 0 15,-1-6-128-15,4 8-272 0,2-3 64 0,0-1 16 0,-6-4 192 16,10 3 0-16,1-3 0 0,2-1 160 0,0-1-160 0,1-2-176 15,2-2 48 1,1-1 0-16,1-2-112 0,0 0-16 0,1 0 0 0,-2 0 0 0,0-2-64 0,-2 2-32 16,-2 0 0-16,-1 1 0 0,-2 3 96 0,0 1 32 15,-4 3 0-15,-6 1 0 0,0 0 224 0,0 0 256 16,0 0-48-16,7 5-16 0,-2 2 160 0,-1 0 32 16,-2 2 0-16,2-1 0 0,0 0-208 0,1 1-48 15,2-4 0-15,-1 3 0 0,2-2-128 0,1-1 192 16,0 1-192-16,1-3 192 0,0-2-192 0,2 2 0 15,-1-6 0-15,3 2 128 0,-1-2-128 0,1 1 128 16,0-1-128-16,-1-1 128 0,0-1-128 0,2 0-272 16,-1-2 64-16,0-1 16 0,1 1-16 0,-1-1 0 15,0-3 0-15,-1 1 0 0,0 1-112 0,-1-2 0 16,-1 2-16-16,-2 3 0 0,-1-1 192 0,-3 3 144 16,-5 4-192-16,0 0 192 0,0 0 144 0,0 0 144 15,0 0 32-15,0 0 0 0,0 0 0 0,1 8 0 0,-2 2 0 0,-1 2 0 16,1-3 0-16,0 3 0 0,0-2 0 0,-1 2 0 15,2-3-16-15,0 0 0 0,0 1 0 0,2-1 0 0,-2-9-128 0,3 6-32 16,-3-6 0-16,4 7 0 0,-4-7 96 0,0 0 16 16,0 0 0-16,8 2 0 0,-8-2-128 15,0 0 0-15,8 2-128 0,0-2 192 16,0-2-192-16,-1 0 0 0,1-2 0 0,1-1 0 16,2-3 0-16,1-1 0 0,-1 0 0 0,2-2 0 0,2 1 0 0,-1-1-320 15,-1 2 64-15,0 1 0 0,0-1 48 0,0 3 16 16,-1 0 0-16,-2 3 0 0,-1 1 48 0,-1 2 16 15,-1 2 0-15,-7-2 0 16,6 3 128-16,1 3 0 0,-2 0 0 0,0 2-128 0,3 1 128 0,-1 0 0 16,-1 2 0-16,2-5 0 0,1 2 0 0,2-1 0 15,-1-1 0-15,3 1 0 0,3-1 0 0,1 1 0 16,1-1 0-16,3-1 0 0,1-1 0 0,1-1 0 16,2 0 0-16,2-1-128 0,2-1 128 0,1 1 0 15,0-2 0-15,0 0 0 0,-3-2 0 0,1 0 0 16,-2-2 0-16,-3 0 0 0,-2-1 0 0,-2 0 0 15,-4-1 128-15,-2 1-128 0,-2-1 0 0,-1-1 144 16,-3 1-144-16,-4-1 0 0,-1-1 0 0,-2 2 0 16,-3 0 0-16,-1 1 0 0,-2 0-128 0,-2 1-48 15,-1 2 0-15,-3 0 0 0,-1 2 176 0,0 3 0 0,-1 1 160 0,-1 2-160 16,1 2 336-16,1 1-16 0,-1 2-16 0,2 0 0 16,3 1-112-16,2 0-32 15,3-2 0-15,4 2 0 0,3 0-160 0,5-2 0 0,1-1 144 0,4-1-144 16,3-4 0-16,1 1 0 0,-1-3 0 15,3 0 128-15,-2 1-128 0,1-6 0 16,1 1 0-16,1-2 0 0,0-3 0 0,-1-1 0 16,2-1 0-16,-1-1 0 0,-2-2 0 0,0 0 0 0,-1 1 0 0,0-4 0 15,0 0 0-15,-1-2-160 0,-2-2 160 16,0 0-160-16,2-2 32 0,-2-1 0 0,1-4 0 0,-2-2 0 16,1-2 128-16,0 2 0 0,-1-5-144 0,0 3 144 15,0 1 0-15,-1 5 0 0,-3-1-144 0,-1 7 144 16,-1 1 0-16,-2 5 0 0,-3 4 0 0,0 2 0 0,-2-1 0 0,0 7 0 15,0 0 0-15,0 0 0 0,-8 7 0 0,-1 3 128 16,-2 4-128-16,-3 6 0 0,-2 2 384 0,-1 4-32 16,2 2 0-16,-1 0 0 0,0 4 48 0,2-1 16 15,1 0 0-15,1-1 0 0,3 0 0 0,4 0 0 16,1-1 0-16,3-3 0 0,3-1 48 0,4-2 16 16,0 1 0-16,5-4 0 0,2-1-352 15,4-2-128-15,-2-3 0 0,2-2 0 0,1-3-192 0,-1-1-128 16,-1-3-16-16,0-3-16 15,-3 0-1568-15,1-1-304 0,0 0-64 0</inkml:trace>
  <inkml:trace contextRef="#ctx0" brushRef="#br0" timeOffset="-155703.89">28674 7224 28335 0,'0'-5'1248'0,"-1"0"272"0,-1 1-1216 0,2 4-304 16,0 0 0-16,0 0 0 15,0 0 832-15,0 0 96 0,0 0 32 0,0 0 0 0,-1 9-576 16,-2 2-96-16,2 2-32 0,1-3 0 0,1-1 160 0,2 2 32 16,0-2 0-16,2-1 0 0,1 1-320 15,2-1-128-15,1-2 128 0,2-1-128 0,1-3 192 0,-2 0-64 16,2-2 0-16,1-2 0 0,0-1 96 0,1-3 16 15,2-1 0-15,-2-1 0 0,0-1-80 0,-1 1-16 16,-2-3 0-16,-3-1 0 0,-3 0-144 0,-2-1 0 16,-3-1 0-16,-3-2-176 0,-2-1 48 0,-3 3 0 15,-3-3 0-15,-2 1 0 0,0 3-112 0,0 1-16 0,2 3 0 0,-4 0 0 16,0 5 256-16,0 4-144 16,4 0 144-16,-1 2-128 0,1 0 128 0,4 2 176 15,0 1-48-15,3 0 0 0,4-5-128 0,0 10-176 0,3-1 48 0,5-1 0 16,3-1-64-16,4 0 0 0,0-1 0 15,6-2 0-15,4 0-48 0,2-1-16 16,2-2 0-16,2 2 0 0,2-2 256 0,-1 0 0 0,0 1 0 0,-2-2 0 16,-2 0-128-16,-4 0 128 0,-5 0 0 0,0 2-144 15,-6 0 144-15,-4 1 0 0,-1 3 0 0,-4 1 0 16,-3 3 224-16,-2 0 80 0,-3 2 16 0,-3 0 0 16,-1 1 48-16,-1 1 16 0,0 0 0 15,1-1 0-15,2-1-208 0,1 0-48 0,1 1 0 16,1-1 0-16,2-3-128 0,1-3 0 0,0-6 0 15,4 9-176-15,-4-9 176 0,7 4 0 0,1-1 0 0,3-2 0 16,0-1-192-16,2-1 0 0,0-6 0 0,2 1 0 16,0-2-192-16,2-1-64 0,0-2 0 0,2 2 0 0,-2-1 448 0,0-1 0 15,-3 2 0-15,-1 3 0 0,-1 2 0 0,-2 1-208 16,-2 3 16-16,0 0 16 0,-8 0 400 0,6 4 80 16,-1 3 16-16,1 2 0 0,-2 0-320 0,2 3-256 15,2-1 64-15,1 1 0 0,1-1-112 0,5 0-16 16,2 1 0-16,2 0-9312 15,3 1-1872-15</inkml:trace>
  <inkml:trace contextRef="#ctx0" brushRef="#br0" timeOffset="-154900.28">29769 7494 21183 0,'0'0'1888'0,"0"0"-1504"16,0 0-384-16,3-4 0 0,-3 4 2400 0,5-2 416 0,1-5 64 0,2 2 32 15,3-3-1696-15,0 0-320 16,1-1-80-16,2-2-16 0,2-1-224 0,2-1-32 15,1-3-16-15,0 2 0 0,1 1-304 0,-1-3-64 16,2 1-16-16,1-4 0 0,2 1-144 0,-1 0 128 16,1-2-128-16,-1-2 128 0,1-1-128 0,-1-4 160 0,1-1-160 0,-1-3 160 15,-2-1-160-15,0-3 0 0,-2 2 0 0,0 3 0 16,-2 0 0-16,-3 7 0 0,-2 5 0 0,-5 5 0 16,-3 2 0-16,-1 7 0 0,-3 4 0 0,-3 8 0 15,-4 4-192-15,-4 9 192 0,-1 6-160 0,-3 4 160 16,-4 7 0-16,0 3 256 0,-2-1-16 0,3-1-16 15,1-1-64-15,3-1-16 0,2-2 0 0,4-1 0 16,4-2-144-16,3-3 0 0,1-4 144 0,4-3-144 0,1-7 0 16,3-3-128-16,1-3 0 0,1-3 0 15,3-4-64-15,3-3 0 0,0-4 0 0,1-3 0 16,1-7-128-16,1 1-48 0,2-3 0 16,0-1 0-16,0-4 80 0,0-2 16 0,-2 0 0 0,1-1 0 0,1-5 272 15,1-2-192-15,1 0 192 0,2-5-160 0,-1-2 160 16,0 1 0-16,1 7-144 0,-4 1 144 15,-4 7 0-15,-4 6 0 0,-4 4 0 0,-2 2 0 0,-5 6 320 0,-2 5 16 16,0 0 16-16,-2 9 0 0,-5 8 48 0,-2 3 16 16,-1 6 0-16,-3 1 0 0,-4 2-96 0,0 1 0 15,-2 4-16-15,2-4 0 0,0 1 16 0,3 0 0 16,1 1 0-16,3-1 0 0,1-2-144 0,2-2-32 16,0-2 0-16,4-2 0 0,-1-2-144 0,2-3-224 15,1-3 48-15,1-4 16 16,1 0-272-16,-1-11-48 0,0 0-16 0,8 2 0 15,1-2 48-15,2-2 16 0,2-2 0 0,1-4 0 0,2-2 192 0,1-3 48 16,1-2 0-16,3 0 0 0,1-4 192 0,-1 1 0 0,0 0-160 16,-2 2 160-16,1 2 0 0,-3 5 0 0,-3 0 0 0,-2 2 0 15,-2 2 144-15,-2 4 112 0,0 3 0 0,0 2 16 16,0 1 96-16,-1 3 16 16,1 1 0-16,1 2 0 0,2-2-240 0,0 0-144 0,3-1 192 15,1 0-192-15,1-2 0 0,2 1 0 0,0-2 0 0,2-1 0 16,1-3 0-16,-2 0 0 0,2-2 0 0,0 0 0 15,-1-2 0-15,-2-1 0 0,-3-1-144 0,1 0 144 0,-3-4 0 16,0 0 0-16,-1-2 0 0,-2-1 0 0,-2-1-160 0,0 0 160 16,-5-4-192-16,-3 0 192 0,-3-1-368 0,-2 1 48 15,-4 2 0-15,-4 0 0 0,-4 3-32 0,-3 2 0 16,-3 2 0-16,-2 2 0 0,0 2 496 0,0 4 112 16,1 4 0-16,1 4 16 0,3 5 304 0,3 0 48 15,0 2 16-15,4 0 0 0,2 0-464 0,3 2-176 16,4 3 128-16,4-3-128 0,3 2 0 0,5-3 0 15,4 0 0-15,3-2 0 0,2-2 0 0,3-1 0 16,-1 0-160-16,2-3 160 0,1-2-336 0,1-1 16 16,-3-1 16-16,0-2 0 15,-3-1-272-15,-3-1-64 0,-2-1-16 0,-2-1 0 16,-1 1-560-16,-9 1-128 0,0 0 0 0</inkml:trace>
  <inkml:trace contextRef="#ctx0" brushRef="#br0" timeOffset="-154722.28">29862 7058 28559 0,'0'0'2544'0,"0"0"-2032"0,0 0-512 0,0 0 0 15,10 2 1536-15,6 1 224 16,3-1 32-16,9 2 16 0,6 2-848 0,5 0-192 0,4 1-16 16,5-2-16-16,1-1-192 0,5 0-32 0,1 1-16 0,2 0 0 31,3 2-1248-31,0 3-240 0,0 7-48 0,-4 1-15472 0</inkml:trace>
  <inkml:trace contextRef="#ctx0" brushRef="#br0" timeOffset="-152603.75">3485 8197 17503 0,'-12'-18'1552'0,"2"1"-1232"15,1 3-320-15,3 4 0 0,2 3 2480 0,-1-3 432 0,1 3 96 0,0-3 0 16,0 1-1840-16,2 0-368 0,-1-1-80 0,2-2-16 16,-2 2 192-16,3-1 48 0,2-1 0 0,-4 3 0 15,1 2-464-15,1-1-96 0,0 0 0 0,-1 4-16 16,-2-3-240-16,1 4-128 0,2 3 128 0,0 0-128 15,-10-2 176-15,1 2-48 0,0 3 0 16,-1 3 0-16,-3 5-128 0,-2 2 160 0,0 2-160 0,3-1 160 16,2 2-160-16,-4 4 0 15,0 1 0-15,0 1 0 0,-1-1 144 0,2-2-144 0,0 1 160 0,2-3-160 16,0 0 144-16,2-1-144 0,1-6 128 0,-1 4-128 16,7-2 128-16,2-12-128 15,0 0 0-15,0 0 128 0,0 0-128 0,1 10-144 0,-1-10 144 0,0 0-208 16,0 0 48-16,12 6 16 0,1-4 0 0,-2-2 0 15,1-5-160-15,1-1-16 0,1-4-16 0,0 0 0 16,-3-2-96-16,2-2-16 0,0 1 0 0,0 0 0 0,-2 1 48 0,1 3 0 16,-1 0 0-16,-3 2 0 0,-8 7 208 0,0 0 32 15,0 0 16-15,0 0 0 0,0 0 144 0,0 0 0 16,0 0 0-16,0 0 0 0,9 13 128 0,-4 0 48 16,-5 0 16-16,4 1 0 0,4-4-192 0,-3-1 0 15,1-2 144-15,0 0-144 0,3-1 0 0,3-1 0 16,2 0 0-16,3-4 0 0,1 1 0 0,2-4-240 15,1 1 64-15,2 1 16 0,3-4-144 0,1 2-16 16,0-5-16-16,-1 2 0 0,0-4 144 0,-1 0 16 16,0-4 16-16,8-7 0 0,-5 3 160 0,-3-3 0 15,-5 4 0-15,-1-1-128 0,-5 4 128 0,-3 1 0 0,-5 5 0 16,-6 7 0-16,0 0 192 0,0 0-16 0,0 0-16 0,-5 8 0 16,-3 4 272-16,-2 2 48 15,-3 4 16-15,1 2 0 0,1 0 32 0,1 0 16 16,0 0 0-16,3-2 0 0,3-1-272 0,3-4-48 15,3-4-16-15,-2-9 0 0,8 8-208 0,4-3 0 0,2-2 0 0,2-3 0 16,0-3-128-16,4-2 128 0,7-4-192 0,0-1 192 16,0-7-464-16,5-2 16 0,1-1 0 0,3-1 0 15,1-1-160-15,3-2-32 0,-1-3 0 0,-2-1 0 16,0 0-80-16,-3-2-32 0,-4 0 0 0,-1-2 0 16,-2-2 224-16,-1-1 32 0,-1-1 16 0,-8 12 0 0,1-1 480 0,0 1 0 15,-1-1 0-15,-2 5 0 0,-4 5 1008 0,-3 3 80 16,-3 4 32-16,-5 8 0 0,0 0-192 0,0 0-32 15,-5 11-16-15,-5 9 0 0,-3 5-400 0,-3 7-80 16,-2 3-16-16,-2 4 0 0,-2 3 112 16,4 1 16-16,2 0 0 0,3 0 0 0,1 0-224 0,5-4-32 15,4-5-16-15,2-4 0 0,1-3-464 0,2-7-96 16,3-2 0-16,1-4-16 16,-2-5-336-16,-4-9-64 0,0 0-16 0,9 6 0 15,0-3-336-15,-9-3-80 0,0 0-16 0,0 0-12736 16</inkml:trace>
  <inkml:trace contextRef="#ctx0" brushRef="#br0" timeOffset="-151703.86">3974 8038 4607 0,'-9'-3'400'0,"1"1"-400"0,3-3 0 0,5 5 0 15,0 0 4832-15,0 0 880 16,0 0 176-16,0 0 48 0,0 0-4416 0,10 3-880 16,4 1-192-16,3-1-16 0,7 0 64 0,4-1 16 15,4 1 0-15,19-2 0 0,-2 0-256 0,-1-1-64 0,-3 0 0 0,-2 0 0 16,-3-1-192-16,-13 1 144 0,0-1-144 0,3 0 128 15,0-2-128-15,1 0 0 0,-1 2 0 0,-5 2 0 16,-3 2 0-16,-4 2 0 16,-4 3 0-16,-2 1 0 0,-5 4 0 0,-3 1 0 0,-3 2 0 0,-2 1 0 15,-3 0 272-15,-2 0-16 0,0 1-16 16,-1-1 0-16,2-1 32 0,-3 5 16 0,2-4 0 0,3-7 0 16,1-1-96-16,2 2-32 0,-2-5 0 0,2-6 0 15,0 0-32-15,0 0-128 0,0 0 192 0,5 5-64 16,-5-5-128-16,10 3 0 0,-3-3 0 0,5-1 0 0,0-3 0 0,4 0-144 15,-1-4 144-15,1-1-208 0,-1-2-144 0,0 1-32 16,-1 0 0-16,0-2 0 0,1 1 208 0,-2 1 48 16,-1 1 0-16,-3 2 0 0,-3 2 128 0,-6 5 0 15,0 0 0-15,0 0-128 0,0 0 128 0,0 0 192 16,0 0-32-16,0 7-16 0,-1-1 80 0,-2 5 16 16,2-1 0-16,2-3 0 0,1 0-240 0,2 0 128 15,5-1-128-15,0 0 0 0,1-1 0 0,3-3 0 16,4 0 0-16,0-2 0 0,-1-3 0 0,1 1-160 15,0-2 0-15,2-2 0 0,2 0 160 0,0-1 0 16,-1 1 0-16,0-1 128 0,3 1-128 0,0-2-256 16,-1 0 64-16,3 0 0 0,-2 1 192 0,2-3 128 15,0 0-128-15,-2 0 176 0,-2-2-176 0,-2 1 128 16,-4 4-128-16,-2 0 128 0,-2 0-128 0,-4 1 192 16,-1 2-192-16,-6 4 192 0,0 0 304 0,-2-4 64 15,-2 0 16-15,-1 4 0 0,-1 2-192 0,-3 1-48 16,-3 4 0-16,-1 2 0 0,-3 2-128 0,2-1-16 0,-2 3-16 0,3 0 0 15,3 0-176-15,1-1 128 0,2 0-128 0,2-2 128 16,1-1-128-16,3-1 0 0,1-8 0 0,1 9 0 16,-1-9 0-16,4 7 0 0,-4-7 0 0,9 6 0 15,-9-6 0-15,9 1 0 0,0-1 0 0,2-1 0 0,0-2 0 0,1 1-176 16,1-3 176-16,2-2-128 0,-1-1-32 0,0 0 0 16,2 2 0-16,-2-2 0 0,-1-1-176 0,-1 0-48 15,-2 1 0-15,0 4 0 0,-4 2 144 0,-6 2 32 16,0 0 0-16,0 0 0 0,0 0 208 0,0 0 0 15,3 9 0-15,-3 0-144 0,-3 3 144 0,2-2 224 16,2 2-48-16,0-1-16 16,2 1-160-16,1-3 0 0,1-2 0 0,3-2 0 0,2-2 0 15,1-2 0-15,-1-2 0 0,3-3 0 0,4-3 0 16,-1-1 0-16,-1-2 0 0,2 0 0 0,3-6 0 0,-2 2-272 16,-1-2 32-16,0 2 16 0,1-5 64 0,-1 2 16 15,2-2 0-15,-1-1 0 0,1-1 144 0,0-2 0 16,0-1 0-16,2-2 0 0,0-1 0 0,1-4 0 15,0-1 0-15,-1 2 0 0,-3-3 0 0,-1 4 128 16,-1 4 0-16,-4 4 0 0,-4 7 432 0,-5 2 80 16,0 6 32-16,-3 6 0 0,0 0 256 0,0 0 48 15,-8 9 16-15,-2 4 0 0,-5 5-336 0,-2 7-64 16,-3 5-16-16,-1 2 0 0,-1 6-64 0,-1 3-32 0,3 2 0 0,3 1 0 16,2-1-160-16,6-4-16 0,5-1-16 0,6-3 0 15,3-2-288-15,5-3 0 0,5-3-176 0,4-1 176 31,3-4-2192-31,7-1-336 0,7-1-64 0,0-6-14112 0</inkml:trace>
  <inkml:trace contextRef="#ctx0" brushRef="#br0" timeOffset="-149783.31">6580 8081 22799 0,'0'0'1008'0,"0"0"208"0,4-9-960 0,-4 9-256 15,4-4 0-15,-4 4 0 0,0 0 1088 0,0 0 160 16,0 0 32-16,0 0 16 0,0 0 16 0,2 17 0 15,-2 0 0-15,-2 2 0 0,-4 2-384 0,1 0-80 16,0 0-16-16,-3 0 0 0,-1 2-448 0,0-2-80 16,1 0-32-16,2-5 0 0,-4-2-112 0,5-1-32 15,1-1 0-15,4-12 0 0,0 0 0 0,0 0-128 16,0 0 192-16,0 0-64 0,0 0-128 0,0 0 0 16,0 0 0-16,0 0 0 0,11-4-224 0,-1-3-32 15,1-3 0-15,3-3 0 16,4-5-384-16,1-2-64 0,-1-2-32 0,-5 6 0 15,1-1-32-15,3-2 0 0,-1 1 0 0,1-1 0 0,-2 5 512 0,0 1 80 0,-4 4 32 0,-1 2 0 16,-3 2 352-16,-7 5 80 0,0 0 16 16,0 0 0-16,0 0 400 0,2 10 96 15,-4 1 16-15,0 3 0 0,-3 1-176 0,-1 2-16 0,0 1-16 16,-1 0 0-16,2-4-304 0,1 2-64 0,0-3-16 16,3 0 0-16,1-2-96 0,1-2-128 0,2-2 176 0,1 0-176 15,-4-7 128-15,6 5-128 0,-6-5 0 16,9 2 0-16,1-1-192 0,0-2-112 0,2-2-16 0,-1-2 0 15,2-3-208-15,3 0-48 0,1-5-16 0,0 1 0 16,0 1-320-16,3-2-64 0,-2-3-16 0,-1 2 0 16,-2-2 400-16,0 2 80 0,-2-3 0 0,-3 5 16 0,-1 3 496 0,-1 4-144 15,-3-2 144-15,-5 7 0 0,0 0 528 0,0 0 192 16,0 0 48-16,-1 8 0 0,-3 2 80 0,-1 3 32 16,-2 2 0-16,2-1 0 0,1 0-496 0,0-1-80 15,0 0-32-15,4 0 0 0,3-1-144 0,1-1-128 16,1-4 144-16,3 3-144 0,0-7 0 0,0 0-128 15,-1-2-16-15,3 1 0 16,-1-1-352-16,1-2-64 0,1-2-16 16,0-1 0-16,2 2-400 0,0-6-96 0,-1 0-16 15,2 0 0-15,-1-2 96 0,2 1 16 0,0-5 0 0,0 4 0 16,-2-3 144-16,0 3 48 0,-3 0 0 0,-2 7 0 0,-4-4 784 0,-4 7 384 16,0 0-48-16,0 0 0 0,0 0 1136 0,-1 8 240 15,-2 4 32-15,-1 2 16 0,0 0-432 0,2 2-96 16,0 0-16-16,1-1 0 0,1 0-784 0,1-5-176 0,2-1-16 0,2-1-16 15,2-2-384-15,1-2-80 16,1-1-16-16,1 0 0 16,1-6-592-16,-1 3-128 0,0-4-32 0,1-1 0 15,-2-3-2000-15,-1-2-416 0,1-13-80 0,7 0-16 0</inkml:trace>
  <inkml:trace contextRef="#ctx0" brushRef="#br0" timeOffset="-149640.33">7223 7820 30111 0,'0'0'656'0,"0"0"144"0,0 0 32 0,0 0 16 0,0 0-672 0,0 0-176 0,0 0 0 0,2 11 0 0,2 0 368 0,1 1 32 16,3 1 16-16,0 0 0 15,1-1-192-15,3 2-32 0,2 2-16 0,2-3 0 16,2 4-2544-16,0-3-512 0,14 15-112 0,-5-4-16 0</inkml:trace>
  <inkml:trace contextRef="#ctx0" brushRef="#br0" timeOffset="-149151.31">7556 8124 19343 0,'0'0'848'0,"-6"8"192"0,-1 1-832 0,-1 4-208 15,1 0 0-15,-4 0 0 0,-2-1 2112 0,1 0 384 16,1 2 80-16,-1-1 16 0,3 1-928 0,1-1-176 16,2-1-32-16,2 0-16 0,0-2-736 0,1-1-160 15,0-2-32-15,3-7 0 0,0 0-304 0,3 8-64 16,-3-8-16-16,0 0 0 0,0 0-128 0,0 0 128 15,9 1-128-15,0-2 128 0,0-2-128 0,-1-3-224 16,3-1 48-16,0-3 16 16,4-3-464-16,-1 1-80 0,0 0-32 0,1-1 0 15,-2 0-128-15,-1-3-32 0,-2 2 0 0,0 1 0 0,1 1 592 0,-2 2 112 16,-2 2 32-16,-2 3 0 0,-5 5 160 0,0 0 0 0,0 0 0 0,0 0 0 16,0 0 656-16,-3 12 224 0,1 1 32 0,-1 1 16 15,-1 0-368-15,1 1-80 0,1-2-16 0,2-2 0 16,0 1-272-16,2-1-48 0,2-2-16 0,0-3 0 0,-4-6-304 15,7 4-64-15,-1-1-16 0,2-1 0 16,1 0-608-16,0-1-128 0,0-2-32 0,3-2 0 16,-1 0-80-16,-1-2-32 0,-1-1 0 0,2-1 0 15,-1 1-640-15,2-2-128 0,0 1-16 16,-1-1-16-16,0 1-752 0,-2-1-160 0,-1 3-32 0,-1-1 0 16,0 1 2288-16,-7 5 448 0,0 0 144 0,0 0 0 0,0 0 3328 0,0 0 736 15,0 0 160-15,0 0 16 0,0 0-1744 0,-4 8-368 16,0 5-64-16,2 0-16 0,0-1-1280 15,4 1-256-15,-1-1-48 0,3-2-16 0,1 0-448 16,3 0 0-16,0-3 0 0,1-3 0 16,1 0-256-16,2 0-160 0,0 0-32 0,-1-3 0 15,0 1-864-15,-1-2-176 0,-2-2-48 0,0 0-10848 16</inkml:trace>
  <inkml:trace contextRef="#ctx0" brushRef="#br0" timeOffset="-148929.3">7895 7872 8287 0,'0'0'368'0,"-2"-3"80"0,2 3-448 0,0 0 0 0,-4 0 0 0,0 1 0 16,4-1 5872-16,0 0 1088 0,-4 9 208 0,3 0 64 15,-2 2-4928-15,2-1-960 0,-2 3-208 0,4-3-48 16,2 3-512-16,2 0-96 0,2-1-32 0,2 4-12032 16,1-1-2432-16</inkml:trace>
  <inkml:trace contextRef="#ctx0" brushRef="#br0" timeOffset="-148000.29">8212 8179 11967 0,'0'0'1072'0,"0"0"-864"16,0 0-208-16,0 0 0 0,0-9 2064 0,0 9 368 15,0 0 80-15,0-8 16 16,0 1-672-16,0 7-144 0,0 0-32 0,0 0 0 0,0 0-464 16,0 0-80-16,-5 13-32 0,0 0 0 0,-3 4-176 15,1 3-32-15,1-1-16 0,-2 4 0 0,0-3-304 0,0 3-64 16,2-2-16-16,-1-2 0 0,1-2-192 0,-1 0-48 16,2-1 0-16,1-2 0 0,-1-4-112 0,5-10-16 15,0 0-128-15,0 0 192 0,0 0-192 0,0 0 128 16,0 0-128-16,0 0 0 0,0 0 0 0,0 0 0 15,8-10-128-15,0 0 128 0,1-4-384 0,0 1 48 0,-1-1 0 0,1 1 0 32,1-5-144-32,1 1-32 0,-2-3 0 0,3 2 0 15,1-3-208-15,0 2-48 0,-2-2-16 0,-3 9 0 0,0-1 640 0,0 0 144 0,1 3 0 0,0-1 0 16,0 3 0-16,-2 2 0 16,-1 1 0-16,-6 5 0 0,0 0 256 0,0 0 80 0,8 2 32 0,-8-2 0 15,8 5 112-15,-8-5 32 0,6 10 0 0,0-4 0 16,-4 3-256-16,1-1-64 15,-1 1 0-15,0 3 0 0,-1 0-192 16,0-2 0-16,1-1 0 0,-2-9 240 0,0 0 0 0,2 11 0 0,1-5 0 16,-3-6-240-16,0 0 0 0,0 0 0 0,0 0 0 15,0 0 0-15,0 0 0 0,0 0 0 0,9-3 0 16,0 0-320-16,2-3 32 0,0-1 16 0,2-1 0 16,-1 0-320-1,2 0-64-15,2 2-16 0,1-4 0 0,0 3-80 0,-1-1-16 0,-2 3 0 0,-2-1 0 16,-3 6 624-16,-1 2 144 0,-8-2 0 0,5 7 0 0,-4 1 560 0,-1 1 144 15,0 3 16-15,-3 2 16 0,0 2 32 0,0 1 16 16,-1 0 0-16,3 0 0 0,3-1-528 0,2-3-96 16,3-2-32-16,2-1 0 0,1-3-368 0,3 1-80 15,0-3 0-15,4 1-16 16,0-4-848-16,0 0-160 0,-1-4-48 0,-2 2 0 16,1-1-1696-16,-1 0-352 0,8-6-64 0,-4-6-16 0</inkml:trace>
  <inkml:trace contextRef="#ctx0" brushRef="#br0" timeOffset="-147599.35">8873 8091 24639 0,'0'0'1088'0,"0"0"240"0,0 0-1072 0,-4 11-256 0,0 5 0 0,-1-3 0 16,0 1 1024-16,-2 3 160 0,1 1 32 0,-1 0 0 15,1 5-208-15,2-4-48 0,3-2 0 0,-1 3 0 16,0-3-256-16,0-1-48 0,4 0-16 0,2-2 0 0,-1-2-448 0,3-1-192 16,0-4 176-16,1-1-176 0,-7-6 0 0,8 4 0 15,2-2 0-15,0-2 0 16,2-2-576-16,0-2-16 0,1-2 0 0,1-1 0 31,2-4-192-31,0 2-48 0,-1-3 0 0,1 1 0 16,-2-1 64-16,1-1 0 0,-1 0 0 0,-4-3 0 0,-1-2 176 0,-2 1 32 15,-2-1 16-15,-1 2 0 0,-3 3 544 0,-2 3 272 0,-3 0-16 0,2 4-16 16,2 6 592-16,0 0 128 0,0 0 32 0,-6 6 0 16,-2 2-160-16,1 4-48 0,-2 1 0 0,3-1 0 15,2 3-464-15,2 1-112 0,1 1-16 0,2-1 0 0,4-2-48 0,2 0-16 16,0-1 0-16,4-1 0 0,1-1-128 0,1-2 0 16,1 1 0-16,2-3 0 15,2-2-1184-15,1-1-224 0,-2-2-32 0,-1-2-16 16,0-1-1808-16,-5 0-352 0</inkml:trace>
  <inkml:trace contextRef="#ctx0" brushRef="#br0" timeOffset="-147146.33">9337 8157 26719 0,'0'0'576'0,"0"0"128"0,0 0 32 0,0 0 32 0,0 0-624 0,0 0-144 0,0 0 0 0,0 4 0 16,-2 7 768-16,-1 4 112 0,0 0 16 0,2 1 16 15,-2 1-48-15,2-1-16 16,0-2 0-16,1 0 0 0,0-1-336 0,1-1-80 0,0-2-16 0,2 0 0 15,1-4-288-15,0 1-128 0,-4-7 128 0,0 0-128 16,0 0 0-16,0 0 0 0,9 0 0 0,0-3 0 16,2-1-192-16,-1-1-112 0,0-2-16 0,2 2-16 15,1-1-416-15,0-5-80 0,-1 2 0 0,0-1-16 16,-1-2 240-16,0 0 48 0,-1 2 16 0,-1 1 0 0,1-2 384 16,-3 5 160-16,-3 0-128 0,-4 6 128 0,0 0 176 15,0 0 112-15,0 0 32 0,0 0 0 0,0 0 448 0,0 0 112 16,-1 10 16-16,1-1 0 0,0 1-384 0,1 1-64 15,2-2 0-15,0 1-16 0,-1-3-288 0,2-1-144 16,-4-6 160-16,7 5-160 0,0 1 208 0,3-3-48 16,-1 0-16-16,0-2 0 0,0-1-16 0,1 0-128 15,2-1 192-15,0-4-64 0,0 1-304 0,-1 0-64 16,2-1-16-16,-1 0 0 16,0-1-192-16,1 0-64 0,-3-1 0 0,-1 1 0 0,-1 1 320 0,-1 1 48 15,-7 4 16-15,0 0 0 0,0 0 256 0,0 0 48 16,0 0 16-16,4 6 0 0,-2 2 704 0,1 2 160 15,-2 1 32-15,0 2 0 0,2 3-112 0,2-2-16 0,0 2 0 0,2-3 0 16,2-3-576-16,3-1-112 16,1-1-16-16,3-3-16 0,-1-1-32 0,2-4 0 15,0-3 0-15,0 1 0 16,0-2-1344-16,0 0-272 0,0 1-48 0,2-4-15696 0</inkml:trace>
  <inkml:trace contextRef="#ctx0" brushRef="#br0" timeOffset="-146058.96">10615 8218 24991 0,'0'-11'1104'0,"-24"-5"240"0,24 6-1088 0,2 4-256 0,-1-1 0 0,-1 7 0 16,1-5 1104-16,-1 5 176 0,0 0 16 0,0 0 16 15,0 0 32-15,-5 3 0 16,-1 2 0-16,-4 2 0 0,3 3-624 0,-2 3-112 0,-3 4-32 0,0 1 0 16,2 2-336-16,0 1-80 0,3-4-16 0,3-1 0 15,4-1-144-15,2-1 192 0,2-1-192 0,4-1 192 16,3-2-192-16,0-1 0 0,2-2 0 0,3-3 0 16,2-3-272-16,3-1 64 0,1-2 16 0,0-1 0 0,1-1-64 0,0 0 0 15,0-2 0-15,1-2 0 16,-3-3-48-16,-2 1-16 0,0 0 0 0,-1-1 0 0,-3 1 160 0,0 1 32 15,-3-3 0-15,-2 3 0 0,-1 1 128 16,-1 3-128-16,0 2 128 0,-8 3-128 0,0 0 128 0,0 0 0 16,0 0 0-16,0 0 0 0,0 0 256 0,0 0 96 15,0 0 16-15,2 8 0 0,2-2-160 0,0 1-16 16,-4-7-16-16,7 6 0 0,2 0-176 0,0-2 128 16,-1-2-128-16,1-1 128 0,1-2-128 0,2-1 0 15,1-2-192-15,0 1 192 0,0-2 0 0,-1 1 0 16,0-1 0-16,-3-2 0 0,-1 1-176 0,-2-1 176 15,-3-1-128-15,-3 2 128 0,-3-1-336 0,-1 2 16 16,-2 0 0-16,-2 0 0 0,-3-1 32 0,0 3 16 16,-4-4 0-16,0 3 0 0,2 1 272 0,-2 3-160 15,0 2 160-15,0 0-128 0,2 1 288 0,2 1 64 16,0 0 16-16,2 1 0 0,3 2-64 0,2-1-16 16,4-6 0-16,0 0 0 0,0 7-160 0,4 3 0 0,-4-10 0 15,9 4 0-15,1 0-160 0,3-3-64 0,0-2-16 0,4 0 0 16,3-2 240-16,2-1 0 0,3 0 0 0,2-1 0 31,2 0-1072-31,2-1-112 0,3 3-32 0,0-4 0 0,-2 1 624 16,0-2 112-16,-1 0 32 0,-1 0 0 0,-4-2 304 0,-3-1 144 0,0 1-128 0,-4 1 128 15,-2 1 0-15,-3 1 0 0,-2 1 0 0,-4 1 128 16,-3 1 352-16,-5 4 80 0,0 0 16 0,0 0 0 16,0 0 656-16,-8 0 144 0,-3 1 32 0,-2 3 0 15,0 2-592-15,-2 4-112 0,-2 0-32 0,2 0 0 16,0 1-304-16,4 1-64 0,1-5-16 0,5 2 0 0,1 1-288 0,3 0 128 15,2 3-128-15,5-4 0 0,0 0 0 0,3 3 0 16,2-3 0-16,2 2 0 16,1 0 0-16,0 1-144 0,3-3 144 0,-1 0-128 15,-3 0-64-15,0 1 0 0,0-1 0 0,-1 0 0 0,-4-1 192 16,-2-2-128-16,-6-6 128 0,4 8-128 0,-5 0 128 0,-3-2-128 16,-4 1 128-16,-1-1-128 0,-3 1 128 0,-2-2 0 15,-2-2 0-15,0 1 0 0,1-3-288 0,1 0-32 16,-2-1 0-16,3-1 0 0,2 1-16 0,4-4-16 15,1 0 0-15,4-5 0 16,3 0-832-16,6-3-160 0,2-1-48 0,2-5-7968 16,5-3-1600-16</inkml:trace>
  <inkml:trace contextRef="#ctx0" brushRef="#br0" timeOffset="-145901.96">11895 7945 32543 0,'0'0'704'0,"0"0"160"0,1 10 32 0,-1 1 16 0,0 2-720 0,-2 6-192 16,-5 1 0-16,1 4 0 0,-3 3 1200 0,-3 2 208 15,-1 1 32-15,-1 3 16 0,-2-3-656 0,3 0-128 16,1-2-32-16,3 0 0 0,2-2-400 0,4-2-96 0,3 1-16 0,2-3 0 31,2-2-560-31,3-2-112 0,0-1-32 0,4-1 0 0,1-2-1952 0,-1-1-400 0,2-5-80 0,-2-3-11072 16</inkml:trace>
  <inkml:trace contextRef="#ctx0" brushRef="#br0" timeOffset="-145790.96">11726 8441 17039 0,'0'0'368'0,"0"0"80"0,0 0 0 0,0 0 64 0,0 0-512 0,0 0 0 16,0 0 0-16,0 0 0 0</inkml:trace>
  <inkml:trace contextRef="#ctx0" brushRef="#br0" timeOffset="-145513.95">11593 8253 31551 0,'0'0'704'0,"-6"-4"128"0,1 0 48 0,1 0 0 0,2 3-704 0,2 1-176 0,0 0 0 0,0 0 0 16,9 0 704-16,5 1 96 0,4 1 32 0,7-2 0 16,8-3 96-16,5 3 32 0,3-5 0 0,2 0 0 15,2-3-768-15,0 0-192 0,2 1 0 0,3 2-11232 32,2 4-2272-32</inkml:trace>
  <inkml:trace contextRef="#ctx0" brushRef="#br0" timeOffset="-143214.12">12740 8279 25215 0,'0'0'1120'0,"-7"-2"224"0,0-5-1072 0,-4 1-272 16,-1-5 0-16,1 5 0 0,-1 2 576 0,-1 1 64 15,0 0 16-15,-7 6 0 0,3 0 560 0,2 6 96 16,-1 3 32-16,0 1 0 0,-2 0-928 0,5 1-176 16,3 3-48-16,1 0 0 0,-1-4-16 0,4 1-16 15,1-2 0-15,5-12 0 0,-3 12-32 0,3-12 0 16,0 0 0-16,0 0 0 0,0 0 96 0,0 0 16 16,5 11 0-16,-5-11 0 0,0 0-112 0,11 6-128 15,-11-6 176-15,13 2-176 0,-1-2 0 0,-1-1 0 16,0-3 0-16,-3 1 0 0,-1-2 0 0,1 0-192 0,1 1 16 0,0-5 16 15,2 0-128-15,-2 0-32 0,0 0 0 0,-1-1 0 32,1 1-96-32,-2 2-32 0,-2 0 0 0,-1 0 0 0,-2 1 208 0,-2 6 48 15,0 0 0-15,0 0 0 0,0 0 192 0,0 0 0 0,0 0 0 0,0 0 0 16,-4 6 0-16,0 1 0 16,1 1 0-16,0 0 0 0,3-8 0 0,0 0 0 15,0 0 0-15,0 0 0 0,0 0 0 0,10 4 0 0,2-7 0 0,1 0 160 16,3 1-368-16,2-3-80 0,3-2-16 15,1-1 0-15,2 0-80 0,-1-1-32 0,0-3 0 16,2-1 0-16,0-1 256 0,0-4 160 0,-2-2-192 0,2-2 192 16,0-1 0-16,1-3 0 0,1 0 0 0,1-3 0 15,-1 1 0-15,0 0 0 0,2 0 144 0,-2 2-144 0,1 5 352 16,-3 1-16-16,-5 4 0 0,-1 4 0 16,-5 4 240-16,-2 3 32 0,-4 1 16 0,-8 4 0 0,0 0-144 0,0 0-32 15,-4 16 0-15,-5 1 0 16,-2 9-128-16,-4 1-16 0,-5 6-16 0,-1 2 0 15,-2 3-48-15,-3 2-16 0,-2 3 0 0,1 4 0 0,-2 4-224 16,0 0 128-16,1 0-128 0,0 0 0 0,4 0 176 0,1-2-176 16,5-3 192-16,3-5-192 0,1-3 0 0,4-4 0 15,5-1 0-15,1-7 0 16,1-7-384-16,3-3-48 0,2-4 0 0,0-7 0 16,-2-5-64-16,7 3-16 0,1-3 0 0,1-6 0 15,0-3-16-15,1-3-16 0,2-2 0 0,-2 0 0 16,1-3-16-16,-1-3 0 0,-1-2 0 0,1-5 0 0,-3-5 128 0,1 1 32 0,0-3 0 15,1 3 0-15,0 4 400 0,-1 3 0 0,-1 5 192 0,-1 3-64 16,1 4 576-16,-2 3 112 16,-1 4 16-16,-4 5 16 0,0 0-16 0,9 2 0 15,0 2 0-15,-1 2 0 0,2 1-128 0,2 3-48 16,1-1 0-16,1 1 0 0,3 1-144 0,3-2-16 0,1-2-16 0,2 0 0 16,2-2-96-16,1-1-32 0,0-3 0 15,-1-1 0-15,-2-1-128 0,1-1-32 0,-2-2 0 0,-1 0 0 31,-3 0-1248-31,-1 0-256 0,-3 1-48 0,-1 3-9632 0,0-2-1920 0</inkml:trace>
  <inkml:trace contextRef="#ctx0" brushRef="#br0" timeOffset="-140521.59">14001 8593 27759 0,'-4'-5'1216'0,"5"-14"272"0,-1 19-1184 0,0 0-304 0,0-6 0 0,1 1 0 16,3 0 464-16,3-2 48 0,2 0 0 0,1-5 0 15,2 0-80-15,2-1-16 0,2-4 0 0,1 4 0 16,1-3-224-16,3 1-32 0,1-2-16 0,-1-1 0 15,0-5 720-15,0 3 144 0,1 0 16 0,-1-2 16 16,1 1-1568-16,0-1-320 0,-1-2-64 0,0 1-16 0,0-2 752 0,-2-2 176 16,0-2 0-16,-4 2 0 0,0 1 0 0,-4 4 192 15,0-2-64-15,-3 6-128 0,-2 3 0 0,-2 6 0 16,-4 9 0-16,0 0-144 0,0 0 144 0,-9 8 128 16,-4 6-128-16,-3 5 176 0,-3 6-176 0,-2 4 128 15,-3 0-128-15,2 4 128 0,0 1 32 0,1 0 0 16,0-1 0-16,4 0 0 0,4-4-160 0,3-2 192 15,1-3-192-15,3-4 192 0,3-3-64 0,0-2 0 16,2-2 0-16,2-3 0 0,2 1-128 0,-3-11 0 16,0 0 0-16,9 1 128 0,0 0-384 0,3-2-96 15,1-3-16-15,1 0 0 0,0-5 144 0,2 0 32 16,-2 0 0-16,2-3 0 16,1-4-192-16,0 1-48 0,0-2 0 0,1 1 0 0,-1-3 48 0,0-1 0 15,0-1 0-15,1-2 0 0,0-5 128 0,2 0 48 16,-2-4 0-16,0 2 0 0,-2 2 208 0,-2 3-144 0,-1 4 144 15,-2 4-128-15,-3 5 128 0,-2 5 176 0,-6 7-48 0,0 0 0 16,0 0 272-16,-5 10 48 0,-3 6 16 0,-4 3 0 16,-3 3 80-16,-2 3 16 0,-1 0 0 0,-1 1 0 15,-2 0-352-15,3 1-64 0,-1 2-16 0,2-3 0 0,0 0 160 0,2 2 32 16,2-6 0-16,4 0 0 0,1 0-80 0,3-5-16 16,3-1 0-16,2-3 0 15,1-2-352-15,2-3-80 0,-3-8-16 16,7 5 0-16,2-2-96 0,2-3-32 0,1-4 0 0,1-2 0 15,1-3-48-15,0-2-16 0,1-2 0 0,0 0 0 0,2 0 128 0,-1 0 32 16,0 0 0-16,-3 1 0 0,-2 2 80 16,0 2 32-16,-2 1 0 15,-1 6 0-15,-8 1 144 0,0 0 0 0,6 7-144 0,-1 0 144 0,1 3 128 16,-1 0 112-16,1 0 16 0,2 1 0 16,0-2 0-16,2 0 0 0,2-1 0 0,3 0 0 0,2-3 0 15,1-1 0-15,1-3 0 0,2-1 0 0,3 0-128 0,2-1-128 16,-2-3 176-16,4-1-176 0,-1 0 0 0,1 1 0 15,-2-2 0-15,-2 3-192 0,-1-1 192 0,-5 0 208 16,-2-3-32-16,-2 1-16 0,-2-1-160 0,-3 2-144 16,-3 0 144-16,-2-2-208 0,-4 1-48 0,-1-2-16 15,-2 1 0-15,-3 2 0 16,-3-1-128-16,-2-1-32 0,-2 3 0 0,-3-1 0 0,-2-2 192 0,-1 4 48 16,-2 1 0-16,1 4 0 0,1-1 352 0,0 5 80 15,3 3 16-15,0 5 0 0,0 1 64 0,3 2 0 16,1 1 16-16,5 1 0 0,1 1 144 0,4 3 32 0,2-1 0 0,4-1 0 15,4-2-512-15,2-1-208 0,4-1 16 16,3-2 0 0,3-4-256-16,2 0-64 0,3-3 0 0,1-2 0 15,0 2-128-15,-1-3-48 0,-2 2 0 0,-2-6 0 16,-4-2-1824-16,-3-6-368 0,5-14-80 0,-10 4-16 0</inkml:trace>
  <inkml:trace contextRef="#ctx0" brushRef="#br0" timeOffset="-140337.03">14059 8231 27583 0,'-8'-9'1216'0,"8"9"256"0,0 0-1168 0,0 0-304 16,0 0 0-16,0 0 0 0,11 0 0 0,3 0 128 16,4-1-128-16,6 1 0 0,3-6 640 0,5 4 32 15,5-1 0-15,6-2 0 0,6 0-368 0,2-1-80 16,1 3-16-16,0-4 0 0,-3-1-208 0,1 7 0 15,-4 5-144-15</inkml:trace>
  <inkml:trace contextRef="#ctx0" brushRef="#br0" timeOffset="-139460">15997 8350 9215 0,'13'-10'816'0,"-13"10"-656"0,6-3-160 0,-1-7 0 16,-2 0 2288-16,1 1 416 0,1 1 96 0,0-4 16 16,-1 2-880-16,-1 2-160 0,-2-2-48 0,0 2 0 15,-1-1-640-15,-2 2-128 0,-2 1-16 0,-1-1-16 16,-2-1 96-16,-2 3 0 0,-1 1 16 0,-2 2 0 0,-5-1-448 0,-1 3-80 15,-3 4-32-15,-1 0 0 16,-2 2-480-16,1 1 128 0,-3 1-128 0,2 2 0 0,2-2 0 16,2 4 128-16,2-1-128 0,1 1 0 0,3-4 0 15,4 2 0-15,2 2 0 0,2-1 0 0,4 2 0 16,2-3 0-16,2 3 0 0,4 0 0 0,0-3 0 0,3 2 0 16,3-1 0-16,1-1 0 0,3 1-128 0,1-2-32 15,0-2 0-15,1 0 0 0,-1 2 0 0,0-2 0 16,-2-1 0-16,-2-1 0 0,-3 2 160 0,-3-2-160 15,-7-5 160-15,3 8-160 0,-4 1 160 0,-4 0 0 16,-6 0 0-16,-7 6 0 0,-3-1 0 16,-2 0 128-16,-4 1-128 0,9-6 176 0,-3 1-176 0,0 1 128 15,2-5-128-15,1 1 128 0,-1-1-128 0,5-5 0 16,2-1 0-16,3 0 0 0,1-1 0 0,8 1-176 16,-2-6 16-16,3-5 0 15,3-2-672-15,4 0-144 0,2 0-32 0,5-4 0 16,0-1 48-16,5-4 16 0,1-6 0 0,5 0-7232 15,2-2-1440-15</inkml:trace>
  <inkml:trace contextRef="#ctx0" brushRef="#br0" timeOffset="-137655.06">16317 7969 10127 0,'13'-13'896'0,"2"2"-704"0,-4-2-192 0,1 4 0 15,-3 3 2944-15,-1 2 576 0,-8 4 96 0,0 0 32 16,0 0-2160-16,0 12-416 0,-2 5-96 0,-6 3-16 16,-5 6-192-16,-3 2-32 0,-1 3-16 0,-1 3 0 15,-3-4 64-15,-1 4 16 0,0 1 0 0,-2 0 0 16,2-1-240-16,1-1-48 0,2-1-16 0,2 4 0 15,0-4-320-15,1-1-176 0,2-3 192 0,2-6-192 0,2-1 176 0,2-3-176 16,1-4 160-16,3-2-160 16,2-1 160-16,0-5-160 0,2-6 160 0,0 0-160 15,0 0 128-15,0 0-128 0,0 0 0 0,0 0 0 16,0 0 0-16,7-4 128 0,-1-1-128 0,2-1 0 16,0-2 0-16,0-1 0 0,1-1 0 0,1 3 0 0,1-4 0 0,-1 2 0 15,1 1 0-15,-1 0 0 0,1 2-176 0,-1 1 176 16,-1 1-160-16,-1 1 160 0,-8 3-192 0,8 1 48 15,-8-1 16-15,6 6 0 0,0 0 128 0,-3 2-160 16,0 1 160-16,0-1-160 0,-1 2 160 0,1 2 0 16,-1-1 0-16,2-1 0 0,2-1 0 0,0-1 0 15,1-2 0-15,0 1 0 0,3-1 0 0,0 0 0 16,2-2 0-16,-1-2 0 0,3 0 0 0,0-2 0 16,1-2 0-16,1 0 0 0,1-1 0 0,0-1 0 15,0-2 0-15,1-1 0 0,0 1 0 0,1-2-288 16,-2 0 48-16,0 0 16 0,-3 0 224 0,-1 0 0 0,-1 2 0 0,-4 2 0 15,-8 4 0-15,0 0 0 0,0 0 0 16,0 0 0-16,0 0 0 0,1 9 0 16,-2-1 0-16,-3 4 160 0,0 1 32 0,0 1 0 0,0 0 0 15,1 1 0-15,1-2-64 0,2 0-128 0,2-4 192 0,2 0-64 16,3 0 0-16,1-4 0 0,2 1 0 16,2-2 0-16,1-3-128 0,1-2 0 15,0-2 0-15,2-1 0 0,0 0 0 0,-1 0 0 16,0-2 0-16,-1-3 128 0,-1 1-128 0,-1 0 0 0,-2-1 144 0,-1 0-144 15,-1 0 0-15,-3-2 0 0,-1 1 0 0,-1-2 0 16,-2 0-128-16,-1-1-112 0,-1 0-16 0,-3-3 0 0,-2 0 0 0,-1 2 0 16,-2 4 0-16,0 1 0 0,-2 1 0 0,1 3 0 15,-1 1 0-15,1 3 0 16,-2 1 256-16,1 0 0 0,-1 4 192 0,3 2-192 0,0 2 128 0,2 1-128 16,1 1 0-16,0 1 0 0,4-1 0 0,0-1 0 15,4 1 0-15,2-3 0 0,2 1 0 0,2-1 0 16,1-3 0-16,2-2 0 0,0 0 0 0,4-2 0 15,0-2 0-15,2 0 0 0,0-2 128 0,0-1-128 16,0 1 0-16,0-3 0 0,-1-2 128 16,-1 1-128-16,1 0 0 0,-2 1 0 0,-2-3 0 15,0 3 0-15,-1-3-208 0,0 3 80 0,-2 0 128 0,-1 1 144 16,0 0-16-16,-3 1-128 0,-1 0 0 0,-4 5 0 16,5-5 0-16,-5 5 0 0,0 0 0 0,7-4 0 15,-7 4 0-15,6-3 0 0,-6 3 0 0,8-1 0 16,0 1 0-16,-2 1-144 0,2 1 144 0,1-1 0 15,0 0 0-15,2 0-128 0,-1-1 128 0,1 3-128 16,0 0 128-16,1-1-128 0,0 0 128 0,-2 0 256 16,-1 3-64-16,-1 2-16 0,-1 1-176 0,-2 2 0 15,0 2 0-15,-2 0 0 0,-2-1 0 0,-1 1 0 0,-3 1 0 0,1 0 0 16,-2-1 0-16,0 0 160 0,0 1-160 0,1-6 160 16,2 3-160-16,1-3 128 0,0-7-128 0,0 0 128 15,4 7 0-15,1-2 0 16,3-4 0-16,3-1 0 0,2-1-320 0,2-4-64 0,2-2 0 0,1 0-16 31,1-3-176-31,2 0-16 0,1 0-16 0,0-5 0 0,-1 0-128 0,1-4-32 0,1 1 0 0,1-4 0 16,-2 1 0-1,1-2-16-15,2-1 0 0,1 1 0 16,0-5-400-16,3 1-80 0,-2-4-16 0,-1-2 0 0,-2-7 928 0,-1 4 224 0,1 6 0 0,-3 7 0 16,-3 0 688-16,-4 6 176 0,-3 4 32 0,-5 3 16 15,-2 5-128-15,-4 5-16 0,0 0-16 0,-8 11 0 0,-5 3-96 0,-1 4-16 16,-3 2 0-16,-1 2 0 0,-2 1-176 0,2 4-32 15,0 0-16-15,-1 2 0 0,3 1-256 0,1 0-160 16,3 0 192-16,5-2-192 0,0 0 432 0,3-4-32 16,2-1 0-16,3-3 0 0,3 0-224 0,2-3-48 15,2-3-128-15,3-2 192 0,2-2-192 0,1-2 0 16,4-3 0-16,0 1 0 0,2-6 192 16,2 1-16-16,3-2 0 0,-2-2 0 0,0-1-176 0,-1 0 0 15,-1-1 144-15,-1 0-144 0,0-2 0 0,-2 1 128 16,-1-2-128-16,-2 0 0 0,-2-1 0 0,-2 1 0 15,-2-2 0-15,-1 2-128 0,-1 0 128 0,-1 0 0 16,0-1 0-16,-3 3 0 0,0-4 0 0,-2 3 0 16,1-2 160-16,-1-1-160 0,-1 3 0 0,0-4-128 15,-1 3-16-15,-2 3 0 0,-1-1 144 0,-1 0 0 16,0 2 0-16,-1 2-128 0,0 1-32 0,-1-2 0 16,0 3 0-16,-1 3 0 0,-1 0 160 0,0 3 0 0,-1 2-144 0,1 1 144 15,0 2 0-15,0 1 0 0,0 0-144 0,1 3 144 16,0 2 0-16,3 0-160 0,1 2 160 15,2-5-128-15,0 3 128 0,4-3 0 0,0-1 0 0,2 2-128 0,3-5-16 0,2 0 0 16,1 0 0-16,3-4 0 0,2-2 144 0,0-1 0 16,2-2 0-16,1-2 0 0,2-3 0 0,1-1 256 15,1-2-64-15,0-1-16 0,0-1-176 0,2 0 0 16,-1 1 0-16,-1-5 0 0,1 3 0 0,-3-1 0 16,0-1 0-16,-2-1 0 0,-2 0-192 0,-1 0 16 15,0 2 16-15,-2-1 0 0,0 4 160 0,-1-1-192 16,-3 1 192-16,-1 3-192 15,-3 1 192-15,-5 4-160 0,0 0 160 0,0 0-160 0,0 0 160 0,0 0 0 16,1 8 0-16,-1 1-128 0,-1 1 128 0,0 2 176 16,-2 0-48-16,0 0 0 0,1 1 0 0,-1-3-128 15,0 2 192-15,1 2-64 0,-1-5-128 0,1 2 0 16,-2-1 144-16,0-2-144 0,-1 4 128 0,-2-3-128 16,-1 1 160-16,0 1-160 0,-1-1 128 0,1-2-128 15,-2-2 0-15,0 1 0 0,1-1 0 0,-1 0-288 16,1 0 32-16,3-6 16 0,6 0 32 0,0 0 0 15,-5-4 0-15,5 4 0 0,0 0 32 0,0 0 16 16,0 0 0-16,5-5 0 0,1 1-144 0,2-2-16 0,1 2-16 0,3 0 0 16,2 0 336-16,2 0 0 0,2 0-144 0,2 0 144 15,1-1 0-15,1 0 0 0,0-2 0 0,0 1 0 16,0-2 0-16,2-1 144 0,-1-3-144 0,1 0 128 16,-1 1-128-16,1 0 0 0,0-3 144 0,1-1-144 15,-1 1 160-15,-1-3-32 0,-1 0-128 0,0-4 192 16,1-2-64-16,-1-2 0 0,0-1-128 0,-1 0 192 15,0 0-192-15,-2 1 128 0,-1 3-128 0,-2 2 0 16,-3 2 0-16,-2 4 0 0,-5 3 0 0,-2 5 0 0,-4 6 512 0,0 0 16 16,-8-1 0-16,-2 1 0 0,-3 5-112 15,-3 4-32-15,-2 3 0 0,-2 3 0 16,1 4-384-16,0 1 128 0,1 3-128 0,2 0 0 16,2-1 144-16,4 2-144 0,2-1 160 0,5 1-160 15,5-4 192-15,2 3-64 0,3-5-128 0,5 0 192 0,2-1-192 0,5-1 0 16,2-3 128-16,2 0-128 0,3-3 0 0,1 1-160 15,2-5 32-15,0 2 0 0,-1-5 128 0,1-3 0 16,-1-2 0-16,-2 0 0 16,-3-1-560-16,-2-1-16 0,-4 0-16 0,-1 2 0 15,-3-5-480-15,-3 1-80 0,-1-2-32 0,-5-1-12448 0</inkml:trace>
  <inkml:trace contextRef="#ctx0" brushRef="#br0" timeOffset="-137483.06">18386 8334 10127 0,'-21'3'448'0,"11"-3"96"0,-3-4-544 0,3 2 0 0,2 1 0 0,8 1 0 16,0 0 3744-16,0 0 640 16,11 0 128-16,6 0 32 0,4-3-2976 0,5 1-592 15,7-3-112-15,5 1-32 0,2-2-80 0,7 0-32 16,5 2 0-16,2-2 0 0,-1 2-416 0,-2-2-96 0,-3 1-16 0,-3 3 0 16,-8-4-400-16,-4 5-96 15,-7 2-16-15,-5 2-9200 0,-5-3-1840 0</inkml:trace>
  <inkml:trace contextRef="#ctx0" brushRef="#br0" timeOffset="-137283.42">17837 8102 25791 0,'-7'-3'2304'0,"-4"-1"-1856"16,-2-1-448-16,-2 3 0 15,-4 2 2096-15,-3 0 320 0,-5 2 64 0,-6 3 16 16,-3 1-1312-16,-5 1-256 0,0 3-48 0,-3 0-16 16,0-1-480-16,2 3-112 0,3 1-16 0,4 0 0 15,4 3-448-15,6-2-80 0,7 3-32 0,6-2-11024 16,4-3-2192-16</inkml:trace>
  <inkml:trace contextRef="#ctx0" brushRef="#br0" timeOffset="-132846.72">19570 8642 24015 0,'-14'-2'1056'0,"5"2"224"0,0 2-1024 0,-1 0-256 16,1 0 0-16,1 1 0 0,3 3 544 0,5-6 48 16,0 0 16-16,0 0 0 0,0 0 320 0,0 0 64 0,0 0 16 15,4-8 0-15,3 1-688 0,3-1-128 0,3-2-16 0,1 0-16 16,1-3-160-16,3-3 128 15,3-1-128-15,1-1 128 0,0 2-128 0,2-3 0 16,-2-2 144-16,9-5-144 0,-5 0 128 0,-2 2-128 0,-6-2 160 0,-2 4-160 16,-3 0 144-16,-3 2-144 0,-2 2 128 0,-4 1-128 15,0 0 0-15,-3 1 0 0,-2 3 128 0,-1 5-128 16,0 5 0-16,2 3 0 0,-7-6 0 0,-3 6 0 16,-3 3 192-16,-2 6 0 0,-1 0 0 0,-4 9 0 15,-2 9-32-15,-3 4 0 0,0 3 0 0,-13 23 0 16,2 2 128-16,2-1 32 0,1 1 0 0,13-17 0 15,-3 3-144-15,1 5-32 0,-1 1 0 0,2-2 0 0,1 0 32 16,3-5 0-16,3-4 0 0,-3 11 0 0,5-12-176 0,5-11 0 16,3-6 0-16,2-7 0 0,0-5 0 0,2-10 0 15,0 0 128-15,0 0-128 0,0 0 0 0,0 0 0 16,8-10 0-16,-2-3 128 0,1-2-128 0,0-3 0 16,1-3 144-16,1-4-144 0,2-2 0 15,1-2 128-15,-1 0-128 0,2-3 0 0,2-5 0 0,0-2 0 16,2-3 0-16,-4 12 0 0,3-4 0 0,1-1 0 15,2-5-192-15,2 1 64 0,3-2-64 0,-2 6-16 16,1 5 0-16,1 4 0 0,-2 5 64 0,-1 2 16 16,-2 3 0-16,0 4 0 0,-2 3 128 0,-3 4 0 15,-1 4 0-15,-1 3 0 0,-3 5 0 0,-1 0-128 16,-2 5 128-16,-2 3 0 0,-1 1 0 0,-3 4 0 16,-2 0 0-16,-3 4 0 0,-4-1 0 0,-3-4 0 0,-3 1 0 15,-1-3 0-15,-1 2 192 0,-1-3-16 0,-2-2-16 0,1-1 0 16,-1-1-160-16,1-2 160 0,0-2-160 15,4-1 160-15,3-3-160 0,3-2 0 0,9-2 144 0,0 0-144 16,-9-2 0-16,9 2 0 0,0 0 0 0,2-11 0 31,4 2-368-31,5 1-144 0,5 2-16 0,5-3-16 0,1-2 0 0,4-1 0 0,3 1 0 0,1 0 0 16,4 3 192-16,-2-1 32 0,1 0 16 16,-1-1 0-16,2-2 96 0,0-1 16 0,-1 0 0 0,2-1 0 15,3-2 192-15,-12 6-176 0,1-4 176 0,1 3-160 16,2-4 160-16,0 2 0 0,-2 2 0 0,0-2 0 15,-5 2 128-15,-2 1 48 0,-5 2 16 16,-3 1 0-16,-4 3 64 0,-3 2 32 0,-6 2 0 16,0 0 0-16,-6 5 176 0,-5 3 48 0,-3 1 0 0,-4 4 0 0,-3 0-176 0,-1 3-16 15,-3 1-16-15,-9 9 0 0,4-1-112 0,4-3-32 16,3-1 0-16,3-2 0 0,4 1-32 0,3-3 0 16,2-3 0-16,3-1 0 0,3-1-128 0,1-1 160 15,0-1-160-15,4-10 160 0,0 0-160 0,0 0 0 16,0 9 0-16,0-9 0 0,2 8-128 0,-2-8-64 15,0 0-16-15,0 0 0 0,12-3-112 0,1-1 0 16,-1-2-16-16,-3 0 0 0,3-2 112 0,-1-2 32 16,2-2 0-16,2-2 0 0,-1-3-64 0,2 0-16 15,-1 0 0-15,1-2 0 0,0 2 112 0,-3-2 32 16,-1 4 0-16,-2 2 0 0,-1 4 128 0,-2 2 0 16,-7 7-144-16,0 0 144 0,0 0 0 0,0 0 0 15,-2 7 0-15,-2 3 0 0,-2 2 0 0,-1 1 128 16,0 1 32-16,-1 2 0 0,1-1-16 0,3 0 0 15,0-2 0-15,2 0 0 0,2-1 0 0,2-1 0 16,4-3 0-16,0 0 0 0,2-3-144 0,2-1 160 16,2-1-160-16,1-3 160 0,1 0-160 0,2 0 0 0,1-4 0 0,0 0 0 15,0-3 0-15,1 1 0 0,0-2 0 0,1 0-176 16,-2-1-64-16,0 1-16 0,1-2 0 0,0-2 0 16,-1-1-256-16,-1 0-64 0,-1 0-16 0,1 0 0 15,-2-3 144-15,1 2 48 0,-1 0 0 0,0 1 0 0,1 2 224 16,-2 1 176-16,-2 2-208 0,-1 3 80 0,-10 5 128 0,0 0 0 15,0 0 128-15,0 0-128 0,3 6 160 0,1 3-32 16,-1 2-128-16,0-1 192 0,-1 1-32 0,2-1-16 16,0 0 0-16,1-2 0 0,0-1-16 0,3-2-128 15,1-2 192-15,2-3-64 16,1 0-128-16,1-2 0 0,1 0 0 0,2-2 0 0,-1-1 0 0,2-2-224 16,1 1 48-16,3-2 16 0,1-3-64 0,2 0-16 15,-1-3 0-15,2 0 0 0,1-3-80 0,-1 0-32 16,-2 2 0-16,1-5 0 0,-2-1 112 0,-1-2 32 15,0-2 0-15,0-1 0 0,1 0 208 16,-3-2 0-16,0-3 0 0,-2-1-144 0,-2-1 144 0,1 3-128 16,-3 4 128-16,-3 5-128 0,-2 5 400 0,-3 6 96 15,-2 3 16-15,-3 7 0 0,0 0 48 0,-8 11 16 16,-4 6 0-16,-2 5 0 0,-7 5-64 0,-2 5-16 16,-3 3 0-16,-2 1 0 0,0 1 128 0,-1 2 16 15,0 1 16-15,5 2 0 0,1-3-96 0,5-1-32 16,4-3 0-16,5-3 0 0,2-4-272 0,6-3-128 15,3-3 0-15,2-1 128 16,0-4-448-16,4-5-80 0,1-3-32 0,2-4 0 0,0-2 112 0,4-3 0 0,-1-3 16 0,2-1 0 16,-1-2-64-16,2-2-16 0,0-1 0 0,1-4 0 31,1 0-224-31,-1-3-48 0,0-1-16 0,0-1 0 16,2-3 128-16,0-3 32 0,0 0 0 0,3-2 0 0,0-2 192 0,1-1 64 15,0 2 0-15,0-7 0 0,-2-2 256 0,0 2-192 0,-2 3 192 0,-2 2-160 16,-2 3 384-16,-5 4 80 0,-2 3 16 15,-1 9 0-15,-3 6 0 0,-5 4 16 0,0 0 0 0,0 0 0 16,0 0-80-16,-3 9-32 0,-4-1 0 0,1 2 0 16,-2 1 32-16,0 1 16 0,0 1 0 0,2-2 0 15,-1 1-16-15,2-4 0 0,-2 0 0 0,2 0 0 16,1-2-80-16,4-6-32 0,-4 7 0 0,4-7 0 0,0 0 48 0,0 0 0 16,0 0 0-16,0 0 0 0,-5 3 0 0,5-3 0 15,0 0 0-15,0 0 0 0,-5 4 48 0,5-4 16 16,0 0 0-16,0 0 0 0,-7-1-64 0,2-2-16 15,1 0 0-15,4 3 0 0,-4-7-176 0,4 7 128 16,-4-4-128-16,4 4 128 0,-2-6-128 0,0-1 0 16,1 1 0-16,1 6 0 0,0 0 0 0,0 0-176 15,0 0 16-15,0 0 0 0,0 0 160 0,0-6-192 16,1 1 192-16,-1 5-192 0,0 0 192 0,0 0 0 16,0 0 0-16,0 0 0 0,0 0-176 0,0 0 176 15,0 0-208-15,0 0 80 0,0 0 128 0,0 0 0 16,0 0 128-16,0 0-128 0,0 0 0 0,0 0 0 0,0 0 0 0,0 0-192 15,0 0 192-15,0 0 0 16,0 0-144-16,0 0 144 0,0 0 0 0,0 0 0 16,0 0 192-16,0 0-64 0,0 0-128 0,0 0 0 0,0 0 0 0,0 0 0 15,0 0 0-15,0 0 0 16,0 0 0-16,0 0 0 0,0 0-128 0,0 0 128 0,0 0 0 0,0 0 0 16,0 0 0-16,0 0 0 0,0 0 0 0,0 0 0 15,0 0 0-15,0 0 0 0,0 0 0 0,0 0 0 16,0 0-144-16,0 0 144 0,0 0 0 0,0 0 0 15,0 0 0-15,0 0 0 0,0 0 0 0,0 0 0 16,0 0 0-16,0 0 0 0,0 0 0 0,0 0 0 16,3-5 0-16,-3 5 0 0,1-7 0 0,-1 7 0 0,0 0 0 0,0 0 0 15,0 0 0-15,4-5 0 0,-1 0 0 0,-3 5 0 16,4-5 0-16,-4 5 0 0,2-5 0 0,-2 5 0 16,0 0 0-16,0 0 0 0,0 0 0 0,0 0 0 15,0 0 0-15,0 0 0 0,0 0 0 0,4-7 0 16,-4 7 0-16,0 0 0 15,0 0 0-15,0 0 0 0,0 0 0 0,0 0 0 16,0 0 0-16,0 0 0 0,0 0 0 0,0 0 0 0,0 0 0 0,0 0 0 16,0 0 0-16,0 0 0 0,0 0 0 0,0 0 0 15,0 0 0-15,0 0 0 0,0 0 0 0,0 0 0 16,0 0 0-16,0 0 0 0,0 0 0 0,0 0 0 16,0 0 0-16,0 0 0 0,0 0 0 0,0 0 144 15,0 0-144-15,0 0 128 0,0 0-128 0,0 0 0 16,0 0 0-16,0 0 0 0,0 0 128 0,0 0-128 0,0 0 128 0,0 0-128 15,0 0 128-15,0 0-128 16,0 0 128-16,0 0-128 0,0 0 0 0,0 0 0 16,0 0 128-16,0 0-128 0,0 0 0 0,0 0 0 0,0 0 0 0,0 0 0 15,0 0 0-15,0 0-144 16,-5-4 144-16,5 4 0 0,0 0 0 0,0 0 0 0,0 0 0 0,0 0 0 16,0 0-160-16,0 0 160 0,0 0-128 0,0 0 128 31,-1 5-592-31,-1 2-48 0,2 1 0 0,-1 0-8192 15,1-1-1632-15</inkml:trace>
  <inkml:trace contextRef="#ctx0" brushRef="#br0" timeOffset="-132337.72">20742 8118 20783 0,'0'0'448'0,"0"0"112"0,0 0 16 0,0 0 0 0,-8-14-448 0,7 8-128 0,1 6 0 0,0 0 0 16,0 0 1088-16,0 0 192 0,-5 6 32 0,0 4 16 15,-1 0-752-15,0 3-160 0,-1 1-32 0,1 5 0 16,-1 3 192-16,-1 1 16 0,-2 2 16 0,1 0 0 0,1 4-112 0,0 1-32 16,0 0 0-16,2-3 0 0,2 2-128 0,0-2-16 15,2 2-16-15,0-6 0 16,2 1-112-16,2-2-32 0,0-3 0 0,2 0 0 16,0-3-160-16,2 0 192 0,1 0-192 0,-1-5 192 15,0-1-512-15,0-1-80 16,2 1-32-16,1-1 0 0,2 0-1712 0,0-2-352 0</inkml:trace>
  <inkml:trace contextRef="#ctx0" brushRef="#br0" timeOffset="-131637.34">21034 8672 2751 0,'0'0'128'0,"-4"4"16"0,0 2-144 0,4-6 0 15,0 0 0-15,-4 4 0 0,-1-1 3440 0,5-3 656 16,-4-4 128-16,-1-2 16 0,1 0-2096 0,0 2-416 16,-1-1-96-16,4 2-16 0,-2-3-784 0,3 2-144 15,0-1-48-15,0 1 0 0,1-2-320 0,1 1-80 16,-1 0-16-16,3-2 0 0,0 2-48 0,-2-1-16 16,2 1 0-16,2-1 0 0,-1 0-160 0,1-1 0 0,2-1 144 0,1 1-144 15,2-4 0-15,-2 2 128 16,3-1-128-16,1-3 0 0,1 0 128 0,0 0-128 15,-1-2 128-15,4 0-128 0,0 0 128 0,0 0-128 16,0-2 160-16,0-2-160 0,0 2 0 0,-1 2 0 16,1-1 0-16,-2 0 0 0,0 3 0 0,-2 2 128 15,-3 2-128-15,-1 2 0 0,-1-1 320 0,-3 2-48 0,0 2 0 16,-5 4 0-16,0 0 192 0,0 0 48 0,0 0 0 0,0 0 0 16,0 0-288-16,2 10-48 0,-2 5-16 0,-3 2 0 15,-1 2 16-15,-1-1 0 0,0 2 0 0,-2 1 0 16,1 1 16-16,1 1 0 0,-1 2 0 0,2-1 0 15,1-4-192-15,1 3 0 0,4-3 0 0,1 0 0 16,3-3 0-16,1-1 0 0,3-2 128 0,1-2-128 16,2-2 128-16,3-2-128 0,0-2 128 0,2 0-128 15,1-5-128-15,2 0-128 0,0-1 0 0,1 4-16 16,4 1-1984-16,-5-1-400 0,11-9-80 16,-12-5-16-16</inkml:trace>
  <inkml:trace contextRef="#ctx0" brushRef="#br0" timeOffset="-131381.34">20999 8296 29199 0,'-25'-10'1280'0,"11"7"288"0,-8 0-1248 0,-6 2-320 16,-6-1 0-16,-3 3 0 0,-5 0 768 0,-2 0 80 15,-3 2 32-15,-2 1 0 0,5 1-176 0,4 0-48 0,4 2 0 0,6-2 0 16,4 0-656-16,8 1 0 16,9 0 0-16,5 2-15408 0</inkml:trace>
  <inkml:trace contextRef="#ctx0" brushRef="#br0" timeOffset="-130708.3">21823 8874 13823 0,'-17'-11'1216'0,"17"11"-960"16,-9 0-256-16,9 0 0 0,-8 2 3200 0,8-2 608 16,-8 2 112-16,8-2 32 0,0 0-2608 0,0 0-512 15,0 0-96-15,0 0-32 0,0 0-192 0,0 0-64 16,0 0 0-16,0 0 0 15,0 0-816-15,0 0-160 0,8 5-48 0,-8-5-8608 16,12 2-1728-16</inkml:trace>
  <inkml:trace contextRef="#ctx0" brushRef="#br0" timeOffset="-128967.86">21994 8539 23951 0,'0'0'2128'0,"-8"4"-1696"0,-4 1-432 0,12-5 0 16,0 0 896-16,0 0 112 0,0 0 16 0,0 0 0 16,12 5-512-16,2-4-112 0,4-3-16 0,3-4 0 15,3-1-32-15,2-6-16 0,4 0 0 0,1-3 0 16,0-1-336-16,-8 4 0 0,1-1 0 0,1-3 128 16,1-2-128-16,0 0 0 0,0-2 0 0,0 0 128 15,-1-1-128-15,0 1 128 0,-2 0-128 0,0-1 128 0,-3 1-128 0,-1-1 0 16,-4-1 0-16,-2-1 0 15,0 2 0-15,-3 1-160 0,-4 2 160 0,-1 2-208 0,-1 4 208 0,-2 3-144 16,-4 4 144-16,2 6-128 0,-8 0 128 0,-3 6 192 16,-5 5-32-16,-4 4-16 0,-2 5 112 0,-2 6 0 15,-4 8 16-15,-1 5 0 16,-1 5 80-16,-2 5 16 0,-2 3 0 0,0 4 0 16,3 4-64-16,-2 1-16 0,2-2 0 0,-11 28 0 0,7-16-128 15,10-6-32-15,8-9 0 0,7-3 0 0,5-7-128 0,3-6 0 16,2-6 0-16,6-5 128 0,0-4-128 0,3-6-256 15,2-7 64-15,2-4 16 0,0-3-80 0,0-4 0 16,0-1-16-16,0-6 0 0,-1-5 272 0,-2 0 0 16,-1-4 128-16,-1 1-128 0,-3-2 0 0,0-1-160 15,1-1 0-15,-4-3 0 16,-3-2-256-16,1-1-48 0,-1 1-16 0,-1-3 0 16,0-4-32-16,-1-3-16 0,0-1 0 0,1 0 0 0,-2 0 240 0,1 3 48 0,2 4 16 0,0 2 0 15,1 4 224-15,0 3 0 0,-2 2 0 0,2 8 0 16,2 1 320-16,-1 0-64 0,-1 7 0 0,0 0 0 15,0 0-80-15,0 0-32 0,0 0 0 0,0 0 0 16,8 0-144-16,0 1 0 0,-1 2 144 0,3 1-144 16,-1 1 0-16,1-2 128 15,3 1-128-15,2-3 0 0,-2 2 160 0,2-1-32 0,1 1-128 16,2-2 192-16,-1 0-32 0,1 1-16 0,-1-4 0 16,-1 4 0-16,0 0-144 0,-2 1 0 15,-1 0 0-15,-1-1 0 0,-1 1 0 0,0-3 0 0,-2 0 0 0,-1-2 0 16,0 0 160-16,-1-1-160 0,1 1 192 0,-1-1-192 15,-7 3 208-15,8-5-64 0,-2-2-16 0,1 1 0 16,-2-2-128-16,0-1 0 0,0 0 144 0,0-2-144 0,2 2 0 0,0-4 128 16,-1 3-128-16,1-3 0 0,-4 0 0 0,4 1 0 15,0 0 0-15,-1 0 0 0,1 2 0 0,-2 2 0 16,0-1 0-16,-1 2 0 0,-4 7 0 0,0 0-128 16,4-5 128-16,-4 5 0 0,0 0 0 0,0 0 0 15,0 0 0-15,0 0 0 0,0 0 0 0,0 0 0 16,0 0 0-16,0 0 0 0,6-2 0 0,-6 2 0 15,8-2 0-15,0 2 0 0,0 0 0 0,-8 0 0 16,0 0 0-16,8 3 0 0,-8-3 128 0,7 4-128 16,0 1 128-16,-2 2-128 0,0-1 176 0,1 1-48 15,-2-1 0-15,-1 1 0 0,3-1-128 0,-1 1-144 16,-1-2 144-16,2 0-208 0,-6-5 208 0,7 7 0 16,-1-2 0-16,1 0 0 0,-2 2 0 0,-5-7 0 15,7 4 0-15,-2 2 0 0,-5-6 0 0,0 0 128 16,0 0-128-16,5 5 0 0,-5-5 0 0,1 8 0 15,-2 0 0-15,0 0 0 0,-1 0 128 0,-2-1-128 0,1 1 0 0,-4 3 0 16,1-2 128-16,-1 4-128 0,0-3 0 0,1 1 0 16,1-2 0-16,0 0 0 0,-1 0 0 0,2 0 0 15,1-2 128-15,3-7-128 0,-3 6 0 0,3-6 0 16,0 7 0-16,0-7 0 0,0 0 128 0,0 0-128 16,5 5 0-16,-5-5 0 0,7 5 128 0,-1-2-128 15,-6-3 0-15,8 1 0 0,1-1 0 0,0-1 0 0,0-2 0 16,2 1 0-1,1-2 0-15,1 0 0 0,1-3 0 0,0 1 0 0,-1-1 0 0,2-1 0 0,0 2 0 0,1-1 0 16,0 1 0-16,-1 1 0 0,-2 1 0 0,-1-3 0 16,-2 2 0-16,0 2-144 0,-10 3 144 0,0 0 0 15,0 0-144-15,0 0 144 16,5 6 0-16,-5-6 0 0,0 0-144 0,4 10 144 16,-2 2 0-16,2-1 0 0,0 1 0 0,0-4 0 0,1 1 0 0,2-2 0 15,-7-7 0-15,9 6 0 0,1 1 144 0,1-1-16 16,-1-2 0-16,1-1 0 0,-1-3-128 0,0 0 160 15,2-3-160-15,0-1 160 0,-2 0-160 0,1-1 0 16,-1 0 0-16,-1 0 0 0,-2-2 128 0,-2 1 0 16,-1-2 0-16,0-1 0 0,-2 0 0 0,-2-2 0 15,-1 1 0-15,-1-5 0 0,-1 1-128 0,-1 0-256 16,-1-3 64-16,-2 4 16 0,1-4-176 0,-2 4-32 16,-1 1-16-16,-2 4 0 0,0 0 400 0,-1 4 0 0,-1 3 0 0,-1 1 176 15,-1 3-176-15,1 1 0 0,0 2 0 0,1 3 0 16,-1 3 0-16,4 1 0 0,1 0 0 0,1 0 128 15,3 0-128-15,2 0 0 16,2-4 0-16,2 0 0 0,3-1 0 0,3-1 0 0,2-2 0 0,4 0 0 16,3-5 0-16,4 0-224 0,5-2 32 0,3-2 0 15,-1-4-32-15,2 1 0 0,-1-4 0 0,1 0 0 16,0-2-64-16,-2 0-16 0,0 0 0 0,1 0 0 16,-2 0 304-16,-3 1-160 0,-2 1 160 0,-3 1-128 15,-2 4 128-15,-4 1 0 0,-4 5 0 0,-8 0 0 16,0 0 256-16,0 0 16 0,0 6 16 0,-3 7 0 15,-1 0 224-15,-1 3 64 0,-3 2 0 0,0-2 0 0,-1 1-304 0,1 0-48 16,3-3-16-16,1 2 0 0,2-3-80 0,0-2-128 16,2 2 176-16,2-3-176 0,0-4 192 0,3-1-64 15,1 1 0-15,0-3-128 0,-6-3 0 0,8 2-192 16,0-4 0-16,1 1 0 0,1-3 192 0,2 0 0 16,1-1 0-16,0-1 160 0,1-2-160 0,1 0 160 15,0-1-160-15,1 0 160 0,-2-3-160 0,2 2 0 16,-2-1-192-16,1 2 192 0,-2 1-368 0,-1-1 48 15,-5 4 16-15,1 2 0 0,-8 3 304 0,0 0 128 16,0 0-128-16,7 7 192 0,-3 1-192 0,-2 1 0 16,-2 0 0-16,0 1-160 0,-1 1 160 0,0-1 176 15,-1 1-48-15,4-2 0 0,-1-2-128 0,1 0 128 16,-2-7-128-16,6 5 128 0,-1 2-128 0,1-2 0 16,2-1 0-16,1-2 0 0,1-2 0 0,0-1 0 15,0-1 0-15,2-2 0 0,1 0 128 0,1-1-128 16,1-1 0-16,0 0 128 0,-1-3-384 0,-1 0-64 15,0-2-32-15,-2 2 0 0,1 1 160 0,-2 2 16 16,0 0 16-16,-1 2 0 0,-3 3 160 0,-6 1-128 0,0 0 128 0,7 3-128 16,-3 3 128-16,-2 3 192 0,0 4-32 0,-1-1-16 15,0 0 192-15,2 0 48 0,-1 1 0 0,4-3 0 16,0 3 16-16,3-4 16 0,3-1 0 0,1-3 0 0,3-2-96 0,-1-3 0 16,1 0-16-16,-2-1 0 0,-1-2-304 0,-1 0 128 15,-1 0-128 1,-2 1 0-16,-3 4-1536 0,-1-1-432 0,-5-1-80 0</inkml:trace>
  <inkml:trace contextRef="#ctx0" brushRef="#br0" timeOffset="-128131.02">24626 8729 5519 0,'10'-17'496'0,"-6"7"-496"0,-1-6 0 0,1 0 0 0,1 3 4080 0,0 2 720 16,2 3 128-16,1 2 48 0,-8 6-3168 0,0 0-624 16,0 0-128-16,6 7-32 0,-6-7-384 0,3 10-96 15,-3 2-16-15,-4 0 0 0,-1 2 48 0,-2 3 0 16,-1-5 0-16,-1 2 0 0,-1 1-160 0,-1-2-32 15,1 0 0-15,2-3 0 0,1-1-176 0,2 0-32 16,0-1-16-16,5-8 0 0,0 0-160 0,0 0 192 0,0 0-192 0,0 0 192 16,0 0-192-16,0 0 0 0,9-4 0 0,3-1 0 15,2-3 0-15,3-1 0 0,0-1-192 0,3-2 192 16,1-4-320-16,1 1 64 16,0-2 16-16,1-2 0 0,-1 1 48 0,1 1 0 0,-1 0 0 0,-3 2 0 15,-2 3 0-15,-2 3 16 0,-2 2 0 0,-4 5 0 16,-9 2 176-16,0 0 0 0,1 9 0 0,-1 3 0 15,-2 3 224-15,-4 1 80 0,0 1 16 0,-2 2 0 16,0 2-64-16,2-1 0 0,-1-1 0 16,3 0 0-16,3-4 0 0,1-2 0 0,1-1 0 0,2 0 0 15,-1-4-48-15,2 1-16 0,2 0 0 0,-1-1 0 16,-5-8-400-16,6 4-96 0,2-2-16 0,0 1 0 16,0 3-704-16,1-4-160 0,4-1-32 0</inkml:trace>
  <inkml:trace contextRef="#ctx0" brushRef="#br0" timeOffset="-127551">25571 8952 31103 0,'0'0'1376'0,"0"0"288"0,-2-8-1344 0,2 0-320 0,2-1 0 0,2-1 0 16,3-3 272-16,2-2-16 0,2 0 0 0,5-2 0 15,2-3 112-15,4 3 16 0,5-2 0 0,-1-1 0 16,0 2-256-16,1-3-128 0,-1-1 128 0,0 0-128 16,-1-6 0-16,-2 1 144 0,0-2-144 0,-3-1 0 15,1-1 176-15,-1 0-176 0,-2 1 160 0,-2 1-160 16,-4 2 0-16,-3 2 0 0,-3 7 0 0,-2 5 0 15,-1-2 128-15,-5 9 144 0,2 6 32 0,-7 0 0 0,-5 5-144 0,-3 5-32 16,-1 5 0-16,-4 6 0 0,-1 5-128 0,-1 4 0 16,-2 0 0-16,1 0 0 0,1 5 0 0,1-3 0 15,0 0 0-15,4-2 0 0,3-3 0 0,5-3 0 16,4-1 0-16,5-2 0 0,2-3 176 0,3-2-48 16,3-3-128-16,1-2 192 0,3-1-192 0,2-4-240 15,2-2 48-15,1-1 16 0,3-3 176 0,0-2-128 16,1 0 128-16,0-5-128 0,-1 1 0 0,-1 0 0 15,1-3 0-15,-3 0 0 0,-2-1-96 0,0 1-16 16,-4 1 0-16,1 1 0 0,-5 3 64 16,-7 4 16-16,0 0 0 0,0 0 0 0,0 0 160 0,0 0 224 15,-7 10-48-15,1 1-16 0,-2 4 112 0,1 0 32 16,1 2 0-16,2 0 0 0,3-2-160 0,2-1-16 16,1-1-128-16,5-1 192 0,1-2-192 0,2-2 176 15,1-3-176-15,0-2 160 0,0-3-160 0,1-2 0 16,-1-2 0-16,0 1 0 0,-1-3 0 0,-2 0 192 15,-2-2-192-15,-2-1 192 16,-2 0-704-16,-5 0-128 0,-3-2-16 0,-4 3-16 16,-4 1-2144-16,-5-1-448 0</inkml:trace>
  <inkml:trace contextRef="#ctx0" brushRef="#br0" timeOffset="-127423.02">25609 8625 12895 0,'-18'-13'576'0,"11"6"112"0,-1-2-560 0,3 1-128 0,1 2 0 0,3 0 0 15,1 6 3408-15,0 0 656 0,8-1 128 0,5-4 32 16,2 4-2848-16,9-1-560 0,5 1-112 0,4-2-32 15,7 2-96-15,3 0 0 0,4-2-16 0,2 1 0 0,2-1-368 0,5-1-64 16,3 3 0-16,3 2-9840 16,2 6-1952-16</inkml:trace>
  <inkml:trace contextRef="#ctx0" brushRef="#br0" timeOffset="-125084.85">26626 9017 20495 0,'1'-5'896'0,"0"-3"208"0,1 0-880 0,0 0-224 16,2-1 0-16,0 3 0 0,1-5 1168 0,1 1 192 16,0 1 48-16,2-2 0 0,1-2-464 0,1 0-96 15,4 0-16-15,0-4 0 0,3 2-192 0,1-1-64 16,4 0 0-16,2 1 0 0,0-4-288 0,1 3-64 15,0-3-16-15,1 0 0 0,-1-3-48 0,0-2-16 16,-1-2 0-16,1-1 0 0,0-1-144 0,0 2 160 16,-2-1-160-16,-1 2 160 0,-2 0-16 0,-3 4 0 0,-2 3 0 0,-3 5 0 15,-3 3-144-15,-2 3 0 16,-3 2 0-16,-4 5 0 0,0 0 272 0,-8 13 32 0,-4 4 0 16,-3 6 0-16,-4 5-176 0,-2 2-128 0,-1 4 192 0,0-3-192 15,-1 3 240-15,1 0-64 0,1 0-16 16,2-2 0-16,4-2-160 0,3-4 0 0,4-2 0 0,3-3 0 15,4-2 0-15,2-2 0 0,4-4 0 0,3-2 0 16,2-5-176-16,3-2 176 0,3-4-128 0,1-1 128 16,3-3 0-16,2-3 0 0,1-2 0 0,2-1 0 15,0-5-384-15,1 0 0 0,1-4 0 0,1 1 0 16,-1-1 0-16,0-2 0 0,-1 0 0 0,2-1 0 16,-1 0 96-16,-1-2 32 0,-1-3 0 0,0-3 0 0,0-1 0 0,-2 1 0 15,-2 2 0-15,-4 2 0 0,-4 7 256 16,-3 3 0-16,-3 5 0 15,-3 5 144-15,-4 6 176 0,0 0 48 0,-8 9 0 0,-2 4 0 16,-4 4-32-16,-1 4 0 0,-2 4 0 0,-1-1 0 16,-1 3-208-16,0 1-128 0,-2 0 128 0,3-2-128 15,1 0 176-15,4-3-48 0,1-3 0 0,4 3 0 16,2-3 0-16,2-1 0 0,1 0 0 0,2-4 0 0,2-2 16 0,0-1 0 16,2-3 0-16,-3-9 0 15,5 7-480-15,2-2-112 0,1-1 0 0,-1-4-16 0,4-5 320 0,-1 1 144 16,-1 0-128-16,2-4 128 0,-2 0-128 0,0 0 128 15,2 2-128-15,-4-3 128 0,1-1-240 0,-1 3 48 16,-2 0 0-16,-5 7 0 0,0 0 0 0,0 0 16 16,0 0 0-16,0 0 0 0,0 0 176 0,0 0 0 15,0 0 0-15,8 8 0 0,1 1 0 0,0 0 0 16,1-2 0-16,3-1 128 0,2-1 0 0,0 1 0 16,2-2 0-16,2-3 0 0,0-1-128 0,2-1 128 0,1-2-128 15,0-1 128-15,-1-1-128 0,1 0 0 0,1-2 0 0,0-1 128 16,-1 0-128-16,-1 1 0 0,-4 0 0 0,-1-1 128 15,-2 0-128-15,-2 1 0 16,-4-2 0-16,-3 1-128 0,-3-4-112 0,0 2-16 16,-4 0 0-16,-2 3 0 0,-2-1 80 0,-3 1 16 0,-2 5 0 0,-2-1 0 15,0 3 160-15,-2 3 0 0,-1 3 160 0,0 3-160 16,-1 2 352-16,0 2-32 0,2 1 0 0,2 3 0 16,2 1-192-16,4 2-128 0,1 1 128 0,2-4-128 0,3 0 0 15,2-2 0-15,5-3 0 0,0 0 0 16,1-3-592-16,-1 0-192 0,2 0-48 0,0-4-8080 15,0-1-1632-15</inkml:trace>
  <inkml:trace contextRef="#ctx0" brushRef="#br0" timeOffset="-124906.85">26767 8566 27471 0,'10'-5'1216'0,"0"3"256"0,6 6-1184 0,6 0-288 16,4 2 0-16,6-1 0 0,3 0 0 0,5-2-176 16,5 0 32-16,5 1 0 0,5 0 144 0,9 5 0 15,8 6 0-15,-1 2 0 16,-1 0-2032-16,-1-2-368 0</inkml:trace>
  <inkml:trace contextRef="#ctx0" brushRef="#br0" timeOffset="-123583.18">28528 8999 13823 0,'-8'-13'1216'0,"7"8"-960"0,0-3-256 0,2 1 0 0,1-1 3104 0,2 1 576 16,0-1 112-16,3 1 32 15,1-6-2816-15,-1 4-560 0,4-1-128 0,1 1 0 0,-1 1 128 0,1-4 16 16,0 0 16-16,0-1 0 0,-1 1-112 0,1 1-32 15,0-5 0-15,-2 0 0 0,-1 0-32 0,0-1-16 16,1-2 0-16,-3 2 0 16,0 2-80-16,-2 2-16 0,0-3 0 0,-1 4 0 15,-1 3-192-15,-2 0 128 0,-1 9-128 0,0 0 0 16,1-5 160-16,-1 5-160 0,0 0 160 0,0 0-160 0,0 0 0 0,0 0 128 16,0 0-128-16,0 0 0 0,-5 0 0 0,-1 1 0 15,-2 2 0-15,-1 2 0 0,0 3 0 0,-2 2 0 16,1 1 0-16,-1 2 0 0,-2 0 0 0,2 2 0 15,-2 1 0-15,-2 4 0 0,1 2 0 0,-1 1 0 16,0 6 0-16,-2 3 0 0,-1 4 0 0,-2 3 0 16,-2 0 0-16,0 3 0 0,0 1 0 0,1 0 0 0,0 1 0 0,0-4 0 15,1 0-144-15,2-4 144 0,1-1 0 0,0-1-144 16,2-3 144-16,0-6-160 16,0-4 160-16,0-3-160 0,1-2 160 0,0-2 0 15,-2-2 0-15,2-2 0 0,-2-3 144 0,0-4-144 0,1-2 192 0,-1-2-192 16,0-5 128-16,0 0-128 0,-1-3 0 0,1-3 0 15,2-1 144-15,2-4-144 0,1-1 0 16,4 1 144-16,0 0 64 0,4 1 16 0,3-2 0 0,3-2 0 16,1 3 32-16,4 0 0 0,4 3 0 0,2-2 0 15,3 2-256-15,2 0 0 0,5-1 0 0,2 0 0 16,3-2 0-16,1 0 0 0,3 0 0 0,5 1-160 16,3 1 160-16,2-1-160 0,0-1 160 0,1 1-160 15,-1 1 160-15,-1-2 0 0,-2-1 0 0,-1-2-128 0,-2 3 128 0,-2 0 0 16,-2 0 0-16,-5 2 0 0,-2-1 0 0,-5 0 0 15,-2 3 0-15,-5 2 0 0,-4 1 0 0,-3 4 0 16,-3 1 0-16,-4 5 0 0,0 0 0 0,0 0 304 16,-8 0-48-16,-1 4-16 0,-3 3-240 0,0 4 176 15,-1-1-176-15,2 1 160 0,0-2-160 0,3 0 0 16,3 1 0-16,1 1 128 0,2-3-128 0,2-1 0 16,2 1 0-16,-2-8 0 0,7 7 0 0,0-5 0 15,1 2 0-15,1-4 0 0,2 2 0 0,-1-2 0 16,1-2 144-16,-1 0-144 0,1-2 0 0,-2-3 144 15,-1 1-144-15,-3-1 0 0,-1 1 144 0,-2-2-144 16,0-1 0-16,-2-2 144 0,0 1-144 0,-2 1-272 16,0 0 64-16,0 0 16 15,1-1-192-15,0 3-48 0,-1 0 0 0,2 7 0 16,0 0-96-16,0 0-32 0,0 0 0 0,0 0 0 16,0 0-224-16,10 0-48 0,0 1-16 0,3 3 0 15,0-2 336-15,4 0 80 0,3-1 16 0,0 2 0 0,4 0 80 0,1-1 16 0,1 1 0 0,1-2 0 16,-1-1 192-16,-1 0 128 15,-2 0-160-15,1 0 160 0,-2 0 0 0,-1 0 0 16,-2-4 208-16,1 2-64 0,-2-1 400 0,-2 0 80 0,-3 1 16 0,-3-1 0 16,0-2 0-16,-4 4 0 0,-6 1 0 0,0 0 0 0,0 0-64 0,0 0-16 15,0 0 0-15,-8 2 0 0,-1 2-240 0,-1 1-64 16,-3 3 0-16,-2 3 0 16,0-1-96-16,0 2-32 0,2 0 0 0,2 1 0 0,-1 1-128 15,3-1 192-15,3 1-192 0,3-2 192 16,-1 0-192-16,2-2 160 0,1-2-160 0,1-1 160 15,0-7-160-15,0 0 0 0,0 0 0 0,5 5 0 0,2 0 0 0,-1 0 0 16,-6-5 0-16,9 2 0 16,1-2 0-16,-1-2-144 0,-2 0 144 0,3-1 0 15,-1 0-336-15,-1 0 32 0,-2-3 16 0,-1 1 0 16,1 0-96-16,-3-2-32 0,1 1 0 0,-1-1 0 0,-3 7 144 0,0 0 16 16,4-5 16-16,-4 5 0 0,0 0 240 0,0 0-176 15,0 0 176-15,0 0-160 0,0 0 160 0,-1 7 0 16,-2 2 0-16,0-3 0 0,1 2 176 0,-1 3-48 15,3-2 0-15,0 0 0 0,1-3 0 0,3 2-128 16,0 0 192-16,3-3-64 0,1-1-128 0,1-1 160 16,1-3-160-16,2 0 160 0,0-2-288 0,-1 0-64 15,1-1-16-15,0-1 0 16,0-1-416-16,1 0-80 0,0-4 0 0,0 1-16 16,1 0 144-16,0-2 16 0,1-2 16 0,2-1 0 15,2-3 32-15,1 1 0 0,1-5 0 0,-1 2 0 16,3-3-16-16,0 0 0 0,1 0 0 0,0-4 0 0,0-2 208 0,-1-7 32 0,1-6 16 0,-1-2 0 15,1 7 560-15,-1 3 112 0,1 6 32 0,-4 3 0 16,-1 6 608-16,-6 4 128 16,-3 5 32-16,-3 2 0 0,-7 6-272 0,0 0-48 0,-4 6-16 0,-5 3 0 15,-7 6-208-15,-2 2-32 0,-4 5-16 0,-2 4 0 16,-1 2-144-16,-1 2-16 0,-1 2-16 0,1-1 0 16,2 2-16-16,5-1 0 0,2 1 0 0,4 1 0 0,4-2-288 15,2 1-128-15,5-3 0 0,3 0 128 16,3 0-1696-16,5 2-352 0,4 4-64 0,1-8-12608 15</inkml:trace>
  <inkml:trace contextRef="#ctx0" brushRef="#br0" timeOffset="-122450.16">30332 8919 20271 0,'-5'-1'1792'0,"-1"1"-1424"15,-2 3-368-15,-3 1 0 0,-3 1 2048 0,-3 1 352 16,-3 2 64-16,1 4 16 0,-1 1-1088 0,2 1-224 16,0 1-32-16,2-1-16 0,2-1-496 0,1 0-112 15,0-1 0-15,4 1-16 0,2 0-256 0,2-3-48 16,1-1-16-16,1-1 0 0,3-8 16 0,0 0 0 15,0 0 0-15,0 0 0 0,8 4-64 0,0-3 0 0,1-6 0 0,3-1 0 16,1-2-128-16,1 1 0 0,2-3 0 0,0-1 0 16,-1 0-208-16,2-2-128 15,-1-2-32-15,-1-3 0 0,0 0 112 0,-1 0 32 0,0-2 0 0,0 3 0 16,-3 0 224-16,0 3 0 0,-2 1 0 0,-1 0-144 16,-4 2 144-16,1 2 224 0,-1 5-48 0,-4 4-16 15,0 0 160-15,0 0 16 0,0 0 16 0,-4 9 0 16,-1 2-352-16,-2 2 144 0,-1 1-144 15,0 0 0-15,1 1 192 0,0 2-64 0,2-2 0 0,1 1-128 16,1 0 208-16,3-2-64 0,2-1-16 0,0-1 0 16,1-3 16-16,2-1 0 0,2-2 0 0,-1 1 0 15,1-1-144-15,2-2 0 0,0-1 0 0,3-3 0 0,1 1 0 0,0-2 0 16,0-2 0-16,0 1 0 0,0-1-320 0,0 0 64 16,0 1 16-16,0-5 0 0,0 1 16 0,-1-2 0 15,-2 0 0-15,1 0 0 0,-1-1 224 0,0 3-176 16,-2 2 176-16,0-4-160 0,-1 4 160 0,-7 4 0 15,0 0 0-15,0 0 0 0,0 0 0 0,5 5 0 16,-1 2 0-16,0 1 0 0,-1-1 0 0,3 1 0 16,0 0 0-16,2-1 0 0,0-1 0 0,2 1 0 15,1-2 160-15,-1-1-160 0,1-2 192 16,-1 1-48-16,2-2-16 0,-1-1 0 0,0 0-128 0,-1-1 0 16,1 0 0-16,-1-1 0 0,-1-3 0 0,0 0 128 15,1 0-128-15,-1-2 0 0,0-2 128 0,-1 0-128 0,-2-3 128 0,1 2-128 16,-2-5 0-16,-1 2 0 0,-2 0 0 0,1 0 0 15,-2 0 0-15,1 0 0 16,-2 1 0-16,0 2 0 0,0 0 0 0,-2 2-176 16,1 3 176-16,1 5-128 0,0 0-48 0,0 0 0 15,0 0 0-15,0 0 0 16,0 0-336-16,0 0-64 0,5 9 0 0,2-1-16 0,1 1-448 16,1 0-96-16,1-1-16 0,2 1 0 0,0-3 208 15,2 2 48-15,2-1 0 0,1-3 0 0,-2-2 672 0,1 1 224 0,-1-1 0 0,1 0-160 0,-2 0 352 16,1-2 80-16,-1-2 16 0,-1-1 0 0,-1 0 320 0,-2 0 64 15,-3-1 16-15,-7 4 0 0,0 0-160 0,0 0-16 16,0 0-16-16,0 0 0 0,-1-7-112 0,-3 2 0 16,-4 2-16-16,-1 1 0 0,-3 4 64 0,-1 0 16 15,-1 3 0-15,-1-1 0 0,2 2-320 0,1 3-128 16,2 2 128-16,2-2-128 0,2 1 0 0,2 2 0 16,4-3 0-16,1 0 0 0,3-2 0 0,1-1 0 15,3 0 0-15,2-1 0 0,4-4-320 0,0 2 64 16,3-1 16-16,1-2 0 15,2 0-272-15,-1 0-48 0,2-4-16 0,0 2 0 16,0-2-192-16,-2 0-32 0,-2 0-16 0,-2 0 0 16,-2-2 240-16,-2-1 64 0,0-3 0 0,-2-2 0 0,-1-1 96 0,0-1 32 15,-1-2 0-15,2 0 0 0,2-1 112 0,1-1 16 16,1-1 16-16,0-2 0 16,1 0-352-16,2-3-80 0,1 0-16 0,2-5 0 0,2-2 320 0,1-2 64 15,0-5 16-15,2 8 0 0,-1 4 960 0,-3 5 192 0,-4 7 32 0,-3 3 16 16,-4 5 256-16,-3 1 48 15,-6 5 16-15,0 0 0 0,0 0-160 0,-10 5-48 16,-5 4 0-16,-3 4 0 0,-4 4-304 0,-3 4-64 16,-3 1-16-16,-1 4 0 0,0-1 96 0,2 1 16 0,1 3 0 0,2 1 0 15,3 0-240-15,2-2-64 0,1 2 0 0,2 0 0 16,3-1-256-16,3 0-64 16,0-2-128-16,4-2 192 0,3-2-192 0,2 1 0 0,2-6 0 15,2 0 0 1,-1 2-480-16,4-6 16 0,2 2 0 0,2-3 0 0,3 6-2064 15,0-3-416-15,0-4-64 0,1-6-32 0</inkml:trace>
  <inkml:trace contextRef="#ctx0" brushRef="#br0" timeOffset="-122199.16">31367 9099 15663 0,'-7'-10'1392'0,"7"10"-1120"0,0 0-272 0,0 0 0 0,0 0 3008 0,0 0 528 16,0 0 112-16,0 0 32 0,0 0-2592 0,10 0-512 15,3 0-96-15,1-3-32 0,3 2-64 0,0 0-32 16,0-3 0-16,2 1 0 0,0-1-176 0,-1 0-48 15,1 0 0-15,-2-1 0 0,-1-1 0 0,-1-1-128 16,-2 1 192-16,-1-4-64 0,-2-3-128 0,-1 0 0 16,-2-1-160-16,-2 0 160 0,-1 3-352 0,-3 0 32 15,-2 1 0-15,-4 3 0 0,-3 1 64 0,-3 4 32 16,0-1 0-16,-4 6 0 0,0-1 384 0,-2 5 80 16,0 2 16-16,0 3 0 0,0 2-48 0,1 3 0 15,3 1 0-15,3-1 0 0,1 3-32 0,3-1-16 16,4 1 0-16,2 1 0 0,2-2-288 0,5 2-64 15,2 1-16-15,3-2 0 16,1-1-2224-16,1-3-432 0</inkml:trace>
  <inkml:trace contextRef="#ctx0" brushRef="#br0" timeOffset="-122083.16">31828 9322 21183 0,'-3'-23'944'0,"4"16"192"0,-1 7-912 0,8 5-224 0,4 2 0 0,2 1 0 15,1-3-640-15,0-1-192 0</inkml:trace>
  <inkml:trace contextRef="#ctx0" brushRef="#br0" timeOffset="-121646.14">32283 9321 10127 0,'7'-11'896'0,"5"-2"-704"16,4-10-192-16,-1 3 0 0,1-2 3088 0,0 1 592 15,-1 0 112-15,0-1 32 0,-1-1-1920 0,-1 3-384 16,-2-3-80-16,-2 3-16 0,-1 1-176 0,-3 2-32 15,-3-1-16-15,0 2 0 0,-4 0-192 0,0 5-48 16,-3 1 0-16,-2 1 0 0,-2 1-608 0,-3 2-128 16,-1 2-32-16,-1 1 0 0,-1 3-192 0,2 2 0 15,2-1 0-15,0 3 0 0,1 2 0 0,2 2-128 0,1 0 128 16,1 1 0-16,-1 0 0 0,2 2-128 16,1-3 128-16,2 1 0 0,0 0 0 0,2 0 0 15,0 1-128-15,2 1 128 0,-2 1 0 0,1 2 0 16,0 3 0-16,1 1 0 0,-1 3-144 0,0 0 144 15,-1-3 0-15,0 4-144 0,-1 3 16 0,-2 2 0 0,-1-1 0 0,-1 3 0 16,-1 1 128-16,-2 3 0 0,-3-1 0 0,0 2 0 16,-2 1 0-16,0 2 0 0,0-2 0 0,0-1 128 15,1 0-128-15,0-4 0 0,0-4 0 16,1-4 128-16,-1-1-128 0,0-4 0 0,-1-3 0 0,1-2 0 16,1-3 0-16,-1-1 128 0,0-3-128 0,0-4 128 15,1-3 64-15,0-3 32 0,1-2 0 0,1-1 0 0,1-3 48 0,3-4 16 16,2-2 0-1,3-2 0-15,3-3 160 0,4-2 16 0,5 1 16 0,4-3 0 16,5-3-144-16,2 4-16 0,3 3-16 0,4-2 0 16,4 2-304-16,1 3 0 0,1 1 0 15,0 1 0-15,2 1-272 0,1 2 32 0,0 1 16 0,4 3 0 16,1 4-2384-16,-6 3-464 0,3 2-112 0</inkml:trace>
  <inkml:trace contextRef="#ctx0" brushRef="#br0" timeOffset="-121549.15">32885 9426 18431 0,'-25'3'816'0,"13"-2"160"0,-2 1-784 0,0-1-192 16,1 3 0-16,1 2 0 0,2-2 5616 0,0 2 1072 16,1-3 224-16</inkml:trace>
  <inkml:trace contextRef="#ctx0" brushRef="#br0" timeOffset="-113693.08">1680 9769 28559 0,'0'-6'2544'0,"0"6"-2032"0,0 0-512 0,0 0 0 16,0 0 848-16,-5 15 80 0,0 5 16 0,0 2 0 0,-3 4-704 0,-1 9-240 16,-4 10 144-16,-3 4-144 15,-5 7 384-15,-1 6-16 0,0 4 0 0,-4 1 0 0,-1-2-96 0,-3 3-16 16,-2 1 0-16,2-1 0 0,3-2-96 0,1-5-32 15,2-7 0-15,4-7 0 0,1-10 64 0,5-4 16 16,5-4 0-16,1-7 0 0,1-5 144 0,2-5 32 16,5-12 0-16,0 0 0 0,0 0 32 0,0 0 16 15,0-12 0-15,4-8 0 0,1-2-64 0,5-9-16 16,0-8 0-16,4-7 0 0,3-2-352 0,4-3 0 16,1-4 0-16,2-1-192 0,0-1-96 0,3 1-32 15,1-2 0-15,1 4 0 0,-3-4 112 0,1 6 16 16,2 4 0-16,-2 10 0 0,0 6 192 0,-1 7-144 15,0 4 144-15,-2 5-128 0,-3 6 128 0,0 5 0 16,1 2 0-16,-1 6 0 16,-3 2 256-16,-2 1 48 0,0 2 0 0,-3 3 0 0,-3 2-176 0,-3 1-128 15,-3 2 144-15,-4 1-144 0,-3-1 128 0,-2 3-128 16,-4-1 0-16,-3 0 144 0,-2-1-144 0,-3 3 128 16,-3-3-128-16,-1 1 128 0,2-1-128 0,-1-3 0 15,-1-2 144-15,3-2-144 0,1 0 0 0,5-5 0 0,12-5 0 0,0 0 0 16,0 0-224-16,0 0-112 15,11-12-32-15,7 0 0 16,8 3-3216-16,5-9-656 0,16-20-128 0,4 2-32 0</inkml:trace>
  <inkml:trace contextRef="#ctx0" brushRef="#br0" timeOffset="-113460.06">2652 9657 30399 0,'2'-18'1344'0,"0"6"288"0,2 4-1312 0,-3 2-320 15,-2 2 0-15,-3 0 0 0,0 1 1488 0,-1 0 240 16,-5 4 32-16,0 3 16 0,-4 4-832 0,-5 5-176 15,-3 7-16-15,-3 7-16 0,2 3-544 0,0 5-192 16,-1 1 144-16,2 2-144 0,1 1 256 0,3 3-16 16,1 0-16-16,1 1 0 0,2 0-32 0,1 1 0 15,1 2 0-15,0-3 0 0,2-4-192 0,1 1 144 16,2-6-144-16,2-1 128 0,0-6-128 0,0-1 0 16,-3-4 0-16,3-1 0 0,1-1 0 0,0-3-144 15,-3-3 144-15,3-2 0 16,4-12-448-16,0 0 0 0,0 0 16 0,0 0 0 15,0 0-2816-15,0 0-560 0</inkml:trace>
  <inkml:trace contextRef="#ctx0" brushRef="#br0" timeOffset="-113293.06">2145 10104 12895 0,'-15'-20'576'0,"9"6"112"0,1 3-560 0,1-1-128 0,4 3 0 0,4 1 0 16,1-1 4864-16,1 2 928 0,3 2 192 0,4-1 32 15,3 0-3776-15,2 0-752 0,1-3-144 0,5 2-48 16,5 2-752-16,1 0-160 0,1-2-16 0,2 3-16 15,-1 2-352-15,2 1 0 0,0 1 0 0,-2 1 0 16,-2 1 0-16,-3 2-128 16,-2 3 0-16,2 1 0 15,2 2-3792-15,-2 1-752 0,6 4-160 0,-10 0-32 0</inkml:trace>
  <inkml:trace contextRef="#ctx0" brushRef="#br0" timeOffset="-113144.06">2774 10232 16575 0,'0'0'736'0,"0"0"160"0,0 0-720 0,0 0-176 0,0 0 0 0,0 0 0 0,12 7 3968 0,-12-7 752 16,13 1 144-16,-1-1 48 0,-12 0-3296 0,14-1-656 16,0 1-128-16,-2 0-16 0,-12 0-688 0,0 0-128 15,11 2 0-15,-11-2 0 16,5 13-3184-16,-4 6-592 0,-5 0-112 0,-2-2-16 0</inkml:trace>
  <inkml:trace contextRef="#ctx0" brushRef="#br0" timeOffset="-113057.05">2761 10385 23039 0,'0'0'2048'0,"0"0"-1648"0,0 0-400 0,0 0 0 0,0 0 3264 0,0 0 576 16,0 0 128-16,17 8 0 0,3-1-2848 0,-1 2-576 16,2 1-112-16</inkml:trace>
  <inkml:trace contextRef="#ctx0" brushRef="#br0" timeOffset="-73963.36">4177 10481 911 0,'-10'-1'0'0,"-1"-2"0"16,2 1 0-16,1 2 0 0,8 0 6688 0,0 0 1248 0,0 0 256 16,-8 0 64-16,-1-3-6096 0,3 2-1216 0,5-4-240 0,1 5-64 15,3-7 544-15,1 0 96 0,3-2 32 0,1 0 0 16,2-1-928-16,1 1-176 0,2-7-32 0,0 3-16 16,0-1 0-16,0-2 0 0,0 2 0 0,-2-5 0 0,1 1-16 0,0 0 0 15,-2 0 0-15,-1-2 0 0,1 1-144 0,-3 0 128 16,-1 4-128-16,0-1 128 0,1 3-128 0,-2 3 0 15,-1-1 0-15,-4 11 128 16,0 0-128-16,0 0 0 0,0 0 0 0,0 0 0 0,-1 14 0 0,-3 5 0 16,-4 4 0-16,-1 5 0 0,0 4 0 0,-2 1 0 15,-1 1 0-15,1 0 128 0,-1-2-128 0,1 1 0 16,2-2 0-16,4-11 0 0,0 2 0 0,1-3 0 16,1 2 128-16,2-1-128 0,1-1 0 0,1-4 0 15,3 0 0-15,2-4 0 16,0-1-544-16,4-1 16 0,6-1 0 0,6 1 0 15,-1-6-2032-15,0-7-384 0,-4 1-96 0</inkml:trace>
  <inkml:trace contextRef="#ctx0" brushRef="#br0" timeOffset="-73762.38">4586 10450 10127 0,'0'0'896'0,"0"0"-704"16,0 0-192-16,-3 2 0 0,-3 4 4272 0,0-4 816 15,1 2 160-15,-2 3 48 0,2-2-2992 0,0 0-608 16,1 2-112-16,-1-1-32 0,5-6-544 0,0 0-112 15,-2 8-32-15,2-8 0 16,7 9-1520-16,2-1-304 0,3-3-64 0</inkml:trace>
  <inkml:trace contextRef="#ctx0" brushRef="#br0" timeOffset="-71631.48">5504 10733 911 0,'0'0'0'0,"0"0"0"0,0 0 0 0,-5 0 0 0,5 0 5376 0,0 0 976 16,0 0 208-16,0 0 32 0,0 0-4752 0,0 0-960 16,0 0-192-16,3-8-48 0,1-2-256 0,2-2-64 15,2-1-16-15,2-4 0 0,1 0-304 0,-2 4 128 16,3-5-128-16,-1-1 0 0,4 0 288 0,0-5-48 15,0 2-16-15,2 0 0 0,0-3 80 0,0 2 16 0,-3-3 0 0,0 2 0 16,1-2-176-16,-1 4-16 0,-2 0-128 0,-1 4 192 16,0 1-192-16,-3 2 128 0,-2 5-128 0,-2 3 0 15,0 3 0-15,-4 4 0 16,0 0 0-16,0 0 0 0,-3 8-288 0,-1 7 0 0,-3 3 0 0,0 3 0 16,-2 1 80-16,-1 5 16 15,-3 3 0-15,2 0 0 0,1-2 192 0,1 0 0 0,-2 2 0 0,5-6-144 16,2-1 144-16,1-1 0 0,0-2 0 0,1-3 0 15,3 0 0-15,0-4 0 0,1-1 128 0,2-5-128 16,1 0 128-16,-5-7-128 0,8 4 160 0,5-3-160 16,0-2 320-16,2-4-48 0,1-3 0 0,2-5 0 0,3-2-64 0,0-3-16 15,0-3 0-15,2-5 0 0,2 0-64 0,-1-1 0 16,-6-1-128-16,1 4 192 0,-2 0-192 0,-4 6 0 16,-2 2 128-16,-3 6-128 0,-8 10 0 0,0 0 0 15,0 0 0-15,0 0 0 0,0 0-288 0,6 13 48 16,-2 2 16-16,-1 4 0 0,-3-2 32 0,0 2 0 15,2-4 0-15,1 2 0 0,-2-2 192 0,4 0-192 16,3-2 192-16,1-2-192 0,1 0 192 0,1-3 0 16,4-2 0-16,-4-1 0 0,2-3 256 0,3-1 0 15,1-4 0-15,1 1 0 0,2-2 0 0,-1-3-16 16,2-3 0-16,1-2 0 0,-1-1-64 0,1-1-16 16,-1-2 0-16,0-1 0 0,-1 0 32 0,-3 0 0 15,-3-1 0-15,-2 0 0 0,-2-3 0 0,1 3 0 16,-2 2 0-16,-3 0 0 0,1 3-192 0,-3 2 0 15,1 3 0-15,-5 8 0 0,0 0-144 0,0 0-112 16,0 0-32-16,0 0 0 16,0 0-816-16,0 0-176 0,0 2-16 0,2 5-16 15,2 1-1312-15,2-1-272 0,-1 3-48 0,5 1-16 0,-1 1 896 0,0-1 176 0,2 0 32 16,-2 1 16-16,0 0 1456 0,-1-3 384 0,-2-1-128 0,2-1 128 16,4 1 1760-16,-2-1 416 0,-10-7 64 0,12 5 32 15,-12-5-608-15,13 3-112 0,0-3-16 0,3-3-16 0,2 2-496 0,-1-2-112 16,0-1-16-16,3-4 0 0,0 1-160 0,1-4-32 15,1 1-16-15,2-1 0 0,1 0-368 0,-2 0-80 16,1-2-16-16,-2 1 0 0,-1-1-96 0,-3 0 0 16,-4 0-128-16,1 4 192 0,-2 5 0 15,-4-1 0-15,-9 5 0 0,0 0 0 16,-4-12-64-16,-8 6 0 0,-5 1-128 0,-4 2 192 0,-5 0-192 16,-2 1-240-16,-5-1 48 0,2 7 16 15,-1 6-208-15,2 3-32 0,0 6-16 16,2 0 0-16,3 3 192 0,2 3 48 0,2-4 0 0,9-4 0 0,1 3 32 15,4-2 16-15,1 0 0 0,4 0 0 0,3-1 144 0,4-1-192 16,4-2 192-16,10 2-192 0,4-6 320 0,-3-4 64 16,3-4 16-16,19 1 0 0,1-6 128 0,1 1 32 15,6-4 0-15,1-1 0 0,2 0-240 0,-6-2-128 16,-7 0 160-16,-2-2-13664 0</inkml:trace>
  <inkml:trace contextRef="#ctx0" brushRef="#br0" timeOffset="-70679.81">7482 10705 26079 0,'0'0'1152'0,"-20"2"256"0,20-2-1136 0,0 0-272 15,0 0 0-15,0 0 0 0,0 0 704 0,0 0 96 0,0 0 16 0,0 0 0 16,4-4-176-16,2-3-16 0,1-2-16 0,5 1 0 16,0-2-256-16,5 1-48 0,1-4-16 0,0-3 0 15,-1-1-80-15,2 0-16 0,0 0 0 0,1-2 0 16,-1-1 96-16,1 1 16 0,-3 0 0 0,1 1 0 15,0-3-304-15,-1 3 0 0,0 1 128 0,-1 3-128 16,-2-3 128-16,-3 5-128 0,-2 4 144 0,-3 2-144 16,-1 2 128-16,-5 4-128 0,0 0 0 0,0 0 144 15,0 0-144-15,0 0 0 0,-1 10-160 16,-3-1 160-16,-2 4-144 0,0 3 144 0,0 0-128 0,-1 1 128 16,-2-2 0-16,3 2-128 0,-1-1 128 0,2 1 0 15,0-4 0-15,2 1 0 0,2-3 0 0,0 0 0 16,1 0 0-16,0-1 0 0,0-1 0 0,2-1 0 15,-2-8 0-15,5 9 0 0,1-2 0 0,0-5 0 0,2 4 0 16,1-1 0-16,0-4 0 0,3-1 0 0,0-1-144 0,2 1 144 16,7-4-160-16,1 1 160 0,0-3 0 0,3-1 0 15,-3-2-128-15,0-1 128 0,2 1-176 0,-5 1 16 16,-3 0 0-16,-2 1 0 0,-5 1 160 0,-3 3-208 16,-6 3 80-16,0 0 128 0,0 0 0 0,0 0 0 15,0 0 0-15,5 5 0 0,-1 3 0 0,0 3 0 0,-2-3 0 0,2-1 0 16,3 1 0-16,1-1 0 15,1-1 0-15,0-3 0 0,0-2 0 0,3-1 128 16,1-1-128-16,0-2 192 0,-2-1 64 0,3-1 0 0,0-1 16 16,0-1 0-16,-1-1-144 0,0-2-128 0,0 1 192 0,-1-2-192 15,0 0 192-15,-3-1-192 16,0 0 192-16,0 0-192 0,-1 1 176 0,0-1-176 16,-6 3 160-16,0-3-160 0,-2 2 0 0,0-1 0 0,-3 2 0 0,-1 1 0 15,0-1 0-15,4 9-288 0,-4-8 64 0,4 8 16 16,0 0-128-16,0 0-32 15,0 0 0-15,0 0 0 16,0 0-736-16,0 0-160 0,0 0-16 0,0 0-16 16,6 7-1328-16,0-1-256 0,2 0-48 0,2-1-16 0</inkml:trace>
  <inkml:trace contextRef="#ctx0" brushRef="#br0" timeOffset="-70013.08">8672 10439 6447 0,'0'0'576'0,"0"0"-576"15,0 0 0-15,0 0 0 0,0 0 3840 0,0 0 672 16,0 0 128-16,0 0 32 0,0 0-2272 0,-6-1-448 15,-5 0-96-15,-2 3 0 0,-2 5-944 0,-2 2-176 16,-2 4-32-16,3 3-16 0,-1 1-688 0,0 0 0 16,2 2 0-16,5-3 0 0,-1 2 0 0,5-1 0 15,2-4 0-15,4 3 0 0,1-6 0 0,5 1 0 16,1-2 0-16,1-1 0 0,1-3 128 0,2-3 0 16,0 2 0-16,5-4 0 0,4 3-128 0,6-4 0 0,-4-5 0 15,-9 1 128-15,1-1-128 0,1-3-176 16,0-3 48-16,2-1 0 15,1-5-496-15,1-1-80 0,0 2-32 0,2-2 0 16,4-5-96-16,0 1 0 0,2-2-16 0,2 0 0 16,1-3-32-16,1-6 0 0,3-7 0 0,0-3 0 15,-2-3 352-15,-2 3 64 0,0 3 16 0,-4 5 0 0,-3 4 448 0,-3 5 320 16,-3 4-64-16,-2 6 0 0,-5 5 592 0,-3 5 112 0,-7 7 32 0,0 0 0 16,-6 12 96-16,0 9 32 0,-4 5 0 0,-6 8 0 15,-2 5-736-15,-2 4-160 0,1 1-32 0,-1-1 0 16,-1-2-192-16,3-3 0 0,2-6 0 0,6 2 0 15,3-5 128-15,7-2 0 0,7-1-128 0,3-4 192 16,1-3-192-16,2-5 0 0,2-3 0 0,1-4 0 16,-2-1-496-16,2-5-32 0,2-2-16 0,-1-5 0 15,1-1-256 1,3-5-48-16,0-4-16 0,0-1 0 0,1-2 208 16,2-1 32-16,0-1 16 0,2-5 0 0,3-1 224 0,0-6 32 0,0-6 16 0,2-1 0 15,4-6 336-15,-1 3 0 0,-2 1 0 0,-3 6 0 16,-4 7 704-16,-8 3 96 0,-11 5 32 0,-2 9 0 15,-2 5 704-15,-6 7 160 0,-3 2 32 0,-3 7 0 0,-6 10-1344 0,-1 1-256 16,-4 9-128-16,-1 1 128 0,-1 1-128 0,1 2 0 16,1 1 0-16,1-2 0 0,2 0 176 0,4-4 0 15,0 1 0-15,7-1 0 0,1-4-176 0,5-2 192 16,2-2-192-16,3-4 192 0,0-2-192 0,4-2 0 16,3-3 0-16,0-3 128 0,1-2-256 0,2 0-64 15,-1-5-16-15,3-2 0 0,1-2-48 0,1 0 0 16,-1-3 0-16,0 2 0 0,0-2 0 0,-4 1-16 15,-2 5 0-15,-1-1 0 0,-2 2 272 0,-8 1-160 16,0 0 160-16,0 0-128 0,-2 9 336 0,1 1 80 16,2 3 16-16,2 0 0 0,2 4-304 0,3-1 0 15,0-2 0-15,0-1 0 16,2 0-448-16,1-4-160 0,2-1-32 0,-3-5-8384 16,-1 1-1696-16</inkml:trace>
  <inkml:trace contextRef="#ctx0" brushRef="#br0" timeOffset="-69719.08">8448 10030 30175 0,'0'0'656'0,"0"0"144"0,-21-19 32 0,20 25 16 0,0 3-672 0,1 2-176 0,0-2 0 0,1 1 0 0,2 1 240 0,0 2 16 15,3-4 0-15,0 2 0 0,3 3 0 0,6 1 0 16,6 0 0-16,-3 0-14336 0</inkml:trace>
  <inkml:trace contextRef="#ctx0" brushRef="#br0" timeOffset="-67109.76">9748 10056 2751 0,'0'0'128'0,"0"0"16"0,0 0-144 0,0 0 0 15,1-5 0-15,-1 5 0 0,0 0 3584 0,0 0 704 0,-1-7 128 0,1 7 16 16,0 0-2304-16,0 0-464 15,-1-6-80-15,1 6-32 0,-2-5-256 0,2 5-48 0,0 0-16 0,0 0 0 16,-1-6-304-16,1 6-64 0,-3-3-16 0,3 3 0 16,-4-6-272-16,1 2-48 0,-4-1-16 0,3 3 0 15,0 0-112-15,0 0-16 0,-1 0-16 0,5 2 0 16,-5-1-368-16,1 1 0 0,4 0 0 0,-5 1 0 16,-2 1 176-16,2-1-48 0,-2 0 0 0,1 2 0 15,-1 0-128-15,2 0-176 0,0 1 48 0,0 2 0 16,-2 0 128-16,-1 1 128 0,3-3-128 0,0 2 176 15,0 2-176-15,0 0 0 0,-2-2 0 0,1-1 0 16,2 2 0-16,0 1 0 0,0-2 144 0,0 2-144 16,-1 0 144-16,-1-2-144 0,1 2 192 0,1 1-192 15,0 1 144-15,1-1-144 0,-3 0 0 0,2 0 144 16,2 0-144-16,-1 0 160 0,-1-2-160 0,2 0 160 0,-1 0-160 16,0 0 160-16,1-1-160 0,-2 1 160 0,0-1-160 15,-1 1 0-15,1 0 0 0,0 0 0 0,0-1 0 0,0 1 128 16,0-1-128-16,0 1 128 0,0 0-128 0,1 2 0 15,-1-3 0-15,1 2 0 0,-1 1 0 0,0 0 0 16,0 2 144-16,2-4-144 0,-1 3 0 0,-1-1 128 16,2-1-128-16,-1 1 0 0,0-3 0 0,1 3 144 0,-1-1-144 0,1 0 0 15,-1-1 144-15,0-1-144 16,2 1 0-16,0 0 144 0,-1 0-144 0,0 1 0 16,-1 0 144-16,1-2-144 0,2-6 0 0,0 0 144 0,0 8-144 0,0 0 0 15,0-8 144-15,1 8-144 0,-1-8 0 0,2 7 144 16,-2-7-144-16,0 0 128 15,6 8-128-15,-1-1 128 0,-5-7 16 0,5 6 0 16,-5-6 0-16,7 7 0 0,-2-1-144 0,-5-6 0 0,5 7 0 16,0-1 0-16,-5-6 0 0,8 7 0 0,-1-2 0 0,-1 0 0 15,-6-5 128-15,0 0-128 16,8 4 0-16,-2 0 128 0,-6-4-128 0,0 0 160 0,8 5-160 0,-1-2 160 16,-7-3-160-16,8 4 128 15,-2-3-128-15,-6-1 128 0,0 0-128 0,8 4 0 0,-8-4 0 0,8 3 0 16,0-2 0-16,-8-1 128 0,0 0-128 0,9 1 0 15,0 1 160-15,-1-2-160 0,0-2 192 0,-8 2-192 16,7-1 224-16,0-2-64 0,-1 1-16 0,1-2 0 16,-1 0-144-16,1 1 0 0,-1-3 144 0,1 3-144 0,0-1 128 15,-1-1-128-15,1 0 160 0,0 1-160 0,2 1 0 0,-1-3-240 16,1 2 32-16,-1 1 0 16,0 1-448-16,-3 2-96 0,-5 0-16 0,0 0-10688 15,0 0-2160-15</inkml:trace>
  <inkml:trace contextRef="#ctx0" brushRef="#br0" timeOffset="-64958.36">10435 10490 16575 0,'-4'7'1472'0,"0"3"-1168"15,0-1-304-15,2 4 0 0,0 2 1952 0,2-2 336 16,2-1 64-16,0-3 16 0,-2-9-1264 0,12 9-240 16,2-5-48-16,3-3-16 0,4-1 416 0,4-4 96 15,1-4 16-15,5-2 0 0,2-3-688 0,1-3-144 16,2-2-32-16,-2 0 0 0,-1-5-240 0,-1-1-48 16,0-2-16-16,-2-2 0 0,0-2-160 0,0 0 0 15,0-1 0-15,0-2 0 0,-2-2 0 0,0-1 128 16,-4-3-128-16,-1-1 0 0,-3 0 0 0,-1 2 0 15,-2 3 128-15,-3 2-128 0,-4 3 0 0,-3 4 0 16,-5 3 0-16,0 6 128 0,-2 4 304 0,-3 4 48 0,-3 2 16 0,-3 6 0 16,-5 4 32-16,-1 7 16 0,-6 6 0 0,-2 7 0 15,-4 7-544-15,-1 8-192 0,-4 8 0 0,1 6 0 16,-1 8 192-16,-1 2 0 0,-1 3 0 0,2 2 0 16,-2 1 0-16,4-2 0 15,2-5 0-15,3 1 0 0,3-7 0 0,5-5 0 0,4-3 0 0,4-8 0 16,4-2 0-16,2-6 0 0,5-3 0 0,2-4 0 15,1-5 0-15,1-1 0 0,2-6-160 0,0-2 160 16,0-2-144-16,1-2 144 0,0-3-192 0,0-2 192 16,3-2-192-16,-3-2 192 15,-1-3-192-15,1-3 192 0,-1-2-192 0,0-3 64 0,-2-4 128 0,-1-3-208 16,2-7-48-16,-5 0-16 0,-2-6 0 0,0-3 0 16,-1 1-32-16,-1 3 0 0,-2-1 0 0,0 7 0 15,0 4 304-15,-3 4 0 0,-2 0 0 0,1 6 0 0,2 4 192 0,-1 3 112 16,3 4 16-16,4 2 0 0,0 0-64 0,0 0 0 15,0 0 0-15,4 6 0 0,2 5-256 0,0-1 0 16,5 1 0-16,2-2 0 0,2-3 0 0,2 1 0 16,1-3 192-16,3-2-192 0,0 0 224 0,4-4-64 15,1-2-16-15,3 0 0 0,2-2-144 0,0-2-144 16,3 0 144-16,3-2-208 16,0-2 64-16,0 0 16 0,-2-1 0 0,-4 0 0 0,-1 0 128 0,-4 2 0 15,-1 0 0-15,-4-1 0 0,-4 3 0 0,-3-1 0 16,-3 2 0-16,-3 3 0 0,-3 1 0 0,-5 4 0 15,0 0 0-15,0 0 0 0,0 0 432 0,-5 10 16 16,-2 2 0-16,-2 2 0 0,-3 5-272 0,1 0-48 16,-1 1-128-16,1-1 192 0,2 0-192 0,4-1 176 15,1-5-176-15,3-1 160 0,2-1-160 0,2-3 0 16,1-1 0-16,2-2 0 0,2-1-128 0,1-3-64 16,0-1-16-16,3-3 0 15,1 1-320-15,0-3-64 0,-1-3-16 0,0-1 0 16,-1-6-400-16,0 1-80 0,-2-2 0 0,1-1-16 15,-1-3-1744-15,0-1-352 0,-2-1-64 0</inkml:trace>
  <inkml:trace contextRef="#ctx0" brushRef="#br0" timeOffset="-64831.36">11398 10090 25215 0,'0'0'560'0,"0"0"112"0,0 0 32 0,0 0 0 0,-4 7-576 0,1 0-128 16,-1 5 0-16,1 0 0 16,2 4 576-16,1 0 64 0,1 3 32 0,3 0 0 0,2 2-416 0,2 0-96 15,0-1-16-15,1-1 0 16,4 2-576-16,-1-3-112 0,1 0-32 0,1 1-11360 15</inkml:trace>
  <inkml:trace contextRef="#ctx0" brushRef="#br0" timeOffset="-64242.42">11525 10583 24351 0,'0'0'1088'0,"0"0"208"0,-7-1-1040 0,7 1-256 16,0 0 0-16,0 0 0 0,-5-4 2288 0,1 0 400 15,0 0 64-15,3 0 32 0,1-3-2192 0,3 1-432 0,-1-2-160 0,5 0 0 16,1-4 448-16,2 2-32 15,2-3 0-15,-1 3 0 0,0-1-112 0,2 1-32 16,0 1 0-16,0 1 0 0,1 0 16 0,1 1 0 16,0 2 0-16,1-1 0 0,0 2-96 0,-1 1 0 0,1 3-16 0,-2 0 0 15,1 0-176-15,-2 0 128 16,0 2-128-16,0 0 128 0,1 1-128 0,-1 1 192 0,-1 1-192 16,0 1 192-16,-2 0-192 0,0 0 160 0,0 3-160 0,-3-2 160 15,0-1-160-15,-2 2 160 0,-2 1-160 0,-2 2 160 16,0-2-160-16,-1 1 0 15,-2-2 0-15,-2 4 0 0,-1-2 0 0,-2 3 0 0,-2 2 0 16,-2-1 0-16,1 0-176 0,-2-1 48 0,1-2 0 0,0 0 0 16,2 1 128-16,1-1-192 0,2-2 192 0,2-1-192 15,4-8 192-15,0 0 0 0,1 7-144 0,-1-7 144 16,7 6-272-16,3-1 16 0,4-5 0 0,2 0 0 16,2-4-256-16,2-1-32 15,2-3-16-15,-1-3 0 0,1 0-352 0,3-2-80 0,0-2-16 0,2 0 0 16,2-4 560-16,2 4 128 0,1-2 0 0,1 0 16 0,0 1 304 0,-5-2-160 15,-2 2 160-15,-2 2-128 0,-3 2 656 0,-3 2 144 16,-2 1 32-16,-5 2 0 0,-1 2 240 16,-4 2 48-16,-6 3 16 0,0 0 0 0,0 0-96 0,0 0-16 15,0 0 0-15,0 0 0 0,-4 9-592 0,0 3-128 16,0-1-32-16,2 2 0 0,-2 0-144 0,1 0 0 16,2-3 0-16,1 3 0 0,4 0 0 0,1-1 0 15,2 0-176-15,2 1 176 0,1-4-336 0,2 1 16 16,0 1 0-16,-1-2 0 0,0-1 32 0,-1 0 16 15,-1-1 0-15,-1 1 0 0,0 1 144 0,-4-3 128 16,-4-6-192-16,1 7 192 0,-1 0-176 0,-1 1 176 16,-2 1-160-16,-1 1 160 0,-2-2 0 0,-6-1 0 15,-4-1 0-15,-4-1 0 0,-5-1-416 0,-3-1 16 0,-3-2 0 16,1 0 0 0,1-3-336-16,3-2-64 0,3-3-16 0,5-2 0 15,3-2-1552-15,5-5-304 0,2-2-64 0</inkml:trace>
  <inkml:trace contextRef="#ctx0" brushRef="#br0" timeOffset="-64061.42">12783 10095 20271 0,'0'0'1792'0,"0"0"-1424"0,0 0-368 0,0 15 0 0,0 0 3216 0,0 4 576 16,-3 3 112-16,2 4 32 0,-3 1-2432 0,-1 3-480 16,-2 0-112-16,0 0-16 0,-3 3-224 0,1-5-48 15,1 2-16-15,2 0 0 0,1 0-368 0,0 0-80 16,1-2-16-16,1-2 0 15,2-3-400-15,-1-2-64 0,2 1-32 0,0-2 0 16,-1-2-480-16,-1-2-112 0,-2-3-16 0,0-5-10048 16,-3-3-2000-16</inkml:trace>
  <inkml:trace contextRef="#ctx0" brushRef="#br0" timeOffset="-63916.42">12513 10430 32255 0,'0'0'1424'0,"-1"-5"304"0,1-3-1392 0,1 2-336 16,2-1 0-16,3 3 0 0,3-1 1408 0,2 1 192 15,3 0 64-15,4 2 0 0,5-2-704 0,5 1-144 0,5 1-32 0,5 0 0 16,3 1-464-16,5 1-80 16,2 5-32-16,-1-4 0 15,-4 1-3120-15,-1-1-624 0</inkml:trace>
  <inkml:trace contextRef="#ctx0" brushRef="#br0" timeOffset="-62806.03">12634 10743 4607 0,'0'0'400'0,"0"0"-400"0,0 0 0 0,0 0 0 0,0 0 2784 0,0 0 480 0,0 0 80 0,0 8 32 0,0 1-1968 0,0 0-384 16,0-9-64-16,3 7-32 16,0-1 0-16,0-2 0 0,1 1 0 0,2 1 0 0,-6-6-160 0,0 0-16 15,0 0-16-15,10-2 0 0,0 2 64 0,2 0 16 16,-1-1 0-16,3-2 0 0,2-2-144 0,2 1-32 15,1-2 0-15,4-3 0 0,1 1-304 0,2-1-64 16,0-2-16-16,-1-2 0 16,-3-2-2176-16,-1-2-432 0</inkml:trace>
  <inkml:trace contextRef="#ctx0" brushRef="#br0" timeOffset="-60222.82">13647 10716 13823 0,'0'0'1216'0,"-4"0"-960"0,0-3-256 0,4 3 0 0,-16-10 1968 0,16 10 336 15,0 0 80-15,0 0 16 0,5-11-1248 0,0 2-256 16,0-1-64-16,2-1 0 0,-1 2 80 0,3-4 16 15,3 0 0-15,1-2 0 0,0 0-480 0,4 1-80 16,1-3-32-16,1 1 0 0,0-3-64 0,1 2-16 16,1 0 0-16,-3 2 0 0,1 4-64 0,1-2-32 15,0 1 0-15,-5 3 0 0,-3 1 32 0,-2 3 0 16,-10 5 0-16,0 0 0 0,0 0 0 0,0 0 16 16,0 0 0-16,0 0 0 0,0 0 128 0,0 0 32 15,-8 13 0-15,-1 2 0 0,-2 5-176 0,-5 4-48 0,-2 4 0 0,-2 5 0 16,-3 2-144-16,-1 4 0 15,-2 4 0-15,0 3 0 0,-1-1 0 0,1 2 0 16,2 3 0-16,2-3 0 0,0-2 0 0,9-15 0 0,-2 0 0 0,2-2 0 16,3-1-160-16,1-2 160 0,0-7 0 0,2 0-144 15,2-3 144-15,1-2 0 0,3-4 0 0,-1-1 0 16,1-2 0-16,1-6-192 0,0 0 192 0,0 0-192 16,0 0-64-16,3-6 0 0,-1-2-16 0,4-5 0 15,-2-3 272-15,3-10 0 0,1-1 0 16,1-1 0-16,0 0 0 0,2-5 0 0,-1-2 0 15,2-2 0-15,1 1 0 0,3-1 0 0,-1 0 0 0,2 1 0 16,-1 4-144-16,2 3 144 0,0 2 0 0,-1 3-144 16,2 3 144-16,-1 3 0 0,1 1 0 0,1 0 0 15,1 2 0-15,-3 3 0 0,0 1 0 0,1 4 0 0,-2 0 144 16,-2 5 16-16,1 0 0 0,-2 2 0 0,-2 0-160 0,0 3 192 16,-2 2-192-16,1 0 192 0,-11-5-64 0,7 11-128 15,-1-1 192-15,-3 3-64 0,-1 0-128 0,-4 0 192 16,0 0-192-16,-3 2 192 0,-3 0-64 0,-3 4 0 15,0 0 0-15,-2 1 0 0,-2-1-128 0,0 1 0 16,-1-1 0-16,0-2 0 0,2 3 0 0,0-1-192 16,-1-8 64-16,4-1 128 0,-2-1-224 0,2-2 80 15,11-7 16-15,0 0 0 0,0 0 128 0,0 0 0 16,0 0 0-16,0 0 0 0,0 0-320 0,0 0 32 16,0 0 0-16,-5-11 0 0,5 1 800 0,1 0 176 15,2-1 16-15,2 3 16 0,0-3-720 0,2-1 0 0,-1 0 0 0,2 2-160 16,3 1 160-16,0 1-128 0,-2-3 128 0,2 2-128 31,-1 0-832-31,1 0-144 0,-3 0-48 0,2 0 0 0,3 0 896 0,-1-1 256 16,-2 4 0-16,3-1 0 0,-2 0 0 0,-1 0 0 0,0 1 0 15,1-1 0-15,-1 2-144 0,-1-2 144 0,-1-2 0 0,0 1 0 16,0 1 0-16,0-1-128 0,0 0 128 0,1-1 0 16,0 1 0-16,-1 1 0 0,-2 1 128 0,2-2-128 15,-3 0 160-15,3-1-160 0,1 1 160 0,-1 2-160 16,-3-1 160-16,2 1-160 0,1 1 160 0,-2-2-160 15,-3-2 192-15,1 2-48 0,1 2-16 0,1 1 0 16,0-2 80-16,-6 6 16 0,7-9 0 0,-7 9 0 0,9-6-80 0,-9 6-16 16,11-4 0-16,-11 4 0 0,0 0-128 0,0 0 160 15,0 0-160-15,12 2 160 0,-12-2-160 0,0 0 0 16,11 4 144-16,-11-4-144 16,0 0 208-16,12 6-16 0,-1 1-16 0,-11-7 0 15,10 8-176-15,0-1 160 0,-10-7-160 0,13 7 160 0,-13-7-160 0,15 5 0 16,-2 0 0-16,-1 1 128 0,-1-1-128 0,0 1 0 15,0-2 0-15,1 1 0 0,-12-5 0 16,13 6 128-16,-1-1-128 0,-3 0 0 0,-9-5 0 0,0 0 128 16,10 7-128-16,-10-7 0 0,0 0 0 0,0 0 0 15,7 7 0-15,-7-7 0 0,0 0 128 0,4 11-128 16,-4-11 0-16,-3 13 128 0,-1-1-128 0,-2-1 0 0,-3 0 0 0,-3 2 0 16,2-4 0-16,-2 3 128 15,0-1-128-15,-1 2 0 0,0 0 0 0,1 2 0 16,1-2 0-16,0-1 0 0,2-2 0 0,1 0 0 0,2 1 0 15,6-11 0-15,-4 10 0 0,4-10 0 0,0 0 0 0,1 11 0 16,-1-11 0-16,0 0 128 0,8 9-128 0,1-5 0 16,1 0 0-16,2-3 0 0,0-2 128 0,2-1-128 15,1 0 0-15,3-2 0 0,1-3-192 0,1-1 192 16,1-1-224-16,-2 0 80 0,1-1 16 0,2-1 0 16,-1 1 128-16,-3 1 0 0,-2-3 0 0,-2 4-128 15,-1 2 128-15,-2 1 0 0,-4-1 0 16,-7 6 0-16,0 0 0 0,0 0 0 15,11 4 0-15,-11-4 0 0,0 0 128 0,6 12 96 0,-2 2 32 0,-1-1 0 16,-2-1-64-16,2 1 0 0,1-1 0 0,0-2 0 16,-2 1-192-16,4-2 0 0,1-3 128 0,4-2-128 15,-1 1 0-15,-2-2 144 0,0-2-144 0,1-1 128 0,3-1 16 16,1 0 0-16,0-2 0 0,8-1 0 0,-3 0-144 0,0-1 0 16,-1-3 0-16,-5 3 128 0,0-1-128 0,1-2 0 15,-2-1 0-15,5-4 0 0,-3 0 0 0,-3 1 0 16,0 0 0-16,-4 0 0 0,-2 1-144 0,-3-1 144 15,-2-1 0-15,-2 0 0 0,-2 0-192 0,-4-3 192 16,-1 2-192-16,0 5 192 0,0 0-192 0,-3 1 192 16,-1 0-192-16,-2 1 192 0,0 1-144 0,-1 3 144 15,2-1 0-15,-10 4-144 0,4 2 144 0,2 0 0 16,-1 2 0-16,2 1 0 0,2 2 0 0,2-1-160 16,-1 4 160-16,4 1-160 0,-1 0 160 0,3 0 0 15,1 0 0-15,3-1 0 0,1-1 0 0,4-9-128 16,-3 12 128-16,3-12 0 0,0 11 0 0,0-11 0 15,0 0 0-15,7 9-128 0,-7-9 128 0,12 5-208 0,-1-2 80 16,1-2 128-16,1-2-368 0,3-2 48 16,2 0 16-16,-5-2 0 0,3-1 128 0,2-2 32 15,3-1 0-15,2-2 0 0,3 1 144 0,2-5 0 0,-1 1 0 0,2 0 0 16,-1 1 0-16,1 0 0 0,-3 0 0 16,8-3 0-16,-5 6 0 0,-7 2 304 0,-4 1-48 0,-3 3-16 15,-5 2 16-15,-10 2 0 0,0 0 0 0,0 0 0 16,8 9 0-16,-3 1 16 0,-4 2 0 0,-1 2 0 0,0 3 48 15,-1 0 16-15,0 3 0 0,-2-1 0 0,0 1-336 0,1-1 144 16,1 4-144-16,2-4 0 0,1-2 144 16,1 0-144-16,2 1 0 0,-1-5 144 0,0-1-144 0,3 0 0 15,0-6 144-15,1 2-144 0,-8-8 144 16,11 4-144-16,0-3 192 0,2-2-192 0,-1-2 192 0,1 0-192 16,2-3 192-16,-5 0-192 15,2-1 128-15,2-3-128 0,0-2 0 0,2 0 0 16,0-1 128-16,-1 0-128 0,0-2 0 0,-4 0 0 0,0 0 0 15,-2-1 0-15,-1-2 0 0,0 0 0 0,-3 1-256 0,-1 2-64 16,-2 0-16-16,0 3 0 16,-2 4-240-16,0 0-64 0,0 8 0 0,0 0 0 15,0 0-176-15,0 0-32 0,0 0-16 0,0 0 0 16,-4 7-16-16,1 1 0 0,2 2 0 0,0 2 0 0,1 2 448 0,0 0 96 0,1 1 16 0,1-2 0 16,2-1 320-16,0-1 0 15,-4-11 0-15,8 7 128 0,1 2 480 0,2-1 96 16,2-2 0-16,2 1 16 0,4-5-16 0,1 2-16 0,3-4 0 0,0-2 0 15,1-1-272-15,-1-1-48 16,0-2-16-16,1-1 0 0,-1-1 16 0,1 2 0 0,-3-5 0 0,1 1 0 16,0-2-48-16,-2-1 0 0,-3-1 0 0,-3 1 0 15,-1 1-64-15,-3-1 0 0,0 1-16 0,-5-1 0 16,-3-1 16-16,-2 2 16 0,-1 2 0 0,-4-3 0 16,-2 2-272-16,-2 2 0 0,-3 3-128 15,-2 2 128-15,-3 1 0 0,-1 3 0 16,0 3 0-16,-2 1 0 0,-2 1 0 0,0 4 0 0,0 1-144 0,1 5 144 15,0-1 0-15,1 3 0 0,3 3 0 16,3-1-128-16,1 1 128 0,4-1 0 0,2 1-144 0,5-2 144 16,3 2 0-16,4-1 0 0,3 1 0 0,3-3 0 15,4-2 176-15,2-3-48 0,3-2-128 0,1 0 192 16,1-4-64-16,1 1 0 0,2-5-128 0,0 0 192 0,1-2-192 0,1-2-160 16,1 2 32-16,0-1 0 15,-2-2-320-15,-1 1-48 0,-1-1-16 0,-4-2-10592 16,0-2-2128-16</inkml:trace>
  <inkml:trace contextRef="#ctx0" brushRef="#br0" timeOffset="-58015.52">16388 10821 15663 0,'0'0'1392'0,"0"0"-1120"15,0 0-272-15,0 0 0 16,-8-13 1888-16,18 2 320 0,2-4 64 0,1-2 16 0,3 3-656 0,3-2-128 15,1-1-32-15,-3 8 0 0,2-4-400 0,4 2-96 16,0-4-16-16,15-4 0 0,-6-1-672 0,-2 2-144 16,-4 0-16-16,-2 1-128 0,-5 0 240 0,0 0-64 15,-4-4-16-15,0 3 0 0,-2 1 32 0,-2 0 0 16,0 0 0-16,-3 0 0 0,-3 3-64 0,-2 3 0 16,-2 3 0-16,-1 8 0 0,0 0 112 0,0 0 16 15,0 0 0-15,-12 7 0 0,-2 5 144 0,-2 6 48 16,-1 5 0-16,-1 7 0 0,-4 4-448 0,1 1 0 15,-1 3 0-15,2-1 0 0,3-3 0 0,4-2 0 16,4-2-144-16,5-5 144 0,7-6 0 0,3-3 0 16,5-4 0-16,2-4 0 0,2-2-192 0,5-3 192 0,1-5-192 0,2-3 192 15,2-4-320-15,2-7 64 16,3-6 0-16,-6 4 0 0,5-3-64 0,4-4-16 0,5-3 0 16,1-2 0-1,7-3-80-15,-3-1-16 0,-1 0 0 0,-4 2 0 0,-2-3 192 0,-3-2 48 16,-2-2 0-16,-4-4 0 0,-2-4 192 0,0 0 0 15,-2 1-160-15,-2 5 160 0,-5 6 0 0,-2 7 192 16,-2 3-32-16,-4 8 0 0,-3 6 288 0,-5 3 64 0,0 8 16 16,-5 5 0-16,-6 5-32 0,-2 6-16 0,-2 5 0 0,-4 5 0 15,0 5-480-15,-3 3 0 0,-3 3 0 0,-1 1 0 16,-2 1 256-16,1-2-64 0,0 1 0 0,1-1 0 16,1 1-16-16,3-2-16 0,2-1 0 0,3-3 0 0,3-2-160 15,2-2 192-15,3-3-192 0,2-1 192 0,2-5-192 0,1-1 0 16,2-5 0-16,0 4 0 0,4-5 0 0,-2-12 0 15,0 0 0-15,0 0-176 0,0 0 176 0,0 0-192 16,9 0 192-16,0-3-192 0,1-2 48 0,2-3 0 16,0-2 0-16,2-2 0 0,1-2 144 0,0 1 0 15,0 0-144-15,-1 1 144 0,-2 2-192 0,-2 2 16 16,-2 3 16-16,0 2 0 0,0 3 16 0,-1 3 0 16,-7-3 0-16,7 7 0 0,-2 4 144 0,2 2 176 15,-1 0-48-15,1 1 0 0,0-1 0 0,4 0 0 16,-1-1 0-16,3 0 0 0,2-4-128 0,0-2 0 15,2-1 144-15,3-1-144 0,2-2 0 0,1-2-128 16,4-2 0-16,0-2 0 0,2 0 0 0,-1-1 0 16,0 0 0-16,0 0 0 0,1-2 128 0,0 1 0 0,-2-3 0 0,-2 0 0 15,0-2 0-15,-3 1 0 0,-1-2 0 16,-2-1 0-16,-1-1 0 0,-2-2 0 0,-3 0 0 0,-1-2 0 16,-2 1 0-16,-1 0 128 0,-3-1-128 0,-2 4 176 15,-2 2-48-15,-1 3 0 0,-2 1 0 0,-1 3 0 16,-2 1 320-16,-2 1 48 0,-3 6 16 0,-1 1 0 15,-4 5-240-15,-3 4-32 0,-2 1-16 0,0 4 0 16,-3 3-224-16,-1 0 0 0,0 1 0 0,1-1 0 16,1 1 0-16,0-2 0 0,4-1-128 15,3 0 128-15,3-4 0 0,4 0 0 0,0-2 0 16,3-3 0-16,3-2-208 0,2-2 16 0,-1-6 0 0,0 0 0 0,5 7-160 0,3-3-32 16,1 0 0-1,3-4 0-15,0-3-96 16,3-3-32-16,1-3 0 0,1-2 0 0,1-5 224 0,0 1 32 0,-1-6 16 0,2 1 0 15,-4 5 240-15,0-3-192 0,-4 6 192 0,-1-1-192 16,-5 4 192-16,-1 2 0 0,-4 7 0 0,0 0 0 0,0 0 400 0,0 0 128 16,0 0 32-16,-4 11 0 0,0 0-176 0,0 5-48 15,0 1 0-15,1 0 0 0,2 0-336 0,2-2 144 16,2-2-144-16,2-1 0 0,3-1 176 0,1-4-176 16,2 1 160-16,0-3-160 0,1-2 128 0,2-2-128 15,-2-2 0-15,1-2 0 0,2-2-160 0,0-1-128 16,1-3-32-16,1-3 0 0,0-1 128 0,2-3 32 15,2-2 0-15,1-2 0 0,0-2 16 0,2-3 0 16,1-1 0-16,-1-4 0 0,3-2 144 0,-1-1 0 16,-2-1 0-16,0 2 0 0,-2-3 128 15,-1 3-128-15,-4 2 128 0,-3 5-128 0,-2 5 400 0,-4 4 16 16,-3 4 0-16,-4 7 0 0,-1 5 224 0,-6 3 64 16,-5 3 0-16,-2 7 0 0,-4 3-384 0,-1 6-80 15,-1 4-16-15,-2 4 0 0,0 3-224 0,1 3 0 0,3 1 0 16,4-1 0-16,3 1 0 0,3-2 0 15,5 0 0-15,4-1 0 0,5-3 0 0,3-1 0 0,3-4 0 16,3-2-160-16,2-3-288 0,2-2-64 16,-1-1-16-16,3-2 0 0,1-4-240 0,0-2-32 0,-2-3-16 15,6 2 0-15,-8-8-288 0,-8-2-64 0,-3-2-16 16,-3-3 0-16,-1-2-1664 0,-5-4-336 0</inkml:trace>
  <inkml:trace contextRef="#ctx0" brushRef="#br0" timeOffset="-57862.52">17943 10541 12895 0,'-16'-1'1152'0,"10"0"-928"0,-2-1-224 0,2 2 0 16,6 0 3280-16,-6 0 624 0,0 0 112 0,6 0 16 0,0 0-2560 0,0 0-528 16,9 3-112-16,4-3 0 0,4-1-48 0,6-3 0 15,6-2 0-15,2-1 0 0,6 0-336 0,5 1-64 16,2-2 0-16,0-3-16 0,-1 5-240 0,-4-2-128 16,-3 3 128-16,-6-2-128 15,-7 3-1664-15,-5-1-416 0,-3 1-80 0,-2-2-11120 0</inkml:trace>
  <inkml:trace contextRef="#ctx0" brushRef="#br0" timeOffset="-57628.52">16256 10514 23039 0,'0'0'1024'0,"0"0"192"0,3-12-960 0,6 4-256 0,6 0 0 0,0 3 0 16,6 0 2080-16,7-3 368 15,6 2 80-15,9-1 16 0,7 2-1568 0,2 1-304 0,1 0-64 0,1 1-16 16,-2 3-464-16,1 0-128 0,1-1 0 0,1 2-15232 16</inkml:trace>
  <inkml:trace contextRef="#ctx0" brushRef="#br0" timeOffset="-56769.51">19445 10247 12895 0,'0'-11'576'0,"-1"2"112"0,1 9-560 0,-4-7-128 15,4 7 0-15,-7-3 0 16,-5 0 4144-16,1 6 784 0,-1 6 176 0,-4 5 16 0,-1 3-3536 0,-3 5-720 16,-4 4-144-16,-3 4-16 0,-2 0-240 0,-1 7-32 15,-3 0-16-15,-10 25 0 0,8-10-224 0,4-5-64 16,1-4 0-16,6-4 0 0,8-3-128 0,3-7 0 16,1-5 144-16,5-6-144 0,5-5 0 0,2-13-160 15,1 10 16-15,-1-10 0 16,6 7-288-16,5-7-48 0,2-4-16 0,-3-1 0 15,2-6-112-15,4-3-32 0,2-4 0 0,3-6 0 16,1-3-208-16,3-2-48 0,2-1-16 0,2-2 0 16,1-1 80-16,1-2 32 0,3 0 0 0,-3-1 0 0,-1-3 416 0,-4 1 96 15,-2 2 16-15,-5 1 0 0,-3 2 784 0,-3 7 176 16,-4 7 16-16,-1 9 16 0,-8 10 432 0,0 0 64 16,0 12 32-16,-1 8 0 0,-2 6-352 0,-2 5-64 15,-2 3 0-15,0 8-16 0,-5 1-448 0,1 2-96 0,1 2-16 0,0-1 0 16,0 1-48-16,3-4-16 0,-1-3 0 15,-1 14 0-15,3-13 32 0,4-7 0 0,1-10 0 0,1-5 0 16,0-7-96-16,0-12-128 0,0 0 176 0,0 0-176 16,0 0 0-16,0 0 0 0,0 0 0 0,0 0 0 15,-6-14 0-15,-2-3-256 16,1 0 64-16,-5-7 0 0,-1 0-16 0,-3-6 0 0,-1-4 0 16,7 9 0-16,-2-4 208 0,3-1-192 0,1 0 192 0,2 2-192 15,0 2 64-15,1 5 128 0,3 4-208 0,0 4 80 16,1 2 128-16,4 5 0 0,-3 6 128 0,9 0-128 15,2 2 128-15,1 4-128 0,3 0 128 0,1 3-128 16,3-1 160-16,0 2-32 0,3 0-128 0,12 3 192 0,-4-2-192 16,2-1 0-16,-1-4 0 0,-9-1 0 15,3-5-624-15,2-4-160 0,2-1-48 0,1-1 0 16,0-2-2544-16,-3-1-512 0</inkml:trace>
  <inkml:trace contextRef="#ctx0" brushRef="#br0" timeOffset="-56434.51">19951 10057 22111 0,'0'0'1968'0,"0"0"-1584"15,-2 10-384-15,2 3 0 0,3-2 1744 0,2 5 272 0,2 0 48 0,-1 1 16 16,3-2-1008-16,2 1-208 16,1 2-32-16,2-4-16 0,2 2-304 0,1-2-64 15,0 0-16-15,-1-3 0 0,1 0-432 0,0 0 0 0,-1 1-192 0,0-1 192 31,-2-1-672-31,0-2-16 0,-2-3 0 0,-2 0 0 0,0-3-48 16,-3-4-16-16,0 0 0 0,-1-1 0 0,1-3-816 0,1-2-160 0,-3-5-48 0,0-4 0 16,-2-3 384-1,-1-2 80-15,1-1 16 0,-2 2 0 0,-1-3 1296 0,0 5 480 0,-1 0-16 0,-2 5 0 16,-2 4 1072-16,0 4 192 0,-1 5 64 0,-5 4 0 16,-3 2-240-16,-2 7-32 0,0 5-16 0,0 3 0 15,-4 7-1056-15,0 1-224 0,2 1-32 0,1 2-16 0,2-1-176 0,2 0 0 16,2 3 0-16,2-3 0 0,1-3-128 0,0 0-128 15,2-2 0-15,1-1-8960 16,-1-6-1792-16</inkml:trace>
  <inkml:trace contextRef="#ctx0" brushRef="#br0" timeOffset="-56295.51">19853 10376 26079 0,'-4'-17'1152'0,"4"17"256"0,1-8-1136 0,2-1-272 15,0-7 0-15,3 6 0 0,2 2 1648 0,5 1 272 16,4-1 48-16,4 2 16 0,2-1-800 0,5 2-160 15,3 0-16-15,5-2-16 0,6 4-672 0,4 1-144 16,2 4-32-16,3 3 0 16,5 5-1856-16,-5 2-368 0,-7-3-80 0,-1 0-16 0</inkml:trace>
  <inkml:trace contextRef="#ctx0" brushRef="#br0" timeOffset="-51949.79">20951 10829 14735 0,'8'-13'1312'0,"2"-1"-1056"15,2-3-256-15,-1 3 0 0,-3-2 1904 0,0 0 320 16,0 1 64-16,-2 0 16 0,0 2-1056 0,-1-1-208 16,-1 0-32-16,-2 3-16 0,-2 2 80 0,0 3 16 15,-1-1 0-15,1 7 0 0,-8-5-512 0,-2 1-80 16,1 3-32-16,0 1 0 0,-1 2-96 0,-1 3-32 15,-5 2 0-15,0 3 0 0,-2 1-96 0,-1 4-32 16,-5 2 0-16,2 0 0 0,2 2-208 0,2-1 0 16,0-3 128-16,6-5-128 0,0 1 0 0,1-2 0 0,0 2 0 0,1-1 0 15,3 1 0-15,2-5 128 16,1 1-128-16,4-7 0 0,-2 6 0 0,2-6 0 16,0 0 0-16,0 0 0 0,0 0 0 0,0 0-128 15,6 7-16-15,3-5 0 0,2 0-112 0,0-2 0 0,2 0-16 0,1-3 0 16,0-2 272-16,1 0 0 0,4-2-128 0,-2 2 128 15,0 0-128-15,-2-2 128 0,-2 1-192 0,-1 2 192 16,0 0-192-16,-6 0 64 0,-3-1 128 0,-3 5-208 16,0 0 80-16,0 0 128 0,0 0-208 0,-1 8 80 0,-2 1 288 0,2 0 64 15,-1 3 16-15,2-1 0 0,2 2-80 0,2-4-16 16,1 1 0-16,4 1 0 0,1 0-144 0,5-2 0 16,4 0 0-16,0-4 0 15,-3-2-432-15,0-3-16 16,1-3 0-16,-1 1 0 0,-1-6-112 0,4-3-16 0,-2 0-16 15,1-5 0-15,1 0-432 16,-4 1-96-16,0-4-16 0,4-1 0 0,1-4-32 0,4-2-16 0,2-3 0 16,1-1 0-16,1-1 32 0,13-16 16 0,-1 4 0 0,-16 16 0 15,1-1 384-15,-1 4 80 0,-2-2 16 0,-3 1 0 0,0 3 1248 0,-4 3 256 16,0 4 48-16,-5 0 16 0,-2 5 624 0,-3 2 128 16,-1 4 32-16,-4 4 0 0,0 0-208 0,0 0-32 15,-4-5-16-15,-2 6 0 0,-6 7-864 0,0 6-160 0,-2 5-32 16,-2 2-16-16,-3 1 0 0,-2 8 0 15,-3 0 0-15,-2 5 0 0,1 1-160 0,2 4-16 16,-1-1-16-16,2-3 0 0,4-1-48 0,2-2-128 0,3-3 192 0,4-3-64 16,4-3-128-16,4-5 0 0,2 1 144 0,4-4-144 15,2-2 0-15,3-1-192 16,3-3 32-16,4-1 0 16,3-3-224-16,4-4-32 0,1 1-16 0,13-7 0 0,-4-1 192 0,-1-2 48 0,-5-3 0 0,0-3 0 15,-5-5-32-15,0-1 0 0,0 1 0 0,-1-2 0 16,-3 0 224-16,-6 5-176 0,0 1 176 0,0-2-160 15,-1-1 160-15,-3 4 144 16,0 3-16-16,-2 1-128 0,-3 5 576 0,-3-1 0 16,-1 5 0-16,0 0 0 0,0 0 128 0,0 0 16 0,-6 6 16 0,-3 10 0 15,-1 1-336-15,1 0-64 0,-1-2-16 0,2 1 0 16,3-2-192-16,2-1-128 0,-1-2 128 0,4-11-128 16,4 13 0-16,1 0 128 0,-5-13-128 0,6 6 0 0,-6-6 144 0,6 7-144 15,1-2 192-15,1-1-192 0,-1-1 0 0,2-1 0 16,1 0-240-16,0-2 80 0,0-2 160 0,2 0 0 15,1-1-144-15,0-1 144 0,0-1 0 0,-1-2 0 16,0 1 0-16,0-2 0 0,-2 1 0 0,-1 2-144 16,-2 1 144-16,-2-1 0 0,-5 5-192 15,0 0 64-15,0 0 128 0,0 0-208 0,0 0 208 0,0 0 0 16,0 0 0-16,0 0 0 0,0 0 0 0,6 9 128 16,1 0 0-16,2-1-128 0,1-1 192 0,2-2-192 15,1-1 192-15,3-2-192 0,-1 0 256 0,4-2-64 16,-1-3-16-16,2-1 0 0,-2 0-176 0,0-2 192 15,0-2-192-15,-2 0 192 0,-3 0-192 0,-1-1 192 16,-2 1-192-16,-2 1 192 0,-2-3-48 0,-2 1 0 16,-1 0 0-16,-2 0 0 0,-1 1-144 0,-1 0 0 15,-2 2 144-15,1-1-144 0,2 7-160 0,0 0-96 16,0 0-32-16,0 0 0 16,0 0-272-16,0 0-48 0,0 0-16 0,0 0 0 15,0 0-400-15,-2 11-96 0,2-1-16 0,4 1 0 16,5-2-96-16,-1-3-32 0,3 1 0 0,2-1 0 0,2 0-624 15,2-1-128-15,3-1-32 0,13 1 0 0,-2-1 800 0,-8-4 160 16,2 1 16-16,15-1 16 0,2-1 896 0,-16-2 160 0,0-1 0 0,0-2 128 16,-2-5 1088-16,-2 1 240 0,-2-2 32 0,-3-1 16 0,-8-1 336 0,0 1 64 15,-1-2 16-15,-2 6 0 16,-2-1-400-16,0 1-80 0,-3 1-16 0,-1 1 0 0,-1 0-448 0,-3 1-80 16,-4 4-32-16,0-2 0 0,-1 1-96 0,-1 3-32 15,-3 2 0-15,-3 0 0 0,1 3-352 16,-4 2-80-16,0 2-16 0,-1 0 0 15,-1 4-288-15,0 2 0 0,1-1 0 0,1 3 0 0,2-4 0 0,2 1 0 16,2-2 0-16,1 1 0 0,4-1 0 0,2-1 0 16,2 1 0-16,1-1 0 15,3-2 0-15,3 0 0 0,-1-3-192 0,4 1 192 0,-6-7-256 0,9 5 64 16,0 0 0-16,1-3 0 0,1-1-48 0,2-1 0 16,1-1 0-16,2-1 0 0,-1 2 240 0,2-2-192 15,-1-3 192-15,0-1-192 0,-1 0 32 0,2 2 16 16,-3-3 0-16,2 1 0 0,0-3-112 0,-2 2 0 15,-1-1-16-15,-2 2 0 0,-4 1 48 0,0 1 16 16,-2 0 0-16,-5 4 0 0,0 0 16 0,0 0 16 16,0 0 0-16,0 0 0 0,0 0 176 0,4 6 0 0,-1 2 128 0,-1 0-128 15,1 1 128-15,1 0-128 16,0 0 160-16,0-2-160 0,-4-7 176 0,5 8-176 0,0-2 192 0,2-1-192 16,-7-5 192-16,9 4-64 0,0-1 0 0,0 1-128 15,0-4 0-15,0 1 0 0,2 0 0 0,-1-1 0 16,2 0 0-16,-1-1 0 15,0 0 0-15,1-3-144 0,-1 1 16 0,2-1 0 0,2-1 0 0,0 0 0 16,1 0-16-16,1-2 0 0,0 1 0 16,3-1 0-16,0 2 144 0,1-2 0 0,0-2-144 0,6-6 144 15,-4 0-288-15,-10 8 16 0,0-1 0 16,-4 0 0-16,-3 1 96 0,-2 2 32 0,-2-1 0 0,-2 6 0 16,0 0 368-16,0 0 80 0,-8 7 16 0,-1 4 0 0,-1 1 160 15,0-1 32-15,-2 4 16 0,2 0 0 0,1-2-208 0,2 2-32 16,2-2-16-16,0-1 0 0,4-1-112 0,2 0-32 15,1-4 0-15,2 1 0 0,-4-8-128 0,8 7 128 16,1-3-128-16,3-2 128 0,2 0-128 0,1-2-144 16,-1-2 144-16,0 0-208 0,1-5 64 0,0-1 16 15,1-2 0-15,0 1 0 0,-1-5-128 0,1-1 0 16,0-2-16-16,-2-1 0 0,0 0 272 0,1 1 0 16,-1 1 0-16,-1 3 0 0,-1 3 0 0,-3 2 0 15,-1 1 0-15,-8 7-160 0,0 0 352 0,0 0 64 16,0 0 0-16,0 12 16 0,-3 6 112 0,-3 3 0 15,-5 5 16-15,-1 7 0 0,-1-1-144 0,-2 6-48 16,-5 4 0-16,-2 5 0 0,-3 2-208 0,-2 4 176 16,-4 1-176-16,-3 2 160 0,-2 0-160 0,1 0 0 15,0 1 144-15,1-4-144 0,3-3-224 0,0-5-112 16,2 0-32-16,3-5 0 0,2-4 368 0,3-4 0 16,3-5 128-16,4-6-128 0,1-5 208 0,2-3-32 15,2-6-16-15,3-3 0 0,6-4 112 0,0 0 32 0,-7-9 0 0,3-4 0 16,2-2-112-16,3-6-32 15,0-4 0-15,5-5 0 0,3-4-160 0,4-2 0 0,2-4 144 0,5 0-144 16,3-7 0-16,5 1-128 0,3 0 0 0,4-3 0 16,3 2-288-16,0 2-48 0,2-1-16 0,1 3 0 31,-2 3 32-31,-1 2 16 0,-4 3 0 0,-2 3 0 0,1 0 176 0,-2 4 16 0,-1 0 16 0,1 2 0 0,2 2 80 16,1 2 16-16,1 0 0 0,1 1 0 0,4 1 128 0,-3 2-208 15,0 1 80-15,-1 3 128 16,0 1 0-16,-4 2 0 0,-2 4 0 0,-1 1 128 15,-2 5 320-15,-2 1 64 0,-2 5 16 0,-2 3 0 16,-1 3-32-16,-2 2-16 0,-1 2 0 0,-1 1 0 0,-2 1-224 16,-1 0-64-16,-1 2 0 0,-2 0 0 0,-2 0-64 15,-1 1 0-15,-2-3-128 0,-1 1 192 0,-3-4-192 0,-1 2 144 16,-3-4-144-16,-2-1 128 0,-1 0-128 0,-3-2 0 16,-3 0 0-16,-1-2-176 0,-2-4-64 0,1-1-16 15,0-4 0-15,-2 0 0 0,1-2 0 0,0-3 0 16,3 1 0-16,-1-5 0 0,-1 0 256 0,2-2-192 15,3 0 192-15,0 1-192 0,1 1 192 0,2 2 128 16,-1 3 0-16,3 1-128 0,4 5 288 0,0 0-48 16,0 0-16-16,0 0 0 0,0 0-32 0,0 0-16 15,6 6 0-15,0 2 0 0,2 0 64 0,1 1 16 0,1 1 0 0,2 1 0 16,1-2-48-16,3 0 0 0,1-1 0 0,1 0 0 16,0-3-16-16,2 0-16 0,-1 0 0 0,1-1 0 15,0 0-48-15,-2-3 0 16,-4 1 0-16,-1-2 0 15,-1 0-1200-15,-3 0-240 0,-1 2-48 0,-8-2-10192 16,0 0-2032-16</inkml:trace>
  <inkml:trace contextRef="#ctx0" brushRef="#br0" timeOffset="-49827.76">24612 10971 20271 0,'-2'-2'896'0,"1"-1"192"0,-32-22-880 0,33 25-208 0,0 0 0 0,6-6 0 16,1 1 2736-16,4-2 496 0,3 1 96 0,3-1 32 15,1-1-2016-15,3-1-416 0,1-1-80 0,3-2-16 16,-1-1-368-16,-1 0-80 0,-1-3 0 0,-1-1-16 15,0-1-192-15,1 0-48 0,0-6 0 0,0 2 0 16,-1 1 0-16,-1-3-128 0,-3-1 192 0,1-3-64 0,2 1 0 0,-1-2 0 16,-1-2 0-16,-1 0 0 0,0-1-128 0,-4 5 128 15,-2 2-128-15,-3 4 128 0,-2 5-128 0,-2 2 0 16,-3 5 0-16,-1 9 0 0,0 0 144 0,-6 4 0 16,-5 7 0-16,-3 4 0 0,-4 9-144 0,-2 6 0 15,-2 5 0-15,-1 8 0 0,-3 7 0 0,0 4 0 16,-2 6 0-16,1-1 0 0,-1 2 0 0,2-1 0 15,2-1 0-15,4-3 0 0,4-3 0 0,5-7 0 16,3-4 0-16,4-6 0 0,3-1 0 0,2-6-176 16,1-4 176-16,4-6-192 0,-1-2 64 0,1-2 0 15,2-6 0-15,0-3 0 0,1-2-64 0,2-2 0 16,-5-5 0-16,1-4 0 0,-2 0 192 0,0-4 0 16,0-1 0-16,2-1 0 0,-3-5-272 0,0 0 16 15,-2-4 16-15,1-4 0 16,-3-2-144-16,0-3-16 0,-1-2-16 0,2 0 0 0,-1 0 80 0,0 0 16 0,-1-1 0 0,1 4 0 15,-2 2 160-15,1 2 160 0,-3 0-208 0,1 5 80 16,1 5 384-16,-1 4 96 0,-1 3 16 0,3 1 0 16,1 8-112-16,0 0-32 0,0 0 0 0,0 0 0 15,0 0-224-15,0 0 128 0,5 10-128 0,2 1 0 16,1-2 208-16,1 1-48 0,2-3-16 0,2 4 0 16,2-5 16-16,0 1 0 0,2-2 0 0,4-1 0 15,3-3 32-15,0 2 0 0,1-2 0 0,1-1 0 0,0-1-192 16,2 0 0-16,-1-2 144 0,-1 0-144 0,-1-1 0 15,-2 2 0-15,-2-3-192 0,0-1 64 0,-3 0 128 16,1-1-128-16,-4 1 128 0,0-1-128 0,-2 1 128 16,-3-1-192-16,-1 2 192 0,-1 1-192 0,-3 0 192 0,-5 4 0 15,0 0 0-15,0 0 0 0,0 0 0 0,0 0 0 16,0 0 0-16,0 9 0 0,-2 2 192 0,-2 1-16 16,-1 1-16-16,2 1 0 0,-1 2 16 0,1-2 0 15,2 0 0-15,1-1 0 0,3 0-176 0,1 0 0 16,1-3 0-16,3-1 0 0,0-4 0 0,1 1-176 15,1-3 48-15,2 1 0 0,1-3-16 0,1 0 0 16,1-2 0-16,1 0 0 0,3-4 144 0,-1 1 0 16,0-3 0-16,2 1 0 0,1-2 0 0,1-1 0 15,0-2 0-15,1 1 0 0,1-2 0 0,-1-1 0 16,-2 0 0-16,-1 1 0 0,-2 1 0 0,-1 0 0 16,-4 2 0-16,-1 1 0 0,-4 2 0 0,-2 2 0 15,-6 4 0-15,0 0 0 0,0 0 0 0,0 0 0 16,0 0 192-16,0 0-64 0,0 0 0 0,0 0 16 15,-3 6 0-15,1 3 0 0,-3 2 32 0,-1-1 0 16,1-1 0-16,0 2 0 0,0-1-176 0,1 1 0 0,0-2 0 0,0-1 128 16,0-2-128-16,0-1 128 15,0 2-128-15,4-7 128 0,0 0-128 0,-4 6 160 0,1 0-160 0,3-6 160 16,0 0-160-16,0 0 0 0,0 0 144 0,0 0-144 16,0 0 0-16,0 0 128 0,0 0-128 0,0 0 0 15,0 0 0-15,0 0-128 0,7-6 0 0,4 0 0 0,1-1 0 0,-1-2 0 16,2-1 0-16,2-3 0 0,-1 1 128 0,2 0-160 15,-2 1 160 1,0 0-160-16,-1 2 160 0,-1 1-128 0,-2 4 128 0,-2-1-128 0,-1 4 128 0,-7 1-192 16,0 0 192-16,0 0-192 0,0 0 192 0,1 8 0 15,-1 3 160-15,-1 1-160 0,-2 0 304 0,1 0-48 16,-2 1 0-16,1-2 0 0,3 0-256 0,3-1 160 16,1-1-160-16,1-1 128 15,1-1-128-15,2-1 128 0,1-1-128 0,2-1 128 16,-1 0-128-16,3-1 0 0,0-2 0 0,2-1-176 0,0-1 176 15,1 1-192-15,1-4 192 0,2 0-192 0,2-1 192 0,3 0 0 16,0-1 0-16,3-3 0 0,1 0 0 0,2 0 0 16,0 0 0-16,0-3 0 0,0 0 0 0,-1-1 0 15,-2 0 0-15,-2 0 0 0,-3 2 0 0,-4-1 0 0,-3 1 0 16,-4 2 0-16,0 3 0 0,-5 1 0 0,-6 5 0 0,0 0 128 16,0 0 64-16,0 0 0 15,0 0 16-15,-7 6 0 0,-4 3-16 0,-2 2-16 0,-4 2 0 0,-1 1 0 16,-2 0-176-16,0 2 0 15,0 0 0-15,2-1 0 0,3 0 0 0,4-2 0 16,0-2 0-16,5 0 0 0,2-3-176 0,4-8 48 16,1 7 0-16,-1-7 0 0,8 6-96 0,2-1-16 0,5-5 0 0,0 0 0 15,4-5 48-15,-1-1 0 16,0-1 0-16,2-2 0 0,-1-5-48 0,1-1 0 0,-2-2 0 0,3 0 0 31,-2 0-144-31,0 1-16 0,-4-6-16 0,1-3 0 0,0-3 64 0,-2-4 16 0,-1-3 0 0,0-1 0 16,-1-3 144-16,-1 1 16 0,1 1 16 0,0 2 0 15,-3 3 160-15,-2 4 0 0,-2 5 160 0,-1 6-160 16,-2 5 656-16,0 4 48 0,-4 3 0 0,2 5 0 16,-7 5-112-16,-1 8-16 0,-1 4 0 0,-3 5 0 0,-3 3-384 0,2 5-64 15,0 5-128-15,2-1 176 0,2 3 32 0,2 2 16 16,2-3 0-16,4 1 0 0,3-3-96 0,2-2 0 16,3 0-128-16,0-1 192 0,2-5-400 0,2 0-96 15,1-3-16-15,1-3 0 16,1-3-656-16,-1-4-144 0,0-1-32 0,-1-3 0 15,-2-5-1968-15,-3-2-400 0</inkml:trace>
  <inkml:trace contextRef="#ctx0" brushRef="#br0" timeOffset="-49637.77">25446 10477 29487 0,'0'0'2624'0,"0"0"-2112"16,-4 7-512-16,1 3 0 0,2-1 1136 0,2 4 112 16,3 0 32-16,2 2 0 0,1 0-832 0,5 2-144 15,5 0-48-15,12 13 0 16,1-2-1168-16,-5-9-240 0,7 1-64 0,9-1 0 0</inkml:trace>
  <inkml:trace contextRef="#ctx0" brushRef="#br0" timeOffset="-48998.13">27606 10907 10127 0,'0'0'896'0,"-4"-6"-704"0,0 1-192 0,-3-3 0 16,-3 1 2752-16,4 4 512 0,-1-1 96 0,-6-2 32 15,-1 2-1440-15,2 3-288 0,-2 0-48 0,-6-2-16 16,-3-3-448-16,-3 2-112 0,-3 6-16 0,2 4 0 15,-1 4-304-15,2 2-64 0,3 1-16 0,1 2 0 16,1 1-400-16,5 2-96 0,3-2-16 0,3 1 0 16,3-3 80-16,3 2 16 0,4-4 0 0,3-1 0 0,3-1-224 0,4-3 128 15,0 0-128-15,3-6 0 0,5 2 0 0,3-3-240 16,4-3 32-16,1-2 0 0,1-3 208 0,1-4 0 16,-2 2 0-16,-1-2 0 0,-2-1-288 0,-2 0-16 15,-2 0 0-15,-2 0 0 0,-2 1 304 0,-5-1-128 16,-1 0 128-16,-3 3 0 0,-4-2 0 0,-1 4 0 15,-1-1 0-15,-1 4 0 0,1 5 352 0,0 0 80 16,-8 3 16-16,0 3 0 0,1 2-112 16,-1 2-16-16,-1 2 0 0,2 0 0 0,2 1-192 0,2 1-128 15,3 2 128-15,2-6-128 0,2 3 0 0,1 0 144 16,3 0-144-16,-1-1 0 0,5-1-192 0,1-2-128 16,2 0-48-16,9 1 0 15,0-3-2272-15,-7-5-464 0</inkml:trace>
  <inkml:trace contextRef="#ctx0" brushRef="#br0" timeOffset="-47864.17">28171 11125 24351 0,'0'0'1088'0,"1"-6"208"0,2-2-1040 0,1-1-256 0,2-2 0 0,2 1 0 16,1-2 1072-16,3 0 144 0,3-6 48 0,4 3 0 0,2-1-432 0,1-2-64 15,4 1-32-15,2-2 0 0,4 1-240 0,0-1-48 16,1 0-16-16,-1 0 0 16,0 2-48-16,-4-1-16 0,-1 1 0 0,-5 2 0 15,-3 4 144-15,0 1 48 0,-4 1 0 0,-3 4 0 16,-2 1-128-16,-2 3-32 0,-8 1 0 0,0 0 0 15,5 6-128-15,-1 4-16 0,-1 0-16 0,-2 4 0 0,-1-1-112 0,-1 4 0 16,0 0-128-16,-1 2 192 0,0-1-192 0,-1 1 176 16,-1 1-176-16,0-1 160 0,-1 2-160 0,-2 0 0 15,0-1 0-15,-4-1 128 0,0 3-128 0,-4-3-144 16,-2-1 144-16,-1-4-208 0,0 2-160 0,-2-6-16 16,1-1-16-16,0-2 0 0,1-3 240 0,2-2 160 15,3-2-192-15,3 0 192 0,2-1 0 0,2-1 0 16,6 2 0-16,0 0 0 0,0 0 0 0,0 0 0 15,6-6 0-15,3 1 0 0,3 0-240 0,2 0 64 16,3-2 16-16,2 2 0 0,0 0 160 0,2 0 0 16,1-1 0-16,0 2 0 0,-1-2 0 0,0 1 0 15,1 1 0-15,2 0-128 0,0 0 128 0,0 1 0 16,-1 1 0-16,2-1 0 0,1-1 0 0,2-2 0 16,-2-1 0-16,2-1 0 0,2 1 0 0,-1-1 176 0,-4 1-16 0,-2 1 0 15,1 0 16-15,-3 1 0 0,-6 1 0 16,-2-1 0-16,-2 1-176 0,-3 2 128 15,-8 2-128-15,0 0 128 0,0 0 96 0,0 0 16 0,0 0 0 0,0 0 0 16,0 0 16-16,0 0 0 0,0 0 0 0,0 0 0 16,0 0-64-16,0 0 0 0,0 0 0 0,0 0 0 0,0 0 32 0,0 0 0 15,0 0 0-15,0 0 0 0,-4 9-224 0,1 0 0 16,0-1 0-16,2 1 0 0,1 0 0 0,1-1 0 16,2 1 0-16,-3-9 0 0,4 6 0 0,0 2 0 15,1-1 0-15,2-2 0 0,-1-1 0 0,2-2 0 16,0 0 128-16,1-2-128 0,0-2 0 0,1 1 0 15,0 0 0-15,-1-3 0 0,0 0 0 0,0 0 0 16,0 0 0-16,-1-1 0 0,-2-1-192 0,1-2 64 16,1 0 128-16,-3-1-208 0,-2 1 208 0,-1-3 0 15,1 2-160-15,-2-1 160 0,-2-1-192 0,-1 2 16 16,0-2 16-16,-2 2 0 0,-1 1-32 0,-1 0 0 16,1 1 0-16,1 2 0 0,4 5 192 0,-6-2-160 15,-1-1 160-15,1 2-160 0,-1 1 160 0,-1 1 0 16,1 0 160-16,0 2-160 0,7-3 0 0,-6 4 0 15,0-2 0-15,6-2 0 0,0 0 0 0,0 0 0 16,0 0 0-16,0 0 0 0,0 0 0 0,0 0 0 16,0 0 0-16,0 0 0 0,0 0-128 0,0 0 128 15,0 0-192-15,0 0 192 0,0 0-240 0,7 3 64 0,-1 1 16 16,1-4 0-16,-1 0-96 0,1 0-32 0,-1-4 0 16,1 1 0-1,1 1-336-15,0-3-64 0,2-2-16 0,2-2 0 16,1-3-272-16,0 0-64 0,-1-2-16 0,1-2 0 0,1-1-224 0,0-3-32 0,-1-4-16 0,3-1 0 15,1-1 208-15,0-2 32 0,-1 2 16 0,1 1 0 16,2 0 608-16,1 3 112 0,-3 0 32 0,-2 2 0 16,1 2 448-16,-2 2 112 0,-2 2 16 0,-3 2 0 0,2 2 528 15,0 1 112-15,2 1 32 0,-2 0 0 16,-3-1 96-16,-1 2 0 0,2 1 16 0,1 1 0 16,-4 2-256-16,2 0-48 0,-8 3-16 0,0 0 0 0,0 0-192 15,8 8-32-15,-3 3-16 0,-2 3 0 16,-3 6-80-16,-3 4-16 0,-2 6 0 0,-3 0 0 0,-1 4-48 15,-6 5-16-15,-3 0 0 0,-3 2 0 0,-2 2-160 0,-1-3-32 16,1-1-128-16,1 2 192 0,1-2-192 0,1-3-240 16,3-3 48-16,3-2 16 15,2-2-288-15,3-3-64 0,1-5-16 0,2-2 0 16,1-4-48-16,-1 0-16 0,3-7 0 0,0 0 0 16,0 0-416-16,3-8-96 0,0 0-16 0,0 0 0 15,0 0-768-15,0 0-144 0,7-3-48 0,1-1-8080 0</inkml:trace>
  <inkml:trace contextRef="#ctx0" brushRef="#br0" timeOffset="-47545.13">29601 11029 20271 0,'0'0'896'0,"0"0"192"0,0 0-880 0,0 0-208 15,0 0 0-15,0 0 0 0,-7 4 2144 0,0 1 384 16,-3 1 80-16,1 2 16 0,0 3-1344 0,0-1-272 16,0 2-48-16,2-2-16 0,2 1-544 0,3-1-96 15,2-2-32-15,1 0 0 0,-1-8-64 0,0 0-16 0,4 8 0 16,-4-8 0-16,0 0-64 0,8 5 0 15,3-1-128-15,0-3 192 0,-1-1-192 0,1-1 0 0,-1-3 0 0,2 0 0 16,1-3 0-16,1 3 0 0,-1-5-128 0,0 0 128 16,2-3-416-16,-1 1 32 0,-2-1 0 0,-1 0 0 15,2-1 144-15,-1 5 48 0,-1-1 0 0,-2 4 0 0,-3 1 368 0,-6 4 80 16,0 0 0-16,0 0 16 0,0 0 272 0,0 0 48 16,3 8 16-16,-2 2 0 0,-2 3-32 0,0-2-16 15,1 2 0-15,0 0 0 0,0-1-400 0,1-3-160 16,1 0 128-16,2-1-128 0,0 0 0 15,2-2 128-15,-6-6-128 0,7 5 0 16,2 0-320-16,2-1-160 0,1-1-32 0,-1-2 0 16,2-1-2880-16,0-1-592 0</inkml:trace>
  <inkml:trace contextRef="#ctx0" brushRef="#br0" timeOffset="-47447.17">30098 11140 2751 0,'0'0'256'0,"-8"0"-256"0,-5-3 0 0,-2 0 0 0,1 1 7984 0,0 0 1552 16,2 2 304-16,2 0 64 0,0 0-7344 0,5 2-1472 15,5-2-304-15,0 0-12608 16,8 5-2512-16</inkml:trace>
  <inkml:trace contextRef="#ctx0" brushRef="#br0" timeOffset="-45295.14">30444 11407 5519 0,'0'0'240'0,"0"0"64"0,3-5-304 0,1-2 0 0,2 1 0 0,4-1 0 16,0 1 5616-16,3-8 1056 0,0-2 224 0,3-1 32 15,-1 1-5344-15,2-1-1072 0,4 0-224 0,1-1-32 16,2 1 176-16,-2-1 32 0,-1-1 16 0,0 0 0 16,0-1-48-16,-5 1-16 0,-1-2 0 0,-2 3 0 15,-3-2 16-15,-1 2 0 0,-1 3 0 0,-4 5 0 0,0 2-80 0,-1 2-16 16,-3 0 0-16,0 6 0 0,0 0-192 0,-6 7-144 16,-3 1 192-16,-1 5-192 0,-3 2 0 0,-1 2 0 15,-1 3 0-15,3 0 0 0,2-1 0 0,2 2 0 16,3-4 0-16,2-1 0 0,1-3 0 0,2 0 0 15,2-2 0-15,1 0 0 0,1-1 0 0,2-3 0 16,-6-7 0-16,10 4 0 0,0-2 0 0,2-2-144 16,-1-1 16-16,2-2 0 0,2-1-16 0,-1-2 0 15,2-3 0-15,1-2 0 0,-2 1-112 0,1-1 0 16,1-2-16-16,0 0 0 0,-1-2-48 16,-2 0 0-16,-1-3 0 0,-1 4 0 0,-2 1 176 0,-2 2 144 15,-3 2-208-15,-1 3 80 0,-1 0 288 0,-3 6 64 16,1-5 16-16,-1 5 0 0,0 0 144 0,0 0 16 15,0 0 16-15,0 0 0 0,-1 11-288 0,2 0-128 16,0-3 0-16,5 1 128 0,0 1-128 0,4-3 192 16,3 0-192-16,4-2 192 0,3 0-192 0,2-1 0 15,2-1 0-15,2-1-176 0,2-2-112 0,-2-2-32 16,-1 0 0-16,0 0 0 16,-2-2-112-16,-2-1-16 0,-4-3-16 0,0-1 0 0,-1-2 160 0,-2 1 48 0,-1-3 0 0,-1 0 0 15,-3-1 256-15,0-1 0 0,2 2 0 0,-4-1 0 16,0 1 0-16,0 2 0 0,-2-3 128 0,0 5-128 15,-1 0 464-15,-2 2 0 0,-2 7 0 0,0 0 0 16,0 0 0-16,0 0 0 0,0 16 0 0,-1 2 0 16,-1 2-144-16,-4 8-16 0,-1 2-16 15,-3 7 0-15,-1 5-48 0,-2 2-16 0,1 5 0 0,-2 1 0 0,-3-2-32 0,0 3-16 16,0 3 0 0,4-4 0-16,5 3-176 0,1-3-144 0,2-1 144 0,2-4-208 15,3-2-224 1,2-5-32-16,0-5-16 0,1-6 0 0,0-3 224 0,1-5 64 0,1-2 0 0,1-1 0 15,-1-3-96-15,-1-5-16 0,-1-3 0 0,-3-5 0 0,0 0-64 0,0 0-16 16,-4-17 0-16,0-7 0 16,2-4-112-16,-1-6-16 0,2-4-16 0,-2-2 0 0,0-4 336 0,2-1 192 15,1-2-192-15,3 0 192 0,2 1 0 0,1-2 0 16,1-3 0-16,1 0 144 0,1 1 208 0,1 1 32 16,0 6 16-16,1 4 0 0,2 8-16 0,2 4 0 15,0 4 0-15,2 4 0 0,4 4-192 0,0 4-64 16,0 4 0-16,-4 5 0 0,2-1 272 0,1 4 48 15,-1 2 16-15,0 0 0 0,-2 2-96 0,-2 4-32 16,-2-3 0-16,0 7 0 0,-4-2-128 0,-2 2-16 16,-4-4-16-16,-5 1 0 0,-3 1-176 0,-1-5 0 15,-4 2 0-15,-1 0 128 0,-4 1-128 0,1 0 0 16,-2 0 0-16,2-1 0 0,0 4-224 0,-2 2-80 16,2-2-16-16,2-2 0 15,3 1-560-15,2-5-112 0,3 1-32 0,4-7 0 16,0 0-304-16,0 0-64 0,0 0-16 0,8-3 0 15,1-1 256-15,2 2 64 0,2-3 0 0,2-1 0 0,1 1-192 16,1 0-16-16,3-2-16 0,6-3 0 0,0 2 544 16,-3 0 96-16,-2 2 32 0,0 2 0 0,-2-3 1040 0,-2 4 224 0,-4-1 32 0,-1 1 16 15,-1 0 848-15,-2 1 160 0,-1-2 48 0,-3 1 0 0,-5 3-176 0,0 0-16 16,0 0-16-16,0 0 0 0,0 0-560 0,5-1-128 16,-5 1 0-16,0 0-16 0,0 0-336 0,0 0-64 15,0 0-16-15,0 0 0 0,0 0-160 0,0 0-48 16,0 0 0-16,0 0 0 0,0 0 16 15,0 0 0-15,8 4 0 0,-8-4 0 0,0 0-16 0,8 4-16 16,-8-4 0-16,7 5 0 0,-7-5 32 0,0 0 16 16,0 0 0-16,7 7 0 0,-7-7-16 0,0 0 0 15,4 7 0-15,0 2 0 0,-2-2-208 16,0 1 128-16,-1 1-128 0,0 0 0 0,1 0 128 0,0 0-128 16,1 0 0-16,-1-2 144 0,2-1-144 15,2 1 0-15,-6-7 0 0,7 4 128 0,1 0-128 0,0-2 128 16,1 0-128-16,2-1 128 0,-2-1-128 0,1-1 0 15,2-2 0-15,-2 1 0 0,-1-2 0 0,2-2-144 16,1 2 144-16,-2-2 0 0,-1-1 0 0,-1-2-128 16,0 1 128-16,-3-1 0 0,-1 0 0 0,-1-1 0 0,-2-1 0 15,-1 1 0-15,-3 0 0 0,-1 0 0 0,0 0 0 0,-1 1 0 16,-1 0 0-16,-2 1 0 16,-1 1 0-16,0 2 0 0,0 0 0 0,-2 5 0 15,-1-3 0-15,1 3 0 0,-2 3-144 0,1-3 144 0,-1 3-208 16,1 0 80-16,-1 1 128 0,1 0-192 0,2 0 192 0,1 1-192 15,1-1 192-15,1 2-128 0,2-1 128 0,0 0-128 16,1 0-64-16,4-5-16 16,0 0 0-16,-1 7 0 0,1-7-144 0,0 0-32 15,5 8 0-15,0 2 0 16,-1-2-192-16,0-2-32 0,3 1-16 0,-1-3 0 0,2-2-160 0,1 2-48 16,1-1 0-16,0 1 0 0,0-3-288 0,0 0-64 15,0-1-16-15,-1 0 0 16,2-1-160-16,-3 2-48 0,-8-1 0 0,7-1 0 15,-7 1 640-15,8-3 128 0,-2 1 32 0,-6 2 0 0,0 0 288 0,7-3 48 0,-1-1 16 0,-6 4 0 16,7-2 64-16,-1-2 32 0,1 0 0 0,-1 1 0 16,1 1 160-16,-1-1-192 0,2 0 192 0,-1 1-192 0,-7 2-64 0,6-3 0 15,1 2-16-15,-1-3 0 0,-1 1 272 0,1 0 0 16,-1 0-128-16,0 0 128 0,0 1 368 0,2-1 128 16,-1-1 16-16,-6 4 16 0,7-4 464 0,-1 3 96 15,1-3 0-15,-1 1 16 0,-6 3 112 0,7-5 0 0,-1 1 16 0,2 0 0 16,1-1-176-16,0 1-32 15,1 0-16-15,-3 0 0 0,0 1-224 0,1 0-32 16,2-4-16-16,1 4 0 0,-2 0-80 0,0 0-16 16,-3 3 0-16,-6 0 0 0,0 0-80 0,0 0-32 15,7 7 0-15,-3-1 0 0,-4 3-144 0,0 2-48 0,1 2 0 0,-1 0 0 16,0 0-64-16,-3 1-16 16,1 2 0-16,-2-2 0 0,0 2-256 0,1-4 160 0,1-1-160 0,1-1 128 15,-1-3-128-15,2-7 192 16,-1 8-192-16,1-8 192 0,0 0-192 0,0 0 0 15,0 0 0-15,0 0 128 0,0 0-128 0,0 0 0 0,0 0 0 0,0 0 0 16,8 0-208-16,1-2 16 0,0-1 16 0,0-2 0 16,2 1-80-16,0 0-32 0,1-3 0 0,1 0 0 15,0-1 128-15,0 0 32 0,0-1 0 0,0 1 0 0,-1 0 128 0,0 2-192 16,-2 2 192-16,-1 2-192 0,-1-1 192 0,-8 3 0 16,0 0 0-16,0 0 0 0,5 6 432 0,0 3 16 15,-2 3 0-15,0 1 0 0,-2-3 0 0,0 5 0 16,-1-1 0-16,2 0 0 0,-1 1-80 0,0-2-16 15,2-1 0-15,-1-1 0 0,2 1-144 0,0-3-16 16,-1-1-16-16,-1 0 0 16,1-2-432-16,0 6-96 0,-3 1-16 0,-2-1-18752 0</inkml:trace>
  <inkml:trace contextRef="#ctx0" brushRef="#br0" timeOffset="-43357.02">2364 12482 22111 0,'-13'-1'1968'0,"-2"2"-1584"15,4-1-384-15,1-1 0 0,4 1 2944 0,6 0 512 16,-7-9 112-16,5 0 16 0,6 0-2768 0,-2-3-560 16,1-2-96-16,2-3-32 0,2-4 288 0,2-4 48 15,5-2 16-15,2-1 0 0,2-3-304 0,0 1-176 16,2-1 192-16,2-3-192 0,3-1 144 0,-2-2-144 15,3 1 0-15,-1-3 144 0,0-2-144 0,0 1 0 16,-2-3 144-16,-2 0-144 0,-5 0 144 0,-2 0-144 16,2 6 192-16,-3 2-192 0,-4 4 144 0,-3 6-144 0,-2 8 0 0,-1 5 144 15,-3 12-144-15,0 0 0 16,0 0 0-16,-11 11 128 0,1 6 112 0,-3 9 16 0,-4 5 0 0,-1 7 0 16,-3 6-256-16,-3 4 0 0,-3 2-144 0,1 2 144 15,0 0 0-15,4-5 0 0,3-1 0 0,4-6 0 16,4-6 0-16,5-5 0 0,2-6 0 0,4-3 0 0,2-5 0 0,4-3 0 15,-6-12 0-15,11 7 0 0,1-5-144 0,4-3-48 16,3-2 0-16,5-6 0 16,-2-3-240-1,4-3-48-15,4-3-16 0,-4-5 0 0,-1 0-256 16,-2-2-48-16,2-5-16 0,-1 0 0 0,-4-1-112 0,3-2-32 0,0-2 0 16,-1-3 0-16,-1-5 320 0,1-1 64 0,-1-2 16 0,0 1 0 0,-1 2 432 0,-2 6 128 15,-1 6 0-15,-4 7 0 0,-5 7 416 0,-4 7 192 16,-4 10 32-16,0 0 16 0,0 0 176 0,-4 14 48 15,-4 6 0-15,-4 6 0 0,-1 3-304 0,-3 5-48 16,-2 2-16-16,0 3 0 0,-3-2-48 0,3-1-16 16,1 1 0-16,0-3 0 0,1-3-128 0,3-2-48 15,4-1 0-15,0-2 0 0,0-1-112 0,4-3-32 16,2-2 0-16,2-3 0 0,-2-4-128 0,3-2 0 16,0-11 0-16,5 12-176 15,2-5-400-15,1-7-96 0,1 0-16 0,2-9 0 16,5-3-288-16,0-1-64 0,-1-2-16 0,2 0 0 15,3 1 336-15,-1 2 64 0,1 1 16 0,0 6 0 0,-5 4 288 0,-2 1 64 16,-13 0 16-16,12 5 0 0,-12-5 512 0,14 12 96 0,-3 1 32 0,2-4 0 16,0-1 464-16,2-2 80 0,4-1 32 0,0-2 0 15,1-3-368-15,2-3-80 0,3 0-16 16,0-3 0-16,-3-1-96 0,0-1-32 0,0-4 0 0,-1 2 0 16,-2-1-352-16,0 1 144 0,-2 1-144 0,-2-2 0 15,0 1 0-15,-4 1 0 0,0 1 0 0,-3 1 0 16,-2 1 0-16,-6 6 0 0,0 0-192 0,0 0 48 15,1-11-48-15,-1 11 0 0,-9-9 0 0,9 9 0 0,-10-5 192 0,-1 4-160 16,0-3 160-16,-1 8-160 0,2 0 160 0,0 6 256 16,3 3-64-16,-1 3-16 0,0 2-48 0,4 3 0 15,3 1 0-15,1-1 0 0,0-2-128 0,4 0 128 16,2-1-128-16,5-2 128 0,-1-3-128 0,3-3 0 16,1-1 0-16,1 0 0 15,-1 0-544-15,0-3-96 0,1-5 0 0,-1-1-9824 16,0-1-1952-16</inkml:trace>
  <inkml:trace contextRef="#ctx0" brushRef="#br0" timeOffset="-43166.02">2282 11879 33167 0,'-6'-7'2944'0,"4"5"-2352"15,2 2-464-15,0 0-128 0,14 0 688 0,8-3 112 16,7 3 32-16,6 0 0 0,7-1-560 0,9-2-96 0,7-2-32 0,5-2 0 16,1-2 160-16,1 4 16 15,3 4 16-15,7 1-11408 0,10-2-2272 0</inkml:trace>
  <inkml:trace contextRef="#ctx0" brushRef="#br0" timeOffset="-41026">4447 11785 23951 0,'-3'-17'2128'0,"-1"0"-1696"0,-1 0-432 0,-1 1 0 16,-1 2 2176-16,1 0 336 0,-5 1 80 0,1 1 16 15,-6 2-1600-15,2 3-320 0,-3 3-64 0,-3 1-16 16,-4 6 96-16,-1 4 32 0,-1 2 0 0,-3 5 0 16,-4 3-592-16,3 3-144 0,2 4 0 0,0 1 0 0,4 2 0 0,1 2 128 15,3-1-128-15,4-1 128 0,6 4 64 0,2-1 0 16,3-2 0-16,3-1 0 0,2 0-192 0,5 1 0 16,3-5-160-16,1-1 160 0,2 1 0 0,2-3 0 15,2-1 0-15,2-1 0 16,2-1 0-16,-2-2 0 0,0 0 0 0,-2-3 0 0,0-1 0 0,-4 1 0 15,-2 0-144-15,-2-2 144 0,-3 1-224 0,-3-1 32 16,-1-10 16-16,-4 16 0 0,2 2-128 0,-7-1-16 16,-6-4-16-16,-3-3 0 0,-2-2 0 0,1-1 0 15,-1-3 0-15,2-2 0 0,0 1 176 0,3-1 160 16,4 0-208-16,11-2 80 0,-11-4 128 0,5 0 0 16,1 1 0-16,5 3 0 0,0 0 0 0,0 0 128 15,9-9 0-15,2 0 0 0,4 0-128 0,3-3-192 16,4 0 64-16,4-1 0 0,3-1 128 0,3-2 0 15,1 1 0-15,1-1 0 0,1 0 0 0,-1 2 0 16,-1-3 0-16,-2 2 0 0,-2 0 0 0,2 0 0 16,0 0 0-16,2 2 0 0,-2-2 0 0,-5 3 0 15,-2 0 0-15,-4 3 0 0,-1 0 0 0,-5 4 144 0,-3 1-144 16,-11 4 160-16,9-4-160 0,-9 4 0 16,0 0 0-16,0 0 128 0,0 0-128 0,0 0-176 0,-13-2 48 0,0 4 0 15,-4 2 128-15,0-2-128 0,0 2 128 16,0 3-128-16,-1-1 128 0,2 5 0 0,0-2 0 0,3 3-128 15,1 1 256-15,1 0 48 16,-1 1 16-16,4-1 0 0,3 0-192 0,1-1 0 0,5-2 144 16,-1-10-144-16,7 11 0 0,3-2 0 0,2-5 0 0,4-2 0 15,3-2-240-15,2-4-64 16,6 2-16-16,2-3 0 0,1-3-64 0,3-1 0 0,1-1-16 0,1 0 0 16,0 2 16-16,-2-5 0 0,-2 0 0 0,-2 0 0 0,-5 1 64 0,-1 1 32 15,-4-4 0-15,2 1 0 16,1 0-320-16,-1-2-64 0,-3 0-16 0,0 2 0 15,1 1-208-15,-1-3-64 0,0 1 0 0,-1-2 0 16,-1 1 400-16,-1-1 80 0,0 0 16 0,-2-2 0 0,-3-1 464 0,-1 1 0 16,-2-1 176-16,1 6-48 0,0 1 544 0,-3 3 112 15,-5 10 32-15,0 0 0 0,0 0 368 0,-9 0 80 16,-4 4 16-16,0 8 0 0,-2 5-464 0,-2 7-96 16,0 3-16-16,0 4 0 0,-1 0-336 0,5 5-80 15,3 0-16-15,2-5 0 0,3-2-112 16,1-3-32-16,4-6 0 0,5-3 0 0,3-4-128 0,3-7 0 15,3-1-192-15,0-3 192 0,1-4-368 0,5-3 48 16,2-1 16-16,3-6 0 0,2-1-32 0,2-4-16 16,2-3 0-16,-1 0 0 15,2-1-64-15,-2-3-16 0,-2 1 0 0,-4-6 0 0,-5-1 80 0,0-4 16 16,-2-4 0-16,-3 1 0 0,-1-6 336 0,0 2 160 16,-1 2-16-16,-2 3 0 0,-1 0 240 0,-1 6 64 0,-3 6 0 15,-1 7 0-15,-4 8 128 0,-1 2 16 0,1 7 16 16,-8 3 0-16,-4 7 64 0,-1 7 16 0,-1 5 0 0,0 6 0 15,-2 3-480-15,0 5-80 0,-2 3-128 0,1 3 176 16,1 0-176-16,1 0 0 0,0-6 0 0,5 1 0 16,2-6 128-16,3-1-128 0,2-4 0 0,5 0 128 15,3-1-128-15,3-4 0 0,1-6 0 0,1-2 0 16,1-1-320-16,0-1 64 0,4-5 16 0,-1-1 0 16,0-2-192-16,3-3-32 0,2-1-16 0,-1-3 0 15,-2-3 32-15,1 1 16 16,-2-2 0-16,2-1 0 0,1 0 48 0,1 1 16 0,-1-5 0 0,-1 1 0 0,-2 0 96 15,1 2 16-15,-2 2 0 0,-2 0 0 0,-4 2 256 16,-8 6 0-16,0 0 0 0,0 0 0 0,0 0 272 0,0 0 176 16,0 0 16-16,-5-2 16 0,-3 4 224 0,1 4 64 15,0 3 0-15,0 3 0 0,-1 2-336 0,3 1-64 16,1-2-16-16,3 1 0 0,0-1-224 0,3 0-128 16,-2-13 160-16,8 14-160 0,1-2 0 0,2-4 128 15,-11-8-128-15,14 7 0 0,0-2 0 0,1-1 128 16,-1-4-128-16,2-2 0 0,0 0 0 0,4-2-128 15,2-1-16-15,0-2 0 0,1 1 0 0,-3-5 0 16,0 1 0-16,-1-3 0 0,1 4-80 0,-4-3-16 0,-5-1 0 0,1 4 0 16,1-4 16-16,-2 2 0 15,-5 1 0-15,1 2 0 0,-7 8 224 0,0 0-176 16,0 0 176-16,0 0-160 0,0 0 160 0,0 0 224 16,0 0-48-16,0 0-16 0,-9 0 352 0,9 0 80 15,-10 8 16-15,3 4 0 0,-1 2-352 0,3 0-80 16,1-2-16-16,0 0 0 0,0 1-160 0,1-4 0 0,2 1 0 0,1-10 0 15,-1 13 0-15,1-13 160 0,4 12-160 0,-4-12 160 16,0 0-32-16,0 0-128 0,0 0 192 0,5 12-64 16,-5-12 16-16,0 0 0 15,0 0 0-15,0 0 0 0,10 5-144 0,-10-5 0 16,11 0 0-16,-1-3 0 0,0-3-288 0,1-2 64 0,-3-2 16 16,1-1 0-16,3 1 16 0,-3-2 0 0,-1 2 0 0,-1-1 0 0,1 1 0 0,-1 1 16 15,-1 1 0-15,-6 8 0 0,0 0 176 0,0 0 0 16,0 0-144-16,0 0 144 0,0 0 128 0,0 0 80 15,0 0 32-15,0 0 0 0,0 0 64 0,7 14 16 16,1-1 0-16,-2 0 0 0,-6-13-320 0,4 8 0 16,2 0 0-16,2 0 0 0,3-2 0 0,2-2 0 15,0-1 0-15,4-2 0 0,1-1 0 0,3-1 0 16,1-2-240-16,2 0 80 0,0 0 160 0,1-3-192 16,0 1 192-16,0 1-192 0,-2 0 192 0,1 2 0 15,-2-5 0-15,0 3 0 0,-1-1 0 0,-2 1 0 16,0-2 0-16,-1-2 0 0,-1 0 0 0,0 1 0 15,-2 1 0-15,1-1 0 0,-4 0 0 0,-2-3 0 16,-1 1 0-16,-1 0 0 0,-3-2 0 0,-1-1 144 16,0 0-144-16,-4 0 0 0,-3 1 0 0,0-1 0 15,-3 1 0-15,0 0-192 0,-2 0 192 0,0 2 0 16,0 1 0-16,2 3-144 0,-1 2 304 0,1 2 64 16,6 1 16-16,-5 4 0 0,1 1-80 0,0 4-16 15,-1 4 0-15,1 3 0 0,1 4-144 0,2 3 0 0,-2 5 0 16,2 1 0-16,0 4 0 0,1 4 0 0,0 0 0 0,0 22 128 15,0-4-128-15,1-4 0 0,-1 1 0 0,0-3 0 16,-1 0 0-16,-1-1 0 0,2-4 0 0,0-2 0 16,-2-10 0-16,-1 0 0 0,0-4 0 15,1-1 0-15,-3-5 0 0,-1-3 0 0,0-2 0 0,-2-4 192 16,-2-1 48-16,-2-4 16 0,-2-4 0 0,-2-4 0 0,-1-4-80 0,0-4-16 16,-3-5 0-16,1-3 0 0,-2-2-32 0,3-5 0 15,1-5 0-15,5-2 0 0,4-1 336 0,7-3 64 16,5-3 16-16,4 4 0 0,3 1-272 0,5 4-48 15,4-1-16-15,-1 3 0 0,1 1-208 0,1 2 0 16,1 2-144-16,-1-1 144 0,-4 1-384 16,0 4 0-16,-1 0 16 0,0 3 0 15,-2 2-800-15,-3 0-176 0,-5 2-16 0,-2-1-10096 16,-2 1-2000-16</inkml:trace>
  <inkml:trace contextRef="#ctx0" brushRef="#br0" timeOffset="-40811">5897 11696 22111 0,'0'0'1968'16,"0"0"-1584"-16,-7-2-384 0,7 2 0 0,0 0 2496 0,0 0 400 15,0 0 96-15,0 0 16 0,13 6-1632 0,-13-6-320 16,13 11-64-16,-2-1-16 0,-1-1-320 0,1 0-64 15,-4 3-16-15,1-2 0 0,-8-10-448 0,8 15-128 16,-1-1 0-16,0 0 0 16,5 9-1728-16,-4-6-384 0,-4 0-64 0</inkml:trace>
  <inkml:trace contextRef="#ctx0" brushRef="#br0" timeOffset="-39393.49">4873 11999 8287 0,'0'0'736'0,"-5"-7"-592"0,5 7-144 0,-6-9 0 0,-2-1 5280 0,4 0 1024 15,4 3 208-15,4 1 32 0,5 1-5024 0,3-1-1008 16,1-1-208-16,6 2-48 0,5-2 448 0,6 2 64 16,6-1 32-16,11 1 0 0,7 1-400 0,-21 0-80 15,9-2 0-15,5 3-16 0,4 0-464 0,2 2-96 16,3 1 0-16,6 0-15840 0</inkml:trace>
  <inkml:trace contextRef="#ctx0" brushRef="#br0" timeOffset="-38707.49">6904 12196 18431 0,'0'0'1632'0,"0"0"-1312"15,-7-7-320-15,0 2 0 0,7 5 1232 0,-2-8 176 0,-1-1 48 0,2 0 0 16,1-2-512-16,-2 2-112 16,1-3 0-16,0 1-16 0,1-2 336 0,1-4 80 15,2 0 16-15,2 1 0 0,3-1-608 0,1-1-128 16,0 0-32-16,1-1 0 0,1 1-160 0,1-1-16 0,1-2-16 0,0 3 0 15,-3 4-32-15,0 1-16 0,0 2 0 0,0 0 0 16,-2 5-80-16,1 1-16 0,-9 5 0 0,12-2 0 16,-12 2-144-16,11 4 160 0,-1 3-160 0,-3 2 160 15,1 3-160-15,0 1 192 0,0 1-192 0,-3 4 192 16,0-1-64-16,-1 3 0 0,-1-1 0 0,-2 2 0 16,-1 0-128-16,-1 0 0 0,-2-2 144 15,1 0-144-15,-2-2 0 0,-2-2 128 0,0-3-128 0,-1 0 0 16,0-3 0-16,0 1 0 0,2-3 0 0,-3 1 0 0,-2-5-144 0,-1 0 0 15,2-2 0-15,-3 1 0 16,-1-5-128-16,0-1-32 0,0-2 0 0,1-2 0 16,-1-1 304-16,-1 0 0 0,-3-1-128 0,4 3 128 15,8 0 0-15,1 1 192 0,1 2-16 0,3 4-16 0,0 0-16 0,11-3 0 16,-11 3 0-16,14 3 0 0,0 1-144 0,2 1 0 16,1 0 144-16,3 0-144 0,-1 0 160 0,2 1-32 15,0 0-128-15,1-2 192 0,2 1-192 0,0 1 0 16,2-1 0-16,3-1 0 15,2-2-1888-15,2 0-416 0</inkml:trace>
  <inkml:trace contextRef="#ctx0" brushRef="#br0" timeOffset="-37167.74">8110 12037 25743 0,'0'0'1136'0,"0"0"240"0,0-8-1104 0,0 8-272 0,4-11 0 0,-1 0 0 16,-4-4 1216-16,1 3 176 0,0 1 32 0,2 2 16 15,2-2-480-15,0 2-80 0,-3 4-32 0,-1 5 0 16,0-9-256-16,-1 2-48 0,-3 1-16 0,2-1 0 15,-2 3-64-15,-2 3-16 0,-4 0 0 0,0 3 0 16,-3 3-112-16,-1 1-16 0,-2 3-16 0,-1 3 0 16,0 3-304-16,-2-2 160 0,-1 2-160 0,1 0 128 15,2 1-128-15,2 1 0 0,0 0 0 0,5-6 0 0,1 2 0 0,4 1 0 16,-1-3 0-16,6-11 0 0,-2 11 0 0,2-11 0 16,0 0-144-16,0 0 144 15,6 13-208-15,-6-13 16 0,0 0 0 0,16 4 0 16,3-3-208-16,1-1-48 15,-2-1 0-15,1-3 0 0,-4-1 16 0,1-2 0 0,-2 0 0 0,2 2 0 16,-2-3-176-16,-2 3-32 0,-4-1-16 0,-8 6 0 16,0 0 48-16,0 0 16 0,5-12 0 0,-5 12 0 0,0 0 592 0,0 0 0 15,-5-5 192-15,5 5-64 0,0 0 496 0,0 0 80 16,-4 10 32-16,4-10 0 0,1 16-272 0,4-3-48 0,3-1-16 0,4-2 0 16,0-3-400-16,2-4 0 15,2-3-144-15,2 0 144 16,1-1-592-16,2-3-16 0,0-1 0 0,-5 0 0 15,2-3 128-15,3 0 32 0,2-1 0 0,11-5 0 16,-5-1-656-16,-10 6-128 0,0 3-32 0,2-6 0 16,1 0-224-16,9-6-48 0,-2 4-16 0,-14-1 0 15,-2 0 560-15,4-14 112 0,-2 2 32 0,-5 4 0 0,2-3 848 0,3-13 320 0,-1 3-16 0,-8 14 0 16,-1-1 720-16,0 3 160 0,1 1 32 0,-4 2 0 16,-2 2 528-16,-1 6 112 15,-2-1 32-15,-1 4 0 0,1 3-416 0,-3 5-96 16,0 5-16-16,-2 7 0 0,-1 1-736 0,-2 6-160 0,-3 5-16 15,0 0-16-15,-2 4-224 0,-1 1-32 0,-1 1-16 0,1-1 0 16,1 2 80-16,1-2 16 0,2 0 0 0,1 0 0 16,1-2-128-16,2-3-128 0,2 0 176 0,0-2-176 15,-1-3 160-15,3-2-160 0,1-6 128 0,1-2-128 0,1-2 0 0,2-9 0 16,0 0 0-16,0 0 0 0,0 0 240 0,0 0-48 16,0 0 0-16,8-4 0 0,1-4-192 0,3-2 0 15,1-1 0-15,1-3 0 0,3 0 0 0,0-1 0 16,1 0 0-16,0 0 0 0,2 2 0 0,-1 3-160 15,0-1 160-15,-2 3-128 0,-2 3 128 0,0 3-192 16,-2 0 192-16,-3 4-192 0,-1 2 192 16,-1 1 0-16,-1 1 0 0,-4 2 0 0,1 1 0 0,-2 2 0 15,-2 2 0-15,-2-2 128 0,-2 4-128 0,-1-1 0 0,-3 0 0 16,-1 1 128-16,-1-2-128 0,-2 0 192 16,-1-1-64-16,1-1 0 0,1 0-128 0,0-3-128 15,2-2 128-15,0 1-192 0,0-3 0 0,1 1 0 16,8-5 0-16,0 0 0 0,0 0-144 0,0 0-48 15,7 0 0-15,-7 0 0 16,0 0-352-16,7 0-80 0,4-7-16 0,7-2 0 16,0 0 256-16,-5 2 64 0,0-3 0 0,3-2 0 15,-2 1-96-15,9-8-16 0,-4 4 0 0,-5 4 0 16,1 2 16-16,7-7 0 0,-3 2 0 0,0 4 0 0,-2 1 400 0,-7 5 80 0,1-2 128 0,-2 3-208 16,-3-1 720-16,2 2 128 0,-8 2 48 0,0 0 0 15,0 0 160-15,8 8 48 0,-3-1 0 0,-1 2 0 16,0 1-64-16,-4-10-16 0,4 9 0 0,1-1 0 0,0 1-352 15,0-1-64-15,-5-8-16 0,10 7 0 0,0-2-160 16,0-3-32-16,1 1-16 0,1-2 0 0,-2-1-48 0,3 0-128 16,1-1 192-1,2-2-64-15,0 0-128 0,1-3 0 0,0 0 144 0,-1-1-144 0,0-1 0 0,-2 1 128 16,0-1-128-16,-3 1 0 0,0 1 0 0,-2 1 0 16,-1-2 0-16,-3 3 128 15,-5 4-128-15,0 0 0 0,0 0 128 0,0 0-128 0,0 0 0 16,0 0 0-16,-4-5 0 0,4 5 0 0,-7-1 144 0,0 1 16 15,-1 0 0-15,0 1 0 0,0 2-160 16,0-1 0-16,0 2 0 0,2 1 0 0,-1-1 0 0,2 3 0 16,-1-1 0-16,2 1 0 0,4-7 0 0,-2 8 0 15,2 1 0-15,0-9 0 0,0 0-128 0,4 6 128 16,-4-6 0-16,7 7 0 0,-7-7-192 0,8 1 48 16,0 0 0-16,-1-2 0 0,1 0-48 0,0-3 0 15,-1-1 0-15,0 1 0 0,-1-5 192 0,-1 2 0 16,0-1 0-16,0 2 0 0,-1-3 0 0,-1-1 0 15,-1 1 0-15,2 2 0 0,-2-1 0 0,0-4 0 16,2 0 0-16,-1 2 0 0,-2 1 0 0,0-3 0 16,1 3 0-16,-2 0 0 0,0-2 0 0,0 1 128 15,-2-1-128-15,1 1 128 0,1 0-128 0,-1-1 0 16,-1 1 0-16,-2 1 128 0,-1-1-128 0,0 3 144 0,0 0-144 16,0 1 160-16,-2 2-16 0,2-2 0 15,-2 3 0-15,1 0 0 0,-1 2 16 0,0 1 0 0,-3 0 0 16,1 0 0-16,1 1-32 0,-1 2 0 0,0-1 0 0,-1 1 0 15,-1 1-128-15,1 2 0 0,-2-3 0 0,2 2 0 16,-1 0 0-16,0 0 0 0,0 2 0 0,1 1 0 16,1 0 0-16,-1 1 192 0,0 1-192 0,1-1 192 15,0 2-192-15,1-1 0 0,0 1 0 0,2-1-176 0,0-1 176 0,2 0 0 16,2-1 128-16,-1 1-128 0,3-9 0 0,0 7 0 16,0-7-192-16,2 8 64 0,-2-8 128 0,3 7 0 15,1 1 0-15,2-1 0 0,-1-1 0 0,1 1 0 16,1-2 0-16,-1-1 0 0,-6-4 0 0,10 2 0 15,-1 1-128-15,1 0 128 16,1-1-496-16,4 0-16 0,-1-2 0 0,3 2 0 16,-1-2-576-16,0 0-112 0,-1 1-16 0,0-2-9216 15,-1 1-1824-15</inkml:trace>
  <inkml:trace contextRef="#ctx0" brushRef="#br0" timeOffset="-36723.74">9342 12005 8287 0,'0'0'736'0,"0"0"-592"0,0 0-144 0,0 0 0 0,8-4 2896 0,-8 4 560 15,0 0 96-15,0 0 32 16,0 0-1344-16,0 0-256 0,0 0-48 0,0 0-16 16,0 12-288-16,-1 4-64 0,0-3-16 0,1 2 0 0,-2 0-512 0,4-4-96 15,0 1-32-15,1-3 0 0,-3-9-256 0,9 8-48 16,1-4-16-16,1 0 0 0,2-4 128 0,3-3 32 15,-1 1 0-15,1-5 0 0,1 1-176 0,0-6-48 16,0 0 0-16,0 0 0 0,-2 1-208 0,1-1-64 16,-3 0 0-16,-1 3 0 0,-2-3-256 0,-1 2 160 15,-2 2-160-15,-1-2 128 16,1 1-448-16,2-2-112 0,-3 2-16 0,-6 9 0 16,0 0-752-16,0 0-144 0,0 0-48 0,0 0 0 15,0 0-2240-15,0 0-448 0,4 9-80 0,-4 2-4656 16,-4 2-912-16</inkml:trace>
  <inkml:trace contextRef="#ctx0" brushRef="#br0" timeOffset="-36453.74">9578 12102 6447 0,'4'6'576'0,"-4"-6"-576"16,7 7 0-16,-7-7 0 0,0 0 4352 0,0 0 768 16,12 5 160-16,2-2 32 0,3-3-2736 0,1-3-528 0,3-2-128 0,2-4 0 15,1 1-1088-15,-1-1-224 0,0-2-32 0,0-2-16 16,2 0-288-16,0 0-48 16,-1 0-16-16,0 0 0 0,-2 0 288 0,-1 1 48 0,-3 1 16 0,-1-1 0 15,-4-1-112-15,-3 1 0 0,-2 0-16 0,-2 3 0 16,-3-3-240-16,-4 3-32 0,-3 1-16 0,-5 3 0 15,-4 0-144-15,-3 4-176 0,-6 2 48 0,0 4 0 16,0 4 128-16,0 4-160 0,0 4 160 0,2 2-160 16,2 0 160-16,2 2 0 0,3 0-144 0,3 1 144 15,2-1 0-15,0 8 0 0,4-3 0 0,4-5 0 16,5-2 144-16,2-2-144 0,3-3 160 0,3 1-160 16,0-6 240-16,6-3-48 0,3-2-16 0,3-1 0 0,-1-3-176 15,5 0 0-15,2-1-192 0,4-2 192 16,5 0-1568-16,0 1-192 0,0-2-32 0,0-1-16 15,-4 1-1872-15,-5-1-368 0</inkml:trace>
  <inkml:trace contextRef="#ctx0" brushRef="#br0" timeOffset="-36385.18">10402 12194 13823 0,'0'0'1216'0,"0"0"-960"15,0 0-256-15,0 0 0 0,0 0 5712 0,0 0 1104 16,0 0 224-16,0 0 32 0,0 0-4800 0,0 0-960 16,0 0-192-16</inkml:trace>
  <inkml:trace contextRef="#ctx0" brushRef="#br0" timeOffset="-27509.19">10684 12245 12895 0,'0'0'1152'0,"12"-6"-928"0,-12 6-224 16,0-8 0-16,0 8 2976 0,1-11 544 0,-1 11 128 0,-3-6 0 15,-3 2-1728-15,1 1-368 0,-2 1-64 0,3 2-16 0,-1 1-864 0,5-1-176 16,0 0-48-16,0 0 0 0,-7 8-384 0,7-8 0 16,-3 13 0-16,3-13 0 0,0 0 0 0,3 13 0 15,-3-13 0-15,0 0 0 0,11 10 0 0,-11-10 128 16,13 7 32-16,-13-7 0 0,16 4 32 0,-2-7 16 15,-4 1 0-15,2-2 0 0,-1-2-16 0,-2 1 0 16,-2 1 0-16,-7 4 0 0,7-6 0 0,-7 6-16 0,3-11 0 0,-3 5 0 16,-3-2 16-16,-1 0 0 15,-1-1 0-15,1 1 0 0,0-1-64 0,1 3 0 16,3 6 0-16,0 0 0 0,0 0-336 0,-2-12-80 16,2 12-16-16</inkml:trace>
  <inkml:trace contextRef="#ctx0" brushRef="#br0" timeOffset="-23880.58">12225 12284 5519 0,'5'-6'496'16,"0"-2"-496"-16,-2-1 0 0,-3 9 0 0,3-9 4976 0,1 1 896 15,-4 8 176-15,3-9 32 0,-1 0-4704 0,-2 9-944 16,0 0-192-16,-3-8-48 0,-1 0 480 0,4 8 96 15,-4-8 0-15,4 8 16 0,-10-6-256 0,1 0-48 16,0 4-16-16,-1-2 0 0,0 1-176 0,0 3-32 16,-3-4-16-16,0 4 0 0,-2 2-112 0,0 2-128 15,-2 1 176-15,0 3-176 0,0-1 176 0,1 1-176 16,0-1 160-16,2 1-160 0,1-1 0 0,3 1 0 16,1 0 0-16,1 0 0 0,8-8 0 0,-6 10 0 15,6-10 0-15,0 0 0 0,0 0 0 0,0 0-128 16,3 11 128-16,-3-11 0 0,0 0 0 0,12 8 0 0,1-2 128 0,-1-1-128 15,-2-5 0-15,2-4 0 0,1 0 0 16,1-1 0-16,2-1 128 0,1-2-128 16,0-5 0-16,0 1 0 15,0 2-704-15,0-1-256 0,-2 2-32 0,1 0-16 0,-4 0 1552 0,-3 2 304 0,-9 7 64 0,7-6 16 16,-7 6-928-16,0 0 0 0,0 0 0 0,0 0-224 16,0 0 224-16,0 0 0 0,0 0-160 0,0 0 160 15,0 0-128-15,0 0 128 0,0 0-160 0,0 0 160 16,0 10-144-16,0-10 144 0,0 0-128 0,0 0 128 0,0 0-128 15,-1 11 128-15,1-11-128 0,0 0 128 16,0 0-176-16,0 0 176 0,0 0-208 0,0 0 80 0,0 0 128 0,0 0-160 16,0 0 160-16,0 0-160 0,0 0 160 0,0 0-160 15,0 0 160-15,0 0-160 0,0 0 160 16,0 0 0-16,0 0 0 0,0 0 0 0,0 0 0 0,0 0 0 16,0 0 0-16,0 0 0 15,0 0 864-15,0 0 96 0,0 0 32 0,0 0 0 16,0 0-1568-16,0 0-320 0,0 0-64 0,0 0-16 0,0 0 816 0,0 0 160 15,0 0 0-15,0 0 0 0,0 0 176 0,0 0-48 16,0 0-128-16,0 0 192 0,0 0-48 0,0 0-16 16,0 0 0-16,0 0 0 0,0 0-128 0,0 0 0 15,0 0 0-15,0 0 128 0,0 0-128 0,0 0 0 16,0 0 0-16,0 0 128 0,0 0-128 0,0 0 0 16,0 0 0-16,0 0 0 0,0 0 0 0,0 0 0 15,0 0 0-15,0 0 0 0,0 0 0 0,0 0 0 0,-6 6 0 0,6-6 0 16,0 0 0-16,0 0-144 15,0 0 144-15,0 0 0 0,0 0 0 0,0 0 0 16,0 0 0-16,0 0 0 0,0 0 0 0,0 0 0 16,0 0 0-16,0 0 0 0,0 0 0 0,0 0 0 0,0 0 0 0,0 0 0 15,0 0 0-15,0 0 0 16,0 0 0-16,0 0 0 0,0 0 0 0,0 0 176 16,0 0-176-16,0 0 160 0,0 0-160 0,0 0 160 15,0 0-160-15,-8 7 160 0,8-7-160 0,0 0 192 16,0 0-192-16,-9 1 192 0,9-1-192 0,0 0 160 0,0 0-160 0,0 0 160 15,-9 0-160-15,9 0 0 16,-10 1 0-16,10-1 128 0,0 0-128 0,-9 2 0 16,9-2 0-16,-9 0 0 0,1 2 0 0,8-2 0 0,-10 0 0 0,1 3 0 15,-2 1 0-15,1-3 128 0,0 2-128 0,-1-1 0 16,1 2 0-16,-1 0 0 0,1-1 0 0,1 1 0 16,9-4 0-16,-11 5 0 0,2-1 0 0,9-4 0 15,-10 2 0-15,10-2 0 0,-9 4 0 0,9-4 0 0,0 0 144 0,-10-2-144 16,3-1 160-16,7 3-160 0,0 0 176 0,0 0-176 15,0 0 192-15,0 0-192 0,0 0 144 0,0 0-144 16,0 0 0-16,0 0 144 0,0 0-144 0,0 0 128 16,0 0-128-16,0 0 128 0,0 0-128 0,0 0 0 15,0 0 144-15,10-1-144 0,-10 1 0 0,0 0 144 16,8 0-144-16,2-4 0 0,-10 4 128 0,12-1-128 16,0-2 0-16,0 0 0 0,-12 3 0 0,14 0 0 15,-1 0 128-15,-1 0-128 0,-12 0 0 0,15 0 0 16,0 2 0-16,-2-1 0 0,-13-1 0 0,14 3 0 15,-2-1 0-15,1 1 0 0,-2-3 0 0,1 1 0 16,0 0 0-16,0-1 0 0,-2 0 0 0,1 0 0 16,-11 0 0-16,14-1 0 0,-2 0 0 0,-1 1 0 15,0-4 0-15,-1 1 0 0,-10 3 0 0,15-4 0 16,0 2 0-16,1-4 0 0,-1 1 0 0,0-1 0 0,-2-3 0 0,-1-2 0 16,-5 2-224-16,3-1 48 0,-1-1 16 0,-1-1 0 15,-2-2-48-15,1 1-16 0,-2 3 0 0,0-3 0 16,0-2-704-16,2 2-144 0,-3 0-16 0,0 0-16 15,1-2 864-15,-1 3 240 0,0-1 0 0,1 0 0 16,-3 0 0-16,1 0 0 0,0-2 0 0,-1 2 0 0,1 0 768 0,1 0 192 16,-2 1 48-16,1 2 0 0,0-2-816 0,-1 2-192 15,-1 1 0-15,-1 0 0 16,0 0 0-16,0 9 0 0,2-10 0 16,-2 10 0-16,0 0 0 0,0-9 0 0,0 9 0 0,0 0 0 15,0 0 0-15,0 0 0 0,-2-9 0 0,2 9 0 16,0 0 0-16,0 0 0 0,-1-6-128 0,1 6 128 0,0 0 0 0,0 0 0 15,0 0 0-15,0 0 0 16,0 0 0-16,0 0 128 0,0 0-128 0,0 0 0 0,0 0 128 16,0 0-128-16,0 0 0 0,0 0 144 0,0 0-144 0,0 0 0 15,0 0 0-15,0 0 128 0,0 0-128 0,0 0 0 16,0 0 0-16,0 0 128 0,0 0-128 0,0 0 0 16,0 0 0-16,0 0 0 0,0 0 0 0,0 0 128 15,-6-4-128-15,6 4 0 0,0 0 128 0,0 0-128 16,0 0 0-16,0 0 128 0,0 0-128 0,0 0 0 15,0 0 0-15,0 0 128 0,0 0-128 0,0 0 0 16,0 0 0-16,0 0 0 0,0 0 128 0,-6-4-128 16,6 4 0-16,-5-4 128 0,1-3-128 0,0 2 0 15,2 3 0-15,2 2 128 0,0 0-128 0,0 0 0 16,0 0 144-16,0 0-144 0,0 0 0 0,0 0 144 16,-4-3-144-16,4 3 0 0,0 0 128 0,0 0-128 15,0 0 0-15,-8 5 0 0,2 2 0 0,-2-1 0 0,2 5 0 0,1 2 0 16,-1 1 0-16,-2 4 0 0,0 4 0 15,-1 3-144-15,-3 3 144 0,1 3-160 0,-3 3 160 16,0 4-160-16,-2 1 160 0,2 2 0 0,0 0 0 16,3-1 0-16,4-2 0 0,-1-1 0 0,0-4 0 0,4-3 0 15,4-1 0-15,3-4 0 0,1-4 0 0,-1-2 0 0,3 1 0 0,0-6 0 16,1 2 160-16,1-7-160 16,3 1 192-16,0-4-48 0,-1-1-16 0,2-1 0 0,0-3-128 0,-1-2 160 15,1-2-160-15,-2-2 160 0,2-2-160 16,-1-2 0-16,-1 0 144 0,0-3-144 0,1 1 0 0,-1-1 144 15,-1 0-144-15,1 2 0 0,-1-3 128 0,-3 0-128 16,-1 0 0-16,-1 0 0 0,0 1 0 0,-1 0 0 16,-2 0 0-16,-1 12 0 0,0 0 0 15,0 0 0-15,0 0 0 0,-1-9 0 0,1 9 0 0,0 0 0 16,0 0 0-16,0 0 0 0,-4-10-176 0,4 10 176 16,0 0-192-16,0 0 192 0,0 0-192 0,0 0 192 15,0 0-192-15,0 0 192 0,0 0-144 0,0 0 144 16,0 0 0-16,0 0-144 0,0 0 144 0,0 0 0 15,0 0 0-15,0 0-128 0,-7-8 128 0,7 8 0 16,0 0 0-16,0 0 0 0,-6-5 0 0,6 5 0 16,0 0 0-16,0 0 0 0,0 0 0 0,0 0-128 15,0 0 128-15,0 0 0 0,0 0 0 0,0 0-128 16,-9 0 128-16,9 0 0 0,0 0-128 0,0 0 128 0,0 0-128 0,0 0 128 16,0 0-176-16,0 0 176 0,0 0-208 0,0 0 80 15,0 0 128-15,5-9-192 0,-1 0 192 16,1 1-192-16,0-1 192 0,1 1 0 0,0-4-144 0,2 2 144 15,-2-1 0-15,2 1-176 0,1-3 176 0,3-3-128 16,0 2 128-16,2-3 0 0,2 0-144 0,2-1 144 16,2-3 0-16,3-3 0 0,2 1 0 0,2-1 0 15,5 0 0-15,-2-1 0 0,-2-4 0 0,0-1 0 16,-4 0 0-16,0-2 0 0,-3 2 0 16,-3 2 0-16,-2 3 0 0,-3 3 0 0,-4 1 192 15,-1 4-64-15,-3 4 144 0,0 6 32 0,-1 1 0 0,-4 6 0 16,0 0-16-16,0 0 0 0,0 0 0 0,-4 13 0 15,-3 8-128-15,-2 7-32 0,-1 4 0 0,-6 9 0 16,-2 3-128-16,-3 4 0 0,-1 6 0 0,-1 2 0 16,-4 5 0-16,3 5 0 0,-2 4 0 0,3-1 0 0,4 0 0 0,3-9 0 15,2-4 0-15,5-7 0 0,4-6 0 0,2-4 0 16,3-3 0-16,1-6 0 0,4-4 0 0,2-4 160 16,0-4-160-16,2-4 160 0,1-3-160 0,1-3 192 15,-1-3-192-15,2-2 192 0,-1-5-192 0,4 1 0 16,0-4-192-16,1-3 192 0,-3-5-192 0,-2-1 192 15,-2-2-160-15,-3-4 160 0,1-2-256 0,-2-1 64 16,-5-1 0-16,-1-3 0 0,-2-2-16 0,-1-3 0 16,0-4 0-16,-1-1 0 0,-2-8 16 0,0 1 0 15,-1 1 0-15,1 4 0 0,2 2 192 0,0 9 0 16,2 7 0-16,1 3 0 0,-2 6 320 0,1 5 96 16,0 1 32-16,3 6 0 0,0 0-176 0,0 0-16 0,14 8-16 0,1 3 0 15,2 0 224-15,1 2 48 16,5 0 16-16,-1 1 0 0,0-2-112 0,0 1-32 15,-1-1 0-15,4-3 0 0,2-3-112 0,0 1-16 16,-1-5-16-16,2 0 0 0,-2-1 48 0,1-1 16 16,-2-3 0-16,-1 1 0 0,-4-3-160 0,-1-1-16 0,-5 4-128 15,-2-2 192-15,2 3-320 0,-2-1-80 0,-3 2-16 0,-9 0 0 16,0 0-1248-16,0 0-256 0,-1-11-64 0,-6 1-15024 16</inkml:trace>
  <inkml:trace contextRef="#ctx1" brushRef="#br0">18801 17576 0,'0'0'16,"0"0"0,0 0-1,60-44 1,-33 27 0,-6 4-1</inkml:trace>
  <inkml:trace contextRef="#ctx0" brushRef="#br0" timeOffset="-16792.8">13902 12398 10127 0,'0'0'448'0,"-8"6"96"0,8-6-544 0,-9 7 0 16,1-3 0-16,8-4 0 0,0 0 5648 0,0 0 1024 15,-3-7 208-15,1 1 32 16,-1 3-6208-16,3 3-1264 0,-1-4-240 0,2-1-48 0,0-2 1232 0,1-2 240 0,1 0 48 0,3-3 16 15,-2-1-336-15,2 0-64 0,1-2-16 0,-2 3 0 16,-3-2-272-16,4-1 160 0,0 0-160 0,1-1 128 16,2-2-128-16,-1-3 128 0,-1 1-128 0,4-8 128 15,-3 0-128-15,1 5 160 0,-1 2-160 0,-2 3 160 16,-2 3-160-16,-1 2 0 0,-1 4 0 0,-2 9 0 16,0 0 0-16,0 0 0 0,0 0 0 0,-10 9 0 0,-2 2 0 0,2 0-176 15,-1 6 48-15,-2 7 0 0,-1 3 128 0,-2 3-192 16,-1-1 192-1,2 2-192-15,2 0 192 0,2-1 0 0,3-2 0 0,3-3-128 0,3-3 128 0,2-1 0 16,2-6 0 0,3-2 128-16,2-4-128 0,3-1-160 0,5 1 160 0,3-5-208 15,1-4 64-15,2-2 16 0,3-6 0 0,-2-5 0 16,-1-4-16-16,1-4 0 0,-1-4 0 0,0-1 0 0,0-3 400 0,1 1 96 16,0-7 16-16,10-15 0 0,-2 4 176 0,-2 5 32 15,-3 2 16-15,-8 14 0 16,1-1-2192-16,9-15-448 0,-3 6-96 0,-10 16-16 0,-2-1 1904 0,-4 6 384 15,-3 3 80-15,-5 5 16 0,-4 2 208 0,-3 5 32 16,0 6 16-16,-4 7 0 0,-2 5-608 0,-4 6-128 16,0 3-32-16,-1 0 0 0,0 5 144 0,-1 1 144 15,1 0-208-15,1-2 80 0,-1 2 128 0,4-4 144 16,2-1-16-16,1-2-128 0,4-3 272 0,0-2-48 0,2-1-16 16,2-2 0-16,1-4-48 0,0-2-16 15,4-3 0-15,-1 2 0 0,3 0-16 0,0-5 0 16,1-3 0-16,3-2 0 0,1-4-128 0,7-7 0 15,-2-4 0-15,2-4 128 0,1-1 512 0,-6 5 80 0,2-1 32 16,7-9 0 0,-3 8-1728-16,-7 4-352 0,-1 3-64 0,-1 5-16 0,-8 3 1184 0,0 0 224 0,0 0 0 15,0 0 0-15,0 0 176 0,8 10-176 16,0 2 160-16,0-2-160 0,-1 1 128 0,3-2-128 16,1-1 0-16,4-2 0 0,2-1 288 0,2-1-32 0,3-1-16 0,2-3 0 15,1-3-64-15,-1 1-16 0,2-4 0 0,-1 4 0 16,-1-7-160-16,-2 1 160 0,-1 0-160 0,-2 0 160 15,1 0-160-15,-2 1 0 0,-1 0 0 0,4-3 0 16,-5 2 192-16,-2-3-64 0,-6 2 0 0,-3 3 0 0,-5 6-128 0,1-9 160 16,-2 1-160-16,-4-7 160 0,-2 2-160 0,-2 2 0 15,-3 1 0-15,-1 4 0 0,-2-1 0 0,-2 5 0 16,0 2-192-16,4 1 192 16,-3 0-192-16,0 3 192 0,-1 4-160 0,3 3 160 0,0 0-256 0,1 5 32 15,1 2 16-15,4 1 0 0,3 0 16 0,4 2 0 16,3 0 0-16,3 0 0 0,3-2 192 0,3-2 0 15,2-1 0-15,2-2 0 0,2 2 192 0,3-6 0 16,3-1-16-16,10-1 0 0,-3-3-176 0,-9-5 0 16,2-2 0-16,10-1 0 15,-4-1-640-15,-5-1-176 0,-3-5-16 0</inkml:trace>
  <inkml:trace contextRef="#ctx0" brushRef="#br0" timeOffset="-16570.05">13595 12129 19343 0,'0'0'1728'0,"-6"-5"-1392"0,2 0-336 0,4 5 0 16,2-11 3120-16,5 5 544 0,5-3 112 0,5 3 32 15,3 1-3168-15,8 1-640 0,4-1 0 0,6 1-208 16,3-2 208-16,4 3 208 0,2 2-32 0,3 2-16 15,1 4-160-15,-3-1-176 0,-6 1 48 0,-5 1-14464 16</inkml:trace>
  <inkml:trace contextRef="#ctx1" brushRef="#br0" timeOffset="7587.88">20011 17739 0,'0'0'15,"0"0"1,0 0-16,0 0 16,0 0-1,0 0 1,0 0-1,0 0 1,0 0 0,0 0-1,0 0 1,0 0 0,58-33-1,-46 27 1,-1-5-1,-6 6 1,-5 5 0,0 0-16,15-14 31</inkml:trace>
  <inkml:trace contextRef="#ctx0" brushRef="#br0" timeOffset="-9512.48">15722 12035 22687 0,'0'0'1008'0,"0"0"208"0,1-10-976 0,-1 10-240 0,0 0 0 0,4-8 0 16,-4 8 1216-16,0 0 208 16,0 0 48-16,0 0 0 0,1-9 0 0,-1 2 16 0,-1-2 0 0,-1 3 0 15,1-1-448-15,-1 3-80 0,-2-1-32 0,1 2 0 16,0 1-400-16,-1-1-80 0,4 3 0 0,-5 1-16 15,-1 1-192-15,-7 3-48 0,-2 0 0 0,5-1 0 16,0 3-192-16,-2-1 0 0,-1 1 0 0,-2-1 0 16,0 1 128-16,0 1-128 0,1-2 0 0,-7 6 144 15,3-2-144-15,6-5 160 0,3 3-160 0,1 0 160 0,0-3-32 0,2 3 0 16,-1 0 0-16,2-3 0 0,5-5 32 0,-5 7 0 16,5-7 0-16,0 0 0 0,0 0-160 0,0 0 160 15,0 0-160-15,0 0 160 0,0 8-32 0,0-8-128 16,4 9 192-16,0-3-64 0,-4-6-128 0,6 9 128 15,1-1-128-15,1 1 128 0,0-2-128 0,-1 1 0 16,-1-2 144-16,1 1-144 0,1-1 0 0,0 1 0 16,0-1 0-16,0 1 0 0,-1-1 0 0,1 2 128 15,0-1-128-15,0-1 0 0,-2-1 0 0,1 2 0 16,-1-1 0-16,0 2 0 0,-2 1 0 0,0-2 0 16,-1-2 0-16,0 2 0 0,-2-1 0 0,1 1 0 15,-2-1 0-15,-2 2 128 0,1 1-128 0,-3-1 144 16,-1-2-144-16,0 2 160 0,-2 1-160 0,-1-1 192 15,1 1-192-15,-3-1 192 0,0 0-192 0,-2-2 160 16,1 1-160-16,-1-2 160 0,-1-1-160 0,1 1 128 0,0-2-128 16,2 1 128-16,-1-2-128 0,1 0 0 0,2-2 0 0,0 2 128 15,2-2-128-15,-1 0 128 0,7 0-128 0,0 0 128 16,-5-4-128-16,5 4 0 0,0 0 144 0,0 0-144 16,0 0 0-16,0 0 0 0,0 0 0 0,0 0 128 15,0 0-128-15,3-6 0 0,-3 6-176 0,6-5 176 0,2 2-304 0,1-1 48 16,2 0 0-16,0 2 0 15,2-1-128 1,7-1-32-16,-2 3 0 0,-6-3 0 0,1 1 96 0,0-1 32 0,0-1 0 0,1 1 0 16,1-1 288-16,-1 0-192 0,-1 0 192 0,0-1-160 0,0 4 160 15,0-3 0-15,-1-1 0 0,1 2 0 0,-1 1 0 16,2-1 144-16,0 0-16 0,2 0-128 16,2 0 256-16,1 1-48 0,0-3-16 0,2 1 0 15,1-3-64-15,0 1 0 0,-1 1-128 0,3 2 192 16,0-3-192-16,1 1 0 0,0-1 128 0,-2 2-128 0,0 0 0 15,-1 0 0-15,-1-1 128 0,-3 4-128 0,-1-3 0 0,-2-1 0 16,0 4 128-16,-2-3-128 0,-1 1 0 0,-5 0 0 16,1 0 0-16,-1 0 0 0,-2 1 144 0,-5 3-144 15,5-10 128-15,-2 3-128 0,-1 1 160 0,1-3-160 16,-3 0 192-16,-1 3-192 0,-1 0 0 0,0-1 0 16,-1-1 0-16,-1 2 0 0,-2 1 0 0,-2-2 0 15,0 1 0-15,-2 0 0 0,-2 1-192 0,-1 1 192 16,0 2-208-16,-7-1 80 0,1 4 128 0,3 2-208 15,0 1 80-15,1 1 128 0,-1-1-176 0,0 3 176 0,1 2-128 0,-5 2 128 16,5 2 0-16,6-3-160 0,-1 0 160 0,3-1 0 16,-1 2 0-16,3 0-128 0,1 0 128 0,1-1 0 15,2 3 0-15,1-4 0 0,1 2 0 0,0-1 0 16,2-1 0-16,1-1 0 0,0-1 0 0,1-1 0 16,1 1 0-16,2-1 0 0,1-3 0 15,2 1 0-15,1 2 0 0,8-3 0 0,3 1 0 0,-8-4-160 16,1-3 32-16,2 3 0 0,2-2 0 0,1-2 0 15,1 0-64-15,-1-1 0 0,-1-2 0 0,1 1 0 16,-1-1 0-16,7-3-16 0,-2 2 0 0,-4-3 0 0,1 3 48 0,-8 5 16 16,1-4 0-16,6-1 0 0,-3-2 144 0,0 2 0 15,-2 0-144-15,-5 2 144 0,1-2 0 0,6-3 0 16,-2 1 0-16,-5 5 0 0,-1-4 0 0,6-2 0 16,-2-1 0-16,-5 6 0 0,1-2 0 0,4-2 0 15,-1-1 0-15,-6 3 0 0,1 3 144 0,0 0 0 16,-1 1 0-16,-7 4 0 0,5-4 48 0,-5 4 16 15,0 0 0-15,0 0 0 0,6-4-48 0,-6 4-16 16,0 0 0-16,0 0 0 0,0 0 0 0,0 0 0 16,0 0 0-16,0 0 0 0,0 0 32 0,0 0 0 15,0 0 0-15,0 0 0 0,0 0-176 0,0 0 0 16,0 0 144-16,0 0-144 0,0 0 144 0,-10 4-144 16,1 0 192-16,2 0-192 0,-1 1 0 0,1-2 0 15,-3 3 0-15,1 1 0 0,0 1 0 0,-5 0 0 16,-2 1 128-16,6-4-128 0,-2 4 0 0,-6 5 0 0,1 1 0 15,5-6 0-15,0 1 128 0,1 1-128 16,-1-1 0-16,1 1 0 0,2 0 160 0,0 0-160 16,0-1 128-16,-1 6-128 0,1-6 0 0,6-2 0 0,0 1 0 0,1 2 0 15,2-11 0-15,0 6 0 16,0-6 0-16,2 5 0 0,-2-5 0 0,7 7 0 0,-7-7 0 0,8 5 0 16,-8-5 0-16,7 3 0 0,1-1 0 0,1-2 0 15,1 0-160-15,-1-1 160 0,0 0 0 0,0-2-144 16,0 0 16-16,4 1 0 0,-1-5 0 0,-4 3 0 15,-2 2 0-15,2-5 0 0,-1 1 0 0,3-3 0 16,-1 1 128-16,0 3-208 0,-1-2 80 0,0 1 128 16,0-2-240-16,-1-1 80 0,0 1 16 15,-3 1 0-15,0 1 144 0,1-3 0 0,-1-1 0 0,0 1-128 16,-4 9 128-16,4-9-128 0,0-1 128 0,-4 10-128 0,0 0 128 16,0 0-128-16,0 0 128 0,0 0-128 0,-2-4 128 15,2 4 0-15,0 0 128 0,0 0-128 0,0 0 0 0,0 0 144 16,-1 9-144-16,1-1 0 0,0 2 224 0,3 3-64 15,-1 2-16-15,2-5 0 0,1 0 32 0,2 1 0 16,-1 1 0-16,2-1 0 0,1 2-16 0,2 2 0 16,1-2 0-16,-1-4 0 0,2 0-16 0,0 0 0 15,2-2 0-15,4 3 0 0,-4-3-144 0,-2 2 160 16,0 0-160-16,0 0-12288 16,0-1-2560-16</inkml:trace>
  <inkml:trace contextRef="#ctx0" brushRef="#br0" timeOffset="-8280.56">16939 12068 24815 0,'0'0'1088'0,"0"0"256"0,0 0-1088 0,0 0-256 0,0 0 0 0,0 0 0 0,0 0 768 0,-2 8 80 31,-1 1 32-31,0 0 0 0,-1 0 912 0,-1 3 192 0,3-1 48 0,-1 10 0 0,2 0-2032 0,-1-1-192 16,1-1-128-16,0-6-48 0,0 2 608 0,1-1 112 15,0 0 32-15,0 1 0 0,1-4-160 0,0 0-32 16,-1-1 0-16,1-3 0 0,-1-7 48 0,0 0 0 15,0 0 0-15,2 6 0 0,-2-6 16 0,0 0 0 16,0 0 0-16,0 0 0 0,0 0 0 0,0 0 0 16,0 0 0-16,0 0 0 0,0 0-64 0,-8 3 0 15,8-3 0-15,-9-3 0 0,0 1-192 0,9 2 144 16,-7-7-144-16,2-1 128 0,1 1 32 0,1-3 0 16,1 0 0-16,3 0 0 0,2-1 16 0,1-1 0 15,0-1 0-15,1 4 0 0,1-1-176 0,3-2 128 16,2-2-128-16,1 1 128 0,1-2-128 0,2 2 0 15,2 0 0-15,1 2 0 0,-1 0 0 0,2 1-144 16,0-3 144-16,1 4-160 0,-1 1 16 0,2 1 0 16,0 2 0-16,10 2 0 15,-2 5-688-15,-2 0-128 0,-2 2-16 0,-4 0-16 16,-5 3-2128-16,-1-2-416 0</inkml:trace>
  <inkml:trace contextRef="#ctx0" brushRef="#br0" timeOffset="-7619.55">17599 12147 7359 0,'5'-13'320'0,"0"5"80"0,1-1-400 0,0 0 0 0,-1-3 0 0,2 2 0 15,-1 2 3648-15,-2-2 656 0,-4 10 128 0,2-9 32 0,-6 2-2288 0,-2 2-464 16,1 0-96-16,-3 2-16 0,-5 1-528 0,0 3-112 16,-1 4-32-16,-2 2 0 0,-1 3-320 0,-1 3-64 15,-1 1-16-15,-1 5 0 0,0 1-64 0,0 5-16 16,0-1 0-16,3 2 0 0,3 1-64 0,1 1 0 16,4-2-16-16,2-3 0 0,3-2-160 0,4-4-16 15,3-1-16-15,2-3 0 0,1-2-32 0,5-3 0 0,2-1 0 16,4-3 0-16,1-3-144 0,13-1-176 15,2 0 48-15,2-1 0 16,2-1-512-16,1-3-80 0,-1-5-32 0,1-5 0 16,-3-7-48-16,-3 0-16 0,-8-4 0 0,0 0 0 15,-3-3-176-15,-2 2-32 0,-2-3-16 0,0 0 0 0,1-3 560 0,-2 2 112 16,-2 0 32-16,1 1 0 0,-2 0 336 0,-1 4 0 16,-1-2 0-16,0 3 0 0,-1 5 288 0,-2 0 128 15,-3 0 32-15,-1 6 0 0,-1 4 336 0,-2 1 80 0,-1 2 16 0,0 7 0 16,0 0-160-16,-7 9-16 0,0 2-16 0,-4 7 0 15,-4 3-432-15,-1 5-96 0,0 1-16 16,-1 3 0-16,-1 5 320 0,0 2 64 0,0 1 16 0,1 2 0 16,-2 2-176-16,2-3-48 0,2 1 0 0,2-6 0 15,2-1-176-15,5-5-144 0,1-1 192 0,2-5-192 16,0-3 176-16,3-3-176 0,2-3 160 0,0-3-160 16,2-1 0-16,1-1 0 0,1-5 0 0,0 1 0 15,2-4 0-15,1 0-192 0,0-5 16 0,6-3 0 0,-2-1-128 0,-4 1-16 16,4 1-16-16,5-8 0 15,-1-1 128-15,0-2 16 0,-3-8 16 0,1 4 0 0,-1-3 48 0,-1 5 0 16,-1 3 0-16,-6 11 0 0,1 1 128 0,-7 5 0 16,0 0 0-16,0 0 0 15,6 9 448-15,-1 2 32 0,-1 4 0 0,0-1 0 16,-1 3-96-16,1 1-32 0,0-1 0 0,1 0 0 16,3-1-160-16,3-1-16 0,4 0-16 0,14 8 0 15,6 1-1600-15,4-9-320 0,3-4-64 0</inkml:trace>
  <inkml:trace contextRef="#ctx0" brushRef="#br0" timeOffset="-7047.72">19038 11983 2751 0,'0'0'256'0,"0"0"-256"16,0 0 0-16,0 0 0 0,-8-1 6032 0,2 5 1168 15,-1 6 224-15,0 3 64 0,-5 4-5504 0,-1 5-1104 16,-3 6-224-16,-2 4-32 0,-2 2 272 0,-1 3 48 16,2 2 16-16,2 0 0 0,3-3-512 0,-2 14-112 15,7-10-16-15,8-18 0 0,2-1-96 0,4-1-32 16,3-6 0-16,2 1 0 0,3-4-64 0,8 4-128 0,-1-6 176 0,1-4-176 31,-1-1-224-31,1-3-160 0,0-5-16 0,-3 0-16 0,-1-5 208 0,-1 3 32 0,-6-1 16 0,-10 7 0 16,6-10-2992-16,-6 10-608 0,-4-15-112 0</inkml:trace>
  <inkml:trace contextRef="#ctx0" brushRef="#br0" timeOffset="-6875.08">18531 12261 21135 0,'-16'0'928'0,"7"0"208"0,-1 1-912 0,10-1-224 0,0 0 0 0,0 0 0 0,0 0 1040 0,0 0 176 15,9 1 16-15,3-1 16 0,3 2-272 0,6-2-48 16,5 0-16-16,19-3 0 0,2 2 16 0,-12 1 0 16,5-5 0-16,3 1 0 0,2-2-464 0,-1 1-80 15,0-1-32-15,19 2 0 0,-9 4-352 0,-7 0 128 16,-6 0-128-16,-6 2 0 16,-4 2-1824-16,-5 1-432 0,-3-1-96 0,-5-1-16 0</inkml:trace>
  <inkml:trace contextRef="#ctx0" brushRef="#br0" timeOffset="-6535.73">19316 12244 911 0,'0'0'0'0,"0"0"0"0,0 0 0 0,9-7 0 16,-9 7 4848-16,0 0 880 15,0 0 176-15,0 0 48 0,0 0-3312 0,0 0-656 0,0 0-128 0,3 9-16 16,-2 6-576-16,0-2-112 0,-1 5-32 0,-1 2 0 15,0 0-256-15,-2 10-48 0,-2-5-16 0,2-10 0 16,1 0-288-16,-1 1-64 16,2-2-16-16,-1-1 0 0,2-1-192 0,0-3-48 0,-1-1 0 0,1-8 0 15,0 0 48-15,0 0 0 16,0 0 0-16,0 0 0 0,0 0 112 0,0 0 32 16,0 0 0-16,8 1 0 0,-2-2 128 0,2-3 16 0,1-3 16 0,4-2 0 15,0-4-288-15,4-2-48 0,0-2-16 0,2-3 0 16,0-3-192-16,2-2-192 0,-1-1 48 0,2 1 0 15,1 2-320-15,12-6-64 0,-3 7-16 0,-4 5 0 16,-2 4-464-16,-3 4-80 0,-1 5-32 0,-5 1 0 16,-3 3-1792-16,-2 4-352 0,-2 1-80 0,-3 3-9504 15</inkml:trace>
  <inkml:trace contextRef="#ctx0" brushRef="#br0" timeOffset="-6010.4">19712 12434 16575 0,'0'0'736'0,"0"0"160"0,-2 9-720 0,-1 0-176 16,3-9 0-16,0 0 0 0,0 0 2304 0,0 0 448 15,0 0 64-15,0 11 32 0,0-11-1152 0,10 12-224 16,-10-12-64-16,15 5 0 0,2-3-272 0,2 0-64 16,5-5-16-16,2 0 0 0,0-2-416 0,1 1-64 15,2-2-32-15,10-5 0 0,-9 0-352 0,-4 0-64 16,-2 1 0-16,-5 1-128 0,-2 0 0 0,-1-1 0 0,-3 4 0 0,-1 3 0 15,-2 1 0-15,-10 2-224 16,6-9 16-16,0-1 0 0,-6-1-96 0,-3 0-16 0,-2 0 0 0,-3 0 0 16,-2 3-64-16,-3 2 0 0,-2 2-16 0,1 3 0 15,0 1 48-15,-2 5 16 0,-1-1 0 0,5 0 0 16,-5-2 336-16,2 2 0 0,0 7 0 0,1 2 0 0,1 1 0 0,-3 9 256 31,6 0-32-31,5-8-16 0,1 1-80 0,4 1-128 0,2 0 176 0,7 5-176 0,4-3 304 0,-2-8-48 16,5-1-16-16,10 3 0 0,-2-6-16 0,4-3 0 15,-1-2 0-15,3-4 0 0,1-1-224 0,-7-1 0 16,2 0-144-16,4-2 144 16,1-2-416-16,19-2 16 0,-3 2 0 0,-4-1 0 15,-5-2 400-15,-2 2 128 0,-2 3 0 0,-5-4 0 0,-7 1-128 0,-4 0 0 16,-5 1 0-16,-1 2 0 0,-4-6 0 0,-8 12 128 16,4-13-128-16,-4 1 128 0,0 12-128 0,-10-11 0 15,0 5 0-15,-7 4 0 0,-4 2 0 0,3 0-208 16,-6-4 48-16,-2 5 16 0,-1 3 144 0,0 1 0 15,2 4 0-15,-6 8-128 0,6 0 400 0,12-2 96 16,1 0 16-16,3 1 0 0,4 2 224 0,2-1 48 16,6 0 16-16,6-1 0 0,5-3-64 0,8-1-16 0,7-2 0 15,5-4 0-15,5-2-64 0,24-4-16 16,-5-2 0-16,-13-2-12832 16,7-1-2576-16</inkml:trace>
  <inkml:trace contextRef="#ctx0" brushRef="#br0" timeOffset="-996.66">21106 12652 18431 0,'0'0'1632'0,"0"0"-1312"16,0 0-320-16,0 0 0 0,0 0 1488 0,0 0 240 15,0 0 32-15,-1-12 16 0,-3 2-480 0,2 2-80 16,5-4-32-16,2 3 0 0,2-1-64 0,2-2-16 0,3 1 0 0,-1 0 0 15,4-2-512-15,-6 6-96 16,1 1-32-16,1-2 0 0,0 0-208 0,1-1-32 16,1-2-16-16,0 1 0 0,0 0-48 0,12-9-16 15,-4 2 0-15,-3 4 0 0,-1 0-144 0,-3 0 0 16,-1 3 144-16,-2-1-144 0,-3 5 0 0,-8 6 144 0,0 0-144 0,0 0 0 16,0 0 176-16,0 0-176 0,0 0 160 15,0 0-160-15,0 0 0 0,0 0 128 16,-2 12-128-16,0 2 0 0,-5 2 0 0,2 2 0 0,-2-1 0 0,2-2 0 15,1 0 0-15,2-1 0 0,-1-1 0 16,2-1 0-16,1-12 0 0,2 10 0 0,-2-10 0 0,6 11 0 16,-6-11 0-16,0 0 0 0,13 5 0 0,0-1 144 15,-2-4-144-15,5-3 0 16,2-1 144-16,1 0-144 0,-2-2 0 0,2-1 0 0,1-2 0 0,2-1-192 16,0-2-16-16,1-1-16 0,0-3 0 0,-2 3 0 15,-2 4 224-15,-1-1-144 0,1 1 144 0,-4 1-128 0,0 1 128 0,-1 5 0 16,0 2-144-16,-2 2 144 0,-2 2 0 15,-3-1 0-15,1 3 0 0,0 1 128 16,-2-1 48-16,1 2 0 0,-2 1 0 0,0 2 0 0,-1-5-176 0,0 6 192 16,-3 0-192-16,-1-6 192 0,-1 2-192 0,-4 4 160 15,-2-2-160-15,-2 3 160 0,-3 2-160 0,-2 0 0 16,-4-4 0-16,-2 0 0 0,1 1 0 16,-1-1 0-16,-1-4 0 0,-1 0 0 0,-1-2-288 0,2-1 64 15,0-3 16-15,4-2 0 0,3-1 80 0,3-2 128 16,5 0-208-16,6 4 80 0,-7-8 128 0,7 8 0 15,0 0 0-15,0 0 0 0,0 0 0 0,0 0-160 16,0 0 160-16,0 0-160 0,13 2 160 0,1 2-192 0,2 2 192 0,0 0-192 16,-2 1 192-16,2-1 0 15,-1-1 0-15,1-2 0 0,1 1 0 0,-1-4 0 16,-2 1 0-16,-1-2 128 0,-3-2-384 0,0 1-64 16,-10 2 0-16,0 0-16 15,0 0-2688-15,0 0-544 0</inkml:trace>
  <inkml:trace contextRef="#ctx0" brushRef="#br0" timeOffset="-804.67">21238 12082 19343 0,'0'0'1728'0,"0"0"-1392"0,-6-8-336 0,6 8 0 15,0 0 1664-15,0 0 272 0,0 0 48 0,0 0 16 16,0 0-1120-16,13 6-240 0,2-1-32 0,3 0-16 15,2 1 48-15,3 1 16 0,3-2 0 0,4 4 0 16,7 2-352-16,3 0-80 0,6 5-16 16,-3-2 0-16,-7 0-2080 0,-1-1-432 0</inkml:trace>
  <inkml:trace contextRef="#ctx0" brushRef="#br0" timeOffset="669.33">22361 12636 19343 0,'0'0'848'0,"0"0"192"0,0 0-832 0,0 0-208 16,0 0 0-16,0-8 0 0,0 8 2352 0,3-6 416 0,0-1 96 0,2-2 16 15,1 0-1552-15,6-3-304 0,0 1-64 0,-3 2-16 16,0 1-448-16,5-3-96 15,2-2-16-15,-4 7 0 0,-1-2-208 0,1 1-48 16,0-3-128-16,0 1 192 0,-3-3-192 0,3-2 128 16,-5 3-128-16,0 3 0 0,-7 8 224 0,0 0-48 0,0 0-16 0,0 0 0 15,0 0 64-15,0 0 16 0,0 0 0 0,-7 8 0 16,-2 5-240-16,0-4 0 0,-1 3 0 0,-1 0 0 0,1 2 0 0,-3 7 0 16,2-1 0-16,6-9 0 15,0 2 0-15,1 3 0 0,1-4 0 16,3-12 0-16,2 9 0 0,-2-9 0 0,4 12 0 0,-4-12 144 15,0 0 48-15,0 0 0 0,6 5 0 0,2-1 0 16,0-2 0-16,2 0 16 0,-1-2 0 0,0-2 0 0,1 1-80 16,-1-1-128-16,1-2 176 0,4-2-176 0,-2-3 176 0,-5 5-176 15,-1-2 160-15,3-5-160 0,-1 2 0 0,-3 5 0 16,-5 4 0-16,10-5 0 0,-10 5 0 0,6-1 0 16,-6 1 0-16,0 0 0 0,0 0 0 0,0 0 0 15,0 0-160-15,0 0 160 0,5 6 0 0,0 2-160 16,1 1 160-16,-1 0 0 0,0 2-128 0,3 1 128 15,0-1 0-15,-2-4 0 0,2-1 0 0,5 1 0 16,-1-2 0-16,-4-2 0 0,1-2 0 0,1 0 176 16,1-2-48-16,4-2-128 0,0 0 192 0,-6 0-64 15,1-1 0-15,5-3-128 0,-2 1 144 0,-6 2-144 16,1 0 0-16,3-2 144 0,-3-2-144 0,-3 4 192 16,0-5-192-16,1-2 192 0,-2 1-192 0,-1 3 128 0,0-3-128 0,-1-4 128 15,0-1-128-15,-1 2 0 0,0 0 0 0,0 5 0 16,1-2 0-16,0-2 0 15,1 3 0-15,-3 9-176 0,0 0 176 0,0 0-192 16,5-8 192-16,-5 8-192 0,0 0 192 0,0 0-208 16,0 0 80-16,0 0 128 0,9 8-192 0,-9-8 192 15,8 12-192-15,-3-6 192 0,1 1-128 0,0 1 128 16,1-2 0-16,3 2 0 0,0 0 0 0,-2-6 0 0,1 2 0 0,6 0 0 16,-2-1 0-16,-2-3 0 0,3 1 0 0,5-1 0 15,-1-1 128-15,1 1-128 0,-2-4 0 0,-1 1 128 16,0-2-128-16,2 0 0 0,1 1 0 0,-1-3 0 15,-1 1 0-15,-2-2 0 0,-1 0 0 0,-4 2 0 16,-1-2 0-16,4-4 0 0,-2 2 0 0,-1-1 0 16,-2 2 0-16,-2 1 0 0,-6 8 0 0,0 0 0 0,6-5 0 0,-6 5 0 15,0 0 0-15,0 0 0 0,0 0 0 0,0 0 0 16,-6 12 0-16,-2 2 0 0,-2-1 0 16,-2 3-176-16,1 0 176 0,-1 1-128 0,-1 1 128 15,1-3 0-15,2 6-144 0,2-2 144 0,1-1 0 0,5-5-144 16,0 1 144-16,1 8 0 0,1-7 0 0,3-6 0 15,1-1 0-15,2 1 0 0,3-3 128 0,0-2-128 16,-9-4 0-16,13 2 144 0,0-4-144 0,2 1 160 16,-2-3-160-16,1-1 160 0,2-3-160 0,-1 0 0 15,1-1 0-15,-4 3 0 0,1-2-224 0,1 0 32 16,2-4 0-16,7-4 0 0,1 1-80 0,-1-1-16 16,-1-1 0-16,3 2 0 0,0 3-32 0,-2-5-16 15,2 0 0-15,-8 3 0 16,3-2-272-16,-1-2-48 0,0-4-16 0,1-3 0 15,0-5 32-15,-1-4 16 0,0 0 0 0,-2 4 0 0,-3 5 192 0,-2 3 48 0,-2 4 0 0,-1 2 0 16,-2 6 384-16,-5 3 0 0,-3 1 192 0,1 6-64 16,0 0 416-16,-5 8 96 0,-3 2 0 0,-2 8 16 15,-3 2-240-15,-3 3-48 0,0 3-16 0,-1 0 0 16,0-1-160-16,1 1-48 0,-1-1 0 16,0 0 0-16,0-3-16 0,1 0-128 0,3 0 192 0,1-1-64 15,1 0-128-15,1-3 128 0,3-1-128 16,1-1 128-16,2-2 0 0,3-2-128 0,0 1 192 0,2-1-64 15,2-2-128-15,1-1 0 0,1 0 0 0,3-1 0 16,3-1-128-16,8-1-64 0,-2-1-16 0,1-5 0 0,0-2-128 16,-5-1-32-16,3-5 0 0,1-1 0 15,0 0-64-15,0-3-16 0,0-1 0 0,0-2 0 0,0-1 176 0,2-2 16 16,-1 1 16-16,1-3 0 0,0-3 80 0,2-2 16 16,0 0 0-16,0-6 0 0,2-3 144 0,-2 0 0 15,0-1 0-15,-2 5 0 0,0 3 416 0,-6 6 16 16,-3 4 0-16,-2 3 0 0,-4 6 304 0,-2 1 64 15,-2 7 16-15,0 0 0 0,-7 9-304 16,-5 8-64-16,-4 3-16 0,-1 2 0 0,-2 3-432 0,-1 0 0 16,-1 2 128-16,2 0-128 0,-1 1 176 0,2-2 0 15,2 1 0-15,2 2 0 0,1-6-32 0,1 3 0 16,3-3 0-16,1-1 0 0,3-3-16 0,1-1-128 16,0-1 192-16,2-2-64 0,0-3-128 0,2-3 192 15,0-2-192-15,0-7 192 0,0 0-192 0,0 0 0 16,7 4 0-16,1-4 128 0,1-5-128 0,0 0 0 15,0-2 0-15,-1 1 0 0,-2-5 0 0,2 2 0 16,1 0 0-16,-1 1 0 0,-1-1-240 0,1 5 80 0,-2-1 16 16,-6 5 0-16,0 0 144 0,8 5-192 0,-2 2 192 0,0-1-192 15,-1 4 192-15,1 1 0 0,1 2 0 0,1 0 0 16,0 0 0-16,1 0 0 0,2-2 0 0,1 1 0 16,1-3 0-16,1-1 0 0,2-2 128 0,1 1-128 15,1-2 0-15,2 1-160 0,-1-2 16 0,0-3 0 16,-2-1-592-16,-3-1-112 0,-2 0-32 0,-3-4-9552 15,-1-1-1920-15</inkml:trace>
  <inkml:trace contextRef="#ctx0" brushRef="#br0" timeOffset="869.33">23473 12476 15663 0,'0'0'1392'0,"-3"-4"-1120"16,0-1-272-16,2-3 0 0,-1-3 3008 0,4 2 528 15,2 3 112-15,2 1 32 0,4 3-1920 0,5 2-384 16,2 0-80-16,4 0-16 0,5 0-160 0,1 0-32 16,2 2-16-16,1-1 0 0,0-2-560 0,0 1-96 15,-2-2-32-15,-3 0 0 0,-3-2-384 0,-1 5 0 16,-3 7 128-16,-1-3-128 16,-5-2-1840-16,-4 1-400 0,-8-4-64 0,0 0-12608 0</inkml:trace>
  <inkml:trace contextRef="#ctx0" brushRef="#br0" timeOffset="1023.33">23144 12111 23039 0,'-10'-8'2048'0,"4"1"-1648"0,1 4-400 0,5 3 0 16,0 0 2320-16,0 0 384 16,9 2 80-16,8 6 16 0,2 1-1856 0,-2-2-368 15,4 2-80-15,4 1-16 0,2 3-208 0,5 0-32 0,4 4-16 0,3 0-15936 16</inkml:trace>
  <inkml:trace contextRef="#ctx0" brushRef="#br0" timeOffset="3921.9">24674 12682 19343 0,'-9'1'1728'0,"0"2"-1392"0,1 1-336 0,0-2 0 15,8-2 1728-15,0 0 288 0,-6 4 48 0,6-4 16 0,0 0-1408 0,0 0-288 16,0 0-48-16,18 0-16 0,0-1 384 0,3-3 64 16,1-5 0-16,2 0 16 0,-1-3-320 0,2-2-64 15,0 1-16-15,0-3 0 0,-2-5-128 0,0 3-48 16,0-4 0-16,0 1 0 0,1-3-80 0,-4 0 0 16,0 0-128-16,0 1 192 0,-2-1-64 0,0 1-128 15,-2-1 176-15,-2-2-176 0,-1 1 192 0,-3 1-192 0,-3 0 192 0,-4 3-192 16,-3 4 0-16,-2 3 0 0,0 5 0 15,-2 2 0-15,-4 3 128 0,-2 4-128 0,-2 6 192 16,-3 7-192-16,-2 2 0 0,-2 10 0 0,-3 8 0 0,-2 3 0 16,0 5 0-16,-4 4 0 0,-1 2-208 0,-1 5 80 15,-1-2 128-15,1 5 0 0,2 1 0 0,-1 2 0 16,1-2 0-16,2-2 0 0,3-5 0 0,3-6 0 16,5-6 0-16,3-3 0 15,2-2 0-15,4-2 0 0,4-2 0 0,2-14 144 16,1 1-144-16,3-2 0 0,2-3 176 0,2-2-176 0,0-3 160 0,3-1-160 15,0-1 128-15,8-6-128 0,-4-1 0 0,2-4 144 16,0-4-16-16,0-2-128 0,0 1 192 0,-3 1-64 16,-2-2-128-16,-3 0 0 0,0-2 0 0,-2-4-176 0,-2-2 0 0,2-2 0 15,-4-8 0-15,1-2 0 0,0-6 0 0,2-3 0 16,-3 2 0-16,1 2 0 0,0 3 176 0,0 6 0 16,0 3-144-16,0 4 144 0,-1 4 0 0,-3 3 0 15,-2 3-144-15,0 5 144 0,0 4 0 0,2 4 144 16,0 0-16-16,0 0 0 0,0 0-128 0,0 15 0 15,2 0 0-15,0 1 0 0,1 2 0 0,-1 1 0 16,2-3 0-16,3 1 128 0,-1-4-128 0,2 2 0 16,0-3 0-16,1-2 0 0,2-1 0 0,-1-1 128 15,1-4-128-15,2 1 0 0,1-1 144 0,-1-1-144 16,-3-3 160-16,3-2-160 0,2 1 176 0,0-3-176 16,2 1 192-16,3-2-192 0,-1-3 0 0,2 1 0 15,-1-1 0-15,5 0 0 0,1-5 0 0,-2 1 0 16,-1 0 0-16,0-1 0 0,1-2 0 0,-2 2 0 15,0 0-208-15,-4 1 80 0,-4 1 128 0,-2 0-192 16,-3 0 192-16,-1 3-192 0,-8 8 192 0,8-6 0 16,-8 6-144-16,0 0 144 0,0 0 0 0,0 0 0 15,0 0 0-15,0 0 0 0,0 0 0 0,5 10 0 0,-5-10 160 0,2 15-160 16,-1-2 128-16,-1-1-128 0,0-1 0 0,1 1 0 16,0 0 128-16,2-1-128 0,0 0 0 0,-3-11 0 15,5 13 0-15,0-1 0 0,-5-12 0 0,8 11 0 16,0-4 0-16,1 1 0 0,0-3 0 0,-9-5 0 15,10 5 0-15,2-1 0 0,1-3 128 0,1-1-128 16,0-1 0-16,-1 0 0 0,-2-1 0 0,1 1 0 16,1 0 0-16,0 0-144 0,-1-1 16 0,0-2 0 15,-2-2-64-15,0 2-16 0,0-3 0 0,-4 5 0 16,1-3 32-16,0-1 16 0,-7 6 0 0,0 0 0 16,0 0 160-16,7-9 0 0,-7 9 0 15,0 0-128-15,5-8 128 0,-5 8 0 0,0 0 0 0,0 0 128 0,0 0-128 0,0 0 144 16,0 0-144-16,0 0 160 0,0 0-160 0,0 0 0 15,0 0 0-15,0 0 128 0,0 0-128 0,0 0 0 16,5 8 0-16,-5-8 128 0,8 11-128 0,-8-11 0 16,0 0 0-16,0 0 0 0,0 0 128 0,0 0-128 15,0 0 128-15,0 0-128 0,0 0 128 0,5 11-128 16,-5-11 0-16,0 0 128 0,0 0-128 0,0 0 160 16,0 0-160-16,0 0 160 0,0 0-160 0,0 0 0 15,0 0 0-15,0 0 0 0,0 0 128 0,0 0-128 16,0 0 128-16,0 0-128 0,0 0 0 0,0 0 0 0,0 0 128 0,0 0-128 15,0 0 0-15,0 0 0 16,0 0 0-16,0 0 0 0,0 0 0 0,0 0 0 16,0 0 0-16,0 0 0 0,0 0 0 0,0 0 0 15,0 0 0-15,0 0 128 0,0 0-128 0,0 0 0 0,0 0 144 0,0 0-144 16,0 0 0-16,0 0 144 0,0 0-144 0,0 0 0 16,0 0 0-16,0 0 0 15,0 0 0-15,0 0 0 0,0 0 0 0,0 0 0 16,0 0 0-16,0 0 0 0,0 0 0 0,0 0 0 0,0 0 0 0,0 0 0 15,0 0 0-15,0 0 0 0,0 0 0 0,0 0 0 16,0 0 0-16,0 0 0 0,0 0 0 0,0 0 0 16,0 0 192-16,0 0-64 0,0 0 0 0,0 0-128 15,0 0 128-15,0 0-128 0,0 0 0 0,0 0 0 0,0 0 0 0,0 0 0 16,0 0 0-16,0 0 0 0,0 0 0 0,0 0 0 16,2 11 0-16,-2-11 0 0,0 0 0 0,0 0 0 15,0 0 0-15,0 0 0 0,0 0 0 0,0 0 0 16,0 0 0-16,0 0 0 0,0 0 0 0,0 0 0 15,0 0 0-15,0 0 0 16,0 0 0-16,0 0 0 0,4 12 0 0,-4-12 0 0,0 0 0 0,0 0 0 16,0 0 0-16,4 10 0 0,-4-10 0 0,0 0 0 15,0 0 0-15,3 10 0 0,-3-10 0 16,0 0 0-16,0 11 128 0,0-11-128 0,0 0 0 0,3 10 128 16,-3-10-128-16,0 0 0 0,0 0 128 0,3 11-128 15,-3-11 0-15,0 0 0 0,0 0 128 0,0 0-128 16,4 9 0-16,-4-9 0 0,0 0 0 0,0 0 128 15,0 0-128-15,0 0 0 0,0 0 144 0,0 0-144 16,0 0 0-16,0 0 144 0,0 0-144 0,0 10 160 0,0-10-160 16,0 0 160-16,0 0-160 0,0 0 160 15,-4 11-160-15,4-11 160 0,-4 8-160 0,4-8 0 16,0 0 0-16,-4 7 0 0,4-7 0 0,0 0 0 0,0 0 0 0,0 0 0 16,0 0 0-16,0 0 128 15,0 0-128-15,0 0 0 0,0 0 0 0,0 0 0 0,0 0 0 0,0 0 0 16,0 0 0-16,0 0 0 0,0 0 128 0,0 0-128 15,0 0 0-15,0 0 0 0,0 0 144 0,0 0-144 16,0 0 0-16,0 0 128 0,0 0-128 0,4-9 0 16,-4 9 0-16,4-9 0 0,-4 9 0 0,4-9 128 15,-2-1-128-15,1 2 0 0,-1 0 0 16,-2 8 128-16,7-11-128 0,-2 1 0 0,0 1 0 0,3-2 0 0,0 2 0 16,0 2 0-16,-2-1 0 0,1 0 0 15,1 1 0-15,-8 7 0 0,9-6 0 0,0 2-128 0,-1-3 128 16,-8 7 0-16,9-6-144 0,-1-1 144 0,-8 7 0 0,9-5 0 15,0 0-144-15,-9 5 144 0,9-5 0 0,-1 0 0 16,-8 5 0-16,9-3 0 0,-9 3 0 0,0 0 0 16,10-4 0-16,-10 4 0 0,0 0 0 0,11 1-128 15,-11-1 128-15,0 0 0 0,9 7 0 0,-9-7-128 16,5 9 128-16,-5-9 0 0,5 12 0 0,-2-1 0 16,-2-1 0-16,-1 0 0 0,-1 0 0 0,0 1 0 15,1-11 0-15,-2 13 0 0,2 0 0 0,0 0 0 16,-1-4 0-16,2 1 0 0,-1-10 0 0,3 11 0 15,-3-11 0-15,4 10 0 0,-4-10 0 0,0 0 0 16,4 8 0-16,-4-8 0 0,0 0 0 0,8 5 0 16,-8-5 0-16,0 0 0 0,10 0 0 0,-10 0 0 15,12-4 0-15,-2-1 0 0,1 0 0 0,-1 0 128 0,1-2-128 0,0 1 0 16,1-2 0-16,0 0 0 0,1-1 128 16,0 0-128-16,-1 0 0 0,-5 4 0 15,3-2 0-15,4-2 0 0,-1-2 0 0,-1 2 0 16,-2 0 0-16,-1 3 0 0,-2-1 0 0,-7 7 0 0,0 0 0 0,0 0 0 15,0 0-144-15,0 0 144 0,0 0 0 0,0 0-144 16,0 0 144-16,1 12-160 0,-2 1 160 0,-1-3-160 16,1-2 160-16,-2 7 0 0,1-1 0 0,2-6 0 15,0 1 0-15,2 3 0 0,2-3 0 0,-4-9 0 0,7 6 0 0,5 2 0 16,1-3 0-16,0-1 0 0,1-1 128 0,2-3-128 16,1-2 128-16,2 0-128 0,1-2 0 0,-6 0 0 15,0-1 0-15,9-3 0 0,-1 1 0 0,0 0-240 16,1-1 48-16,-2-3 0 15,-4-2 0-15,-1 0 16 0,-2-2 0 0,-1-2 0 16,-2-3 176-16,-1 1-160 0,2-2 160 0,-3 1-160 0,0-1 0 0,0-1 0 16,-1-1 0-16,1 2 0 0,0 1-32 0,2-2 0 15,2-1 0-15,-2 2 0 0,0-4 48 0,1 4 0 16,-1 0 0-16,1 4 0 0,-3 3 144 0,-1 0 0 16,-1 3-144-16,-3 5 144 0,-3-3-176 0,-1 1 48 15,0 8 0-15,0 0 0 0,0 0 368 0,0 0 80 16,-7 9 0-16,-2 8 16 0,0 0-144 0,1 1-16 15,-1 0-16-15,0 1 0 0,-1 1-160 0,-1 3 160 16,2-3-160-16,1 4 160 0,0-1-160 0,2 1 128 16,1 1-128-16,1-1 128 0,0 0-128 0,1-3 128 15,1 1-128-15,0-6 128 0,2 0-128 0,2 9 128 16,0-3-128-16,1-9 128 0,1 2-128 0,4 6 160 0,-2-3-160 0,2-9 160 16,4 1-160-16,5 7 160 0,-2-9-160 15,2-1 160-15,3-2-160 0,1-1 0 0,1 0 144 0,2-2-144 16,1-2 0-16,3 0 144 0,-1-1-144 0,2 0 0 15,-2-3 128-15,0-1-128 0,-2-1 0 0,0-3 0 16,-3 2 0-16,-1-3 0 0,-1 0 0 16,-3-2 0-16,-2 0 0 0,1 1 0 0,-2-1 0 0,-1 0 0 15,-2 1 0-15,-2-1 0 0,-3-1 0 16,-1 0 0-16,1 0 192 0,-4 0-192 0,-3 0 192 0,0 5-192 16,-2-3 224-16,-2 0-64 0,-2 0-16 0,2 6 0 15,-3 0-144-15,-3 1 0 0,-2-1 144 0,3 5-144 16,1 0 0-16,-5 5-128 0,1 1 0 0,0 2 0 0,1 3 128 0,2 3-192 15,1 2 192-15,2-1-192 0,2 1 192 0,2 0 0 16,2-1-144-16,2 2 144 0,3 1 0 0,4-1 0 16,1-1 0-16,3 1 0 0,0-1 0 0,3-2 128 15,2-5-128-15,3 0 128 0,-1-2-128 0,5-2 192 16,2-1-192-16,1-2 192 0,2-2-192 0,1-2-144 16,-1 1 144-16,1 6-208 0,0 1-160 0,-3 1-16 15,-2-6-16-15,-4-2 0 16,-5-1-624-16,-3-3-128 0,-2-3-32 0,-2 2 0 15,-9 6-416-15,5-11-96 0,-2 0-16 0</inkml:trace>
  <inkml:trace contextRef="#ctx0" brushRef="#br0" timeOffset="4192.19">26349 12565 12895 0,'0'0'1152'0,"0"0"-928"0,-5-6-224 0,5 6 0 15,0 0 2304-15,7-8 400 0,3 2 96 0,1-3 16 16,-1-4-1280-16,3 2-240 0,3 2-48 0,2-1-16 16,3 2-144-16,1-1-48 0,1 2 0 0,2 1 0 15,0-1-272-15,1 2-64 0,1 0-16 0,-7 4 0 16,0-1-384-16,6-2-80 0,-2 3-16 0,-3 5 0 0,-4 5-208 0,-4 0-128 15,-4-4 128-15,-9-5-208 16,2 7-1824-16,-5 1-352 16,-5-3-80-16,-1-2-10192 0</inkml:trace>
  <inkml:trace contextRef="#ctx0" brushRef="#br0" timeOffset="4434.18">26026 12464 20495 0,'8'-12'896'0,"-8"12"208"0,9-7-880 0,0 0-224 15,-1 2 0-15,0 1 0 0,-8 4 1072 0,10-5 160 16,-1-3 48-16,-2 5 0 0,-7 3-352 0,0 0-64 0,0 0-16 0,13 13 0 16,-13-13-240-16,12 16-48 15,-12-16-16-15,10 21 0 0,-5-8-288 0,-5-13-48 0,0 0-16 0,7 18 0 16,-2 0-192-16,-1-3 0 15,-4-15 0-15,0 0 0 16,-4 13-768-16,0-3-240 0,4-10-48 0,-5 5-11600 0</inkml:trace>
  <inkml:trace contextRef="#ctx0" brushRef="#br0" timeOffset="5960.29">25722 12310 7359 0,'-6'-13'320'0,"6"13"80"0,-9-4-400 0,0 0 0 16,-2 1 0-16,2 0 0 0,0 0 3136 0,0 1 528 15,0-1 112-15,0-2 32 0,-2-4-1680 0,1 5-336 16,-1 1-64-16,-1 6 0 0,1 1-400 0,-1 2-80 15,0 2-16-15,-1 1 0 0,-4 2-768 0,3 0-144 16,0 1-48-16,2 0 0 0,1-2-128 0,2 5-16 0,0-2-128 0,3 5 192 31,0 9-976-31,6-7-208 0,0-5-32 0</inkml:trace>
  <inkml:trace contextRef="#ctx0" brushRef="#br0" timeOffset="8175.41">28395 12761 22799 0,'1'-9'1008'0,"-10"-5"208"0,8 7-960 0,0-3-256 0,-2-2 0 0,-1 2 0 15,-1-1 720-15,-2 1 112 0,-2 0 0 0,-1 2 16 16,-3 1 160-16,-3 1 16 0,-2-3 16 0,-2 3 0 16,-1 4-128-16,1 2-16 0,-1 4-16 0,-2 3 0 15,0 4-464-15,1 3-96 0,1 8 0 0,1-1-16 0,2 3-304 0,3 0 160 16,0 1-160-16,5 0 128 0,2-3 0 0,3-2 0 16,2-3 0-16,4-3 0 0,3-2 0 0,3-1 0 15,1-4 0-15,1-2 0 0,1-1-128 0,2-3 192 16,0-2-192-16,2-3 192 0,3-1-16 0,1-2 0 15,-1 1 0-15,4-6 0 0,1 0-176 0,4-1 0 16,0-3-160-16,3-3 160 0,0-2-320 0,1-2 48 16,0-3 0-16,-2 0 0 0,0-2 32 0,-2-2 16 15,-3 2 0-15,1 0 0 0,-2 1 64 0,-2 2 16 16,-2-1 0-16,-1-1 0 0,-3 1 144 0,-1 1 0 16,-5 1 0-16,-3 4 0 0,-2-3 0 0,-5 5 0 15,-1 6 0-15,-1 9 0 0,-3 1 320 0,-6 6-16 16,-1 7 0-16,2 0 0 0,-4 1-96 0,-8 15-16 0,0 2 0 15,6-9 0-15,-4 3-192 0,-8 14 0 16,5 0 0-16,11-11 0 0,2 2 0 0,0 8 0 16,4-3 128-16,7-4-128 0,2-3 0 0,3-9 176 15,3 1-176-15,6 3 160 0,2-2-160 0,-3-7 0 16,2 0 0-16,3-2 0 0,3-1 0 0,9 2 0 0,-3-6 144 16,0-1-144-16,0-4 0 0,-1-4 128 0,-2-1-128 0,-1-2 0 15,0-1 0-15,-1-1 0 0,0-1 0 0,-6 2 0 16,0-1 0-16,7-4 0 0,-2 0 0 0,-8 4 0 0,-2-2 0 0,4-4 0 15,-2 0 0-15,-5 5 128 16,-2-2-128-16,0-5 0 0,-1 3 0 0,-4 0 128 16,-3 1-128-16,-1 3 0 0,-1 4 0 0,-3-2 0 0,-1 5 0 0,-1 3 0 15,-2 3 0-15,-1 2 0 0,-1 6 0 0,-1 3-160 16,0 3 160-16,2 1 0 0,0-1 0 0,5-4-128 16,1 2 128-16,2 7 0 0,3-1 0 0,2-3 0 15,2-1-128-15,3-2 128 0,1-4 0 0,3-2 0 16,2-3 0-16,0-2 0 0,1 0 0 15,7-1 0-15,2-2 0 0,-5 1 0 0,3-1 0 0,12 1-208 16,1 1 32-16,-4-4 16 0,-1-1-144 0,-1-4-16 16,-3-1-16-16,-2-2 0 15,1 1-96-15,-5-5-16 0,-3-4 0 0,-1 4 0 0,-2 0 192 0,-2-2 48 16,-1 0 0-16,-2-2 0 0,1 1 208 0,-1 1 0 16,0 2 0-16,-4 1 0 0,-1-1 0 0,1 3 0 15,0 1 0-15,0 2 0 0,-2 7 0 0,0 0 0 16,0-9 0-16,0 9 0 0,0 0 128 0,0 0 64 15,0 0 0-15,0 0 16 0,-4-6-16 0,4 6-16 16,-5-6 0-16,5 6 0 0,0 0-176 0,0 0 0 16,-6-3 144-16,6 3-144 0,0 0 208 0,0 0-16 15,-6 0-16-15,6 0 0 0,0 0-48 0,-8 0 0 16,8 0 0-16,0 0 0 0,-8 2-128 0,8-2 128 0,0 0-128 0,-8 3 128 16,8-3-128-16,0 0 0 0,0 0 0 0,0 0 0 15,0 0 0-15,0 0 0 0,0 0 0 0,0 0 0 16,0 0 192-16,0 0-64 0,0 0 0 15,0 0 0-15,0 0 48 0,0 0 0 16,0 0 0-16,0 0 0 0,0 0-176 0,0 0 0 0,0 0 144 16,0 0-144-16,0 0 0 0,0 0 128 0,0 0-128 15,0 0 0-15,-5 2 0 0,5-2 0 0,-8 13 0 0,3-1 0 16,0 2 0-16,-6 10 0 0,0 3 0 0,2-5 0 16,-2 7 0-16,-8 17 0 0,-4-2 160 0,1 0-160 15,-1 2 128-15,7-13-128 0,-2 4 0 0,-8 21 144 0,4-6-144 0,9-19 0 16,0-2 0-16,-3 12 128 0,4-7-128 0,8-13 0 15,0-1 0-15,1 5 0 0,0-6 0 0,2-5 0 16,-1-3 0-16,2-13 0 0,2 9 0 0,-2-9 0 16,0 0 0-16,0 0 0 0,0 0 0 0,0 0 0 15,7 1 0-15,-7-1 0 0,8-9 0 0,-1-5 0 16,-2-5 0-16,0 5 0 0,-2-7 0 0,2-14 0 16,2 1-144-16,0-2 144 0,2-1-208 0,2 1 64 15,1-1 16-15,5 1 0 0,2 2 128 0,2 1-192 16,1 0 192-16,2 0-192 0,-1-4 192 0,-2 6-192 15,0 6 192-15,-3 7-192 0,0 5 192 0,-2 2 0 16,-2 5 0-16,-1 2 0 0,-1 3 144 0,-12 1 16 16,12 3 0-16,-2 4 0 0,-10-7-160 0,7 12 128 15,-3 1-128-15,-3-4 128 0,-1 1 0 0,-4 6-128 0,-2-3 192 16,-1-3-64-16,-2 1-128 0,-5 4 128 0,-2-3-128 16,7-5 128-16,-2 1-128 0,-2 2 0 0,3-2 0 0,6 2-176 15,4 2-80-15,4-4 0 0,-4-8-16 16,13 5 0-16,0-5-64 0,3 0-16 0,1-5 0 0,2-3 0 31,3-4-128-31,2 0-32 0,1-6 0 0,3 0 0 0,3-5-64 0,5-4-32 0,0-1 0 0,5-2 0 31,3-3 16-31,0 2 0 0,1-3 0 0,-2 1 0 0,-2 0 416 0,-3 1 176 0,-4 2-128 0,-3 3 128 0,-3 2 0 0,-10 8 0 16,0 0 144-16,-2 0-144 0,-3-2 880 16,-3 4 64-16,-3 5 16 0,-3 7 0 0,-4 3 32 0,0 0 16 15,-8 13 0-15,-4 4 0 16,-1 5-544-16,-10 19-96 0,-2-5-32 0,0 7 0 15,-2-2-192-15,3-1-144 0,2 2 192 0,4-2-192 16,2-1 192-16,8-12-64 0,1 0 0 16,-1 12-128-16,3-5 192 0,2-3-192 0,0-3 192 0,2-5-192 0,0-2 0 0,1-2 0 15,2 1 0-15,0-6 0 16,-2 2-624-16,-2-6-80 0,2-10 0 0,-6 7-16 16,-3-4-832-16,-3-3-176 0,-1-2-16 0,-3-4-16 15,-3-5-1952-15,-1 0-384 0,1-5-64 0,0-1-32 16,0-3 1264-16,2-3 256 0,3-3 48 0,2-4 16 0,1-3 3168 0,4-4 624 15,1-4 128-15,4 3 32 0,0 4 1712 0,2 8 336 16,3 8 80-16,1 6 16 0,0 5-1504 0,-4 7-288 0,6-7-64 0,2 4-16 16,5 3-592-16,2 4-128 0,0 0-32 0,7 1 0 15,6-1-288-15,3 2-48 16,3-3-16-16,4-1 0 0,1-1-48 0,-10-1-16 0,3-1 0 0,3-3 0 16,2-1-128-16,1-3-16 0,-1 0-16 0,-1 0 0 15,-2-1-96-15,-1-3 0 0,0 2-16 0,-3-3 0 16,-3 1-176-16,-1-2 128 15,-3-4-128-15,-4 2 128 0,-3 0-128 0,-2 1 0 16,-2-1 144-16,-2 0-144 0,-1 1 0 0,-2 0 144 0,-2 4-144 0,-2 0 0 16,-3 5 224-16,0 6-64 0,0 0-16 0,-8 5 0 15,-4 3 80-15,-2 5 16 0,-4 4 0 0,-2 6 0 16,-1 4-240-16,-1 3 0 0,0 4 0 0,0-1 0 16,1 1 0-16,3 0 0 0,2 0 0 0,3-3 0 15,4-5 0-15,2 0 128 0,3-4-128 0,3-2 0 0,1-2 160 16,1-4-160-16,2-1 160 0,1-5-160 0,1 0 128 0,2-3-128 15,-7-5 0-15,9 2 144 0,0-2-144 0,1-3 0 16,2-2 0-16,0-2 0 0,0-1-144 0,-1-2 144 16,1 0-192-16,0 0 192 0,1-5-192 0,0 0 192 15,0-3-192-15,0 4 192 0,0 3 0 0,-1 5-128 16,-2-1 128-16,1 4 0 0,-2 6 0 16,-2 4 0-16,0 1 176 0,0 5-176 0,-1 2 352 0,1 1-32 15,-1 1-16-15,2 0 0 0,0 1-128 0,2-2-32 16,3 0 0-16,2 0 0 0,0-2 32 0,2-1 0 15,1-2 0-15,-1 1 0 16,0-2-880-16,0 3-160 0,-4-6-32 0</inkml:trace>
  <inkml:trace contextRef="#ctx0" brushRef="#br0" timeOffset="10893.73">1943 13106 3679 0,'0'0'160'0,"-4"-7"32"0,-4 1-192 0,1 0 0 16,2 1 0-16,0 2 0 0,-3 0 5232 0,0 3 992 15,0-2 208-15,-1 4 32 0,-1 1-4912 0,-3 4-976 16,-3 0-208-16,-1 2-48 0,-5 6 208 0,0 4 48 15,0 4 0-15,0 4 0 0,-5 3-400 0,4 6-176 16,0 3 160-16,0 1-160 0,3-3 256 0,1 2-64 16,5-1 0-16,2-2 0 0,2-2 80 0,2-1 16 15,1-2 0-15,6-4 0 0,4-2-16 0,3-3 0 16,2-2 0-16,4-5 0 0,3 0-16 0,2-5 0 16,2-1 0-16,3-5 0 0,4 0-256 0,1-4 0 15,2-4-176-15,14-4 176 16,0-1-2304-16,0 0-368 0</inkml:trace>
  <inkml:trace contextRef="#ctx0" brushRef="#br0" timeOffset="11582.73">2409 13291 11967 0,'0'0'1072'0,"0"-7"-864"0,-2 1-208 0,2 6 0 15,0 0 3392-15,0 0 624 0,0 0 128 0,-7-6 16 0,1 4-2432 0,-1 4-512 16,1 4-80-16,-2 5-32 0,0 5-512 0,-1 5-96 15,-2 1-32-15,0 4 0 0,-2-2-208 0,0 0-64 16,1 2 0-16,0 1 0 0,-1-1 32 0,3 0 0 16,1-2 0-16,-1 0 0 15,0-3-80-15,0 0-16 0,3-1 0 0,2-1 0 0,-2-8 0 0,3 1-128 16,4-12 192-16,0 0-64 0,0 0 64 0,0 0 0 16,0 0 0-16,0 0 0 0,0 0 96 0,0 0 32 15,0 0 0-15,11-13 0 0,1 1-112 0,1-3-16 16,-2-5 0-16,5 1 0 0,4-4-192 0,-1-1 0 15,-1-2 0-15,2-2 0 0,1 4-224 0,2 0 64 16,1 3 16-16,-1 2 0 16,-2 0 144-16,-3 6 0 0,-2 3-144 0,-2 2 144 0,1 3 0 0,-4 4 0 15,-11 1 0-15,11 3 0 0,-3 7 0 0,-5 3 160 16,-3 4-16-16,-1 1 0 0,0 0-144 0,-2 4 192 16,-2 3-192-16,1-3 192 0,2-1-192 0,-1-1 0 15,2-1 0-15,1-3 0 0,0-2 0 0,2-3 0 16,1-1 0-16,1 0 0 0,-4-10 0 0,9 12 192 0,0-5-192 0,1-3 192 15,-10-4-192-15,15 4 160 0,-1-3-160 0,-1-1 160 16,0 0-160-16,0-1 0 0,0-5-192 0,3 4 192 16,3-2-432-16,0 1 48 15,-5-3 0-15,2-3 0 0,-3-2-192 16,2 1-16-16,-2-1-16 0,2 1 0 0,-1-5 64 0,-1 1 16 0,0 1 0 16,0 3 0-16,-4-1 336 0,-1 3 64 0,-3-2 128 0,-5 10-208 15,0 0 400-15,0 0 64 0,0 0 32 0,0 0 0 16,4 16 224-16,-1-1 64 0,-2 2 0 0,2 0 0 15,-2-4-256-15,2 2-32 0,-2-4-16 0,3 1 0 16,-4-12-48-16,10 10-16 0,-10-10 0 0,15 7 0 16,-1-2 48-16,0-5 0 0,-1-6 0 0,3-2 0 0,-2 1-32 15,1 1 0-15,-1-3 0 0,0 0 0 0,-1-2-48 0,0 2-16 16,-2 1 0-16,-3-1 0 0,-3-1-160 0,-1 2 0 16,-4 8 144-16,0-9-144 0,-3-4 128 0,-1 2-128 15,-2 1 160-15,-3 1-160 0,-2 0 128 0,-2 1-128 16,-2 0 0-16,-2 3 0 0,0-2 0 0,-2 5 0 15,1 0-128-15,1 1 128 0,0 1-192 0,4 1 64 16,2 1 128-16,4 4-208 0,4 7-144 0,1-2-32 16,0-2 0-16,1-3-10912 15,4 5-2192-15</inkml:trace>
  <inkml:trace contextRef="#ctx0" brushRef="#br0" timeOffset="12962.66">3967 13411 12895 0,'2'-13'1152'0,"-1"3"-928"16,-1 3-224-16,0-2 0 0,0-2 3008 0,-1 1 544 16,-3 3 112-16,1 2 32 0,0-2-1936 0,-1 2-384 15,1 3-80-15,-5-2-16 0,-3 4-384 0,1 4-96 0,-2 3-16 0,-1 6 0 16,-3 4-512-16,1 4-96 0,-1 3-32 0,2 0 0 15,-2 4-144-15,1 1 0 0,0-1 0 0,3-3 0 16,-1 0 0-16,4-3 192 16,4-1-64-16,2 0 0 0,2-6 112 0,1-2 16 0,3 2 0 0,-3-15 0 15,10 9 0-15,2-1 16 0,0-3 0 0,1-1 0 16,0-2-80-16,1 0-32 0,-1-4 0 0,5 0 0 16,5-2-160-16,-1-4 0 0,-1-2 0 15,2 2 0 1,2-1-624-16,2-2 0 0,1-1 0 0,-1 1 0 15,0 0-192-15,1-2-32 0,0 0-16 0,1 1 0 0,0-1 384 0,-2 2 80 0,-1-4 16 0,-6 4 0 16,-5-2 256-16,-2 1 128 0,-1 1-128 0,-3 4 128 16,-9 7 160-16,0 0 112 0,-1-16 32 0,-3 8 0 15,4 8 320-15,-6 3 64 0,-2 6 16 0,0 4 0 0,-1 3-192 16,1 1-48-16,0 2 0 0,0 1 0 0,1-2-304 16,-1-2-160-16,1-1 160 0,3 0-160 0,2-4 144 0,2-11-144 15,0 0 128-15,0 0-128 0,4 13 160 0,-4-13-160 16,0 0 192-16,0 0-192 0,11 6 208 0,0-6-64 15,-1-2-16-15,1-2 0 0,-1-1-128 0,3-1 160 16,1-1-160-16,2-1 160 0,1-1-304 0,1 0-64 16,-2-1-16-16,1-4 0 15,-2 0-208-15,1-4-32 0,0 1-16 0,-6 5 0 0,2-2 128 0,2-2 32 16,1 1 0-16,-2-2 0 0,-2-2 320 0,0 4 128 16,-1 3 0-16,-1 4 0 0,-1 3 368 0,-8 5 64 15,0 0 16-15,0 0 0 0,7 10-128 0,-3 2-32 16,-2 5 0-16,-3 5 0 0,-2 6-240 0,-1-1-48 15,-1 3-128-15,-3 4 192 0,-1 2-192 0,-8 19 0 16,0-4 128-16,0 1-128 0,-1-1 0 0,0-1 0 16,1-2 0-16,-1-3 0 0,-1 2 0 0,2-2 0 15,1-2 0-15,-3-4 0 0,-3-5 0 0,4-4 0 16,0-2-128-16,1-7 128 0,0-4-144 0,4-5 144 16,1-6 0-16,2-4-144 0,0-5 304 0,4-3 64 0,-1-5 16 15,2-2 0-15,1-3 240 0,2-2 48 0,0-3 16 0,4-1 0 16,0-1-64-16,3-2-16 0,2-2 0 0,3-2 0 15,5-2-192-15,2-1-32 0,1-2-16 0,4-1 0 16,3 1-224-16,0 2 0 0,-1-1 0 0,4 3 0 16,0 0-240-16,-7 11-32 0,4-2-16 0,2 1 0 31,5 1-448-31,2 2-96 0,1-2 0 0,17-4-16 0,-1 2-112 0,-19 11-32 16,4-3 0-16,-4 2 0 0,-4-2 288 0,-1 0 64 15,-1-4 16-15,0 0 0 0,-2-1 624 0,-1-2 0 0,1 0 0 0,-4 0 0 0,-1 3 496 0,-1 1 208 16,-1 2 64-16,-3 2 0 0,-3 1 96 0,-4 4 32 15,-1 1 0-15,-6 6 0 0,0-4-64 0,0 4 0 16,0 0 0-16,-7 4 0 0,-2 3-560 0,-3 6-112 16,-5 3-32-16,0 5 0 0,-1 4-128 0,0 2 0 15,1 0 0-15,1 2-176 0,-1-1 176 0,6-1 0 16,1 0 0-16,4-3 0 0,1-5 0 0,2-2 0 16,4-2 0-16,3-2 0 0,2-4 0 0,1-1 0 15,4-4 0-15,2-3 0 0,0-2 0 0,3-3 0 16,2-3 0-16,3-2 0 15,2-3-608-15,15-7-32 0,-3 0-16 0,-10 8 0 16,2-5-304-16,11-7-48 0,-3 2-16 0,-10 5 0 16,0-1 96-16,9-18 16 0,-6 1 0 0,-11 8 0 15,0-3 208-15,5-18 32 0,-3 4 16 0,-9 16 0 0,1 0 480 0,2-13 176 0,-3 9 0 0,-6 14-144 16,-3 3 848-16,-1 3 192 16,-2 4 16-16,-2 1 16 0,-1 6 128 0,-2 6 32 0,-1 4 0 0,-5 6 0 15,-2 6-672-15,-2 4-128 16,-2 5-32-16,0 3 0 0,-1 3-256 0,-1 0 160 15,-1 3-160-15,3-1 128 0,2-7 0 0,2 3 0 0,2 2 0 16,4-2 0-16,4-6-128 0,4 2 0 0,3-1 0 0,6-4 0 31,4-1-1616-31,11 6-416 0,1-7-80 0,-9-11-12992 0</inkml:trace>
  <inkml:trace contextRef="#ctx0" brushRef="#br0" timeOffset="13482.65">5568 13637 36287 0,'-6'-1'800'0,"-1"1"160"0,-1 0 48 0,4 1 0 0,4-1-816 0,0 0-192 16,0 0 0-16,0 0 0 0,0 0 128 0,11 0 0 15,-3 0-128-15,1-1 192 0,1 1 128 0,2-2 0 16,-2-5 16-16,5 1 0 0,-1-1 16 0,2-1 0 16,-3 2 0-16,1-3 0 0,0 1-32 0,-1-1 0 15,0-2 0-15,-1 2 0 0,-3-1-320 0,0-1 144 16,-1-1-144-16,-2 2 0 0,-5 0 272 0,-4-1-48 15,1 1-16-15,-5 1 0 0,-2-3-208 0,-3 7-192 16,-2-2 48-16,-3 5 0 16,-3 2-304-16,1 3-64 0,-1 4-16 0,1 2 0 0,-1 4 144 0,2 1 16 0,1 6 16 0,3 1 0 15,1 0 192-15,1 1 160 0,3 0-208 0,2 0 80 16,5 2 256-16,2-5 64 0,2-1 16 0,2-1 0 16,4-1 272-16,2-2 48 0,2-2 16 0,2-3 0 15,3-2-288-15,3-3-48 0,2-4-16 0,3 0 0 16,1-3-192-16,3-1 0 0,-1-2 128 0,1-3-128 15,0-1 128-15,1 0-128 0,1 0 176 0,-2-1-176 16,-3 2-464-16,-2-1-208 0,0 0-32 0,-4 0-16 16,-2 2-448-1,0-4-96-15,-2 2-16 0,-2-2 0 0,0 1-480 0,-2 0-96 0,-1-5-32 0,-1 2 0 16,-2-4-2592-16,0 0-528 0,-1-5-112 0,1 0 0 16,0-2 3072-1,-1 0 608-15,-1 2 128 0,2 1 32 0,0 0 3728 0,1 3 752 0,0 5 160 0,0-2 32 16,-2 5 192-16,2 3 32 0,1 3 16 0,1 3 0 0,0 2-1136 0,1 6-240 15,0 1-32-15,0 5-16 0,-3 5-1056 0,0 4-224 16,-1 2-32-16,-3 3-16 0,-3 3-288 0,-3 4-48 16,-4-1-16-16,-6 6 0 0,-3 3 112 0,-5 3 32 15,-7 2 0-15,-7 2 0 16,-6 7-1040-16,-11 10-208 0,-6 12-32 0</inkml:trace>
  <inkml:trace contextRef="#ctx0" brushRef="#br0" timeOffset="25714.16">6869 13820 30815 0,'-15'-3'1360'0,"0"1"288"0,1-1-1328 0,0 4-320 0,-2 2 0 0,2 6 0 16,-2-1 512-16,-2 6 16 0,-1 2 16 0,3 2 0 0,-1 1-544 0,0-1 0 15,0-4 0-15,0 3 0 16,5 0 128-16,0 1-128 0,-1-3 0 0,4 7 0 0,4 1 0 0,2-2 0 16,-1-4 0-16,3-4 0 15,2-1-2176-15,3-4-448 0</inkml:trace>
  <inkml:trace contextRef="#ctx0" brushRef="#br0" timeOffset="26642.49">7569 13763 24879 0,'0'0'544'0,"0"0"112"0,-9 0 32 0,0 0 16 0,1 0-576 0,8 0-128 0,0 0 0 0,0 0 0 16,-8-3 1152-16,1-1 192 0,-4-2 32 0,6-2 16 0,4 1-176 0,2-1-16 15,2-1-16-15,3 1 0 16,3-1-576-16,4-1-112 0,2-2-32 0,0-2 0 0,0-2-336 0,0-1-128 16,5-1 0-16,-2 0 144 0,-2-3-144 0,3 0 0 15,3 1 144-15,-1 0-144 16,-2-6 0-16,-1 1 144 0,1 0-144 0,1 0 0 0,-2 0 144 15,-1 5-144-15,-4-3 0 0,-4 6 144 0,-1 4-144 0,-1 6 0 16,-7 7 144-16,0 0-144 0,0 0 288 0,0 0-16 16,-8 17 0-16,-3 1 0 0,-3 7-272 0,-3 5-144 15,-1 0 16-15,1 3 0 0,0 1 128 0,1 3 0 16,2 1 0-16,2-4 0 0,3-2 0 0,1-4 0 16,6-9 0-16,2-1 0 0,1-3 0 0,4-4 0 15,4-3 0-15,0-3 0 0,-9-5 0 0,16 2 0 16,1-5 0-16,4-2 128 0,2-4-256 0,6-3-64 15,5-1 0-15,2-1 0 16,1-8-304-16,1 1-64 0,0 1-16 0,-6-1 0 16,-3-2-224-16,-2-2-48 0,-2-1-16 0,-4-3 0 15,0-3 352-15,-3-4 80 0,0-4 16 0,-1 1 0 0,-1 2 416 0,-2 5 0 16,-2 3 0-16,-2 8 0 0,-3 6 1168 0,-5 6 320 16,-2 9 64-16,0 0 16 0,0 0-1568 0,-11 11-144 15,-5 5-112-15,-1 6-32 0,-2 5 288 0,-1 3 0 16,0 3 128-16,1-2-128 0,1 1 128 0,-1-1-128 0,1 0 0 0,1-2 0 15,2-4 208-15,1 1-48 16,4-2-16-16,0 1 0 0,-1 0 0 0,3-3 0 0,1-1 0 16,3 1 0-16,2 2-144 0,2-3 160 0,0-6-160 0,8 1 160 15,7 2-608-15,-1-5-128 0,-6-4-32 0,2-5 0 16,2-5-736-16,0-4-128 0,-1-4-48 0,1-2 0 16,0-5 672-16,-1-2 128 0,1-3 16 0,1 3 16 0,0 0 480 0,2 2 208 15,-5 1-192-15,1 3 192 0,-4 5 448 0,-7 7 192 16,0 0 64-16,0 0 0 0,0 0 416 0,0 0 96 15,8 15 0-15,-1-1 16 0,-5-1-544 0,5 0-112 16,3 0-32-16,2-1 0 16,0-2-352-16,3 1-64 0,5-5 0 0,2-4-128 0,3-4 288 0,1-2-48 15,1-1-16-15,3-3 0 0,4-2-32 16,0 1 0-16,-3 0 0 0,-1-3 0 0,-1-4-48 0,-3 1-16 16,-4 2 0-16,-2 1 0 0,-3-1-128 0,-4 1 192 15,-3 0-192-15,-1 3 192 0,-2-3-192 0,-2 3 0 16,-2 0 144-16,-3 9-144 0,0 0 0 0,-4-6 0 15,4 6 0-15,-9-4-192 0,0 2 48 0,-1 5 0 16,0 4 0-16,0 3 0 0,-1 2-64 0,1 5-16 16,-1 4 0-16,2 1 0 0,0 0 224 0,4 0 0 15,3 0-160-15,5-2 160 0,2-2 0 0,3-2 0 16,4-2 0-16,2-2 0 0,3-6 176 0,3-2-48 0,-1 0-128 0,5-1 192 16,2-5-432-16,1-3-80 0,-1-4-32 15,0-1 0 1,-1-1-1904-16,-1 1-384 0,-4-2-80 0</inkml:trace>
  <inkml:trace contextRef="#ctx0" brushRef="#br0" timeOffset="26853.5">7622 13501 26719 0,'-23'-17'2368'0,"10"10"-1888"16,0 2-480-16,3 4 0 15,10 1 1392-15,0 0 176 0,0 0 32 0,13 6 16 0,5-2-1296 0,7 0-320 16,9-3 0-16,10-3 0 0,10-4 480 0,8 0 32 16,9-1 0-16,5 2 0 0,5 0-384 0,1 1-128 15,2 0 0-15,3-2-15232 16</inkml:trace>
  <inkml:trace contextRef="#ctx0" brushRef="#br0" timeOffset="28026.51">9616 13807 18431 0,'0'0'1632'0,"0"0"-1312"0,0 0-320 0,-9-1 0 0,-1-2 2640 0,3 2 464 16,7 1 96-16,0 0 0 0,-1-5-1776 0,1 5-352 15,-1-7-80-15,4-2-16 0,4-2-304 0,1 0-64 16,2-6-16-16,1 2 0 0,0 1-352 0,5-4-80 16,2-2-16-16,3-1 0 0,-1-1-144 0,-1 0 160 15,0-1-160-15,-3 0 160 0,3 0-160 0,-2 0 0 16,-4-2 0-16,0 3 0 0,-2-1 0 0,1 3 128 16,-3-1-128-16,-1 1 0 0,-3 2 0 0,1 1 0 0,-4 1 0 0,-2 5-176 15,-2 4 176-15,-2 1 0 0,4 6 0 0,0 0 0 16,-12 6-128-16,0 7 128 15,0 3-128-15,-1 6 128 0,-4 4-176 0,1 4 176 16,-1 5-208-16,0 2 80 0,0-1 0 0,-2 2 0 0,4-2 0 16,0 0 0-16,4-5 128 0,0-4 0 0,6-1 0 15,2-5 0-15,3-4 0 0,3-6 0 16,-3-11 0-16,7 9 0 0,2-4 0 0,1 0 128 16,1-5-128-16,2-2 128 0,0-2-128 0,1-5 0 15,2-2 0-15,2 1 0 0,0-6 0 0,3 0-256 0,4 1 32 0,-2-5 16 31,-1-3-208-31,2-1-32 0,1 3-16 0,3-2 0 0,2-2 144 0,2 2 16 0,-2-3 16 0,1-2 0 16,-1-6 64-16,-3-3 16 0,-1-5 0 0,-1 0 0 16,-3 3 48-16,-2 3 16 0,-5 3 0 0,-2 7 0 0,-1 5 144 0,-5 7 144 15,-7 2-16-15,0 12-128 0,0 0 448 0,-5 9 0 16,-5 3-16-16,-3 6 0 16,0 8-80-16,-2 7-16 0,-2 2 0 0,-2 4 0 0,0 3-192 0,-1-2-144 15,1-1 192-15,-1-1-192 0,3-3 160 0,3 2-160 16,2-2 128-16,3-2-128 0,0-6 160 0,2-1-160 15,2-1 192-15,1-4-192 0,4-2 192 0,2-6-192 16,-2-13 192-16,2 12-192 0,-2-12 176 16,0 0-176-16,0 0 160 0,11 4-160 0,-1-4 0 0,2-4 0 15,0-3 0-15,1-3-160 0,2-3-32 0,0 0 0 16,-2-4 0-16,0 0 0 0,-3 0-96 0,1 3-32 16,-2 2 0-16,-2 2 0 0,1 0 192 0,-8 10 128 15,-1-7-192-15,1 7 192 0,0 0 0 0,0 0 0 16,0 0 0-16,8 13 0 0,0 4 0 0,1-3 176 15,1-1-32-15,2 0 0 0,2 0-16 0,5 0 0 0,-1-2 0 0,3-5 0 16,1-3 16-16,3-3 0 0,2-3 0 0,4-2 0 16,1 0 80-16,0-3 16 0,1-1 0 0,-1-2 0 15,2 1-64-15,-4-2-16 0,-1-1 0 0,-2 0 0 16,-1 0-160-16,-2 3 128 0,-3-1-128 0,-4 2 128 16,-4 1-128-16,-4-2 0 0,-4 1 0 0,-5 9 0 15,-3-12 128-15,-2 0-128 0,-1 2 0 0,-5 2 128 16,-3 3-128-16,-2 1 192 0,-1 1-192 0,-1 2 192 15,-2 1-192-15,1 4 0 0,-2 1 0 0,3 4-176 16,1 0 176-16,4 4-192 0,0 0 192 0,4 4-192 16,3 3 192-16,3 1 0 0,-1-4 0 0,6 2-128 15,5 1 128-15,2-2 0 0,3 0 160 0,6-1-160 16,7-4 144-16,1-5-144 0,-2-1 128 0,4-4-128 16,2-1 0-16,0-2 0 0,-2 0 0 0,1-3 0 15,-5 1-560-15,-4-4-32 0,-1 1-16 0,-2-3 0 16,-3 1-2224-16,-5-1-448 0</inkml:trace>
  <inkml:trace contextRef="#ctx0" brushRef="#br0" timeOffset="28990.74">9022 13631 20847 0,'0'0'912'0,"9"-7"208"0,-3 1-896 0,-6 6-224 16,0 0 0-16,0 0 0 15,0 0 1104-15,0 0 176 0,-6-11 48 0,1 6 0 0,-2 4-96 0,-1 4-16 16,-2 4 0-16,2 5 0 0,2 1-704 0,-4 3-128 15,0 5-48-15,1-2 0 0,0 1-208 0,0-1-128 16,-1 0 160-16,4-2-160 0,2-4 160 0,1-2-160 16,3-11 160-16,-1 12-160 0,1-12 288 0,0 0-32 15,0 0-16-15,0 0 0 0,0 0 0 0,0 0 0 16,0 0 0-16,0 0 0 0,0 0-48 0,0 0-16 16,0 0 0-16,8-6 0 0,0-2-48 0,1-4 0 15,1 0 0-15,2-1 0 0,0-1-128 0,1 1 0 16,0 0 0-16,0 0 0 0,1 0 0 0,-1 0-224 15,-2 1 80-15,-3 3 16 0,-5 1-32 0,-3 8 0 16,0 0 0-16,0 0 0 0,0 0 160 0,8 10-160 0,-3 3 160 0,-1 2-160 16,-2-1 160-16,0 2 176 0,1 2-48 0,-2 0 0 15,-2-1 0-15,0-2-128 16,-1-2 192-16,8 4-64 0,7 5-128 0,0-7-176 16,0 0 48-16</inkml:trace>
  <inkml:trace contextRef="#ctx0" brushRef="#br0" timeOffset="29770.75">9425 13504 25455 0,'0'0'1120'0,"0"0"240"0,0 0-1088 0,-7-6-272 16,2-6 0-16,4 4 0 0,-1 3 1024 0,6 3 160 15,-4 2 32-15,11-4 0 0,0-2-448 0,4 3-64 0,3-1-32 0,4-3 0 16,5 1-224-16,5-1-32 16,2-1-16-16,1 0 0 0,3 1-256 0,-1 0-144 15,-3 2 160-15,2 4-160 16,-3-3-240-16,3 2-144 0,-2 0-16 0,-1-3-14288 0</inkml:trace>
  <inkml:trace contextRef="#ctx0" brushRef="#br0" timeOffset="33625.96">11443 13662 20271 0,'0'0'896'0,"0"0"192"0,0 0-880 0,0 0-208 0,0 0 0 0,0 0 0 16,0 0 1664-16,15 4 304 0,0-5 48 0,2-3 16 15,1 0-1424-15,4-4-288 0,4-5-48 0,4 0-16 16,3-1 64-16,2-2 16 0,3 2 0 0,-2-1 0 16,-1 1-144-16,1-3-16 0,-2 0-16 0,-3 3 0 0,-1 2-32 0,-4-1-128 15,-1 0 192-15,-3-4-64 0,-3-2-128 0,0 2 0 16,-5-6 0-16,2 3 0 0,-3-5-304 0,-2 0 64 15,0 2 16-15,-2-2 0 0,-4 1 224 0,-1 3 0 16,-1 5 0-16,-3 0 0 0,-2 5 0 0,2 11 0 16,0 0 0-16,-6-2 0 0,-3 1 400 0,0 3-16 15,-3 6-16-15,0 8 0 0,-4 4-240 0,-2 8-128 16,-4 3 160-16,0 7-160 0,-2 8 0 0,-2 1 0 16,-1 2 0-16,0 3 0 0,-2 2 0 0,0 2 0 15,3 4 0-15,4-3 0 0,1 2 0 0,4-7 0 16,3-4 0-16,3-5 0 0,4-4 0 0,3-6 128 15,1-7-128-15,4-4 144 0,2-5-144 0,1-3 160 16,-4-14-160-16,6 11 160 0,-6-11-160 0,0 0 128 16,8 6-128-16,-8-6 128 0,13 3 0 0,-1-2 0 15,0-3 0-15,-2-4 0 0,-2 1 0 0,0-4 0 16,1-4 0-16,-1 1 0 0,-2-3-128 0,1-4-176 16,-3-3 48-16,-2-6 0 0,-2-4-160 0,3-4-32 15,0-3 0-15,-1 1 0 0,1 3 64 0,1 3 16 0,0 4 0 0,0 4 0 16,-1 5 240-16,1 4-144 0,0 6 144 0,-4 9-128 15,0 0 128-15,-2-10 0 0,-5 2 160 0,2 3-160 16,5 5 272-16,0 0-32 0,0 0-16 0,0 0 0 0,0 0-224 16,1 13 0-16,-1-13 0 0,0 0 0 15,11 13 0-15,-11-13 128 0,11 10-128 0,2-2 0 16,-1-3 208-16,1-3-48 0,-1-2-16 0,-2-2 0 0,-10 2 32 0,15-2 0 16,-2-4 0-16,-2 4 0 0,-11 2-16 0,12-5 0 15,-1-2 0-15,-2 1 0 0,-4-4-160 0,1 0 160 16,1-2-160-16,-2-1 160 15,0 3-160-15,1-1 0 0,0 2 0 0,1 0 128 16,-1-3-128-16,-1 3 0 0,-5 9 0 0,4-11 0 16,0 0 0-16,-1 1 0 0,-3 10 0 0,6-8 0 15,0 3 0-15,-6 5-176 0,0 0 176 0,0 0-128 0,9-6 128 16,-9 6 0-16,10-3 0 0,-10 3-128 0,12 0 128 0,-2-2 0 16,1 1 0-16,0 1 0 0,1 0 0 0,1 0 0 15,0-1 0-15,2-2 0 0,-1 2 0 0,3 1 0 16,0-2 0-16,1 2 0 0,2 0 0 0,-1 0 0 15,1 2 0-15,-1-2 0 0,1 0 0 0,-2 0 0 0,-1 0 0 0,-1 0 0 16,-2 0 0-16,-2 4 0 16,-12-4 0-16,10 1 0 0,-10-1 0 0,0 0 0 15,0 0 0-15,0 0 128 0,0 0-128 0,0 0 0 0,5 12 0 0,-5-12 128 16,0 0 32-16,0 0 16 0,0 0 0 0,-2 10 0 16,-1 1-176-16,3-11 192 0,0 0-192 0,-4 10 192 15,4-10-192-15,-4 12 0 16,0-3 0-16,4-9 128 0,-3 10-128 0,0 1 0 15,3-11 0-15,-4 11 0 0,-1 0 0 0,1 1 0 16,0-2 0-16,0 0 0 0,0 0 0 0,4-10 0 16,-4 11 0-16,2 0 0 0,2-11 0 0,-3 13 0 0,3-13 0 15,-1 11 0-15,1-11 0 0,1 12 0 0,-1-12 0 0,0 0 0 16,0 0 0-16,4 9 0 0,-4-9 0 0,4 8 0 16,-4-8 0-16,0 0 0 0,0 0 0 0,8 7 0 15,-8-7 0-15,10 4 0 0,-10-4 0 0,0 0 0 0,12 2-144 0,-2 0 144 16,-10-2 0-16,11-2 0 0,-11 2-128 0,11-2 128 15,0-1 0-15,-1 2 0 0,-1-5 0 0,1 3-128 16,0-1 128-16,0 0 0 0,-10 4 0 0,12-4 0 16,-1 1 0-16,-11 3 0 0,10 0 0 0,-10 0 0 15,12 0-128-15,-2 0 128 16,-10 0 0-16,11 3 0 0,-11-3 0 0,0 0 0 0,10 2 0 0,-10-2 0 16,13 2 0-16,-13-2 0 0,12 1 0 0,-12-1 0 15,12 1 0-15,-2-1 0 0,-10 0 0 0,10-1 0 16,-10 1 0-16,12-1 0 0,-3-2 0 0,-9 3 0 15,11-4 0-15,-2-1 0 0,-9 5 0 0,10-7 128 16,-3 1-128-16,1 1 0 0,-8 5 0 0,7-4 0 16,0-1 0-16,-7 5 0 0,8-7 128 0,-8 7-128 15,8-6 0-15,-2-2 0 0,1-1 0 0,-7 9 0 16,0 0 0-16,7-7 0 0,0-2 0 0,-7 9 128 16,8-7-128-16,-8 7 0 0,0 0 0 0,8-6 0 15,-8 6 0-15,6-7 0 0,-6 7 0 0,0 0 0 0,7-6 0 0,-7 6 0 16,0 0 0-16,0 0 176 15,4-8-176-15,-4 8 160 0,0 0-160 0,0 0 160 0,0 0-160 0,0 0 160 16,0 0-16-16,0 0 0 0,0 0 0 0,0 0 0 16,0 0-144-16,0 0 192 0,0 0-192 0,0 0 192 15,0 0-192-15,0 0 128 0,0 0-128 0,0 0 128 16,0 0-128-16,0 0 0 0,0 0 0 0,0 0 0 0,0 0 0 0,0 0 128 16,0 0-128-16,0 0 0 0,-4-6 0 0,4 6 0 15,0 0 128-15,0 0-128 16,0 0 0-16,0 0 0 0,0 0 0 0,0 0 128 15,0 0-128-15,0 0 0 0,-8 2 0 0,8-2 0 16,0 0 0-16,0 0 0 0,-8 5 0 0,8-5 0 16,-7 11 0-16,7-11 0 0,0 0 0 0,-7 8 0 0,0-1 0 15,7-7 0-15,-6 8 0 0,6-8 0 0,-7 8 0 0,7-8 0 16,-6 9 0-16,6-9 0 0,0 0 0 0,0 0 0 16,-6 11 0-16,6-11 0 0,0 0 0 0,0 0 0 15,-4 7 0-15,4-7 0 0,0 0 0 0,-3 12 0 16,0-1 0-16,3-11 0 0,-3 10 0 0,3-10 0 15,0 12 0-15,0-12 0 0,2 10 0 0,0 1 128 16,-2-11-128-16,7 9 0 0,1-1 160 0,-1-1-160 16,-7-7 192-16,12 8-192 15,0-3 192-15,1 1-192 0,1-5 192 0,2-1-192 0,0 0 224 0,0-1-64 16,1-2-16-16,2-1 0 0,0-2-144 0,1-1 128 0,1-2-128 0,-2-1 128 16,-2-2-128-16,-1 0 160 0,-1 2-160 0,0-1 160 15,-3 1-160-15,-2 1 0 0,-1-2 144 16,-2 1-144-16,-3-2 0 0,-1-1 0 15,0 0 0-15,-3 1 128 0,-1 3-128 0,-2-3 0 0,-1 2 0 16,-2 1 0-16,-2 1 0 0,-1 0 0 0,-2-1 0 16,1 3 0-16,-2 3 0 0,-1 0 0 0,-1 1-128 0,-1 2 128 15,1 2-192-15,0 2 64 0,-3 0 0 16,2 3 0-16,1 1-16 0,1 1 0 0,1-3 0 0,2 2 0 16,2 2 144-16,2 2-192 0,0-3 192 0,6-9-192 0,0 0 192 0,0 0 0 15,3 15-144-15,1-5 144 0,-4-10 0 16,10 12 0-16,1-3 0 0,0-4 0 0,3-5 0 0,1-1 0 15,3 0 0-15,2-5 0 0,0-3-224 0,-1 3 80 16,1-1 16-16,-1-2 0 0,2 0 0 0,1 0 0 16,3 0 0-16,-3 2 0 0,-2-2 128 0,-1 2-128 15,1 1 128-15,-2 2-128 0,-2 3 128 0,-3 1-160 16,-2 0 160-16,-11 0-160 0,10 8 160 0,-5 1 0 16,-5-9 0-16,1 17 128 0,-2-2 64 15,-2 1 0-15,-2-2 16 0,0 1 0 0,-2-2-80 16,1 0 0-16,-1 1-128 0,1-1 192 0,0-1-64 0,1 0-128 15,0-2 176-15,0 2-176 0,5-12 0 0,-4 9 0 16,4-9 0-16,0 0 0 0,0 0 0 0,0 0 0 16,0 0 0-16,0 0 0 0,0 0 192 0,0 0-192 15,0 0 192-15,12-3-192 0,-1-3 224 0,2-3-64 16,0-3-16-16,3 0 0 0,1-1-144 0,3-4 0 16,-1-2 0-16,2 0 0 0,3 4-240 0,-1-2 80 0,0 4 16 0,-2 1 0 15,-2 4 144-15,-4 0-192 0,0 3 192 0,-5 2-192 16,-10 3 192-16,0 0-128 0,0 0 128 0,6 11-128 15,-4 1 128-15,-2 1 0 0,-2 0 0 0,1 1 128 16,0 0-128-16,1-1 0 0,2-1 128 0,2 0-128 16,3-2 0-16,1 1 0 0,0-3 0 0,2-2 0 15,0-1 0-15,2-1 0 0,1-4 0 0,2 0 128 16,-1-2-128-16,0-2 144 0,-2-1-144 0,2-1 160 16,5 0-160-16,-8 1 0 0,0-2-160 0,0 1 160 15,2-2-256-15,2 1 64 0,2-5 0 0,5-2 0 16,-3 0 0-16,0 1 16 0,-4 1 0 15,1-1 0-15,-2 0-80 0,1 2 0 0,-1 0-16 0,0-1 0 0,-1-2 16 16,2 2 16-16,-1-1 0 0,0 2 0 16,-2 0 96-16,0 2 16 0,-2-3 0 0,-1 1 0 0,-2 0 128 0,-3-2 0 15,-1-3 0-15,-2 7 0 0,0 1 0 0,-1 2 0 16,0-2 160-16,-1 4-160 0,1 4 512 0,0 0 0 16,0 0 0-16,0 0 0 0,0 0-80 0,0 0-16 15,-1-4 0-15,1 4 0 0,0 0-224 0,0 0-32 16,0 0-16-16,0 0 0 0,0 0-144 0,0 0 0 15,0 0 0-15,0 0 128 0,0 0-128 0,0 0 128 16,0 0-128-16,0 0 128 0,0 0 0 0,0 0 0 16,0 0 0-16,0 0 0 0,0 0 0 0,0 0 0 15,0 0 0-15,0 0 0 0,0 0-128 0,0 0 192 16,-6 6-192-16,2 0 192 0,0 0-192 0,-1 2 0 16,-1 0 0-16,-1 1 128 0,-2 1-128 0,-1 3 0 15,-2 2 0-15,-1 3 128 0,-1 2-128 0,-1-1 0 0,1 1 144 16,1 3-144-16,0-1 0 0,2 2 128 15,2-1-128-15,3-3 0 0,1 1 0 0,2-4 0 16,2 0 0-16,2-2 128 0,3-2-128 0,1 0 128 16,2-2-128-16,0-3 128 0,2-2-128 0,2-1 144 15,2-1-144-15,1-1 160 0,1-3-32 0,0-2 0 16,2 0 0-16,1-2 0 0,1-3-128 0,-1 0 0 0,0-2 144 16,0-2-144-16,-1 1 0 0,-1-1 0 0,-2 1 0 0,1-1 0 15,-1 1 0-15,-1-1 0 0,-1 1 0 0,0 0 0 16,-3-1 0-16,-1 2 0 0,-2 3 0 0,-1 2 0 15,-5 4 0-15,0 0 0 0,0 0 0 0,0 0 0 16,0 0 0-16,0 0 0 0,0 0 0 0,0 0 0 0,-2 9 0 0,-1 3-160 16,0-1 160-16,1 0 0 0,-2-2 0 0,1 0-128 15,3 1 128-15,0-1 0 0,0 1 0 0,2-3 0 16,2 1 0-16,-1-1 0 0,3-2 0 0,0 0 0 16,1-2 0-16,1 1 0 0,-1-3 0 0,2-1 0 15,1 0 144-15,0-1-144 0,-1-2 192 0,0-1-64 16,2 2 0-16,-1-1 0 0,1 2-128 0,-1-5 0 15,0 3 0-15,2-3 0 0,-1 1 0 0,-1-1 0 16,0-1 0-16,0 3 0 0,-1-1 0 0,0 1 0 16,-3-1 0-16,1 0 0 0,-1 1-256 0,0-2 80 15,-1 3 16-15,-5 3 0 0,5-7 160 0,-5 7 0 16,0 0-144-16,0 0 144 0,8-5-144 0,-8 5 144 16,0 0-192-16,0 0 192 0,0 0-128 0,6 5 128 15,-6-5 0-15,7 5 0 0,-7-5-320 0,0 0 64 16,6 5 0-16,1 1 0 0,-7-6 112 0,8 5 144 0,-2 0-208 0,2 0 80 31,1 1-256-31,4 3-32 0,0-7-16 0,-1 2 0 16,-2-1-176-16,0-2-32 0,-10-1-16 0,10 0 0 15,0 1-272-15,2-1-48 0,-12 0-16 0,8-1 0 16,0 2 96-16,0-2 32 0,-1 1 0 0,-7 0 0 16,0 0-32-16,10-4 0 0,-3 2 0 0,-7 2 0 15,0 0-96-15,0 0-32 0</inkml:trace>
  <inkml:trace contextRef="#ctx0" brushRef="#br0" timeOffset="34442.61">14510 13746 6447 0,'0'0'272'0,"0"0"80"0,0 0-352 0,0 0 0 16,-9-8 0-16,9 8 0 0,-6-7 3920 0,-1 3 720 16,7 4 144-16,-9-2 16 0,1-1-2624 0,3 3-544 15,-3-5-96-15,-2 1-32 0,10 4-16 0,0 0 0 16,0 0 0-16,0 0 0 0,0 0-896 0,0 0-176 15,0 0-32-15,2 14-16 0,-2-14 32 0,6 10 16 16,1-4 0-16,6 3 0 0,-1-5 64 0,-1-1 16 16,2-3 0-16,4-5 0 0,0-1-112 0,9-3 0 15,-2 0-16-15,-8 3 0 0,2-1-112 0,2-1-32 0,-1-4 0 16,10-3 0-16,-4 2-96 0,-11 2 0 0,1-2-128 0,-2 2 192 16,0 0-64-16,-3 1-128 0,-1-1 176 0,2-2-176 15,-5 0 144-15,-3 3-144 0,-3 1 0 0,0 9 144 16,-4-7-144-16,-1-1 0 0,-3 3 0 0,-5-1 0 15,0 2-256-15,2 1-96 0,-2 6-16 0,-6-1 0 0,0 1 176 0,8 1 16 16,-2 2 16-16,-7 6 0 0,3 0-32 0,2 1-16 16,1 1 0-16,7-1 0 0,0-1 208 0,1 2 0 15,0-1 0-15,1 2-144 16,1 0 144-16,3 1 0 0,1 0 0 0,1 4 0 0,5-1 0 0,-1-6 0 16,1-2 0-16,3-1 0 0,2-4 0 0,-2-2 176 15,1-1-176-15,9-1 192 0,-2-2-64 0,-4 0-128 16,1-4 192-16,8 2-64 0,-1-5-128 15,-7 5 128-15,2-4-128 0,5 1 128 0,-2-1-128 0,-7 2 0 16,0 0 0-16,-2 1 0 0,2-3 0 0,-2 2 0 16,0 0 0-16,3 0 0 0,-2 0 128 0,0 0-128 15,-11 4 128-15,11-4-128 0,1 0 0 0,-4 3 0 16,-1 0 0-16,3-2-176 0,-10 3 176 0,6-1 0 16,-6 1 0-16,11 0 0 0,-11 0 0 0,0 0 0 15,0 0 0-15,9 4 0 0,-1-3 0 0,0 2 0 16,0-1 0-16,2 2 0 0,-10-4 0 0,10 3 0 0,1-2 0 0,6 2 0 15,-2-1 0-15,-4 0 0 16,-1-2 0-16,6 1 0 0,-3 0 0 0,-4 2 0 16,1-3 0-16,1 0 0 0,-2 4 0 0,0-3 0 15,-1 4 0-15,0-1 0 0,-3 1 0 0,2 2 0 16,-7-7 0-16,5 8 0 0,-1-2 128 0,0 2 0 0,0 0 0 0,1 0 0 16,1-2 0-16,2 1 0 0,1-1 0 0,2-2 0 15,0 0-128-15,2 1 0 0,2-5 0 0,2 0 128 16,1 0-128-16,1-2 128 0,2-1-128 0,3 2 128 15,2 1-704-15,-1-4-144 16,-2 1-32-16,-2 1 0 0,-4-2-2368 0,0 0-464 16</inkml:trace>
  <inkml:trace contextRef="#ctx0" brushRef="#br0" timeOffset="34687.64">14453 13355 24879 0,'-10'-13'2208'0,"4"7"-1760"16,0 1-448-16,1-1 0 0,2 2 2144 0,3 4 352 16,0 0 64-16,0 0 0 0,0 0-1904 0,0 0-384 15,5 10-80-15,0-1 0 0,-1 2-192 0,2-1 128 16,-1 1-128-16,5 7 128 0,3 4-128 0,-2-4-176 15,-2-1 48-15,-4-5 0 16,-1 0-2160-16,-1-3-416 0,-1-3-96 0,-2-6-16 0</inkml:trace>
  <inkml:trace contextRef="#ctx0" brushRef="#br0" timeOffset="34843.64">14237 13429 25631 0,'-34'-3'1136'0,"9"3"224"0,-5 2-1088 0,5-4-272 0,-5-4 0 0,-5 2 0 0,-3 3 1248 0,-2 1 192 16,-6-2 32-16,4 2 16 15,2 0-768-15,3-1-144 0,6 1-48 0,3 0 0 0,5 1-208 0,-3-1-32 16,9 0-16-16,7-1 0 0,10 1-80 0,0 0 0 16,0 16-16-16,6-3 0 15,7-4-2288-15,6-1-464 0</inkml:trace>
  <inkml:trace contextRef="#ctx0" brushRef="#br0" timeOffset="35443.64">16324 13263 23039 0,'0'-11'1024'0,"-12"-18"192"0,12 15-960 0,0-1-256 16,0 5 0-16,0 2 0 0,0 8 1120 0,0 0 176 16,0 0 48-16,0 0 0 0,0 0 48 0,-5 6 16 15,-3 5 0-15,0 7 0 0,-1 6-832 0,-1 6-176 16,-5 7-16-16,-4 23-16 0,2-1-48 0,0-3-16 0,0-6 0 0,3 2 0 16,1 0 16-16,2-3 0 15,3 1 0-15,3-3 0 0,1-4-112 0,3-5-16 16,1-4 0-16,3-6 0 0,-1-3-192 0,1-4 176 15,1-8-176-15,3 3 160 0,4 2-416 0,2-2-96 16,-3-7-16-16,-1-7 0 16,-1-2-2448-16,-8 0-512 0</inkml:trace>
  <inkml:trace contextRef="#ctx0" brushRef="#br0" timeOffset="35641.65">16191 13411 13823 0,'1'-21'1216'0,"0"9"-960"0,2 2-256 0,-3-6 0 0,-1-4 3824 0,3 6 720 0,5 1 128 0,2 4 48 16,3 1-3056-16,3 3-592 0,5-2-128 0,0 3-32 16,2-1-336-16,4 1-64 0,2-1 0 0,4 2-16 15,-1 2-224-15,2 1-32 0,-1-1-16 0,1 2 0 16,-2 0-224-16,-5 2 176 0,-4-2-176 0,-3 5 160 0,0 1-352 0,-7 3-64 16,-8-3 0-16,-8 6-16 15,-8 0-2608-15,-9 4-512 0,-22 12-96 16,-6-3-32-16</inkml:trace>
  <inkml:trace contextRef="#ctx0" brushRef="#br0" timeOffset="35759.65">15934 13637 31791 0,'0'0'1408'0,"0"0"288"0,0 0-1360 0,0 0-336 15,17 2 0-15,9-2 0 0,9 0 720 0,8-2 80 16,8-1 16-16,6-1 0 0,7-5-256 0,8 1-48 16,5-3-16-16,9 6 0 0,9 4-496 0,-9 1 0 15,-11-3 0-15</inkml:trace>
  <inkml:trace contextRef="#ctx0" brushRef="#br0" timeOffset="-210374.95">17320 13881 23951 0,'-13'-6'2128'0,"1"2"-1696"15,3 1-432-15,0-2 0 0,-2 1 1840 0,2 0 272 16,-1-1 64-16,5 0 16 0,1 0-1776 0,2 1-416 16,2 4 0-16,4-4 0 0,0-3 208 0,0 1 48 15,4-1 0-15,1 1 0 0,2-2-64 0,-1-1 0 16,2-3 0-16,2 0 0 0,0-1-192 0,1 0 176 15,0 1-176-15,4 1 160 0,2-5-160 0,-2 3 0 16,-3 0 144-16,1-1-144 0,-2-1 0 0,1 2 0 0,-2 0 0 0,-2 1 128 16,0 6-128-16,-3 1 0 0,-9 5 0 0,0 0 0 15,0 0 0-15,0 0 0 0,0 0 0 0,0 0 0 16,-3 11 0-16,-5 4 0 0,-2 6 0 0,0-2 0 16,-2 2 0-16,0 1 0 0,-1 0 0 0,3 1 0 15,-1-3 0-15,2 0 0 0,0-3 0 0,4-1 0 16,2-1 0-16,2-4 0 0,0-1 0 0,1 1 0 0,0-11 0 15,3 9 128-15,-3-9-128 0,0 0 0 16,10 7 0-16,-10-7 0 0,0 0 0 0,11 6 0 16,0-4-768-16,0-2-192 0,0-2-16 0,-1-2-16 15,2-3 1632-15,1 1 320 0,1-5 64 16,1 2 0-16,-1 0-784 0,0-1-240 0,1 2 0 16,-3 1 128-16,-2 2-128 0,-10 5 0 0,0 0 0 0,0 0 0 0,0 0 0 0,0 0 0 15,0 0 0-15,12 4 0 0,-12-4 0 0,0 0-160 16,0 0 160-16,9 13 0 0,-1-1-128 0,-2-2 128 15,-6-10 0-15,8 11 0 0,0-2 0 0,2-1-128 16,1-2 128-16,0-1 0 0,2 1 0 0,0-4 0 16,-1 1 0-16,1-3 0 0,0-3 0 0,0 2 0 15,0 1 0-15,0-3 0 0,0-1 128 0,-1-1-128 16,-1 0 0-16,-2-2 0 0,-1 0 128 0,-1-3-128 0,1 0 0 0,-1 0 144 16,-2-1-144-16,-1 1 160 15,0-2-160-15,-2 0 160 0,1 0-160 0,0 2 0 16,-2 0 0-16,0 2 0 0,-1 8 0 0,0 0 0 15,0 0 0-15,0 0 0 0,5-8 0 0,-5 8 0 0,0 0 0 16,0 0-176-16,0 0 176 0,13-1-192 0,-1 1 192 0,0 0-192 16,0 0 192-16,-1 1 0 0,1 2-144 15,0-1 144-15,0-2 0 0,2 0 0 0,2 0 0 16,0 0 0-16,1 0 0 0,2 0-144 16,0-4 144-16,3 2 0 0,3 2-176 0,0 0 176 15,-2-4-160-15,0 1 160 0,-3 1-144 0,0-2 144 0,0 0-128 0,-5 1 128 16,-2-1 0-16,-2 0 0 0,-11 4 0 0,7-2 0 15,-7 2 0-15,0 0 0 0,0 0 0 0,0 0 0 16,-5-4 0-16,-1 5 0 0,-2 4 0 0,-2 3 0 0,-4 4 0 16,-1 2-160-16,-2 1 160 0,-1 3 0 0,-5 1-144 0,5 2 144 15,1-1 0-15,2-2-144 0,2 0 144 0,3 1-128 16,4-4 128-16,2 0-128 0,1-4 128 0,5 0 0 16,-2-11 0-16,8 10 0 0,1-2 0 0,1-3 0 15,2-2 0-15,3-2 0 0,5 0 0 0,5 1 0 16,3-2 0-16,0-2 0 15,-3-5 0-15,2-4 0 0,-1-3 128 0,-1-3-128 0,-3-1 0 0,0-3 0 16,2-3 0-16,-2 1 128 0,-1-5-128 0,1 2 128 16,3-2-128-16,-1-1 128 0,1-1-128 15,1 1 0-15,3 3 0 0,-2-1 0 0,-2 5 0 0,-1-1 0 16,-4 5 0-16,-1 5-128 0,-8 3 128 16,-5 1-128-16,-6 0 128 0,0 9-128 0,-11-2 128 0,-1 6 0 15,-2 8-144-15,-4 7 144 0,-6 6-192 0,1 8 48 16,-3 3 0-16,-2 5 0 0,1 0 144 0,2 2-128 15,4-1 128-15,3 0-128 0,0-3 128 0,6-4 0 16,6-6 0-16,4-2-128 0,5-6 128 0,3-3 0 0,4-1 0 16,1-6 128-16,4-3 752 0,3-2 144 15,3-1 48-15,4-3 0 16,2-4-1616-16,3-3-320 0,1-4-64 0,3-3-16 0,5-7 752 0,-1-7 192 0,0-8 0 0,-3-4 0 16,0-1-304-16,-3-4 32 0,-4-4 0 0,1 1 0 15,0-1 272-15,-1 4-160 16,1 3 160-16,-4 3-128 0,-3 3 304 0,-5 6 64 0,-4 0 16 0,-7 10 0 15,-3 6 64-15,-4 6 0 0,1 6 16 0,-9 1 0 16,-4 6-144-16,-2 7-16 0,-3 7-16 0,-2 4 0 0,-2-1-160 0,-1 6 0 16,1 3 0-16,1 2 0 0,1-4 0 15,2 1 0-15,2 2 0 0,5-3 0 16,0 0 0-16,3-1 128 0,2 0-128 0,2-4 192 16,3 0-192-16,2-2 0 0,1-5 144 0,4-3-144 15,0-3 0-15,2-2 0 0,0-4 0 0,4 4 0 0,2-7 0 0,0-2-256 16,-1-2 32-16,3-4 16 0,0-2 64 0,-2-3 16 15,-1-2 0-15,0-2 0 0,-1 3 0 0,1 2 0 16,-3 3 0-16,-2-2 0 0,-4-2 128 0,-4 9-128 16,0 0 128-16,0 0-128 0,6 13 128 0,0 2-160 15,-1-1 160-15,0 3-160 0,4 2 160 0,3 0 0 16,4-5 0-16,1-2 0 0,2-2-288 0,3-3 32 16,2-1 0-16,1-3-13680 0</inkml:trace>
  <inkml:trace contextRef="#ctx0" brushRef="#br0" timeOffset="-209920.79">18294 13506 18431 0,'0'0'1632'0,"-4"-8"-1312"16,-1 0-320-16,-1-1 0 0,0-4 2400 0,-1 6 416 15,3 1 64-15,4 2 32 0,0 4-2144 0,0 0-448 0,0 0-64 0,0 0-32 16,15 5-32-16,6 4-16 16,3 4 0-16,1 0-9088 15,0-1-1824-15</inkml:trace>
  <inkml:trace contextRef="#ctx0" brushRef="#br0" timeOffset="-209135.09">17755 13957 27583 0,'-45'-16'1216'0,"19"7"256"0,-2 0-1168 0,6 1-304 16,4 2 0-16,6-2 0 0,3 1 560 0,6-2 48 0,3-5 16 0,6 1 0 15,7 0-256-15,9 0-48 16,9 0-16-16,12 1 0 0,5-2-96 0,11 1-16 15,7 0 0-15,10 0 0 0,10 2 192 0,7 2 16 0,3 2 16 0,1 2 0 16,0 1-160-16,1 3-16 0,0 0-16 0,-5 2 0 0,-7-1-96 0,-8 3-128 16,-10-1 176-16,-11 0-176 0,-13-2 0 0,-10 1 0 15,-12-1 0-15,-22 0-144 16,0 0-80-16,-11 5-16 0,-15 0 0 0,-16 3 0 0,-12 4 240 0,-20 1-192 16,-20 0 192-16,-9 4-192 0,-6 4 32 0,-13 0 16 15,-8-3 0-15,4 1 0 0,4 2 864 0,12-1 176 16,8-1 48-1,17-4 0-15,15-6-1200 16,18-4-256-16,15-1-32 0,16-3-16 0,12-2 816 0,9 1 144 0,20-3 48 0,14-3 0 0,12-3-448 16,13-4 0-16,9-3-224 0,11-1 80 0,11 1 144 0,10 1 0 15,6-1 0-15,1 2 0 0,0 1 0 0,-2 1 128 16,-4 2-128-16,-11 2 0 0,-10 1 0 0,-16 1 144 16,-15-2-144-16,-15 4 0 0,-14 3 0 0,-20 1-176 15,0 0 0-15,-23 9 0 0,-12 1-80 0,-18 6-32 16,-16 1 0-16,-11 2 0 0,-7 2 80 0,-2 0 16 15,-1 1 0-15,4-3 0 0,3-1 192 0,11-5 0 16,12-4 0-16,16-3 0 0,11-2 480 0,14 0 144 16,9-2 16-16,10-2 16 0,12 0-336 0,16-2-64 0,11 0 0 0,17-5-16 15,14-1-240-15,12-1 0 0,9-1 0 0,16-1 0 32,13 1-1440-32,3 5-176 0</inkml:trace>
  <inkml:trace contextRef="#ctx0" brushRef="#br0" timeOffset="-208246.59">19689 14141 14735 0,'0'0'640'0,"0"0"160"0,1-7-640 0,-1 7-160 0,8-6 0 0,2-2 0 15,2-1 2608-15,-2-4 480 0,-4-4 112 0,4 0 0 16,3 1-1600-16,4 3-320 0,0-1-64 0,3-2 0 16,2 2-752-16,-1-6-144 0,2 3-16 0,2-1-16 15,-2-3-144-15,-1 2-16 0,2-1-128 0,-2 0 192 0,-2 4-16 0,2-1-16 16,1 0 0-16,-3 4 0 16,-4 0-32-16,-5 5-128 0,1 1 192 0,-3 2-64 15,-9 5-128-15,0 0 0 0,0 0 144 0,0 0-144 16,0 0 0-16,-3 18 0 0,-3 2 0 0,-4 2 0 0,-5 3 0 0,-2 5 0 15,-1 0 0-15,1-2 0 16,1 0 0-16,3-2 0 0,0 0 0 0,6-3 0 0,-1-3 0 0,2-2 0 16,4-1 0-16,1-1 0 0,2-3 0 0,1-3 0 15,1 1 0-15,-3-11 0 0,7 10 0 0,0-3 0 16,3-3 0-16,1-2 0 0,-11-2 0 0,15-2 0 16,3-4 0-16,0 0 0 0,0-3 0 0,2-3 0 15,1-4 0-15,4 1 0 0,1-4 0 0,0 0 0 16,-2-1 0-16,0 2 0 0,-2 4 0 0,-2 3 128 15,-3 1-128-15,-4 5 0 0,-13 5 0 0,0 0 0 16,0 0 0-16,0 0-128 0,4 10 128 0,-4 3-160 0,-2 3 160 0,0 3-160 16,-1 0 160-16,-1 0 0 15,2-1-144-15,2 1 144 0,2-2 0 0,5-2 0 0,0-3 0 16,5 0 0-16,3-2 0 0,-1-2 0 0,-1-2 0 0,3-2 0 16,-1-1 0-16,3-3 0 0,1-3 0 0,-2 1 0 15,-2-2 192-15,2-3-32 16,-1-4-16-16,-2-1 0 0,1-1 0 0,-2-3 0 15,-2-1 0-15,1 0 0 0,-1-4 16 0,-2 1 0 0,-3-3 0 0,1 1 0 16,-2 0 0-16,-2 0 0 0,-2 0 0 0,0-2 0 16,-1 1-160-16,0 3 128 15,0 5-128-15,0 2 128 0,1 0-128 0,1 5 0 16,-2 8 0-16,0 0 0 16,0 0-1152-16,0 0-128 0,0 0 0 0,0 0-16 0,0 0 1104 0,9 6 192 0,-1 1 0 0,-1 1-8992 15,3 2-1888-15</inkml:trace>
  <inkml:trace contextRef="#ctx0" brushRef="#br0" timeOffset="-207317.58">20766 14206 10127 0,'0'0'896'0,"0"0"-704"0,0 0-192 0,0 0 0 16,0 0 3312-16,0 0 624 0,4-9 128 0,1 1 32 15,1-1-2272-15,2 0-448 0,1 0-96 0,2-3 0 16,-2-3-656-16,4 1-128 0,1 0-32 0,4-1 0 16,2 2-208-16,-1 0-64 0,1 0 0 0,-2 0 0 15,1 0-48-15,-2 2-16 0,-4-2 0 0,0 1 0 0,-3 0-128 0,0 3 160 16,0 1-160-16,-10 8 160 0,0 0-160 0,0 0 0 15,0 0 0-15,0 0 128 0,0 0-128 0,0 0 0 16,-10 13 0-16,-1 3 0 16,-4 2 0-16,0 3 0 0,-2 2 0 0,0 2 0 15,-1-1-144-15,2-2 144 0,2-3 0 0,3-2 0 16,3-2 0-16,4-1 0 0,4-2 0 0,0-12 0 16,6 11-128-16,-6-11 128 0,13 8 0 0,1-3 0 0,0-1 0 0,2-6 0 15,2-2 0-15,3-3 0 0,3-3 0 0,-2-2 0 16,-1-1 0-16,2 0 0 0,2-3 0 0,1 1 0 15,0-1 0-15,0-1 0 0,1-2 0 0,1-2 0 16,-1-3 0-16,4-4 0 0,5-2 0 0,-1-4 0 16,1-8 0-16,0 2 0 0,-4-1 0 0,-1 5-128 15,-1-1 128-15,-6 3-160 0,-10 6 160 0,-2 5 0 16,-2 8 0-16,-3 6-128 0,-7 9 128 0,0 0 0 0,0 0 128 0,-8 6-128 16,-4 9 0-16,-3 8 0 15,-6 6 0-15,-3 5-128 0,-2 2 128 0,-1 6 0 0,-2 2-144 16,3 2 144-16,0-6 0 0,5-1 0 0,4-2 0 0,4-3 0 15,3-4 0-15,5-4 0 0,3-5-144 0,4-1 144 16,3-1 0-16,1-5 0 0,2-2 0 16,4-4 0-16,4-6 0 0,3 1 0 15,5-7 0-15,4-1 0 0,6-1 0 0,3-4 0 0,-3-2 0 16,-1-5 0-16,-3-1 0 0,3-5 0 0,-2-5 0 0,2-2 0 16,1 0 0-16,2-6 0 0,2-7 0 0,1-5 0 15,3-3 0-15,0 0 0 0,1 0 0 0,-8 4 0 0,-10 4 0 0,-2 7 0 16,1 4 0-16,-6 10 0 0,-5 8 272 15,-5 5 16-15,-8 9 0 0,0 0 0 0,0 0-16 0,-15 6 0 16,-3 5 0-16,-4 8 0 16,-5 3-272-16,-3 8 0 0,-3 4 0 0,-1 4 0 0,0 5 0 0,0 1-144 15,-1 3 144-15,6 0 0 0,3-2 0 0,7-2 0 16,3-4 0-16,6-3 0 0,5-3 0 0,5-3 0 16,3-4 0-16,7-1 0 0,3-5 0 0,4-1-160 15,6-6 160-15,6 0 0 16,5-1-304-16,5-3 48 0,0-4 16 0,0 1 0 15,0-6-352-15,-5 0-80 0,-3-5-16 0,-5 1 0 16,-2 0-1584-16,-3-3-320 0</inkml:trace>
  <inkml:trace contextRef="#ctx0" brushRef="#br0" timeOffset="-207096.58">21129 13537 31791 0,'-24'-14'1408'0,"12"11"288"0,0-1-1360 0,6 8-336 0,6-4 0 0,0 0 0 16,0 0 128-16,2 14-128 0,2 0 160 0,7 1-160 15,0-4 0-15,6 4 0 0,8 3 0 0,-4-4 0 16,4-1-1024-16,5 2-208 0</inkml:trace>
  <inkml:trace contextRef="#ctx0" brushRef="#br0" timeOffset="-205654.56">22717 14006 15663 0,'0'0'1392'0,"0"0"-1120"16,0 0-272-16,0 0 0 0,0 0 2608 0,-9 2 464 15,0-1 80-15,-3-1 32 0,-3-3-1616 0,-1 6-320 16,-2 6-64-16,1 3-16 0,-3 4-720 0,-1 2-160 15,-2 0-32-15,-1 2 0 0,4-2-256 0,-1 0 0 16,2 0 0-16,3-1 0 0,4 0 144 0,0-2-16 0,3-2-128 0,2-4 192 16,4 0-16-16,3-9-16 0,0 0 0 0,0 0 0 15,0 0-32-15,0 0 0 0,0 0 0 0,0 0 0 16,0 0 64-16,0 0 16 0,0 0 0 0,14 0 0 16,-1-7 16-16,1-2 0 0,1-5 0 0,2-2 0 15,1 1-80-15,1-2-16 0,1-3 0 0,2 2 0 16,2 0-128-16,-2-1 0 0,-3 0 144 0,-1 2-144 15,-2 4 0-15,-2 0 0 0,-2 1 0 0,0 3 0 0,-2 1 0 0,-10 8 0 16,0 0 0-16,0 0 0 16,0 0 0-16,0 0 0 0,0 0 144 0,0 0-144 15,6 13 208-15,-6 3-64 0,-3-1-16 0,-1 2 0 0,-1 0-128 16,0-2 0-16,-1 0 0 0,4 0 0 0,-1-2 0 16,2 0 0-16,1-2 0 0,1 0 0 0,-1-11 0 0,3 10 0 15,-3-10 0-15,5 13 0 0,-5-13 0 0,9 9 0 16,-9-9 0-16,12 7 128 0,0-3-128 0,1-2 0 15,0-2 0-15,1-1 0 0,0-1 0 0,-2-1 0 16,0-1 144-16,1 0-144 0,1-1 0 0,-1 2 0 16,-1-2 0-16,1 4 128 0,-1-4-128 0,-12 5 0 15,0 0 0-15,13 5 128 0,-13-5-128 0,0 0 0 16,10 8 0-16,-2 1 0 0,-8-9 0 0,5 11 0 16,-5-11 0-16,8 15 0 0,-1-6 0 0,-7-9 0 15,11 10 0-15,2-2 0 0,-1-1 0 0,1-2 0 16,0-1 0-16,-1-2 0 0,4-2 0 0,-2-1 0 0,0 0 0 15,1-4 0-15,-1-1 0 0,0 1 128 16,-1-1-128-16,-1-1 0 0,-3-3 0 0,0-1 0 16,-1 0 0-16,0-1 0 0,0 1 0 0,-6 0 0 15,-2 11 0-15,-2-15 0 0,-7-2 0 0,-2 6 0 16,-4 0 0-16,-5 3 0 0,-6 1-224 0,-3 1 32 0,-2 2 16 0,0 3 0 16,-1 1 0-16,1 3 0 0,-2-1 0 0,5 4 0 15,6 1 0-15,2 1 0 0,1 1 0 0,4 2 0 16,2-1 176-16,7-1-192 0,6-9 192 0,-3 9-192 15,3-9 192-15,0 0 0 0,10 12 0 0,1-3-128 0,2-5 128 0,5-1 0 16,4-6 0-16,6 1 0 0,4-2 0 16,6-3 0-16,6-2 0 0,-1 1 0 0,2-1-144 0,-3-1 144 15,-2-1-160-15,-4 1 160 0,-2-6-160 0,-10 6 160 16,2-3-160-16,16-9 160 16,-1 1 0-16,0 0 0 0,-2 1-128 0,0-2 128 15,0 1 0-15,-2-1 0 0,-1-1 0 0,-3 0-144 0,-5 3 144 0,-2 0 176 16,-3 3-48-16,-5 0 0 0,-3 2 192 15,-1 0 16-15,-4 2 16 0,-2 3 0 0,-2 1 160 16,-6 9 48-16,3-8 0 0,-3 8 0 0,0 0-32 0,0 0 0 16,0 0 0-16,0 0 0 0,0 0-336 0,-9 10-64 15,-2 3 0-15,-2 5-128 0,-2 6 0 0,-2 5 0 16,-3 3 0-16,1 5-192 0,-1-1 192 0,0-1 0 16,2 2-160-16,3-1 160 0,2-2 0 0,2 0 0 15,3 0 0-15,6-1 0 0,2-3-144 0,4-2 144 16,1-2 0-16,4-3 0 0,3-5 0 0,2-2-128 15,0-2 128-15,2-6 0 0,1-2-176 0,0-2 32 0,0-3 0 0,1-1 0 32,2-2-240-32,-1-2-32 0,-3-5-16 0,-3-2 0 15,0 0-592-15,-4-4-112 0,-2-3-16 0,-2 2-16 16,-4-4-1776-16,-2-1-368 0</inkml:trace>
  <inkml:trace contextRef="#ctx0" brushRef="#br0" timeOffset="-205490.68">23420 13961 9215 0,'-29'6'816'0,"11"-3"-656"0,0-3-160 0,1 1 0 0,1 2 3248 0,4-1 608 0,12-2 128 0,0 0 32 16,0 0-1936-16,0 0-384 0,-6-6-80 0,6 6-16 0,8-5-704 16,4 1-160-16,6-1-32 0,7 3 0 15,8-2 240-15,8 2 32 0,4-1 16 0,4 2 0 0,3 0-400 0,0-1-80 16,-1 2 0-16,-2-2-16 0,0 0-304 0,-14 1-64 16,3 1-128-16,26 5 192 15,-2 3-1760-15,-5-1-352 0</inkml:trace>
  <inkml:trace contextRef="#ctx0" brushRef="#br0" timeOffset="-202417.52">24866 13795 16575 0,'9'-13'1472'0,"-4"5"-1168"15,0 1-304-15,-1 0 0 0,-1-1 2832 0,-1 2 512 16,-2 6 112-16,0 0 0 0,0 0-1744 0,0 0-368 0,0 0-64 0,4 13 0 15,-2 1-624-15,-4 4-112 0,-2 1-32 0,1 5 0 16,-3 5-128-16,-1 2-48 0,-5 1 0 0,0 3 0 16,-1-3-32-16,-1 2-16 0,-3-1 0 0,0-1 0 0,0 2-112 0,0-2-32 15,-1-4 0-15,3-6 0 16,2 2-16-16,0-4 0 0,0-5 0 0,1-2 0 16,1-2 48-16,0-4 0 0,1-1 0 0,2-1 0 15,8-5 16-15,0 0 16 0,-8-3 0 0,8 3 0 0,-5-6 64 0,5 6 16 16,-1-12 0-16,5-2 0 0,3-3-288 15,5-2 128-15,3-1-128 0,3-1 0 0,3 0-192 0,1 1-160 16,0 3-32-16,0 2 0 0,-1 2 128 0,0 2 32 16,-3 0 0-16,-1 4 0 0,-3 2 64 0,-1 2 16 15,-2 2 0-15,-11 1 0 0,12 6 144 0,-5 2 0 16,0 1-144-16,-3 3 144 0,-3 2 0 0,-1 2 0 16,-1 2 192-16,-3-2-64 0,-3 0 0 0,-2 2 0 15,-1 0 0-15,-2 0 0 0,-4 1 0 0,1-1-128 16,-3-1 192-16,-1-2-64 0,0 1-128 0,-1-2 0 15,2-2 144-15,1-1-144 0,3-4 0 0,1-1 0 16,2-4 0-16,11-2-192 0,0 0 192 0,0 0 0 16,0 0 0-16,0 0-128 0,0 0 128 0,0 0-160 15,13-4 160-15,3-2-160 0,0 2-16 0,2-1 0 16,3 0 0-16,1-1 0 0,0-2 176 0,3 1 0 0,-1-2 0 0,3-1 128 16,-1 0-128-16,-7 2 0 0,3 0 0 0,15-3 128 15,-2-1-128-15,-10 5 0 16,1-3 128-16,3 1-128 0,2 0 0 0,-1 1 144 15,-1-5-144-15,-2 2 0 0,-2 1 128 0,-2 1-128 16,-2 0 0-16,-1 0 0 0,-3-2 144 0,-3 3-144 0,-4-1 0 0,-1 0 144 16,-2 1-144-16,-3 0 0 0,-3 1 0 0,-1 0 128 15,-2 2-352-15,-6 0-80 0,-4 2-16 0,2 3 0 16,-3 1 0-16,-2 3-16 0,-2 0 0 0,-1 5 0 0,-2-1 176 0,1 5 160 16,-2 3-208-16,1 1 80 0,4 1 128 0,1 3 0 15,2-3 0-15,5 2 128 0,4-1 0 0,4-1 16 16,4-1 0-16,9 4 0 0,7-4 96 0,-3-8 16 15,4-1 0-15,3-1 0 0,5-2-256 0,17-2 0 16,-1 0 128-16,1-3-128 16,0-1-1632-16,3-3-368 0,2-2-80 0</inkml:trace>
  <inkml:trace contextRef="#ctx0" brushRef="#br0" timeOffset="-201834.5">25973 14502 6447 0,'0'0'576'0,"0"0"-576"0,-4-7 0 15,4 7 0-15,0 0 4672 0,1-10 832 0,2-1 176 0,2-2 16 16,0-2-4208-16,3-3-848 0,0-6-160 0,3 2-32 16,5 2 192-16,1-1 64 0,0-1 0 0,3 1 0 0,4-2-64 0,4 1-16 15,0 1 0-15,2-3 0 0,4 2-224 0,0-4-32 16,0 1-16-16,-3-1 0 0,-2 2-128 0,-2-1-32 16,1-1 0-16,-5 1 0 0,-3-2-64 0,-3 3-128 15,-2 1 176-15,-2 3-176 0,-2 1 192 0,-3 6-64 16,-3 2 0-16,0 5-128 0,-5 6 256 0,0 0-64 15,0 0-16-15,0 0 0 0,-6 10-176 0,-4 6 160 16,-1 3-160-16,-2 5 160 0,-4 2-160 0,-3 1 0 16,-2 3 0-16,-1-1 0 0,-2 1 0 0,1 1 0 15,1 2 0-15,1-2 0 0,1 0 0 0,3-1 0 16,6-1 0-16,3-3 0 0,4-4 0 0,3-1 0 16,5-5 0-16,2-2 0 0,3 0 0 0,5-5 0 15,3-2 0-15,3-3 0 0,2-4 0 0,5-1 0 16,4-3 0-16,3 0 0 15,2 0-640-15,-3-3-16 0,0-3 0 0,0 0-9856 0,0 0-1968 0</inkml:trace>
  <inkml:trace contextRef="#ctx0" brushRef="#br0" timeOffset="-201310.18">26595 14399 1839 0,'-3'-9'160'0,"0"1"-160"0,-1-3 0 0,2 2 0 0,0-1 5472 16,1-1 1056-16,0 1 224 0,1-2 32 0,2 2-4240 0,2-3-864 15,0 0-160-15,3 2-48 0,-1-2-608 0,1 4-128 16,-1 0-32-16,4 0 0 0,0 0-368 0,0-2-80 15,3 1 0-15,2 1-16 0,-1 0-240 0,0 0 128 16,-2 2-128-16,-1 2 0 0,0 0 0 0,0 3 0 16,-3 0 0-16,-1 0 0 0,1 4 0 0,-8-2 0 15,7 5 0-15,-7-5 0 0,6 6 0 0,1 0 0 16,-7-6 0-16,8 9 0 0,-1-3 192 0,1 1-48 16,-1-2-16-16,5 4 0 0,-12-9-128 0,9 5 192 15,0-1-192-15,0 3 192 0,0-5-192 0,0 2 160 0,0 0-160 16,0 1 160-16,-1-1-160 0,0 0 0 0,0 0 144 0,0-1-144 15,-2-1 0-15,-6-2 0 0,0 0 0 0,0 0 128 16,5 6-128-16,-5-6 0 0,0 6 0 0,-2 2 128 16,-2 0-128-16,-4 1 0 0,-2 1 0 0,-2-1 0 15,-1 2 0-15,-1-1-160 16,-2 3 160-16,2-3 0 0,1-1 0 0,1 0 0 0,1 0 0 16,4-3 0-16,1 1 0 0,5-1-128 0,1-6 128 15,5 7 0-15,3-1 0 0,2 0 0 0,4-4 0 16,1 2 0-16,3-2-240 0,15 1 16 0,1 3 0 0,-11-2 0 15,1-2-512-15,-1-1-96 0,2-2-32 16,13-1 0-16,-6-4-1248 0,-2 2-240 0,-2-1-48 16</inkml:trace>
  <inkml:trace contextRef="#ctx0" brushRef="#br0" timeOffset="-197449.75">27527 14447 11519 0,'0'0'512'0,"6"-6"96"0,-1-4-480 16,1 4-128-16,-1-1 0 0,0-2 0 0,-1 0 1504 0,1 0 288 16,0 0 48-16,1-2 16 0,-2 2-64 0,1 0-16 15,0-3 0-15,-2 3 0 0,-1-2-336 0,2 1-64 16,-1-1-16-16,2 0 0 0,-1 0-512 0,1 1-96 15,-1 1-32-15,0 0 0 0,-3 1-128 0,2 2-16 16,-3-1-16-16,0 1 0 0,0 6-112 0,-3-5 0 0,-1-1-16 0,-2 4 0 16,-2 0-160-16,-4 2-16 15,0 4-16-15,-3 2 0 0,-5-1-240 0,-2 3-160 0,-4 5 32 0,0 2 0 16,-1 0 128-16,-3-1-128 0,-3 2 128 0,3-1-128 16,3 2 128-16,1 0 0 0,-1-1 0 0,7-1 0 15,1 2 0-15,5 0 0 0,2-4-128 0,3-2 128 16,3-1 0-16,2-1 0 0,4-9 0 0,0 0 0 15,0 0 0-15,4 11 0 0,-4-11 0 0,9 6 0 0,1-3 0 0,3-3 0 16,3-1 0-16,2-3 0 16,2-1 0-16,4-2-160 0,4-1 160 0,-1-1-208 0,2 1 64 0,-2-2 16 15,-1-1 0 1,-1-3 0-16,-1 0-32 0,-5 2 0 0,-3 0 0 0,-3 3 0 16,-3 1 32-16,-2 4 0 0,-8 4 0 0,0 0 0 15,0 0 128-15,0 0-160 0,0 0 160 0,0 0-160 16,0 0 288-16,-8 8 48 0,-1 4 16 0,0 1 0 15,0 1-192-15,2 1 0 0,1-2 0 0,2 0 0 0,1-2 0 0,3 1 0 16,3-3 0-16,1 0 0 0,-4-9 176 0,10 8-48 16,1-3-128-16,0-1 192 0,1-4-48 0,0 2-16 15,0-4 0-15,2 0 0 0,0-2-128 0,2 0 0 0,-2-1 0 0,3 0 0 16,1-1-208-16,-4 2 80 16,-3-1 128-16,9-4-208 0,-1 0 208 0,-6 2 0 0,2 1 0 0,6-5-144 15,-2 1 144-15,-6 4-128 16,0-2 128-16,8-4-128 0,-3 0 128 0,-5 3-208 15,0-1 80-15,6-5 128 0,-4 2-192 0,0 0 192 16,-2-2-192-16,-4 4 192 0,-1 1-192 0,3-7 192 16,0 1-160-16,-5 4 160 0,0 3 0 0,-3-2-144 15,1 0 144-15,-1 3 0 0,0-1 0 0,-2 3 0 16,1-1 0-16,1 3 0 0,-3 4 0 0,0 0 176 16,0 0-16-16,0 0 0 0,0 0 16 0,0 0 0 15,0 0 0-15,0 0 0 0,0 0-176 0,0 0 128 0,0 0-128 0,-5 11 128 16,-2 0-128-16,2-3 0 0,-1 3 0 0,-2 4 0 15,-1 2 128-15,-3 4-128 0,-1 1 0 0,-3 4 128 16,-1 2 0-16,-2 3 0 0,-3 3 0 0,-2 2 0 0,-1 1-128 16,1 2 0-16,-1 3 0 0,-10 18 128 0,6-6-128 0,3-5 0 15,4-2 144-15,2-6-144 0,3-3 0 0,3-4 128 16,1-3-128-16,2-5 0 0,4-5 0 0,0-2 0 16,1-6 0-16,2 0 0 0,0-3 0 0,0-3 0 15,4-7 0-15,0 0 128 0,-3 6-128 0,3-6 0 16,0 0 0-16,0 0 128 0,0 0-128 0,0 0 0 15,0 0 128-15,0 0-128 0,0 0 0 0,-1-13 0 16,2-6 0-16,3 2 128 0,0-3-128 0,3 3-128 16,2-8 128-16,1 1-192 0,2-4 192 0,1-1 0 15,1-1-144-15,-2 8 144 0,1-2-176 0,10-14 48 16,2 3 0-16,-7 11 0 0,3-1-80 0,12-10-16 16,0 1 0-16,-10 12 0 0,2-1 32 0,1 0 16 15,-1-3 0-15,-1 3 0 0,1 1 32 0,-1 1 0 16,-2 1 0-16,-1 2 0 0,-3 2-80 0,-1 2-16 15,0 0 0-15,6-3 0 0,-3 4 432 0,-8 6 96 0,-1 1 16 0,1-1 0 16,-3 3-64-16,0 2-16 0,-1 0 0 16,-8 2 0-16,0 0-48 0,0 0-16 0,7 8 0 0,-4-1 0 15,-1 2-16-15,-4 1 0 0,-1 2 0 0,-3 1 0 16,0 1-16-16,-3 3-128 0,-3 0 192 0,-1 3-64 16,-1-1-128-16,-2 1 0 0,-1-1 144 0,-1 0-144 15,0-1 0-15,-1-1 0 0,1-3 0 0,1-1 128 16,0-1-128-16,1 0 0 0,1-3 0 0,2-1 0 15,0-3 0-15,2 1 0 0,2-3 0 16,4 1 0-16,5-4 0 0,0 0 0 0,0 0 0 0,0 0-128 16,0 0-144-16,0 0-32 0,13 0 0 0,3 0 0 15,1-5-96-15,2 3-32 16,-1-4 0-16,2-1 0 0,-2-2 176 0,0 1 16 0,-2-3 16 0,-4 4 0 16,0-3 16-16,6-7 0 0,0 0 0 0,-6 5 0 15,1 0 32-15,8-8 16 0,-2 0 0 0,-6 7 0 16,0 0 160-16,7-7-160 0,-2 2 160 0,-5 8-160 0,0-1 160 0,0 1 0 15,-1-3 0-15,0 2 0 0,-1 2 160 16,-1 1 64-16,-3-1 16 0,4 0 0 0,-2 3 208 0,-4 2 64 16,-5 4 0-16,0 0 0 0,0 0-144 0,0 0-32 15,0 0 0-15,0 0 0 0,0 0-144 0,0 0-48 16,4 10 0-16,-1 2 0 0,-5 1-16 0,-2 4 0 16,1-1 0-16,-3 4 0 0,0 1-128 0,-2 4 160 15,-2 0-160-15,-2 2 160 0,-2 3-160 0,-1 1 0 16,0 1 144-16,-2 3-144 0,-2 1 128 0,0-2-128 15,-2 0 160-15,0 1-160 0,0-1 144 0,2 2-144 16,-1-6 128-16,2-1-128 0,-2 0 0 0,2 0 128 0,-2-4-128 0,5-3 0 16,-1-4 0-16,2-2 0 15,0-3 128-15,-5 1-128 0,6-1 0 0,7-10 0 0,6-3 0 0,0 0-176 16,0 0 176-16,0 0 0 16,0 0 0-16,0 0-128 0,0-13-80 0,5-4-16 15,3-3 0-15,0 3 0 0,2-4 0 0,8-14 0 0,2-1 0 16,2-2 0-16,1 0-32 0,1 2 0 0,-2-1 0 15,-5 14 0-15,3-4-48 0,10-9-16 0,-3-2 0 0,-8 16 0 16,4 0 160-16,9-12 32 0,0 0 0 0,-13 13 0 16,2-1-16-16,9-7 0 0,-3 7 0 0,-1 4 0 15,-5 2 272-15,-6 8 48 0,-1 1 16 0,5-2 0 0,-3 1 128 16,-5 4 16-16,-1 1 16 0,4 2 0 0,-1-3-128 0,-13 4-32 16,0 0 0-16,8 4 0 0,-8-4 0 0,8 6 0 15,-1 0 0-15,-2 3 0 0,-3 0-32 0,0 0-16 16,-4 3 0-16,0 1 0 0,-3 0 0 0,-5 8 0 15,-1-3 0-15,3-6 0 0,-3-1-16 0,-4 5-128 16,-1-3 192-16,4-4-64 16,-2-1-128-16,-2 0 0 0,-1 1 144 0,1-3-144 0,-1 1 0 15,1 0 0-15,0-2-160 0,-3 3 160 0,4-3-384 0,8-1 16 16,-1-2 16-16,8-2 0 0,-8 3 96 0,8-3 0 16,0 0 16-16,0 0 0 0,0 0-32 0,0 0-16 15,0 0 0-15,0 0 0 0,0 0 144 0,8 6 144 16,1-2-208-16,1 0 80 0,3 1 128 0,11-2 0 15,1-3 128-15,-8 0-128 0,1-1 448 0,10-1 0 16,0-4 16-16,-9 2 0 0,2-1-208 0,8-4-32 16,-3-2-16-16,-8 3 0 0,3 2-64 0,10-6-16 15,-1 0 0-15,-1-1 0 0,-3 3-128 0,-6 2 0 0,1-1 144 16,11-4-144-16,-1 0 128 0,-2 0-128 0,-2 0 160 0,0-1-160 16,-5 0 144-16,-8 5-144 0,-1-1 128 0,4-3-128 15,-4 0 144-15,-4 2-144 0,-2 1 160 0,-3 2-160 16,-2 0 176-16,-2 8-176 15,0 0 192-15,-5-6-192 0,-1 2 192 0,-4 3-64 0,-4 2 0 0,2 3-128 16,-5-2 0-16,-9 9 0 0,-1-3 0 0,9 2 0 16,-2 3-240-16,-9 9 48 0,3 2 16 0,11-6 0 15,-1 0 176-15,-5 8-192 0,2-3 192 16,8-9-192-16,3 2 192 0,-1 4 0 0,4 0 0 0,5-7 0 16,3-1 0-16,1-4 0 0,2-2 0 0,6 2 0 15,0-3 0-15,2-1-192 0,3-1 192 0,4-3-192 0,2 0 48 0,3 0 0 16,2 1 0-16,2-1 0 0,2-1-16 0,1-2 0 15,-1-2 0-15,0 0 0 0,-4-3-32 0,0 0-16 16,-3-5 0-16,-3 0 0 0,-1 0 0 0,-1-3 0 16,0-1 0-16,1-1 0 0,-2 0 208 0,-2-3 0 15,-2 0 0-15,-4 1 0 0,0 1 0 0,-5 2 0 16,-2 4-160-16,-2 0 160 0,-4 6 0 0,2 7-144 16,-5-5 144-16,-4 3 0 0,-5 5 0 0,2 3 144 15,-1 1 16-15,-8 12 0 0,-1 3-160 0,2 0 192 16,2 2-192-16,2-1 192 0,2-1-192 0,6-6 0 15,0-1 0-15,1 8 128 0,4-6-128 0,4-2 128 16,3-2-128-16,1-4 128 0,-5-9-128 0,12 7 160 16,0-3-160-16,2-2 160 0,2 1-160 0,2-4 0 0,-1-5-160 0,3 0 160 15,2-6-240-15,2 2 48 16,3-3 16-16,-1 0 0 0,1 1-128 0,-1-4-16 16,-1-1-16-16,2-3 0 0,1-1 144 0,-1-4 48 15,-2-4 0-15,-2-1 0 0,-1-2 16 0,-1 0 0 0,0-3 0 16,-3 4 0-16,-1-2 128 0,-2 6 0 0,-4 2 0 0,-1 0-128 15,-5-1 272-15,-3 9 64 0,1 0 16 0,-3-3 0 16,-4 8 336-16,3 5 64 0,-2 1 16 0,3 6 0 16,-6 0-112-16,-4 6-16 0,-3 2 0 0,-1 4 0 0,-3 5-368 0,-4 2-144 15,-2 5 0-15,-1-1 144 0,2 5-144 0,-1 3 0 16,2 0 144-16,4 3-144 0,3 1 144 0,3 3-144 16,3 0 192-16,4-3-192 0,4-2 176 0,4-1-176 15,3 1 160-15,8 10-160 16,5-10-256-16,4-2-160 15,3-4-32-15,3-2 0 0,-3-7-928 0,-1-3-192 0,-2-4-32 0</inkml:trace>
  <inkml:trace contextRef="#ctx0" brushRef="#br0" timeOffset="-196980.78">27099 14006 10127 0,'-5'-11'896'0,"-2"-2"-704"0,-2-2-192 0,0 4 0 15,-3 0 3088-15,-1 1 592 0,-4-1 112 0,-5 2 32 0,-6-1-2112 0,-10 2-432 16,-9 0-64-16,10 3-32 0,-8 0-384 0,-22 3-80 16,6 6-16-16,5 3 0 0,1 3-320 0,6 5-64 15,-1-2 0-15,16-4-16 0,-2-1-176 0,-1 3-128 16,2 5 144-16,0 0-144 0,-1-3 0 0,4-2 0 16,2 0-176-16,-7 4 176 15,10 1-2912-15</inkml:trace>
  <inkml:trace contextRef="#ctx0" brushRef="#br0" timeOffset="-193719.81">30293 14726 17903 0,'0'0'784'0,"0"0"176"0,0 0-768 0,0 0-192 0,0 0 0 0,0 0 0 16,0 0 752-16,0 0 96 0,0-8 32 0,0 8 0 15,3-9 272-15,1 1 48 0,0 2 16 0,0-1 0 16,-4 7-176-16,7-9-16 0,2 0-16 0,1 0 0 16,-3-2-496-16,4 2-80 0,1-1-32 0,-1-1 0 15,1 0-144-15,1 0-16 0,0 1-16 0,0-1 0 16,0 0-224-16,2-1 176 0,-2 0-176 0,-2 1 160 16,0 0-160-16,-3-1 0 0,-1 2 0 0,0-3 0 15,-1 2 128-15,0 2-128 0,-2 2 128 0,-4 7-128 0,2-8 208 0,-2 8-32 16,0 0-16-16,0 0 0 0,0 0 160 0,0 0 48 15,0 0 0-15,-9 2 0 0,-1 2-192 0,-2 4-48 16,0 4 0-16,-2 1 0 0,1 2-128 0,0 0-144 16,0 2 144-16,2 1-208 0,2 0 208 0,0-1 0 15,1-4 0-15,3 2 0 0,1-2 0 0,1-2 0 16,3-11 0-16,-1 16 0 0,1-16 0 0,4 10 0 16,-4-10 0-16,0 0 0 0,7 10 128 0,-7-10-128 15,0 0 0-15,0 0 0 0,14 0 0 0,0-2 0 16,1 0 0-16,0-2-144 0,1-2 0 0,1 0 0 0,0-1 0 15,2 1 0-15,2-2 144 0,-1 2-160 16,-2 0 160-16,2-1-160 0,0-3 160 0,-4 3-160 16,-6 0 160-16,-2 1-160 0,-1-1 160 0,-7 7-160 15,8-5 160-15,-8 5-160 0,0 0 160 0,0 0-128 16,0 0 128-16,0 0-128 0,0 0 128 0,0 0 192 0,0 0-32 0,0 0-16 16,-4 12 160-16,4-12 16 0,-5 10 16 0,5-10 0 15,-7 12-192-15,7-12-144 0,-5 11 192 0,5-11-192 16,-5 7 176-16,5-7-176 0,0 0 160 0,0 0-160 15,0 0 160-15,0 0-160 0,-3 9 160 0,3-9-160 16,0 0 160-16,0 0-160 0,0 0 160 0,0 0-160 16,0 0 176-16,0 0-176 0,0 0 192 0,0 0-192 15,0 0 176-15,0 0-176 0,0 0 160 0,10 3-160 16,-10-3 0-16,12-2 0 0,-12 2 0 0,13-3-160 0,-2-1 16 0,-1-2 0 16,0 2 0-16,0-1 0 15,-3 0 144-15,3 0-160 0,-3 0 160 0,-7 5-160 0,7-7 160 0,-7 7 0 16,0 0-144-16,9-5 144 0,-9 5-128 15,0 0 128-15,0 0-160 0,0 0 160 16,0 0-128-16,0 0 128 0,0 0 0 0,0 0-144 16,0 0 144-16,7 10 144 0,-7-10-16 0,3 12-128 0,-3-12 224 0,4 12-64 15,-4-12-16-15,0 0 0 0,4 10-144 0,-4-10 0 16,7 9 0-16,-7-9 0 0,0 0 176 0,9 9-48 16,-9-9-128-16,12 3 192 0,-2-2-64 0,0-1-128 15,1-1 176-15,1 0-176 0,1-1 128 0,0-3-128 16,-2 1 0-16,4 0 0 0,0-1 0 0,0 0-256 15,-2-2 64-15,0 2 0 0,1-1 16 0,1 1 16 16,-1 1 0-16,2-2 0 0,-1-1-48 0,1 0-16 0,-2-2 0 0,4 0 0 16,3 1-16-16,1-2 0 0,-2 0 0 0,1-1 0 15,1-1 96-15,-1-6 16 16,-3-2 0-16,-1 2 0 0,0-6 128 0,0 0-160 16,-3 0 160-16,-1 3-160 0,-2 2 160 0,-2 1-128 15,-1 2 128-15,-2 3-128 0,-1-3 128 0,1 3 0 0,-2 3 128 0,-2 3-128 16,1 1 256-16,-3 6 0 0,1-6-16 15,-1 6 0-15,0 0-32 0,0 0 0 0,0 0 0 16,0 0 0-16,0 0 64 0,0 0 16 0,0 0 0 0,0 0 0 16,0 0-288-16,-8 8 0 0,0 1 0 0,1 4 0 15,-2 2 0-15,-2 2 0 0,-1 1 0 0,-1 3 0 16,-2-2 0-16,-1 5 0 0,0 3 0 0,1 1 0 16,-1-2 0-16,0 0 0 0,-2 0 0 0,4 0 0 15,3-5 0-15,2 1 0 0,3-5 0 0,2-1 0 0,4-3 144 0,2 1-144 16,2-1 0-16,2-1 144 0,-6-12-144 0,10 11 160 15,0-3-160-15,1 0 160 0,1-1-160 0,-2-3 0 16,2-1 0-16,0 0 128 0,-2-3-128 0,3-1 0 16,1-2 0-16,2 1 0 0,1-2 0 0,0 1 0 15,-1-2 0-15,-1 0 128 0,-1-3-128 0,2 0 0 16,-2-1 0-16,1 1 0 0,-3-4 0 0,-1 3 0 16,2 0 0-16,0-1 0 0,-2 0 0 0,-1 0 0 15,1 2 0-15,-2 0 0 0,-1 1 0 0,-8 7 0 16,0 0 0-16,0 0 0 0,0 0 0 15,0 0 0-15,0 0 0 0,0 0 0 0,0 0 240 0,0 0-48 16,0 0 0-16,1 11 0 0,-1-11-64 0,-1 15-128 16,-2-1 176-16,0-4-176 0,2 1 128 0,1-1-128 15,0 2 0-15,0-12 0 0,5 10 144 0,2 1-144 16,-1-5 0-16,3 0 144 0,-9-6 48 0,13 3 0 0,1 1 0 0,0-1 0 16,0-3-32-16,1 0 0 0,-4 0 0 0,4-3 0 15,0 1-160-15,2-2 0 0,-1 0 144 0,0-1-144 16,-1 1 0-16,-1-1 0 0,-2-1 0 0,-4 0 0 15,-1-1 0-15,-7 7 0 0,5-10 0 0,-4 1 0 16,-4 1 0-16,-2-4 0 0,-3 1 0 0,-5-1 0 16,-5 0 0-16,-3 0-128 15,-2 1 128-15,-2 1-192 0,-1 1 48 0,-1 2 0 0,-1-1 0 0,2 2 0 16,0 3-32-16,3 1 0 0,3 2 0 0,2 5 0 16,3 7 0-16,2 0 0 0,3-6 0 0,2 1 0 15,4-2-736-15,4-5-160 0,0 0-16 0,0 0-16 16,0 0-2544-1,0 0-496-15</inkml:trace>
  <inkml:trace contextRef="#ctx0" brushRef="#br0" timeOffset="-193487.73">31543 14458 19343 0,'-7'-8'1728'0,"-4"0"-1392"16,-1 1-336-16,-1 1 0 0,-1-2 1632 0,-2 0 256 15,-2-1 48-15,0 1 16 0,-2 0-992 0,1 2-208 0,-2-3-48 0,-4 1 0 16,-3-1-16-16,-1 0-16 0,-2 2 0 0,-1 2 0 16,0 2-240-16,0 1-48 15,0 0-16-15,3 4 0 0,3 2-368 0,3 1 0 0,0-4 0 0,4 4 0 16,1-3 624-16,1 3 48 0,2-4 16 0,4 2 0 31,0-1-2672-31,2 2-512 0,0-1-128 0,9-3-10352 0</inkml:trace>
  <inkml:trace contextRef="#ctx0" brushRef="#br0" timeOffset="-193336.72">30804 14238 21647 0,'-13'-2'960'0,"4"-1"192"16,-3 1-912-16,-1 0-240 0,-1 0 0 0,-4 0 0 16,-4 1 1568-16,1 1 272 0,2-1 48 0,-1 3 16 15,-5 2-800-15,4 0-144 0,4 3-48 0,5 3 0 16,3 2-688-16,3 0-224 0,2-3 128 0,5 1-9568 15,3 2-1904-15</inkml:trace>
  <inkml:trace contextRef="#ctx0" brushRef="#br0" timeOffset="-187146.26">1529 15201 25791 0,'-15'0'2304'0,"0"0"-1856"0,1 0-448 0,7 0 0 0,7 0 832 0,0 0 80 0,0 0 16 0,0 0 0 16,0 0-928-16,0 0-256 0,-3-4 0 0,1 1-16 15,4-1 528-15,3 0 128 0,3-1 0 0,3-4 16 16,2 1 112-16,4-1 0 0,0-3 16 0,3-2 0 0,1 1-256 0,-1-1-48 16,0-2-16-16,0 0 0 0,-1 1-80 0,2-4 0 15,-1 2-128-15,-1-1 192 0,2-1-192 0,0-1 128 16,-2 0-128-16,2 1 0 0,-1 1 160 0,-1 2-160 16,-2-2 160-16,0 3-160 0,-1 1 0 0,-2 1 0 15,-2 0 0-15,-3 3 0 0,0 2 0 0,-1 1 0 0,-3 2 0 0,-5 5 0 16,0 0 0-16,0 0 256 15,0 0-64-15,0 0 0 0,-5 7 0 0,-3 3-16 16,-1 3 0-16,-1 0 0 0,-2 4-176 0,-1 3 0 16,-3 0 0-16,1 4 0 0,0 1 0 0,2-1 0 0,2 1 0 0,0 0 0 15,2 0 0-15,1-2 0 0,0-2 0 16,3-1 0-16,4-5 0 0,1 0 0 0,0-2 0 16,1-2 0-16,2 1 0 0,1-5 0 15,-4-7 0-15,9 6 128 0,1-2-128 0,2-1 0 0,1-3 0 16,0-2 0-16,3 0 0 0,2-1 0 0,0-3 0 15,3 0 0-15,1 0 0 0,2-1-144 16,-1 0 144-16,1 0-160 0,-2-2-16 0,1-2 0 0,-1 1 0 0,1 0 0 16,-3-3-48-16,0 0-16 0,-2 0 0 0,2-2 0 15,-2 2 48-15,-1 0 16 0,-3-4 0 0,1 2 0 16,0 0 176-16,-2 2-160 0,-2 3 160 0,-1 1-160 16,-1 2-48-16,-1 2-16 0,-8 5 0 0,0 0 0 0,0 0 224 0,0 0 0 15,5 9 0-15,-2 0 0 0,-4 3 352 0,1 2-32 16,-2 1-16-16,0 0 0 0,-5 2-96 0,1-1-16 15,-1 1 0-15,1-2 0 0,-1 0 32 0,2-2 0 16,1-2 0-16,-3 5 0 0,1-7-96 0,1-1 0 16,5-8-128-16,0 0 192 15,0 0-16-15,0 0-16 0,0 0 0 0,0 0 0 0,0 0-32 0,0 0 0 16,0 0 0-16,0 0 0 0,0 0 0 0,0 0 0 16,0 0 0-16,5-9 0 0,3-2-128 0,0 1 0 15,1-3 0-15,1-1-176 0,1-2-144 0,3 0-48 16,3 1 0-16,0 0 0 15,0 1-48-15,0 0-16 0,0 1 0 0,-2 1 0 0,-2 2 192 0,0 3 48 16,-2 2 0-16,-1 2 0 0,-10 3 192 0,0 0 0 16,12 1 0-16,-12-1 0 0,8 8 192 0,-3 1 144 15,0 1 32-15,-1 0 0 0,-1 2-112 0,-2-2 0 0,-1 1-16 0,3-1 0 16,-3-10-240-16,6 13 128 0,1-3-128 0,2 1 0 16,1-3 160-16,2-2-160 15,0-2 160-15,-1 0-160 0,2-3 192 0,2-1-48 0,-1-1-16 0,3-3 0 16,3 2-128-16,-2-2 0 0,-1-3 0 0,-1 1 0 15,-1-5 0-15,3 2-224 0,1-1 32 0,-1-2 0 16,-1-1-112-16,1 0-16 0,2-2 0 16,-2 0 0-16,1-2 128 0,1-1 32 0,0-2 0 0,-1 1 0 15,2-2 32-15,-1-2 0 0,-2 0 0 0,0 0 0 16,2-1 128-16,-2 2-128 0,0 1 128 0,-2 2-128 16,-3 0 128-16,-4 1 0 0,-4 0 0 0,2 1 0 15,-1 2 0-15,1 2 144 0,-2 0-16 16,-1 4-128-16,-2 1 304 0,-2 8-48 0,0 0-16 15,0 0 0-15,0 0 32 0,0 0 16 0,0 0 0 0,0 0 0 16,0 0-128-16,0 0-32 0,-7 13 0 0,0 1 0 16,-1-4-128-16,-1 3 0 0,-1 1 0 0,1 2 0 0,-1-3 0 0,0 4 0 15,-2 0 0-15,1 0 0 0,1-4 0 0,1 1 0 16,0 2 0-16,0 1 0 0,0 0 0 0,0-2 0 16,0 0 0-16,0 3 0 0,-1 2 0 0,0 3 0 15,-3 1 0-15,-1 2 0 0,-2 1 0 0,0 3 160 16,-1 4-160-16,0-2 160 0,-1 1-160 0,1 0 0 15,2-6 144-15,3 2-144 0,3-3 0 16,0-4 128-16,-1-4-128 0,3-5 0 0,0 2 0 0,3-4 0 16,-1 1 0-16,1-3 128 0,4-9-128 0,-2 9 0 15,2-9 128-15,0 0-128 0,0 0 0 0,0 0 0 16,0 0 0-16,0 0 0 0,0 0 128 0,0 0-128 16,0 0 128-16,0 0-128 0,0 0 192 0,0 0-48 15,0 0 0-15,0 0 0 0,0 0-144 0,0 0 160 16,0 0-160-16,0 0 160 0,0 0-160 0,0 0 0 0,0 0 0 0,0 0 0 15,0 0 0-15,0 0 0 16,0 0 0-16,0 0 0 0,0 0 0 0,0 0 0 16,0 0 0-16,0 0 0 0,0 0 0 0,0 0 0 0,0 0 0 0,0 0 0 15,0 0 128-15,0 0-128 0,0 0 0 0,0 0 128 16,0 0-128-16,0 0 0 0,0 0 0 0,0 0 128 0,0 0-128 0,0 0 0 16,0 0 0-16,0 0 0 0,0 0 0 0,0 0 0 15,0 0 0-15,0 0 0 16,0 0 0-16,0 0 0 0,0 0 0 0,0 0 0 0,0 0 0 0,0 0 0 15,0 0 0-15,0 0 0 0,0 0 0 0,0 0 0 16,0 0 0-16,0 0 0 0,0 0 0 0,0 0 0 16,0 0 0-16,0 0 0 0,0 0 0 0,0 0 0 15,0 0 0-15,0 0 0 0,0 0 0 0,0 0 0 16,0 0 0-16,0 0 0 0,0 0-144 0,0 0 144 16,0 0 0-16,0 0 0 0,0 0 0 15,0 0 0-15,0 0 0 0,0 0 0 0,0 0 0 0,0 0 0 16,0 0 0-16,0 0 0 0,0 0 0 0,0 0-128 15,0 0 128-15,0 0 0 0,0 0 0 0,0 0 0 16,0 0-128-16,5 11 128 0,-5-11 0 0,0 0 0 16,0 0 0-16,0 0 0 0,0 0 0 0,9 2 128 15,-9-2-128-15,0 0 0 0,10-1 192 0,-10 1-64 16,0 0-128-16,9-7 192 0,-1 1 0 0,0-1 0 16,0 0 0-16,-2 0 0 0,-6 7-192 0,8-9 0 15,1 1 0-15,-1-1 0 0,-8 9 0 0,8-9-128 0,1 0 128 16,-1 1 0-16,-3 0 0 0,-5 8 0 0,5-9 0 0,1 1 144 15,-3-1-144-15,1 0 0 0,0 1 0 0,0 0-176 16,0-1 176-16,0 0 0 0,0 0 0 0,-4 9 0 16,5-12 0-16,-1 2 0 0,0 1 0 0,0-2 0 15,-1 2 0-15,-1 0 0 0,-1 1 0 16,1-1-128-16,-2 9 128 0,1-9 0 0,-1 0-144 0,0 9 144 16,0 0 0-16,0 0-176 15,0-9 176-15,0 9-128 0,0 0 128 0,0 0-160 0,0 0 160 0,0-10-160 16,0 10 160-16,0 0 0 0,0 0 0 0,1-10 0 15,-1 10 0-15,3-9 0 0,-3 9 0 0,0 0 0 16,4-8 0-16,-4 8 0 0,0 0 0 0,4-10 0 16,-4 10 0-16,4-8-128 0,-4 8 128 0,0 0 0 0,0 0 0 0,0 0 0 15,5-8 0-15,-5 8-128 0,0 0 128 0,0 0 0 16,0 0 0-16,0 0 0 0,0 0 0 0,0 0 0 16,0 0 0-16,0 0 0 0,6-8 0 0,-6 8 0 15,0 0 0-15,0 0 0 0,0 0 0 0,0 0 0 16,0 0 0-16,7-6 0 0,-7 6 0 0,0 0 0 15,0 0 0-15,0 0 0 0,10-3 0 0,-10 3 0 16,0 0 0-16,0 0-128 0,12 0 128 0,-12 0 0 0,0 0 0 0,12 7 0 16,-2-3 0-16,-10-4 0 15,11 6 0-15,-4-1 0 0,-7-5 0 0,11 5 0 16,-1 1 0-16,-10-6 128 0,13 4-128 0,-1-1 144 16,-1 0-144-16,0-2 160 0,2-1-160 0,0 0 192 15,-1 0-192-15,0 0 192 0,-2-1-192 0,1-2 192 16,-1 1-192-16,2-2 192 0,1 0-192 0,0 0 0 0,3 0 0 0,-3-2 0 15,-2-1 0-15,0 1 0 16,-1-1 0-16,1 1 0 0,-4-2 0 0,3 1-144 16,0 1 144-16,-2 1 0 0,-8 5 0 0,8-7 0 0,-1 1 0 0,-1-2 0 15,-6 8 0-15,5-7 0 0,-5 7 0 0,6-6 0 16,-6 6 0-16,0 0 0 0,0 0 0 0,0 0 0 16,8-7 0-16,-8 7 0 0,0 0 0 0,0 0 0 15,0 0 0-15,0 0 0 0,0 0 0 0,0 0 0 16,0 0 0-16,0 0 0 0,0 0 0 0,0 0 0 0,-4 13 0 0,-1-1 128 15,1 0-128-15,-1-1 0 0,-2 1 0 0,1 0 0 16,1 0 0-16,0-3 0 0,-1 0 0 0,6-9 0 16,-2 12 0-16,0-2 0 0,2-10 0 0,-1 10 0 15,1-10 0-15,1 11 0 16,-1-11 0-16,0 0 0 0,4 12 0 0,-4-12 0 16,7 6 0-16,-7-6 0 0,8 5 0 0,-8-5 0 15,10 3 0-15,-10-3 0 0,11 3 0 0,2-3 0 16,1-2 0-16,-2 0 0 0,-12 2 0 0,13-7 0 15,1 1-128-15,0-1 128 0,1-2-192 0,-1 1 192 0,0 2-192 0,2-1 64 16,-2 1 128-16,-1-1-208 0,0-1 208 0,-1 2-176 16,0-2 176-16,0 1-160 0,-2 2 160 0,-1 0 0 15,0 1-144-15,-9 4 144 0,9-8 0 0,-9 8 0 0,11-6 0 0,-3 2 0 16,-8 4 0-16,10-5 0 16,-1-1 0-16,-9 6 0 0,9-5 0 0,-1 0 0 15,-8 5 0-15,9-5 0 0,-9 5 0 0,9-5 0 0,-9 5 0 0,8-6 0 16,-1 1 0-16,-7 5 0 15,0 0 0-15,0 0 0 0,0 0 0 0,0 0 0 0,0 0 0 0,0 0 0 16,0 0 224-16,0 0-32 0,0 0-16 0,0 0 0 16,0 0-32-16,0 0 0 0,0 0 0 0,0 0 0 15,0 0-144-15,0 0 0 0,0 0 144 0,0 0-144 16,0 0 0-16,0 0 0 16,0 0 0-16,0 0 128 0,0 0-128 0,0 0 0 0,0 0 0 0,0 0 128 15,0 0-128-15,0 0 0 0,0 0 128 16,0 0-128-16,0 0 128 0,0 0-128 0,4 9 128 0,-4 0-128 15,0-9 0-15,-2 13 128 0,-2-1-128 0,1-1 0 16,0-1 128-16,-1 0-128 0,0 1 128 0,-1-1-128 16,-3-1 0-16,2 0 144 0,-1-1-144 0,1 0 0 0,6-8 144 0,-7 11-144 15,2-5 0-15,5-6 144 0,-7 8-144 0,7-8 0 16,-6 8 144-16,6-8-144 0,0 0 0 0,0 0 144 16,0 0-144-16,0 0 0 0,0 0 144 0,0 0-144 15,0 0 0-15,0 0 144 0,0 0-144 0,0 0 0 16,0 0 144-16,0 0-144 0,0 0 160 0,0 0-32 15,0 0-128-15,10-3 192 0,1-1-192 0,-1-1 144 16,0 1-144-16,1-2 128 0,-3-1-128 0,1-1 0 16,1 0 0-16,1 1-176 0,-1 0 176 0,1-2-160 15,-1 0 160-15,0 0-160 0,1 1 160 0,-1 0-128 16,1 2 128-16,-2-1-128 0,-9 7 128 0,9-8-128 16,-1 2 128-16,-8 6-128 0,0 0 128 0,8-3 0 15,-8 3-144-15,0 0 144 0,0 0 0 0,0 0-144 16,0 0 144-16,10 0 0 0,-10 0 0 0,0 0 0 15,0 0 0-15,8 10 0 0,-3 0 0 0,-2 0 0 16,-3-1 0-16,0 2 0 0,1-1 0 0,-1 0 128 16,-3 1-128-16,2-1 0 0,1-10 0 0,-1 13 128 0,-2-1-128 0,3-12 0 15,1 12 0-15,-1-12 0 0,0 0 0 0,2 10 0 16,-2-10 0-16,0 0 128 0,0 0-128 0,0 0 0 16,4 11 128-16,-4-11-128 0,0 0 0 0,8 6 0 15,-8-6 0-15,0 0 0 0,11-1 0 0,0 0 0 0,-11 1 0 0,11-4 0 16,1-2-128-1,-1 1 128-15,-2 0-256 0,1 0 48 0,1 0 16 0,-4-1 0 16,0 1 16-16,-1-1 16 0,-6 6 0 0,10-6 0 0,-10 6 160 0,10-5-160 16,-1 0 160-16,-9 5-160 0,11-4 160 0,-11 4 0 15,10-6 0-15,-2-1 0 16,-8 7-144-16,0 0 144 0,10-5-160 0,-10 5 160 16,9-4-144-16,-9 4 144 0,0 0-128 0,9-4 128 15,-9 4 0-15,0 0-160 0,10-5 160 0,-10 5 0 0,9-5 0 0,-9 5 0 16,0 0 0-16,10-7 0 0,-2 1-128 0,-8 6 128 15,7-7 0-15,-1 1 0 0,1 0 0 0,-7 6 0 16,6-6 0-16,-6 6 0 0,8-8 0 0,-8 8 0 16,8-7 0-16,-8 7 0 0,6-6 0 0,-6 6 0 15,9-5 0-15,-9 5 0 0,0 0 0 0,0 0 176 16,0 0-48-16,0 0-128 0,0 0 288 0,0 0-48 16,0 0-16-16,0 0 0 0,0 0-48 0,0 0-16 15,0 0 0-15,0 0 0 0,0 0-160 0,0 0 0 16,0 0 144-16,3 10-144 0,-6 1 0 0,-1 0 0 15,1 1 0-15,-1 1 128 0,0-2-128 0,0 0 0 16,-1 0 0-16,-1-1 128 0,1 1-128 0,1-1 0 0,4-10 0 0,-2 12 0 16,-1-2 0-16,3 1 0 0,0-1 0 0,0-10 0 15,1 12 0-15,-1-12 0 16,4 10 0-16,-4-10 0 0,0 0 0 0,8 8 128 16,-8-8-128-16,10 6 0 0,0 0 0 0,-10-6 0 15,13 1 0-15,0-1 0 0,0-1-256 0,1-2 48 0,0-1 0 16,1-1 0-1,-1 0-208-15,0 0-32 0,2-2-16 0,0-1 0 0,-1 0 80 0,1-2 0 0,1-3 16 0,-1 0 0 16,-3-4 192-16,1-3 48 0,0-3 0 0,1 2 0 16,-2-5 128-16,1 3 0 0,2-1 0 0,-1-1 0 0,1 2 0 15,-3 2 0-15,-1 0 0 0,-1 3 0 0,0 0 0 0,-1 3 0 16,-2 1 0-16,-1 1 0 0,1-1 0 0,-2 3 144 16,-1 2-144-16,-1 1 0 15,-4 8 336-15,0 0-32 0,4-6-16 0,-4 6 0 0,0 0 16 0,0 0 0 16,0 0 0-16,0 0 0 0,0 0-16 0,0 0 0 15,0 0 0-15,0 0 0 0,0 0-64 0,0 0-16 16,0 0 0-16,0 0 0 0,0 0-208 0,0 0 0 16,0 0 0-16,0 0 0 0,0 0 0 0,0 0 0 15,0 0 0-15,0 0 0 0,0 0 0 0,0 0 0 16,0 0 0-16,0 0 0 0,0 0 0 0,0 0 0 16,0 0 0-16,0 0 0 0,0 0 0 0,0 0 0 15,0 0 0-15,0 0 0 0,0 0 128 0,0 0-128 0,0 0 0 0,0 0 144 16,0 0-144-16,0 0 160 0,0 0-160 0,0 0 160 15,0 0-160-15,0 0 0 0,0 0 0 0,0 0 128 16,0 0-128-16,0 0 160 0,0 0-160 0,0 0 160 16,0 0 0-16,0 0 0 0,0 0 0 0,0 0 0 15,0 0-16-15,0 0 0 0,0 0 0 0,0 0 0 16,0 0 32-16,0 0 0 0,0 0 0 0,0 0 0 0,0 0 48 0,0 0 16 16,0 0 0-16,0 0 0 15,0 0 0-15,0 0 0 0,0 0 0 0,0 0 0 0,0 0-48 0,0 0 0 16,0 0 0-16,0 0 0 0,0 0-64 0,0 0 0 15,0 0-128-15,0 0 192 0,0 0-48 0,0 0-16 16,0 0 0-16,0 0 0 16,0 0-128-16,0 0 0 0,0 0 144 0,0 0-144 0,0 0 128 0,0 0-128 15,0 0 128-15,0 0-128 0,0 0 0 0,0 0 128 16,0 0-128-16,0 0 0 0,0 0 0 0,0 0 128 16,0 0-128-16,0 0 0 0,0 0 0 0,0 0 0 15,0 0 0-15,0 0 0 0,0 0 0 0,0 0 0 16,-8 7 0-16,8-7 0 0,0 0 0 0,0 0 0 15,0 0 0-15,0 0 0 0,0 0 0 0,0 0 0 16,0 0 0-16,-6 8 0 0,6-8 0 0,0 0 0 16,0 0 0-16,-7 7 0 0,7-7 0 0,0 0 0 15,0 0 0-15,-6 9 0 0,6-9 0 0,-7 8 0 0,7-8 0 0,0 0 128 16,-6 8-128-16,6-8 0 0,0 0 0 0,0 0 0 16,-7 7 0-16,7-7 0 15,0 0 0-15,0 0 0 0,0 0 0 0,0 0 0 0,0 0 0 0,0 0 0 16,0 0 0-16,0 0 0 0,0 0 0 0,0 0 0 15,0 0 0-15,0 0 0 0,0 0 0 0,0 0 0 16,0 0 0-16,0 0 0 0,0 0 0 0,0 0 0 16,0 0 0-16,0 0 0 0,0 0 0 0,0 0 0 15,0 0 0-15,0 0 0 0,0 0 0 0,1 12 0 16,-1-12 0-16,0 0 0 0,0 0-144 0,2 11 144 16,-2-11 0-16,0 0 0 0,0 0 0 0,0 0 0 15,0 0 0-15,0 11 0 16,0-11 0-16,0 0 0 0,0 0 0 0,0 0 0 0,0 0 0 0,0 12 0 15,0-12 0-15,0 0 0 0,0 0 0 0,0 0 0 16,0 0 0-16,0 0 0 0,-7 10 0 0,7-10 0 16,0 0 0-16,0 0 0 0,0 0 128 0,-8 10-128 15,8-10 0-15,0 0 0 0,0 0 0 0,-10 6 0 0,0-2 0 0,10-4 0 16,0 0 0-16,0 0 0 0,-12 4 0 0,12-4 0 16,0 0 0-16,0 0 0 0,-13 4 0 0,13-4 0 15,0 0 0-15,-11 1 0 0,11-1 0 0,0 0 0 16,0 0 0-16,0 0 0 0,-10 1 0 0,10-1 0 15,-9 3 0-15,9-3 0 0,0 0-208 0,0 0 80 16,0 0 128-16,-11 0-208 0,11 0 32 0,0 0 16 16,-11 1 0-16,11-1 0 0,0 0 160 0,0 0-160 15,-11 6 160-15,11-6-160 0,0 0 160 0,0 0 0 16,0 0-144-16,0 0 144 0,0 0-128 0,0 0 128 16,0 0-160-16,0 0 160 0,0 0-208 0,0 0 48 15,0 0 16-15,0 0 0 0,-8 3 144 0,8-3 0 16,0 0-144-16,0 0 144 0,0 0 0 0,0 0 0 15,0 0 0-15,0 0 0 0,-7 6 0 0,7-6 0 16,0 0-224-16,0 0 80 0,-8 7 144 0,8-7-128 16,0 0 128-16,0 0-128 0,0 0 128 0,0 0-128 15,-9 8 128-15,9-8-128 0,0 0 128 0,0 0 0 0,-7 8 0 0,7-8 0 16,0 0 0-16,0 0 0 0,0 0 0 0,0 0 0 16,0 0 0-16,0 0 0 0,0 0 0 0,0 0 0 15,-9 7 0-15,9-7 0 0,0 0 0 0,0 0 0 16,0 0 0-16,0 0-160 0,0 0 160 0,0 0 0 15,0 0-144-15,0 0 144 0,0 0 0 0,0 0-144 16,0 0 144-16,0 0 0 16,0 0 0-16,0 0 0 0,0 0 0 0,-7 6 0 0,7-6 0 0,0 0-128 15,0 0 128-15,0 0 0 0,0 0-144 0,0 0 144 0,-9 5 0 0,9-5 0 16,0 0 0-16,0 0 0 0,0 0 0 0,0 0 0 16,0 0 0-16,0 0 0 15,0 0 0-15,0 0 0 0,0 0 0 0,0 0 0 0,0 0 0 0,0 0 0 16,0 0-144-16,0 0 144 0,0 0 0 0,0 0 0 15,0 0 0-15,0 0 0 0,0 0 0 0,0 0 0 16,0 0 0-16,0 0 0 0,0 0 0 0,0 0 0 16,0 0 0-16,0 0 0 0,0 0 0 0,0 0 0 15,0 0 0-15,0 0 0 0,0 0 0 0,0 0 0 16,0 0 0-16,0 0 0 0,0 0-144 0,0 0 144 16,0 0 0-16,0 0-144 0,0 0 144 0,0 0 0 15,0 0 0-15,0 0-128 0,0 0 128 0,0 0 0 0,0 0 0 0,0 0 0 16,0 0 0-16,0 0 0 15,0 0 0-15,0 0-128 0,0 0 128 0,0 0 0 0,0 0 0 0,0 0 0 16,0 0 0-16,0 0-160 16,0 0 160-16,0 0 0 0,0 0-160 0,0 0 160 15,0 0-128-15,0 0 128 0,0 0-128 0,0 0 128 16,0 0-128-16,0 0 128 0,0 0 0 0,0 0-128 16,0 0 128-16,0 0 0 0,0 0 0 0,0 0 0 15,0 0 0-15,0 0 0 0,0 0 0 0,0 0 0 16,0 0 0-16,0 0-128 0,0 0 128 0,0 0 0 0,0 0-144 0,0 0 144 15,0 0 0-15,0 0-176 0,0 0 176 0,0 0-128 16,0 0-16-16,0 0 0 0,0 0 0 0,0 0 0 16,0 0-128-16,0 0-32 0,0 0 0 0,9-2 0 15,1 2-288-15,-1 1-64 0,-9-1-16 0,0 0 0 16,0 0-2336-16,0 0-480 0</inkml:trace>
  <inkml:trace contextRef="#ctx0" brushRef="#br0" timeOffset="-185338.95">4512 14737 7359 0,'0'0'656'0,"0"0"-528"16,0 0-128-16,0 0 0 0,0 0 2272 0,0 0 416 16,0 0 96-16,0 0 16 0,0 0-1664 0,0 0-336 15,0 0-64-15,0 11-16 0,-1 4-112 0,-2-1-32 16,-1 0 0-16,0 5 0 0,1-4-64 0,-3 6 0 15,0-3-16-15,-1 3 0 0,1-3-80 0,-3-1-16 0,-2-1 0 0,2 2 0 16,1 3 48-16,3-4 0 0,1 0 0 0,0 0 0 16,0 0-160-16,2-1-32 0,2-1 0 0,0 0 0 15,0-2-16-15,2 0-16 0,1 0 0 0,1-4 0 16,-4-9-32-16,8 11-16 0,1 1 0 0,0-4 0 16,0 1-176-16,1-2 160 0,2-2-160 0,1-1 160 0,2-2-160 0,4 0 0 15,2-4 0-15,4 1 0 0,1 0-208 0,1-3 80 16,4-3 128-16,2 2-208 0,1-4 208 0,-3 0 0 15,-2-2 0-15,-3 0-144 0,0-1 144 0,-4 0 0 16,-3-3 0-16,-1-2 0 0,-3 1 0 16,0 0 0-16,-2 2 0 0,-1-2 0 0,-5 2 160 15,1 0-32-15,0-1-128 0,-4 2 192 0,-4 2 32 0,-1-2 0 16,-1 0 0-16,-2 0 0 0,-1 2-16 16,-1 1 0-16,-2 3 0 0,-1 2 0 0,-3 1 48 0,0 1 0 15,2 2 0-15,-3 4 0 0,0 2-256 0,-3 1 176 16,-2 4-176-16,-2-4 160 0,-2-1-160 0,4 2-144 15,2 5 144-15,4-3-208 0,2 2 208 0,4 1 0 16,0 1-160-16,4 0 160 0,-1 0 0 0,6 2 0 16,2-4 0-16,3 2 0 0,1 0 0 0,4-1 208 15,3 1-16-15,2-2-16 0,1-4 96 0,4 0 32 16,-3-1 0-16,3 0 0 0,-1-2-48 0,2-2 0 16,4 2 0-16,-1-3 0 15,1 5-528-15,3-4-112 0,1 2-32 0,2 1 0 16,-1-2-608-16,1 0-128 0,-3-1-32 0,-2-2-12192 0</inkml:trace>
  <inkml:trace contextRef="#ctx0" brushRef="#br0" timeOffset="-184960.06">4292 14877 7359 0,'0'0'656'0,"0"0"-528"16,0 0-128-16,9-6 0 0,0-1 2928 0,-4-1 544 15,-2-1 112-15,3-1 32 0,7 1-1072 0,1 1-224 16,1-1-32-16,5 2-16 0,3 1-1008 0,1 2-208 16,0-1-32-16,4 2-16 0,2 3-496 0,1-4-80 15,2 4-32-15,-1 0 0 0,1 1-272 0,-2 2-128 16,0 1 128-16,1 1-128 15,-1 2-528-15,-4-2-192 0,-7-1-48 0,-6 1-13504 0</inkml:trace>
  <inkml:trace contextRef="#ctx0" brushRef="#br0" timeOffset="-184366.06">1952 14712 21183 0,'-15'-3'1888'0,"1"2"-1504"16,0 1-384-16,-1 0 0 0,1 0 2208 0,1-1 368 16,1 1 80-16,3 0 16 0,1 0-1712 0,8 0-320 15,-6 1-80-15,6-1-16 0,0 0-544 0,-5 9 0 16,5-9 0-16,0 13 0 16,0-13-400-16,3 13-192 0,3 1-48 0,1-1 0 0</inkml:trace>
  <inkml:trace contextRef="#ctx0" brushRef="#br0" timeOffset="-183805.04">3388 14687 27583 0,'0'0'1216'0,"-10"0"256"0,-2 0-1168 0,3 0-304 15,0 0 0-15,1 0 0 0,-1 1 1056 0,9-1 160 16,-5 9 16-16,5-9 16 0,-7 12-896 0,7-12-176 15,-1 14-48-15,4 0 0 0,2-4-128 0,3 2-224 16,2-1 48-16,3 2-9360 16,1-2-1888-16</inkml:trace>
  <inkml:trace contextRef="#ctx0" brushRef="#br0" timeOffset="-183528.05">4010 14667 5519 0,'0'0'496'0,"0"0"-496"0,-10-7 0 0,5 4 0 0,5 3 6064 0,0 0 1104 16,0 0 240-16,0 0 32 0,0 0-5184 0,0 0-1040 16,0 0-192-16,2 12-64 0,-2-12-768 0,8 13-192 15,1-2 0-15,7 0 0 16,5-1-1792-16,1-2-384 0</inkml:trace>
  <inkml:trace contextRef="#ctx0" brushRef="#br0" timeOffset="-176451.93">6047 15036 911 0,'0'0'0'0,"1"-9"0"0,-5 0 0 0,5-1 0 0,-3 1 0 0,0-1 0 16,0 3 4096-16,1-4 752 0,-3 2 144 0,1 3 16 0,0-1-2512 0,3 7-496 15,-4-8-96 1,1 2-32-16,-4 0-464 0,1 0-80 0,-2-3-32 0,-1 4 0 0,-1 2-544 0,4 4-112 16,-2 1-32-16,-1 4 0 0,-1 5-608 0,-2 2 0 15,-1-2 0-15,-3 8 0 16,0-1 192-16,3 1-16 0,2-2-16 0,-1 3 0 16,-1-2-16-16,3 0 0 0,-1 1 0 0,5-5 0 0,0-1-16 0,6-13 0 15,-1 13 0-15,1-13 0 16,5 12 48-16,-5-12 0 0,0 0 0 0,12 10 0 0,-2-3-32 0,2-2 0 15,0 0 0-15,1-9 0 0,1 3-144 0,2 0 160 16,1-5-160-16,0 1 160 0,-2-3-160 0,4-1 0 16,0 0 0-16,0-3 0 0,-1-2-256 0,1 0 64 15,1 1 0-15,1-2 16 0,0 1-112 0,-1 1-32 16,1 1 0-16,-1 0 0 0,-3 2-32 0,-2 1-16 16,-1 0 0-16,-3 4 0 0,0-2 192 0,-11 7 48 15,0 0 0-15,0 0 0 0,0 0 128 0,0 0 0 16,0 0 0-16,0 0 0 0,-2 13 176 0,0 0-48 15,-2 1 0-15,-1 2 0 0,-2 1 64 0,2 1 0 0,0 1 0 0,1-6 0 16,1 0-192-16,2-3 192 0,1-10-192 0,0 0 192 16,0 0-192-16,8 11 128 15,-8-11-128-15,9 6 128 0,-9-6-128 0,13 4 0 0,-1-3 144 0,-1-2-144 16,1-2 0-16,0-2 0 0,0 3 0 0,1-2 0 16,1-6 0-16,0 3-192 0,-2-2 192 15,1-2-192-15,1 1 192 0,1-1-208 0,-4 3 80 16,1 1 128-16,0-4-144 0,0 3 144 0,-5 2 0 15,-7 6 0-15,11-4-192 0,-11 4 192 0,0 0-192 0,0 0 192 16,6 9 0-16,0 4 0 0,-4 0 0 0,-2 5 0 16,-4 2 0-16,0 2 0 0,-1 2 0 0,-3 2 144 0,-3 4-144 15,-1 1 192-15,-2 3-192 0,-2 4 192 0,-2-1-192 0,-1 3 128 16,0 0-128-16,1-2 128 0,-1-3-128 0,1-1 0 16,-1-4 0-16,0-4 0 0,2-4 0 0,2-4 0 15,-1-5-160-15,3-2 160 0,3-3 0 0,0-3 0 16,1-3 0-16,9-2 0 0,-10 0 192 0,10 0-32 15,-11-5 0-15,5 0 0 0,2-4 32 0,1-3 0 16,2-2 0-16,1-3 0 0,3 0-192 0,2 1 0 16,1-3 0-16,5 0 0 0,2 1 0 0,3-4-304 15,2 1 48-15,3 2 16 0,0-1-64 0,6 2-16 16,4 2 0-16,2-3 0 0,-2 2 32 0,2-2 0 16,1 1 0-16,-2-1 0 0,-4 2-16 0,-1-2 0 15,2 2 0-15,1 1 0 0,0-3 64 0,2 4 16 16,3-2 0-16,3 0 0 0,0 1 96 0,-1 0 128 15,-5 3-208-15,1 0 80 0,-1 2 128 0,-4-1 0 16,-7 0 0-16,-2 4-128 0,-3-1 128 0,-6 1 0 16,-3 2 0-16,-7 6 0 0,0 0 336 0,0 0 0 0,-11-9 0 15,1 5 0-15,1 4 272 0,-3 5 48 0,-2 3 16 0,-5 6 0 16,0 4-544-16,-2 2-128 0,0 0 0 0,0 0 0 16,4 3 160-16,3-1 0 0,4 1 0 0,2-2 0 15,2-1-160-15,6-7 160 0,0-13-160 0,0 0 160 16,10 13-32-16,1-3 0 0,2-3 0 0,3-7 0 15,1 0-128-15,4 0 0 0,1-4 144 0,1-3-144 0,2-2-176 16,3-1-96-16,2-1-32 0,-2 0 0 16,-2-1-288-16,-1-3-64 0,-3-1-16 0,0 1 0 15,3-4 144-15,-4-4 16 0,-4 1 16 0,1 0 0 16,2-4-16-16,-2 0-16 0,0-1 0 16,1-3 0-16,0-2 288 0,-1 8 64 0,-1-3 16 0,-4 7 0 15,-5 1 160-15,-1 5 144 0,-2 2-16 0,-2 4-128 16,-3 8 640-16,0 0 0 0,-7-3 16 0,2-1 0 0,-2 8 224 0,-3 5 32 15,-1 2 16-15,1 9 0 0,-2 3-672 0,-1 5-256 16,-4-1 176-16,2 1-176 0,2-2 192 0,1 2-64 16,1 4-128-16,4-2 192 0,1-6-48 0,2 1-16 15,2-1 0-15,1-4 0 0,1 3-128 0,2-4 128 16,1-2-128-16,3-4 128 0,2-2-128 0,3-4 0 16,0-1 0-16,4-6 0 0,0 0 0 0,4 0 0 15,0-6 0-15,2 1 0 0,1-1 0 0,2-5 0 16,0 2-224-16,1-1 80 15,-1-2-48-15,-2 2 0 0,0 0 0 0,0 0 0 0,-1-4 192 0,-2 1 0 16,-3 0 0-16,-3-2-128 0,-2 1 128 0,-2 1 0 16,-3 1 128-16,1 0-128 0,-1 1 0 0,-2 0 0 15,-4 11 0-15,1-9 0 0,-2-1 0 0,1 10 144 0,0 0-144 0,0 0 0 16,0 0 320-16,-9 0-64 16,-1 4 0-16,-1 3 0 0,-1 5-256 0,-1 2 0 0,0 2-128 15,2 0 128-15,0 2-192 0,2 2 48 0,0-1 16 0,1-1 0 16,2 1 128-16,2-2 0 15,2 0 0-15,2-2 0 0,0-15 0 0,7 12 0 0,2 0 0 16,2-6 0-16,-1-2 0 0,3-1 0 0,3-3 128 0,-1-4-128 16,1 1 0-16,1-3 0 0,1-6 0 0,3 0-192 15,4-1-80-15,-3-3-32 0,-1 2 0 0,0-3 0 16,1-1 304-16,1 1 0 0,-1 0 0 0,1 0 0 0,-1-2 0 0,-1 2 0 16,-3-3 0-16,-1 4 0 0,0 3 0 0,-3 3 0 15,-1 2 0-15,-1 2 0 0,0 2 0 0,-3 1 224 16,-9 3-16-16,0 0 0 0,10 3 112 0,-10-3 0 15,8 6 16-15,-2 3 0 0,1 2-80 16,0 0 0-16,-1 3-16 0,-1-1 0 0,-1 0-240 0,1 0 0 16,-1 1 0-16,0-1 0 0,-1 0 128 0,1 0-128 15,0 0 0-15,-2 1 0 0,-2 0 0 0,0-1 128 16,-2 1-128-16,-1-1 0 0,0-1 0 16,0 1 0-16,-3-7 128 0,0 5-128 0,-2-4 0 0,-1 1 0 15,-3-1 0-15,3-1 0 0,2 1-160 0,-3-3 32 16,-4 0 0-16,1-4 0 0,-2-3 128 0,1 0 0 15,-2-2-144-15,2 0 144 0,1-2 0 0,3 1 0 16,3 2 0-16,7 4 0 0,0 0 0 0,0 0 0 16,0 0 144-16,0 0-144 0,0 0 144 0,0 0-144 15,0 0 192-15,0 0-192 0,10 0 160 0,2 3-160 16,1-3 128-16,2 2-128 0,1 2 272 0,4-3-16 0,1-1-16 0,1 0 0 16,2 0 16-16,-1-1 16 15,0 1 0-15,0-4 0 0,-3 2-96 0,3-2-32 0,-1 1 0 0,3-2 0 16,1 0-336-16,1 0-64 0,-1-2 0 0,4 0-10800 15,0 2-2144 1</inkml:trace>
  <inkml:trace contextRef="#ctx0" brushRef="#br0" timeOffset="-176337.92">8590 15403 35007 0,'0'0'3120'0,"0"0"-2496"0,-10 0-496 0,10 0-128 0,0 0 2064 0,0 0 400 16,9-3 80-16,1-1-20672 15</inkml:trace>
  <inkml:trace contextRef="#ctx0" brushRef="#br0" timeOffset="-166652.33">8698 15470 18431 0,'0'0'1632'0,"0"0"-1312"16,-11-5-320-16,11 5 0 0,-12-2 2736 0,3 7 464 16,2 7 112-16,-1 7 16 0,1 7-2752 0,-6 2-576 0,-4 0 0 0,-11 1-8992 15,-10 0-1728-15</inkml:trace>
  <inkml:trace contextRef="#ctx0" brushRef="#br0" timeOffset="-162207.48">9731 15261 13823 0,'0'0'1216'0,"5"-13"-960"16,-5 13-256-16,0 0 0 0,8-8 2016 0,0 1 352 0,0 1 80 0,-8 6 16 15,6-9-1216-15,-1 2-240 0,1-1-48 0,-3-1-16 16,-3-1-128-16,4-1-32 0,2 2 0 0,-1 3 0 16,-1-2-96-16,-2 0-32 0,2 1 0 0,1 1 0 15,1-1-208-15,-2 1-64 0,-2-2 0 0,2 0 0 16,-1 2-80-16,-3 6-32 0,2-8 0 0,1 1 0 16,0 0-16-16,-3 7 0 0,-3-8 0 0,3 1 0 15,0 7-80-15,0 0-32 0,-1-9 0 0,1 9 0 16,-3-6-144-16,0-1 160 0,3 7-160 15,0 0 160-15,-5-6-160 0,0 0 0 0,-2 2 144 0,7 4-144 0,-6-1 0 0,1 1 144 16,5 0-144-16,-7 1 0 16,-1 2 0-16,1 1 0 0,-1 0 0 0,-1 1 0 0,-2 2 0 0,1 2 0 15,-1 0 0-15,0 1 0 0,-2 2 0 0,0 0 0 16,-1 1 0-16,1 1 0 0,2-1 0 0,-1-1 0 16,2 1 0-16,0 0 0 0,3 0 0 0,-3-3 0 15,4 2 0-15,-2 0 0 0,3 0 0 0,2-2 0 16,3-10 0-16,0 0 0 0,0 0 0 0,-1 10 0 15,1-10 0-15,0 0 0 0,3 11 0 0,-3-11 0 16,0 0 0-16,0 0 0 0,9 6 0 0,-9-6 0 16,0 0 0-16,11 3 0 0,1-4-144 0,0-2 144 15,-2 2-128-15,2-3 128 0,1-1-128 0,1-6 128 16,0 2-128-16,-1 1 128 0,-2 2-208 0,0-1 32 16,-1 1 16-16,1-1 0 0,-2-1 32 0,-1 2 0 0,-1-1 0 15,1 2 0-15,-8 5 128 0,9-9-160 0,-2 1 160 16,-7 8-160-16,8-6 160 0,-8 6 0 0,6-7-144 0,-6 7 144 15,0 0 0-15,0 0 0 0,0 0-144 0,0 0 144 16,0 0 0-16,0 0 0 0,0 0 0 0,0 0 0 16,0 0-160-16,0 0 160 0,9 8-128 15,-9-8 128-15,0 0 0 0,8 10 0 0,-1 2 0 16,-7-12 0-16,9 8 0 0,1 1 0 0,1-1 0 0,-2-2 128 16,-9-6 0-16,10 6 16 0,-10-6 0 0,15 4 0 15,-2-2-144-15,-2-1 0 0,-11-1 0 0,15-1 0 16,-2-1 0-16,0-1 0 0,0-2 0 0,-2 2 0 0,0-2-192 15,-1 1 192-15,1-1-160 0,0 1 160 0,4 0-176 0,-2 0 176 16,-1 0-192-16,-1-2 192 0,2 0-144 0,0 3 144 16,2-4 0-16,-4 2-144 0,-1-2 144 0,-1 1-128 15,-1-1 128-15,2 1-128 0,-1-1 128 0,-2-2 0 16,-5-1-144-16,1-2 144 0,-2 1 0 0,-1 11-176 16,0 0 176-16,0 0-128 0,1-7 128 0,-1 7 192 15,0 0-32-15,0 0-16 0,0 0-144 0,0 0 160 16,0 0-160-16,-3 10 160 0,-3 3-160 0,1-2 160 15,-1 0-160-15,0 1 160 0,0-2-32 0,-1 2 0 16,1-1 0-16,-1-1 0 0,1 0 0 0,6-10 0 16,-5 11 0-16,5-11 0 0,-6 9-128 0,6-9 192 15,-6 9-192-15,6-9 192 0,0 0-192 0,0 0 160 16,-5 8-160-16,5-8 160 0,0 0-160 0,0 0 160 16,0 0-160-16,0 0 160 0,0 0-32 0,0 0 0 15,0 0 0-15,0 0 0 0,7-8-128 0,3-2 0 16,0-1 0-16,-1 2 0 0,-1-1 0 0,1 2-176 15,2 0 48-15,0 2 0 0,0-1-32 0,-1 1 0 0,1 2 0 0,-11 4 0 16,10-4 32-16,0 2 0 0,-10 2 0 0,13 2 0 16,-2 2 128-16,-11-4-128 0,12 4 128 0,-2 2-128 15,-10-6 128-15,12 10 0 0,-2 0 0 0,1-4-128 16,0 2 128-16,2 1 0 0,0-1 0 0,2-3 0 16,2 2 0-16,1-5 176 0,-1 2-48 0,2-4 0 15,4-2-128-15,-1-2 192 0,1 1-192 0,3-1 192 0,2-1-64 16,0 0-128-16,1-1 192 0,-2-1-64 15,-2 0-128-15,-3-2 128 0,-1 1-128 0,0 2 128 16,0-1-128-16,-3-3 0 0,-3 1 0 0,-2-1 128 0,0 0-128 0,-4 1 0 16,-3-2 0-16,1 2 128 0,-1 2-128 0,-6 7 0 15,3-11 0-15,-3 11 0 0,0 0 0 0,0 0 0 16,0 0 0-16,0 0 0 16,-9-3 0-16,0 6-144 0,-2 4 144 0,-2 2-208 0,-4 2 64 0,0 5 16 15,0 2 0-15,0 2 0 0,0-3 128 0,3 1 0 16,2 2 0-16,3-2 0 0,3 0 0 0,3-3 0 15,4-4 0-15,-1-11 0 0,7 12 0 0,2-3 0 16,3-2 160-16,1-5-160 0,1 0 176 0,3-2-176 16,1-2 192-16,1-3-192 0,-1-5 0 0,0-1 0 15,-2-2 0-15,1 0-192 0,2 0-96 0,0 3-16 16,-2-7 0-16,-1-2 0 0,0 2-32 0,-2-2-16 16,1-2 0-16,-2-1 0 0,-1-4 48 0,2-4 16 0,-2-4 0 15,-1 0 0-15,1-2 144 0,-1 2 144 16,-2 1-208-16,0 3 80 0,-1 3 128 0,-3 5 0 0,-3 5 0 0,-3 4 0 15,0 1 320-15,-2 5 80 0,-1 6 32 16,4 1 0-16,0 0 64 0,-10 7 16 16,-1 2 0-16,4 4 0 0,-4 4-512 0,-6 11 0 0,0 4 0 0,3 0 0 15,4 2 224-15,-2 3 0 0,0-1 0 16,0 1 0-16,2 0 48 0,2 0 16 16,3-2 0-16,1-1 0 0,4-1-144 0,4-6-16 15,4-4-128-15,1-2 192 0,0-2-192 0,3-4 0 0,2-2 128 0,6-1-128 31,3 0-1408-31,2-3-320 0,-2-7-64 0</inkml:trace>
  <inkml:trace contextRef="#ctx0" brushRef="#br0" timeOffset="-159723.03">12201 15229 15663 0,'-23'-5'1392'0,"23"5"-1120"0,0-6-272 0,1-1 0 16,-1 7 1984-16,3-6 352 16,2-4 64-16,-2 3 16 0,-1-1-1328 0,1-1-256 15,-2 2-48-15,1-3-16 0,-1-1 208 0,0 2 48 0,-1-3 0 0,-1 1 0 16,-2-2-416-16,-1 0-80 0,0 0-16 0,-1 2 0 16,0 1-176-16,0 2-32 0,-2 0-16 0,1 3 0 15,-1 1-64-15,-2 3-16 0,-1 1 0 0,-2 2 0 16,-1 2-80-16,-3 4-128 0,-1 4 176 0,0 2-176 15,-1 2 144-15,1 1-144 0,0 2 0 0,0 2 144 0,0 0-144 16,3 1 0-16,0-2 0 0,2-2 0 16,1-4 0-16,4 1 0 0,0-2 0 0,2 0 0 15,1-4 0-15,1 1 0 0,2-2 0 0,1-8 0 0,1 8 0 16,-1-8 0-16,0 0 128 0,0 0-128 0,7 5 0 0,1-2 0 16,0-2 0-16,1-2 0 0,0-3 0 0,1-1 0 15,1-2 0-15,2 0 0 0,1 0-224 0,0-2 80 16,-1-2 16-16,0 1 0 0,2-3 128 0,-1-2-208 15,-1 4 80-15,-1 1 128 0,-2 3-192 0,-2 0 192 16,-1 3-192-16,-7 4 192 0,0 0-192 0,0 0 192 16,0 0-192-16,0 0 192 0,4 13 0 0,-2-1 0 15,0-2 0-15,-2-10 128 0,1 12-128 0,-1-12 128 16,4 13-128-16,-4-13 128 0,10 7-128 0,1-2 128 16,-1-2-128-16,2-3 128 0,1-3-128 0,1-1 0 15,2-3 0-15,2 0 0 0,2-4 0 0,0 1 0 16,1 1 0-16,3-3-176 0,3 2 48 0,1 0 0 15,-2-1 0-15,1-2 0 0,-4-2-64 0,1-3-16 16,-3-3 0-16,1-1 0 0,1 1-64 0,0-2-16 0,-3-3 0 16,0 1 0-16,0 0-16 0,-1 2 0 15,-3-1 0-15,-3 7 0 0,-4 5 304 0,-3 6 0 16,-6 6-128-16,0 0 128 0,-6-3 224 0,-5 9 96 16,0 4 32-16,-4 8 0 0,0 6-32 0,-2 3-16 15,0-1 0-15,0 4 0 0,0 0-112 0,3-4-32 0,2 0 0 0,4-2 0 16,3-2-160-16,2-4 0 0,3 0 144 15,4-2-144-15,3 0 0 0,1-7 144 0,-1-3-144 0,4 0 0 16,2-4 0-16,1-2 0 0,0-5 0 0,6 0-192 16,4-3-32-16,3-1 0 0,2-3 0 0,3 2 0 15,2-1-224 1,1-4-64-16,0 0 0 0,1 0 0 0,-5-5-208 0,-4-1-48 0,-1-6-16 0,-2-2 0 16,-2-6 272-16,-2-2 64 0,0-3 16 0,0 0 0 0,0 0 224 0,-1 4 32 15,-3 2 16-15,1 1 0 0,-3 9 336 0,-2 4 64 16,-3 7 16-16,-4 4 0 0,-5 9 512 15,0 0 96-15,-4-7 32 0,-2 6 0 0,-3 9-128 0,-4 5-32 16,-3 8 0-16,-1 5 0 0,-1 4-352 0,-3 2-64 16,-3 5 0-16,2 3-16 0,3 2 0 15,-1 1 0-15,-1-1 0 0,3 0 0 0,4-3-80 0,3-2-16 16,3-3 0-16,4 0 0 0,4-1-80 0,7-4-128 16,3-7 176-16,5-1-176 0,2-3 0 0,4-3 0 15,3 0-192-15,4-6 48 16,0-4-752-16,5-2-128 0,3-6-48 0</inkml:trace>
  <inkml:trace contextRef="#ctx0" brushRef="#br0" timeOffset="-157847.03">13722 15142 11055 0,'0'0'976'0,"0"0"-784"16,5-10-192-16,-5 10 0 0,6-11 1984 0,-6 11 368 16,7-9 64-16,-7 9 16 0,0 0-944 0,0 0-176 15,5-12-32-15,-5 12-16 0,0 0-352 0,0 0-64 16,0 0-16-16,0 16 0 0,0 2-96 0,-4-1-32 15,-1 5 0-15,-4 6 0 0,1-6 640 0,-1 1 128 16,-2-2 32-16,2-1 0 16,0 1-1888-16,0-2-384 0,5-2-80 0,-1-1-16 0,-2-6 864 0,1-1 0 15,-2-2 128-15,8-7 0 0,0 0 96 0,0 0 16 16,0 0 0-16,0 0 0 0,0 0 80 0,0 0 0 16,0 0 16-16,0 0 0 0,0 0-144 0,7-13-48 15,-2-3 0-15,4-1 0 0,3 0-144 0,3-1 0 0,1-3 0 0,4-2-176 16,0-1 48-16,4 2 0 0,-1 2 0 0,2 3 0 15,0 1-32-15,-3 2 0 0,-1 3 0 0,-2 2 0 16,-2 2 160-16,-1 3-160 0,-3 2 160 0,-2 4-160 0,-11-2 160 16,10 7 0-16,-2-1 0 0,-2 2 128 15,-6-8-128-15,4 14 144 0,-1 1-144 0,-2-2 160 0,0 0 0 0,1 1 0 16,-2 0 0-16,0 2 0 0,-2-3-160 0,2-2 160 16,0-11-160-16,0 10 160 0,0 0-32 0,0-10-128 15,2 12 192-15,-2-12-64 0,5 12-128 0,-5-12 0 16,5 9 0-16,-5-9 0 0,9 5 128 15,-9-5-128-15,11 4 128 0,-1-4-128 0,1-2 128 0,-1-2-128 16,2-2 0-16,-1 0 128 0,1-1-128 16,0-2 0-16,0 0 0 0,1-1-176 0,0-3 48 15,0 0 0-15,0-2 0 0,-1 2 0 0,-1 2 128 0,1 1-128 16,-2 0 128-16,1 3-128 0,-11 7 128 0,9-5-128 16,-9 5 128-16,0 0-128 0,0 0 128 0,0 0 0 15,7 13 0-15,-5 2 0 0,-2-2 0 0,0 1 144 16,-1 2-144-16,1-3 0 0,0-2 208 0,0 1-64 15,1-1-16-15,-1-11 0 0,7 13-128 0,-1-3 128 16,2-1-128-16,0-1 128 0,1-3 0 0,-9-5 0 0,13 4 0 0,0-3 0 16,0-1 0-16,0-1 0 15,0-1 0-15,0-2 0 0,1 0-128 0,1-3 0 16,-2 1 144-16,1-2-144 0,1-1 0 0,-2 0 0 0,-2-1 0 0,1-1 128 16,-2-2-128-16,0-3 0 15,-3 2 0-15,-1 2 128 0,-1-1-128 0,-3 0 0 0,-3-3 0 16,-1 3 0-16,-4 1 0 0,1 2 0 0,-3 0 0 15,-1 0 0-15,0 4 0 0,-1-1 0 0,-2 2 0 0,0 3-128 16,-3 2 0-16,-1 4 0 0,0-2 0 0,2 3 0 16,0 1 0-16,2 0 0 0,1 1 0 0,4 0 0 15,0 3 128-15,3-1-128 0,4-9 128 0,-1 13-128 16,1-13-32-16,5 15 0 0,3-2 0 0,4-1 0 16,2-4-336-16,5 0-64 0,1 0-16 0,4-4 0 15,2-1-384-15,4 0-64 0,0-3-32 0,0 3 0 16,-6-6-208-16,1 0-32 0,-3 2-16 0,0-5 0 15,1-1 624-15,-1-1 128 0,-1 2 32 0,-2-2 0 0,-1 1 528 0,1 1 192 16,-1-3 0-16,0 0 0 0,-1 0 640 16,-3-3 128-16,-4-4 32 0,-1 3 0 0,-3 1 96 0,-1 2 0 15,-1 2 16-15,-2 2 0 0,-4-4-208 0,2 10-64 16,-6-3 0-16,-5 1 0 0,0 4-480 0,-2 4-96 16,-4 5-32-16,-2 2 0 0,0 1-224 0,-1 4 0 15,1 3 0-15,-1 5-160 0,1 0 160 0,0-1 0 16,6-4 0-16,3 1-128 0,1-1 128 0,4-3 0 15,3-2 0-15,5-3 0 0,1-3 0 0,-4-10 0 16,10 7 0-16,2-3 0 0,1-4 0 0,3-3 0 16,2-2 0-16,1-3-128 0,1-2 128 0,3-5-192 15,5 2 192-15,2-1-192 0,1-2-128 0,0-1-48 16,2-1 0-16,-3 1 0 16,0-1-48-16,0 0-16 0,0-3 0 0,-5 0 0 0,-3-5 304 0,-3 0 128 15,0-7-128-15,-2 2 128 0,-2-4 0 0,-2 1 0 0,-1 2 0 16,-2 6 0-16,-3 3 0 0,-3 5 0 0,-4 2 128 0,0 7-128 15,0 9 576-15,0 0 32 0,-8 1 16 0,-2 7 0 16,-3 4-272-16,-2 9-48 0,-2 3-16 0,-2 5 0 16,-6 4-288-16,3-2 0 15,-2 0 0-15,2 2 0 0,3-2 0 0,2 2 0 0,2-6 0 0,6 2 0 16,4-2 0-16,5-1 0 0,3-6 0 0,3-2 0 0,5 0-144 0,2-5 144 16,1 0-128-16,3-2 128 0,1-6-256 15,4-1 16-15,4-2 16 0,0 0 0 0,-1-5-96 0,0-2-32 16,0-3 0-16,1-2 0 0,3-2-32 15,1 0 0-15,1 2 0 0,1 1 0 16,0-7 128-16,-1 2 32 0,0 1 0 0,-1 1 0 16,0 1 224-16,-5 4 0 0,-4-4 0 0,-5 3-144 0,-2-2 144 0,-6 3 0 15,-8 7 128-15,0 0-128 0,0 0 288 0,-12-3-16 16,-6 0 0-16,-3 4 0 0,-3 3-272 0,-3 4 0 16,-4 2-176-16,1 2 176 0,-2 1 0 0,4 3 0 15,4 5 0-15,2 0 0 0,0-3 0 0,5 0 0 16,4 2 0-16,3-2 0 0,2-1 0 0,3 0 0 15,3-7 0-15,2-10 0 0,2 13 192 0,-2-13-48 16,11 8-16-16,1-1 0 0,1-4 240 0,3 0 32 16,5-6 16-16,1 1 0 0,2-1-416 0,3-3 128 15,-1-1-128-15,5 1 0 0,4-1-128 0,-1-1-128 16,-3-1 0-16,-1 0-16 0,-1 0 16 0,-2-1 16 16,-5-2 0-16,-2 0 0 0,-3 0 240 0,-1 1-176 15,-2 0 176-15,0-2-160 0,-1 0 160 0,0 0 0 16,0 1 0-16,0 2-128 0,0-1 128 0,-1 4 224 15,-1-2-48-15,-1 2-16 0,1 2 32 0,-11 5 0 16,10-2 0-16,-10 2 0 0,0 0 208 0,0 0 48 0,10 11 16 0,-3 1 0 16,-4 1-160-16,-1 1-48 0,-1 2 0 0,1-3 0 15,-2-2-48-15,1 1-16 0,-1 1 0 0,1 0 0 16,-1 0-192-16,0 0 176 0,0-1-176 0,0 0 160 16,-1-2-160-16,-2 1 128 0,-2-1-128 0,-1 0 128 0,-2 0 0 0,0 0-128 15,-1 0 192-15,-2 4-64 0,0 2-128 0,-2-3-256 16,0-1 64-16,0-5 16 0,0-1-64 0,2-3-16 15,-1-2 0-15,12-1 0 0,-14-5 256 0,2-4 0 16,2-3 0-16,1 2 0 0,2 3 128 0,7 7-128 16,0 0 192-16,0 0-192 0,0 0 320 0,0 0-64 15,0 0 0-15,0 0 0 0,12-2-96 0,1 2-32 16,1 0 0-16,2 2 0 0,1-1 64 0,3 1 0 16,2-2 0-16,2-2 0 0,4 0-192 0,2-1 192 15,2 1-192-15,6-1 192 16,5 3-1968-16,-1-5-384 0</inkml:trace>
  <inkml:trace contextRef="#ctx0" brushRef="#br0" timeOffset="-157387.02">16509 14995 2751 0,'5'-13'256'0,"0"1"-256"16,1 4 0-16,-1-2 0 0,-1-1 3584 0,1 3 656 16,0 2 144-16,-5 6 32 0,-1-7-1728 0,1 7-320 15,0 0-80-15,0 0-16 0,-5 12-1024 0,1 5-208 16,-1 3-32-16,-3 4-16 0,-5 1-32 0,-2 5 0 15,-2 3 0-15,-3 2 0 0,-5 3-192 0,0 2-32 16,0-3-16-16,2 0 0 0,-1 3-336 0,1-4-64 16,2-5 0-16,4 3-16 0,4-4-144 0,3-4-32 15,3-1 0-15,7 1 0 16,5 4-1440-16,4-6-288 0,3-7-64 0</inkml:trace>
  <inkml:trace contextRef="#ctx0" brushRef="#br0" timeOffset="-155469">16771 15409 8287 0,'0'0'368'0,"0"0"80"0,-8-6-448 0,8 6 0 16,0 0 0-16,-5-7 0 0,5 7 4368 0,-1-9 800 16,1 3 144-16,1-2 48 0,2 1-3840 0,1-3-768 15,-1-3-160-15,4 1-16 0,-1 0-192 0,5 2-48 16,-1-1 0-16,3 1 0 0,-1-3 48 0,2 3 16 16,2 2 0-16,-2-4 0 0,-3 4-80 0,-2 0 0 15,-3 3-16-15,-6 5 0 0,0 0-144 0,0 0-32 16,0 0 0-16,4 17 0 0,-4 1-128 0,-6 10 0 0,-5 2 0 0,-4 7 0 15,-5 6 192-15,-1 6 16 0,-2 4 0 0,-3 3 0 16,-3 0 16-16,-2 4 0 0,-2-1 0 0,2 0 0 16,0-5-96-16,2-3-128 0,4-4 176 0,4-8-176 15,2-7 128-15,3-5-128 0,4-9 0 0,3-3 0 16,3-5 144-16,6-10-144 0,0 0 0 16,0 0 144-16,0 0-144 0,0 0 160 0,-3-7-160 0,6-6 160 15,2-7-160-15,3-3 0 0,2-4 144 0,2-3-144 0,4-3 0 0,2-3 0 16,3-7 0-16,1-1 0 15,0-2-144-15,2 0 144 0,2-3-160 0,0-1 160 16,0 1-192-16,0 3 48 0,0 4 16 0,1 7 0 16,-2 5-48-16,1 5 0 0,-2 3 0 0,-2 4 0 0,-1 5 176 15,-4 4 128-15,-3 2-128 0,0 5 176 0,-1-2 32 0,-13 4 16 16,13 4 0-16,-13-4 0 0,9 9-224 0,-9-9 144 16,4 14-144-16,-4-1 128 0,-2 0-128 0,-3 2 160 15,-5 0-160-15,-1 0 160 0,-2 1-160 0,-2 3 0 16,1-2 0-16,1 0 0 0,1-2-128 0,2 0-64 15,-2 0-16-15,3-4 0 0,0-1-48 0,4-1 0 16,5-9 0-16,-2 9 0 0,2-9 0 0,0 0-16 16,11 6 0-16,2-1 0 0,1 0 16 0,6-4 16 15,2-2 0-15,8-2 0 0,4-3 624 0,3 1 112 16,4-3 16-16,1 0 16 16,-3-2-1792-16,-1-3-352 0,-5-2-80 0,0-2-16 0,-7-1 1232 0,-2 0 240 15,-4-2 48-15,1 3 16 0,0 2 304 0,-3 2 64 0,-6 3 16 0,-1 3 0 16,-4 0 80-16,-7 7 16 15,0 0 0-15,0 0 0 0,0 0 272 0,0 0 64 16,0 0 16-16,-11 4 0 0,-5 4-176 0,-2 2-32 16,1 3-16-16,0 4 0 0,-1 2-304 0,-1 0-128 15,1 1 128-15,1-1-128 0,-1-2 272 0,2 0-16 0,3-1-16 16,3-3 0-16,1-2-64 0,2 1-16 0,3 1 0 0,2-4 0 16,2-9-160-16,0 12 0 0,0-12 0 0,4 11 0 15,-4-11 0-15,0 0 0 0,11 6 0 0,2-1 0 16,2-5 0-16,-1-2 0 0,-1-2-224 0,0-7 80 15,1 1 16-15,1-2 0 0,0-3 0 0,1 0 0 16,1 1-160-16,1-3-32 0,1-1 0 0,-3-2 0 0,-1 1 64 0,-2 0 0 16,0 2 0-16,-1 3 0 0,-2 1 256 0,-3 5-128 15,-1 4 128-15,-6 4 0 0,0 0 192 0,0 0 160 16,0 0 32-16,0 0 0 0,0 0 16 16,0 15 16-16,-3 0 0 0,1 1 0 0,-2 1-272 15,1 0-144-15,1-4 160 0,-1 0-160 0,3-1 0 0,0-12 128 16,4 11-128-16,-4-11 0 0,8 11 0 0,0-3 128 15,-8-8-128-15,11 5 0 0,0-5 128 0,1 0-128 16,-1 0 0-16,2-3 0 0,0 1 0 0,2 0-192 16,-1-3 16-16,3 4 0 0,3-2-144 0,0 3-16 15,3-2-16-15,0-1 0 16,-2-4-144-16,-2-2-16 0,1-4-16 0,-2-4 0 16,-1 2-48-16,-1-5 0 0,0-1 0 0,-2 0 0 15,0-1 64-15,3-4 0 0,0-4 0 0,1 0 0 0,3 0 80 0,0 0 32 16,0 1 0-16,0 2 0 0,1 0 400 0,-1 3 0 15,-2 2 0-15,-2 3 0 0,-2 4 304 0,-6 1 144 16,-5-3 16-16,-2 4 16 0,1 6 368 0,-3 7 80 0,0 0 16 0,0 0 0 16,-9 3-32-16,-2 6 0 0,-2 5 0 0,-5 5 0 15,-2 5-704-15,0 5-208 0,-3 4 0 0,-1 2 128 16,-5 3 48-16,2 3 16 0,1 4 0 0,-1-1 0 16,3 2-32-16,3-3 0 15,3-2 0-15,2-3 0 0,4-3-160 0,6-3 0 0,2-5 0 0,4-5 0 16,2-3 0-16,4-5 0 0,0-2-192 15,3-3 192-15,2-5-256 0,2-2 80 0,1-2 16 0,2-6 0 16,2-3 160-16,3-3-128 0,0-4 128 0,3-3-128 16,5-5-176-16,2 1-16 0,2-2-16 0,1-2 0 0,1-5 32 0,2-3 16 15,-1-3 0-15,2-3 0 0,34-49 288 16,-37 43-128-16,-6 2 128 0,-7 0 0 0,-1 3 0 16,-2 6 0-16,-3 7 0 0,-3 7 0 0,-4 7 224 15,-5 6-16-15,-4 9 0 0,0 0 336 0,0 0 64 16,0 0 16-16,-11 16 0 0,-2 2-320 0,-4 7-64 15,-5 4-16-15,-1 3 0 0,-5 5-224 0,0-2 176 16,-1 4-176-16,-1 1 160 0,-1 1 32 0,1-1 0 16,2-1 0-16,5-1 0 0,1-4-192 15,5-3 192-15,2-3-192 0,5-4 192 0,2-1-192 0,4-4 128 16,3-3-128-16,1-3 128 0,0-13-128 0,4 10 0 16,-4-10 0-16,8 8 0 0,-8-8-176 0,14 3-16 15,0-3 0-15,2-4 0 0,1-3-64 0,3 1 0 16,3-1-16-16,2-3 0 15,2-2-240-15,-1 0-64 0,-2-3 0 0,-2 0 0 16,0 0 128-16,-4-1 32 0,-5-2 0 0,-2 5 0 0,-3 4 208 0,-8 9 32 16,0 0 16-16,0 0 0 0,0 0 512 0,2 13 96 15,-3 1 32-15,-2 2 0 0,-1-1-32 0,0 2-16 16,1 0 0-16,-1-4 0 0,2 0-272 0,2-1-160 16,2 0 192-16,-2-12-192 0,7 6 192 0,-7-6-192 0,10 4 192 0,-10-4-192 15,11 0 256-15,1-2-64 0,1-4-16 0,0 0 0 16,0-3-176-16,0-2 0 0,2 0 0 0,3-1 0 15,3-1 0-15,1 1-224 0,-1 2 32 0,2-1 0 16,1 1-48-16,2 1 0 0,0 0 0 0,0 2 0 16,-1 2 112-16,-1 2 128 0,0 3-208 0,-3 0 80 15,-2 3 128-15,-2 2 0 0,-1 2 128 0,0-1-128 0,0 1 192 16,1 2-16-16,-1-3-16 0,-2 2 0 0,-2 1 32 16,-1 0 16-16,-4-1 0 0,-1 1 0 0,-6-9-208 15,4 9 0-15,-4-9 0 0,1 12 0 0,-1-1 0 0,0-11 144 16,-4 9-144-16,-4 0 128 0,-2-3-128 15,1 3 0-15,-1 3 0 0,-1-3 0 0,-2-6-320 0,-4 2 64 16,-3-2 16-16,2-3 0 0,0 0 32 0,1 0 0 16,2 0 0-16,4 0 0 0,1-2 208 0,10 2-144 15,-10-3 144-15,4-1-128 0,6 4-64 0,0 0 0 16,0 0 0-16,0 0 0 0,15 7 192 0,3 0-128 16,2-3 128-16,5 1-128 0,2 0-32 0,1-2 0 15,-2-2 0-15,-3-2 0 16,-1-2-896-16,0 1-176 0,1-2-48 0,-4-3-12336 0</inkml:trace>
  <inkml:trace contextRef="#ctx0" brushRef="#br0" timeOffset="-155243.01">17435 15130 18431 0,'-8'-19'1632'0,"6"8"-1312"0,2 3-320 0,3 1 0 0,5 1 4080 0,8 0 736 15,6-1 160-15,9 1 16 0,6 2-3984 0,6-1-816 16,6-1-192-16,5 3 0 0,2-1-256 0,-2 1-112 16,1 2-16-16,-1 1 0 15,-1-4-2496-15,2-3-496 0</inkml:trace>
  <inkml:trace contextRef="#ctx0" brushRef="#br0" timeOffset="-153014.83">19459 15678 911 0,'-15'10'0'16,"15"-10"0"-16,-9 3 0 0,9-3 0 16,-10 1 5536-16,10-1 1024 0,-9 1 208 0,9-1 32 0,0 0-4832 0,0 0-976 15,-10-6-192-15,5-3-32 0,1 2 128 0,5-1 16 16,3 2 16-16,0-2 0 0,2 0-320 0,3-1-64 15,2-3-16-15,-1 2 0 0,1-2-256 0,0-1-48 16,4 1-16-16,-1 1 0 0,-1-2-208 0,3-2 176 16,1 2-176-16,-3 0 160 0,-2 0-160 0,1 2 0 15,0 0 0-15,-3 3 128 0,0 0-128 0,-10 8 0 16,0 0 0-16,0 0 0 0,0 0 0 0,0 0 0 16,0 0 0-16,2 13 0 0,-3 3 0 0,-3 2 0 15,-4 1 0-15,2 0 0 0,0 5 0 0,1-2 0 16,-3-1 160-16,3 0-160 0,0-3 160 0,5-3-160 15,1 0 128-15,2-3-128 0,-3-12 0 0,6 11 0 16,-6-11 128-16,0 0-128 0,12 9 0 0,-12-9 0 16,13 6 144-16,1-6-144 0,1-2 128 0,-1-2-128 15,0-1 160-15,1-1-160 0,-2-3 128 0,1-3-128 16,1 1 0-16,-1 0 0 0,-1-2 0 0,0-2 128 16,0 1-128-16,0-2 0 0,0 1 0 0,-1 2 128 15,-3 1-128-15,0 3 0 0,-1-2 0 0,0 5 0 0,-8 6 0 16,0 0 0-16,0 0 0 0,0 0 0 0,0 0-192 0,0 0 192 15,7 6-192-15,-1 5 64 0,-4-1 128 0,1 2-208 16,0 0 208-16,-1-1 0 0,1 0 0 0,1-1 0 16,0-1 0-16,1 2 0 0,1-5 0 0,2 1 0 15,1-2 0-15,2 0 0 0,-11-5 0 0,14 3 0 0,-1-2 192 0,-1 0-64 16,-2-1 0-16,2-1-128 16,-12 1 128-16,12-4-128 0,-2-1 0 0,-2 0 0 0,0-2 0 15,-2-3 0-15,-1 1 128 0,1 0-128 0,-2-2 0 0,-4 11 0 16,0 0 0-16,7-10 0 0,-1-1-256 0,-2-2 32 15,-6 0 16-15,2-1 0 0,0 0 64 0,0-1 16 16,-2 0 0-16,-1 2 0 0,-1 2 128 16,2 3-160-16,2 8 160 0,0 0-160 0,0 0 160 0,0 0 0 15,0 0 160-15,0 0-160 0,0 0 0 0,0 0 0 16,11 11 0-16,2-5 0 0,0 1 0 0,2-2 128 16,0-2-128-16,5-1 144 0,2-1-16 0,3-1 0 15,2-1 0-15,1-1 0 0,2-2 0 0,2 0-128 16,2-1 192-16,-1 1-64 0,-3 0-128 0,-3-2 0 15,-2 3 144-15,-2-1-144 0,-2-2 0 0,-3 3 0 16,-2-1 0-16,-3 0 0 0,-3 1 0 0,0 1 0 16,-10 2 0-16,9-4 128 0,-9 4-128 0,0 0 0 15,0 0 0-15,0 0 128 0,0 0-128 0,0 0 0 16,0 0 0-16,0 0 0 0,0 0 128 0,0 0-128 0,0 0 160 0,0 0-160 16,0 0 0-16,-9 11 0 0,1 1 0 0,-1 5-160 15,0 4 160-15,-2 1 0 0,-2-1-144 0,1 2 144 16,-1 1 0-16,3-2 0 0,1-1 0 0,4-3 0 15,2-4 0-15,3 1 0 0,1-3 0 0,3-2 0 16,-4-10 0-16,12 9 128 0,1-2-128 0,0-2 0 16,0-5 128-16,1 0-128 0,1-4 0 0,0-1 128 15,1-3-128-15,2-1 0 0,0-2 0 0,1 0 0 16,-2-2-224-16,2-3 80 0,3 0 16 0,2-3 0 16,1-1 128-16,-1 1-160 0,0-2 160 0,1-3-160 0,-1-3 160 15,2-2-128-15,2-1 128 0,-2-4-128 0,-1-1 128 0,-1-3-208 16,-1-1 80-16,-3 3 128 15,0 4-192-15,-3 5 192 0,-4 2-192 0,-3 7 192 16,-2 5 0-16,-3 6 0 0,-5 7 0 0,0 0 0 0,0 0 272 0,-11 16 32 16,-5 5 0-16,-2 5 0 0,-4 4-304 0,-3 5 128 15,-4 6-128-15,1 0 0 0,-1 0 240 0,3-1-64 16,2-2-16-16,5-2 0 0,3-3-160 0,6-3 0 16,2-1 144-16,5-7-144 0,3-1 0 0,4-7 0 15,1-3 0-15,3-2 0 0,3-4-176 0,2-1-96 16,0-7-32-16,6 2 0 0,7 1-16 0,3-3-16 15,-2-3 0-15,2-3 0 16,-3-4-320-16,0-2-64 0,-1-2-16 0,-3-5 0 16,-2-4 80-16,2-5 16 0,-1-4 0 0,1-2 0 0,0-1 448 0,2-1 192 15,0-1-176-15,1 1 176 0,0 5 0 0,-4 4 208 16,-4 4-16-16,-6 4 0 0,-1 8 576 0,-5 7 128 0,-5 7 0 0,0 0 16 16,-12 7-80-16,-5 10 0 15,-3 8-16-15,0 5 0 0,-3 0-496 0,1 7-112 16,-1-1-16-16,1 5 0 0,1 0-48 0,4 0-16 0,3-7 0 0,4-3 0 15,5-2-128-15,4-3 128 16,2-3-128-16,4-3 128 0,2-5-128 0,2-2 0 0,1-2 0 16,4-5 128-16,0-3-352 0,1 1-80 0,1 0-16 0,-2-2 0 31,2-2-544-31,-3-2-112 0,-2-1-32 0,-4-1-9104 0,-7 4-1808 0</inkml:trace>
  <inkml:trace contextRef="#ctx0" brushRef="#br0" timeOffset="-152842.83">20475 15147 13823 0,'-13'-5'1216'0,"-3"-3"-960"16,-2-4-256-16,6 5 0 0,3 4 4416 0,9 3 848 16,0 0 176-16,0 0 16 0,0 0-4368 0,0 0-864 15,17 13-224-15,3 0 0 0,2 0 0 0,5 0 128 16,6 4-128-16,1-4-14912 0</inkml:trace>
  <inkml:trace contextRef="#ctx0" brushRef="#br0" timeOffset="-151931.82">21931 15211 12895 0,'9'-10'1152'0,"-9"10"-928"16,9-9-224-16,-1 3 0 0,-8 6 2736 0,0 0 496 15,3-8 96-15,-3 8 32 0,0 0-2016 0,0 0-416 16,0 0-80-16,1 23-16 0,-2-1 96 0,-4 5 16 16,-3 1 0-16,0 4 0 0,0 3-144 0,-2 2-32 15,-3 2 0-15,0-1 0 0,0-2-416 0,0 1-96 0,-2-1 0 0,1 1-16 16,0-7-112-16,0 0-128 0,3-3 176 16,0-3-176-16,1-4 208 0,3-4-64 15,2-4-16-15,5-12 0 0,0 0 16 0,0 0 0 16,0 0 0-16,0 0 0 0,0 0-144 0,0 0 192 0,4-12-192 0,3-1 192 15,2-1-48-15,4-3 0 0,4-3 0 0,2 1 0 16,5-2-144-16,1 1 0 0,1-1 0 0,1 6 0 16,0 2-192-16,-1 2 192 0,-2 2-192 0,-2 5 192 15,-1 4-240-15,-2 0 80 0,-2 2 16 0,-2 3 0 16,-5-1 144-16,-2 3 0 0,-1 1-144 0,-5 3 144 16,-3-2 0-16,-2 3 0 0,-3 3 0 0,-3-2 0 0,-4 0-128 0,-1 4 128 15,1 2-160-15,-2-1 160 0,-5-5-352 0,3-1 32 16,2-1 0-16,0-3 0 0,1-3 0 15,4-1 0-15,10-4 0 0,-11 0 0 0,1-1 320 0,10 1 0 16,0 0 0-16,0 0 0 16,0 0 0-16,0 0 0 0,0 0 0 0,0 0 0 0,14-1 0 0,0-1 240 15,6 0-48-15,2-1 0 0,3-1 32 0,1 0 0 16,3-5 0-16,-1 0 0 0,1-1-48 16,4-2-16-16,0-1 0 0,1 1 0 0,-1-1-160 0,0 0 192 15,-2 1-192-15,-1-1 192 0,-3 0-192 0,-1 3 0 16,-1-3 0-16,-3 2 0 0,-4-2 0 0,-3 2-144 15,-5-1 0-15,1 3 0 0,-1 3 144 0,-10 6-160 16,7-9 160-16,-7 9-160 0,0 0 160 0,-7-13-192 16,-3 3 192-16,-5 6-192 0,-3 3 32 0,-1 1 0 0,-4 2 0 0,0 5 0 15,-3 1-80-15,0 1-16 16,0-3 0-16,2 2 0 0,3 8 256 0,2 1 0 16,1 4 0-16,2 1 0 0,4 1 240 0,4-1-16 15,4 2 0-15,3-3 0 0,1 1 16 0,5-5 0 0,6-2 0 0,4 0 0 16,4-4-16-16,7-1 0 15,8-5 0-15,11-1 0 0,10-2-416 0,4-4-64 0,-1-1-32 0,-2-2-15344 16</inkml:trace>
  <inkml:trace contextRef="#ctx0" brushRef="#br0" timeOffset="-151097.81">23226 15764 25743 0,'0'0'1136'0,"-9"2"240"0,-1 2-1104 0,10-4-272 0,-6 8 0 0,-1-1 0 15,0-3 448-15,7-4 16 0,0 0 16 0,0 0 0 16,0 0 384-16,0 0 80 0,14 6 16 0,2-1 0 16,-1-5-128-16,3 0 0 0,1-5-16 0,2-3 0 15,3-1-256-15,-1-1-48 0,-1-5-16 0,2 2 0 16,1-1-224-16,-1 2-32 0,0-3-16 0,-1 3 0 16,-4-1-96-16,-2 2-128 0,-3 0 176 0,-3 0-176 15,-3 1 128-15,-2-1-128 0,-3 1 0 0,-3 10 0 0,0 0 0 0,0 0-192 16,0 0 16-16,0 0 16 15,0 0-112-15,-17-5-32 0,-1 2 0 0,-3 6 0 16,-3 2-48-16,0 2-16 0,-3 2 0 0,3 0 0 0,0 1 112 0,1 3 32 16,-1 3 0-16,0 1 0 0,1 4 224 15,4 2 0-15,2 2 0 0,3-3 0 0,2-2 0 16,1-1 0-16,5-1 192 0,5-2-192 0,2-3 160 16,3-1-160-16,-4-12 128 0,9 6-128 0,1 0 224 0,2-4-32 15,1-3-16-15,3-3 0 0,1-1 32 0,1-3 16 16,5-1 0-16,1-3 0 0,-2 2-224 0,4-1 176 15,3 1-176-15,3-3 160 0,2-3-160 0,3 0 0 16,-1 2 0-16,1 0 0 0,-3-2 0 0,0-1 0 16,-2 0 0-16,-2 2 0 0,-2-2 0 0,-4 1 0 15,0 2 0-15,-2 3 0 0,-1 0 0 0,-3 4-144 16,-5 3 144-16,-2 3 0 0,-11 1-144 0,11 0 144 16,-11 0 0-16,9 9-144 0,-2 1 144 0,-3 3 0 0,-3 2 0 0,0 2-128 15,-1 1 128-15,0 4 144 0,-1 3-16 0,4-2-128 16,-1-3 176-16,2 1-176 15,3-3 160-15,2 0-160 0,1-2 128 0,3-2-128 0,2-1 0 0,2-2 144 16,2-3-144-16,1-1 192 0,-1-4-192 0,3 1 192 16,2-4-192-16,-1-3 0 0,0 2 0 15,-3 0 0-15,1-5 0 0,-1 1 0 0,1 0 0 16,-2 0 0 0,-2 1-512-16,-4-3 32 0,-2-2 0 0,-2 0 0 15,-3 0-352-15,2 1-64 0,-4-2 0 0,-4 10-16 16,5-12-320-16,-1 3-64 0,-1-2-16 0</inkml:trace>
  <inkml:trace contextRef="#ctx0" brushRef="#br0" timeOffset="-149229.08">24445 15652 10127 0,'0'0'896'0,"6"-11"-704"0,1 0-192 0,-2-2 0 16,-1-2 4208-16,0 5 800 0,-3 5 176 0,-1 5 16 15,0 0-3168-15,-3 14-640 0,-2 3-128 0,-4 6-32 16,-3 3-656-16,-3 7-144 0,-7 5-32 0,-2 3 0 16,-3 4 224-16,-2-2 32 0,-1 2 16 0,0 4 0 15,-1-1-272-15,1 0-48 0,-3-2-16 0,5-3 0 16,0-3-192-16,5-1-144 0,3-2 192 0,4-5-192 0,5-4 0 0,2-6 0 16,2-5 0-16,2-4 0 0,5-13 0 0,0 0 0 15,0 0-128-15,0 0 128 0,0 0 0 0,5-8 0 16,3-5 0-16,2-6 0 15,3-5-128-15,4-2 128 0,3 0 0 0,2-4-144 0,2-3 144 0,2-1 0 16,1-3-144-16,0-5 144 0,1-4 0 0,0 1-144 16,0 0 144-16,3 2 0 0,3 0-144 0,0 4 144 15,-2 5 0-15,2 6-144 0,0 4 144 16,-2 6-192-16,-5 5 192 0,-4 4-192 0,-2 2 192 0,-5 6 192 16,-4 2-32-16,-12-1-16 0,0 0-144 0,0 12 160 15,-7 2-160-15,-5 2 160 0,-5 2-160 0,-3 0 0 16,-4 1 0-16,-2-1 0 0,0 0-224 0,1 4 80 15,2-2 16-15,3-1 0 0,2-2-64 0,2-2 0 0,5-2 0 0,1-4 0 16,10-9 192-16,-5 8-128 16,5-8 128-16,0 0-128 0,0 0 128 0,0 0 0 0,0 0 0 0,16-3 0 15,1-2 0-15,4-3 144 0,3-2-16 0,6-3-128 16,3-2 144-16,5 0-144 0,4-2 0 0,1 0 144 16,0 0-144-16,0-1 0 0,-2-1-192 15,0-4 192-15,-6-1-208 0,1 1 80 0,2-2 128 0,-1 0-208 16,-5-1 208-16,2-1 0 0,0 1-160 0,0 1 160 15,-1 0-160-15,-5 1 160 0,-2-1-208 0,-5 1 80 16,-4 5 128-16,-4 0-192 0,-4 5 192 0,-3 4-192 16,-6 10 192-16,0 0 176 0,-6-7-48 0,-4 5 0 15,-4 4 128-15,-5 5 32 0,-3 4 0 0,-1 8 0 16,-2 0-288-16,-2 5 0 0,-2-1 0 0,3 3 0 16,2 0 0-16,1 3 0 0,-1 0 160 0,2 1-160 15,0 2 0-15,4-2 128 0,1 3-128 0,4-2 0 16,1-2 0-16,3-3 0 0,5 0 0 0,0-4 0 0,3-2 128 0,2-3-128 15,2-4 0-15,2-2 128 0,0-3-128 0,3 1 0 16,2-5 0-16,1-1 0 0,1-3 0 0,2 0 0 16,3-4 0-16,1 1 0 0,-2-3 0 0,2 1 0 15,2-1 0-15,-1 0 0 0,-1-1 0 0,1 2 0 16,-4 0 128-16,0 0-128 0,-4 0 0 0,0-1 0 16,-1 1 0-16,-10 5 0 0,9-4 0 0,-9 4-176 15,0 0 176-15,0 0-192 0,0 0 192 0,0 0-128 16,0 0 128-16,0 0-128 0,7 11 128 0,-7-11 0 15,1 11 0-15,0 2 0 0,-1-4 0 0,0-9 0 16,0 12 0-16,3-1 0 0,-3-11 0 0,7 11 0 16,0-5 0-16,3-1 0 0,1-4 0 0,2-1 0 0,0-1 128 15,2-2-128-15,0 1 128 0,1-4-128 0,-2 0 160 16,2-1-160-16,1 1 0 0,0-2 0 16,-1-1 0-16,-1 0 0 0,-3 0 0 0,-3 0 0 0,-2-2 0 0,-2 1 0 15,-3-1 0-15,0 1 0 0,-2-1 0 0,0 11 144 16,-4-9-144-16,-3 0-224 0,-2 1 48 0,-1 3 16 15,-2 2 160-15,-2 2-192 0,-2 0 192 0,2 1-192 16,1 2 192-16,0 4 0 0,0 0 0 0,-1 3 0 16,3-2 0-16,0 2 0 0,2 1 0 0,3 1 0 15,0-3 0-15,6-8 0 0,0 0 0 0,2 11 0 16,-2-11 0-16,0 0 0 0,10 8 128 0,2-3-128 0,1-1 144 16,1-4-144-16,2 0 192 0,1-2-192 0,1-2 0 0,0 0 0 15,-1-1-160-15,0-1 160 0,-1 1-368 0,-2 1 48 16,-1-2 16-16,0-1 0 0,0 1 112 0,0 1 0 15,-1-1 16-15,0 1 0 0,0 0 176 0,-1 0 0 16,2 1-144-16,-2 0 144 0,-11 4-128 16,10-5 128-16,1 2-160 0,-11 3 160 0,10-1 0 0,-10 1 0 15,13 1 128-15,-13-1-128 16,11 3 272-16,-11-3-48 0,9 5-16 0,-9-5 0 0,10 8-32 0,1-2-16 16,-11-6 0-16,11 11 0 0,-3-1-160 0,0 2 0 15,-2-3 0-15,1 1 0 0,-4 1 0 0,-1-1 128 16,0 2-128-16,-1 0 0 0,-1-1 0 0,0 1 0 15,0 0-192-15,0 0 192 0,0-1-320 0,1 0 64 0,2-2 16 16,1 1 0-16,3-3 0 0,5 1 0 16,4-2 0-16,3 2 0 0,4-3-16 0,1-2-16 0,2-3 0 0,2-3 0 31,-2 2-416-31,-1-4-80 0,-3 0 0 0,1-2-16 16,-3 4-80-16,-1-3-16 0,0-3 0 0,-1 2 0 0,-1-1 432 0,-2 2 64 0,0-5 32 0,-2 4 0 15,-1-2 352-15,-2-1 0 0,0 1 0 0,-2-1 0 16,0-1 0-16,-3 1 256 0,-1 1-32 0,-1-3-16 15,-3 0 160-15,-1 2 16 0,-2 1 16 0,-1-2 0 16,-3 2 64-16,1 5 16 0,-1-1 0 16,-3 4 0-16,-3 2-16 0,1 4 0 0,1-2 0 0,-4 5 0 15,0 0-240-15,0 3-48 16,2 1-16-16,1 2 0 0,2 1 64 0,2-1 16 0,2-1 0 0,2 1 0 16,2 2-240-16,4-3 0 0,2 0 0 0,5-1 0 15,2 0 0-15,4-1 0 0,2-4 0 0,4 1 0 16,3 2-336-16,5-3 32 0,4-2 16 0,3-2 0 15,6-5-352-15,1 2-64 0,3 2 0 0,-1-5-16 0,1-1 320 0,-7-4 64 16,-5-2 16-16,-3 2 0 0,-4-4 320 0,0 0 0 16,-3 1 0-16,1-1 128 0,-1 0 128 0,-2 1 32 15,0-1 0-15,-1 1 0 0,-3 0 0 0,-4 0 0 16,-2 3 0-16,-4-2 0 0,-4 1 64 0,-4 2 16 16,-3-1 0-16,-5 6 0 0,-6-3 288 0,-2 3 64 15,-2 5 16-15,-3 3 0 0,-2 2-512 0,-1 5-96 16,0 0-128-16,1 2 176 0,4 2-48 0,1 1 0 15,2 0 0-15,3 0 0 0,3-1-128 0,3-1 0 16,2-2 0-16,3-1 0 0,5-2 0 0,2-3 0 16,-5-8 0-16,13 5 128 0,0-5-128 0,4-3 0 15,2-2-160-15,3-1 160 0,3-4 0 0,2-1-144 16,4-4 144-16,6 1 0 0,2 0-384 0,1-3 0 16,2-3 0-16,-2-1 0 0,-1 0 96 0,-2-1 32 0,-2-1 0 0,-5-1 0 15,-5-2 256-15,-3 0 0 0,-4-3 0 0,-1 3 0 16,-4 0 192-16,-2 0 0 0,-5-1 0 0,-1 2 0 15,-3 4 32-15,-4 7 0 0,-1 5 0 0,-5 4 0 16,-4 5 496-16,-4 5 112 0,-4 5 0 0,-4 3 16 16,-1 3-432-16,-2 3-96 0,1 2 0 0,-2 4-16 15,1 2-96-15,1 3-16 0,1 0 0 0,6 0 0 16,4 3-16-16,6-2-16 0,5-1 0 0,8-1 0 16,5-2-464-16,8 6-80 0,7 3-32 0,1-3-11104 15,2-10-2208-15</inkml:trace>
  <inkml:trace contextRef="#ctx0" brushRef="#br0" timeOffset="-148826.09">24296 15628 21183 0,'-10'3'1888'0,"-5"-3"-1504"0,-6-3-384 0,-2 7 0 16,-2 8 2448-16,-5 4 432 0,-2 2 64 0,-5 4 32 15,2 4-1984-15,-2 1-400 0,-2 2-80 0,4-2 0 16,1 3-224-16,4 2-32 0,4 3-16 0,3 3 0 15,2-3-1824-15,4-4-352 0</inkml:trace>
  <inkml:trace contextRef="#ctx0" brushRef="#br0" timeOffset="-146228.44">27430 16264 11967 0,'0'0'1072'0,"0"0"-864"16,0 0-208-16,0 0 0 0,0 0 3264 0,3-13 624 15,-3 13 112-15,8-10 32 0,2 0-3200 0,3 0-624 16,1-3-208-16,3 2 128 0,2-1 64 0,-1-6 32 16,-1-1 0-16,1-5 0 0,-1-5 384 0,3 0 80 15,2 2 16-15,1 3 0 0,2 0-256 0,0 3-64 16,-2 0 0-16,2 1 0 0,0 1-208 0,-3 1-48 16,-2-1-128-16,-4 5 192 0,0 1 48 0,-3 4 0 0,-1 0 0 0,-3 2 0 15,-2 3 80-15,-7 4 0 0,0 0 16 0,0 0 0 16,0 0-208-16,0 0-128 0,0 0 128 0,7 13-128 15,-1 2 0-15,-3 0 0 0,-1 1 0 0,-1 0-128 16,0-2 128-16,-1 3 0 0,0 0 0 0,2 0 0 16,0 0 128-16,0 0-128 0,-2 1 160 0,0-1-160 15,-2-1 192-15,0-2-64 16,-4 0-128-16,1-1 192 0,-1 0-192 0,-5 0 0 0,0-1 0 0,-1 1 0 16,1 1 0-16,-2-2 0 0,-1-1 0 0,-2-4-160 15,-1 0 16-15,0-3 0 0,1-2 0 0,0 0 0 16,2-1 144-16,3-1 0 0,1-1 0 0,10 1-128 15,-9-5 128-15,1 2 0 0,8 3 0 0,0 0-128 16,0 0 128-16,0 0 0 0,0 0 0 0,0 0 0 16,0 0 144-16,0 0-144 0,11 6 192 0,4-4-192 15,2 0 336-15,2 0-32 0,2-2-16 0,4-2 0 16,2-2-48-16,2 2-16 0,1-2 0 0,0-1 0 0,0-3-224 0,1 1 128 16,1 1-128-16,-5-1 0 0,-2-2 0 0,-2 0 0 15,-1 0 0-15,-1 0 0 0,-1-2 0 0,1 1 0 16,-1 0-160-16,0 0 160 0,0 0-160 0,-2 1 160 15,0 1-192-15,-4 2 192 0,-2 0-176 0,-1 2 176 16,-11 4-160-16,0 0 160 0,0 0-176 0,0 0 176 16,0 0-192-16,0 0 192 0,-3 15 0 0,-4-2 0 0,-2 0 0 0,-1 0 0 15,-1 0 128-15,4 0 16 16,1-3 16-16,4 2 0 0,-1-3-160 0,3-9 0 16,0 0 0-16,0 0 128 0,7 12-128 0,-7-12 128 0,11 5-128 0,3-1 128 15,-1-3 32-15,1-1 0 16,0 0 0-16,1-2 0 0,-1-1-16 0,2-1 0 0,-1-1 0 0,1 2 0 15,-1-3-144-15,1 1 0 16,-2-1 144-16,0 0-144 0,-4-1 128 0,-2 1-128 0,-2-5 128 16,-1 4-128-16,-1-2 0 0,-1-1 128 0,0-1-128 15,-2-1 0-15,-1-1 0 0,-1 0 0 0,-1 0 0 0,2 1 0 16,-1 0-192-16,-2 2 32 0,-2 0 16 0,-1 0 0 16,-3 1 16-16,-1 3 0 0,1 1 0 0,0 1 0 15,0 2 128-15,-3 2 0 0,2 3 0 0,-2 2 0 16,-1 0-144-16,0 6 0 0,-3 1 0 0,1 2 0 15,-1 2 144-15,3-1 0 0,0-1-144 0,3 0 144 0,2-4 0 16,3 0 0-16,1 1 0 0,4-11 0 0,1 13 0 0,3-3 0 16,-4-10 0-16,10 9 0 0,1-5-160 0,2 0 160 15,2-2-208-15,2-2 80 0,2 0 128 0,1-2-192 16,4 1 192-16,2-3-192 0,0 1 192 0,0-3-160 16,-1-1 160-16,1 0-160 0,1-3 160 15,-1 1-192-15,-1-2 192 0,0-2-192 0,0-1 192 0,1 1 0 16,-1 0 0-16,-2 3-128 0,-1 1 128 0,-1 0 176 15,-1 1-48-15,-3 3 0 0,-4 1 128 0,-3 1 32 16,-10 3 0-16,0 0 0 0,0 0-48 0,0 0-16 16,0 0 0-16,0 11 0 0,-4 0-64 0,-2 2-16 15,-3 2 0-15,-1 0 0 0,0 0-16 0,1 0-128 16,1 0 192-16,0-1-64 0,-2 0-128 0,2 1 0 16,1 0 0-16,2 0 128 0,0-2-128 0,2-2 0 0,3-11 0 15,2 14 0-15,-2-14 0 0,6 11 0 16,2-2 0-16,-8-9 0 0,10 6 160 0,2-3-160 0,3-1 192 0,2-2-192 15,1-2 192-15,3 0-192 0,-1-2 192 0,3-1-192 16,-1 0 144-16,0-1-144 0,0 0 0 0,-1-2 144 16,-3 1-144-16,-1 1 0 0,-2-4 0 0,-2 0 0 15,-6 1 0-15,-1-1 0 0,-2 1 0 0,-2-2 0 16,-3 1 0-16,-3-1 0 0,-3 1 0 0,0 0 0 16,-5 0-176-16,-1 4-16 0,-2-3 0 0,-1 2 0 15,-3 3 0-15,2-1 0 0,0 3 0 0,2 2 0 16,0 0 192-16,2 1-160 0,2 0 160 0,1 0-160 15,10-1 160-15,0 0-128 0,0 0 128 0,0 0-128 16,0 0 128-16,0 0 0 0,0 0 0 0,0 0-128 16,16-1 128-16,2 0 0 0,2-3 0 0,2 1 0 15,3 1 0-15,0-1 0 0,-1-1 0 0,2 0 0 0,-2 0-176 16,-2 2 176-16,-1 0-208 0,-1 2 80 0,-4 0 128 16,-1 4-128-16,-3 3 128 0,-2-2-128 0,-4 4 128 0,-2 2 0 15,-2 0 0-15,-2 1-128 0,-3 2 256 0,-1 1 64 16,-2-1 16-16,-1 0 0 0,1 1 64 0,-2-2 16 15,-1 0 0-15,0 0 0 0,1-4-112 0,1-1-32 16,1 0 0-16,6-8 0 0,0 0-144 0,0 0 192 16,0 0-192-16,0 0 192 0,0 0-192 0,0 0 0 15,0 0 0-15,0 0 0 0,0 0 0 0,11 5 0 16,1-5 0-16,0-3 0 0,0 1 0 0,1-5 0 16,0-3-192-16,4-1 192 0,0 1-272 0,1-3 64 0,0-1 16 15,0 0 0-15,1 1 192 0,-1 2-192 16,0 3 192-16,0-1-192 0,-2 4 192 0,-2 1 0 0,-2 2-160 0,-1 2 160 15,-11 0 0-15,10 6-144 0,-10-6 144 16,6 11 0-16,-2 1 0 0,-1 1 176 0,-3 1 0 16,1-1 0-16,2 2-176 0,0-2 128 0,-3-13-128 15,5 13 128-15,1 0-128 0,3 0 0 0,3-7 144 0,1 2-144 16,3-3 192-16,1-1-16 0,1-1-16 0,0-2 0 16,0 2-16-16,2-3 0 0,1-5 0 0,-2 2 0 15,1-1-144-15,-2 0 0 0,-1-1 144 0,-1 0-144 16,-2-2 0-16,1 1 0 0,-4-5 0 0,0 2 0 15,-1 1 0-15,-1-2 0 0,-1 0 0 0,-3 0 0 16,-1-1-176-16,-1 0 176 0,-2 1-208 0,-1-1 80 0,-2 0-64 0,-1 2 0 16,3 9 0-16,-4-10 0 0,4 10 64 0,-8-3 0 15,-1 0 0-15,0 3 0 0,-2 3 128 0,1 4-128 16,0 4 128-16,-3 1-128 0,-3 2 128 0,0 3 0 16,-1 0 0-16,3 1 128 0,1 0-128 0,4 1 0 15,4-3 0-15,3-3 0 0,2 4 0 0,4-4 0 16,4 1 128-16,2-3-128 0,4 1 0 15,1-6 144-15,1 4-144 0,2-3 0 0,0-3 0 16,2 0 0-16,1-4 0 0,1 0-144 0,-1-1-16 0,1-3 0 16,-1-1 0-16,1-3 0 0,0-1 0 0,2-2 0 15,-2 1 0-15,3 0 0 0,1-2 160 0,0 1 0 16,-2-3 0-16,3 2 0 0,-3-1 0 0,1 3 0 16,-3 1 0-16,-1 1 0 0,-1-1 0 0,-3 2 0 0,-3 3 0 15,0 2 0-15,-2 0 128 0,-2 1 64 0,-10 1 16 16,11 3 0-16,-11-3-48 0,8 6-16 0,-8-6 0 0,5 12 0 15,-3 0-16-15,-3 1-128 0,-1 0 192 0,-4-1-64 16,0-1 16-16,-1 1 0 16,0 0 0-16,-1 0 0 0,0-2 48 0,1 3 0 0,1-1 0 0,1 1 0 15,2-2-192-15,3 1 192 0,0-12-192 0,10 12 192 16,5-2-192-16,6 0 128 0,5-5-128 0,8-3 128 16,5-4-128-16,12 0 0 0,11 1 0 0,6 0 0 31,1 0-2320-31,-5 1-448 0</inkml:trace>
  <inkml:trace contextRef="#ctx0" brushRef="#br0" timeOffset="-145630.75">31022 16221 30815 0,'0'0'1360'0,"0"0"288"0,-5-9-1328 0,0 5-320 15,5 4 0-15,-10 3 0 0,0 4 896 0,-2 3 96 16,1 0 32-16,-1 1 0 0,0 2-576 0,2 0-96 16,4-1-32-16,2-1 0 0,4-11 16 0,2 13 0 0,-2-13 0 0,8 12 0 15,-8-12 32-15,13 9 0 16,1-2 0-16,2-5 0 0,1 1 16 0,1-3 0 15,1-3 0-15,1 1 0 0,-1-3-240 0,2-3-144 16,2-1 192-16,-3-1-192 0,0 0 0 0,-1-2 0 16,0 1 0-16,-5 1 0 0,-3-1-256 0,-4 0 64 15,0 1 0-15,-2 2 0 0,-5 8-64 0,0 0-16 0,0 0 0 0,-1-13 0 16,1 13-16-16,-12-9 0 0,-2 1 0 0,-3 0 0 16,-2-2 48-16,3 2 16 0,-3 5 0 0,6 3 0 15,4 0 224-15,9 0 0 0,-9 4 0 0,9-4 0 16,0 0 0-16,0 0 160 0,0 0-160 0,8 9 128 15,2-2 48-15,3-3 0 0,0-2 0 0,3 1 0 16,0 0-16-16,1-3 0 16,1 0 0-16,0 0 0 0,0 0-160 0,2 0 160 0,-1-2-160 0,1 2 160 0,1 0-160 15,0 2 0-15,-2-1 0 0,1 2 0 0,-2-1 0 0,0 1-144 16,-2-1 144-16,0 2 0 0,-2 2 0 0,-2-1 0 16,-12-5 0-16,8 6 0 0,-8-6 0 0,0 0 192 15,2 13 0-15,-3-1 0 16,-4-2 128-16,-2 1 32 0,-1-1 0 0,-2-1 0 15,-2-1 80-15,2 1 16 0,3-1 0 0,1 0 0 0,0 0-176 16,6-8-16-16,0 0-16 0,3 13 0 0,4-3-240 16,4-1 176-16,8-1-176 0,5-1 160 0,6-2-160 0,7 0 0 15,5-1 0-15,4 0 128 16,3 0-1216-16,-1 2-240 0,-1-2-48 0,-3 0-16160 0</inkml:trace>
  <inkml:trace contextRef="#ctx0" brushRef="#br0" timeOffset="-143678.72">1246 16592 25343 0,'0'0'1120'0,"4"10"224"0,3 3-1072 0,3 0-272 0,5 0 0 0,3-1 0 15,3-2 0-15,5 0-192 0,2-4 16 0,6 1 16 16,2-4 160-16,-1-5 128 0,-1-7-128 0,-3-4 176 16,-1-3 272-16,0-6 48 0,1 0 16 0,0 0 0 15,5-5 576-15,0-1 112 16,1-1 16-16,-1-2 16 0,3-2-656 0,3 1-144 0,0-4-32 0,-1 3 0 16,0 0-208-16,-5 3-32 0,-3-3-16 0,-3 2 0 15,-4 0-144-15,-4 0-144 0,-5 1 144 16,-1 2-208-16,-3 3 208 0,-3 3 0 0,-2 1 0 15,-4 3 0-15,-5 4 192 0,-2 2-32 0,-2 3 0 0,-4 2 0 16,-4 1 112-16,-3 3 32 16,-2 6 0-16,-6 1 0 0,-3 8-144 0,-3 3-32 0,-4 3 0 0,0 3 0 15,-1 0-128-15,0 4 0 0,0 1 144 0,1 4-144 16,1 3 128-16,0 3-128 0,3 4 160 0,4-2-160 16,4 0 176-16,3 3-176 0,0 0 192 0,5 0-192 0,4-1 128 0,3-3-128 15,3-5 0-15,4-2 0 0,4-4 0 0,3-1 0 16,0-3 128-16,5-2-128 0,4-3 0 0,3-4 0 15,2-3 0-15,3-5 0 16,4-1-448-16,6-2 16 16,4-4 0-16,8 1 0 0,6 0-48 0,-1-2-16 0,0-5 0 0,-7-1 0 15,-4-4-96-15,-2-4-32 0,-1-2 0 0,2-1 0 16,-3-2 144-16,2 0 32 0,-1-1 0 0,0 1 0 0,0-1 288 0,-3 2 160 16,-3 1-160-16,-6 5 160 0,-7-2 208 0,-5 3 144 15,-5 2 32-15,-2 3 0 0,-2 1 432 0,-4 8 80 16,0 0 32-16,-9-1 0 0,-1 1-272 0,-3 3-48 15,-4 1-16-15,-4 5 0 0,0 1-336 0,-1 1-64 16,-1-2 0-16,-1 5-16 0,2-1-32 0,1 1 0 16,1 2 0-16,4-3 0 0,1 1-144 0,2-1 0 0,1 0 144 15,2-1-144-15,0-1 0 0,2 0 128 0,3-3-128 0,1 0 0 16,4-8 0-16,-4 9 0 0,4-9 0 0,0 0 128 16,0 0-128-16,0 0 0 0,0 0 0 0,8 7-128 15,1-1-128-15,-9-6-32 0,11-2 0 0,1-2 0 16,0 1 32-16,2-4 0 0,2 3 0 0,1-1 0 31,-2-6-160-31,5 1-32 0,1-6 0 0,0 2 0 16,-3-2-320-16,0 2-80 0,-2 2-16 0,-2 5 0 0,-2 0 400 0,-3 3 80 0,-9 4 0 0,0 0 16 15,-5-3 736-15,-2 5 144 0,2 4 16 0,-1 6 16 16,0-2 80-16,1 4 16 0,-1 0 0 0,0 0 0 16,2-2-144-16,2 0-32 0,-1-2 0 0,3-10 0 0,0 0-224 0,4 12-48 15,3-3-16-15,-7-9 0 16,11 6 0-16,1-2 0 0,1-4 0 0,3 0 0 15,2-1-176-15,2-3 0 0,-2-1 144 0,0 0-144 16,3 0 0-16,-1-2-160 0,-3 3 16 0,2-1 0 16,1 4-256-16,-1-5-48 0,1 2-16 0,-2-3 0 0,0-4 704 15,1 2 144-15,-1-4 16 0,1-1 16 16,3-1-1632-16,-1 1-336 0,-1 1-64 0,-1 0-16 0,0 0 1152 0,-2-1 224 16,-3-2 64-16,2 0 0 0,-1-1 192 0,0-1 0 15,0 0 0-15,1 0 160 0,1-1 160 0,-3 1 16 16,-2 1 16-16,0-1 0 0,-2-2 48 0,-1 1 16 15,2-1 0-15,0 2 0 0,0 0-48 0,-1-1-16 0,1 2 0 16,-1 2 0-16,2 0-32 0,-2 2-16 0,-3 0 0 0,-1 3 0 16,1 1 48-16,-1 1 16 15,-2 2 0-15,-4 6 0 0,5-7-80 0,-5 7-16 16,7-5 0-16,-7 5 0 0,5-7-128 0,-5 7-16 0,0 0-128 16,0 0 192-16,0 0-192 0,7-6 128 0,-7 6-128 0,0 0 0 15,0 0 0-15,0 0 0 0,6-7 0 0,-6 7 0 16,0 0 128-16,0 0-128 15,0 0 0-15,0 0 0 0,0 0 0 0,0 0 0 0,0 0 0 0,0 0 0 16,0 0 0-16,0 0 0 0,0 0-128 0,-5 12 128 16,5-12 0-16,-5 10 0 0,-2-2 0 0,7-8 0 15,-8 7 0-15,8-7 0 0,0 0 0 0,-7 6 0 16,7-6 0-16,0 0 0 0,0 0 0 0,0 0 0 16,-9 5 128-16,9-5-128 0,0 0 0 0,0 0 144 0,0 0-144 0,0 0 0 15,0 0 0-15,0 0 128 0,0 0-128 0,0 0 0 16,0 0 0-16,0 0 0 0,0 0 0 0,0 0 0 15,0 0 0-15,0 0 0 0,0 0 0 0,0 0 0 16,0 0 144-16,0 0-144 0,0 0 128 0,0 0-128 16,0 0 128-16,0 0-128 0,-6 11 0 0,2-1 0 15,4-10 0-15,-6 15 0 0,-1-1 0 0,1 0 144 16,-5 3-144-16,0 3 0 0,-4 1 128 0,0 3-128 16,-2 3 0-16,0 0 0 0,-3 4 0 15,2 2 0-15,2 1 0 0,1-3 0 0,0-4 0 0,4 1 0 16,-1-1 0-16,4-2 0 0,3-3 0 0,4 2 0 15,4-4 0-15,4 3-144 16,2-5-752-16,3-3-128 0,2 0-48 0,10-5-9456 16,4-2-1888-16</inkml:trace>
  <inkml:trace contextRef="#ctx0" brushRef="#br0" timeOffset="-141722.42">2774 16431 3679 0,'0'0'160'0,"0"0"32"0,-5-6-192 0,5 6 0 15,0 0 0-15,0 0 0 0,0 0 4992 0,3-8 960 16,1-1 192-16,-4 9 48 0,5-9-4720 0,3 1-960 16,3 4-176-16,1 0-32 0,2 1 480 0,3 0 112 15,3 1 0-15,1 1 16 0,5 1-144 0,1 1-48 16,2-1 0-16,2 3 0 0,3-1-400 0,0 0-96 16,0 3-16-16,-1-2 0 0,-1-1-208 0,-1 2-192 0,1 0 48 0,-4-1 0 31,-2 1-784-31,-1-3-160 0,-3 1-16 0,-1 0-8048 0,-2-1-1600 0</inkml:trace>
  <inkml:trace contextRef="#ctx0" brushRef="#br0" timeOffset="-141208.41">3388 16546 13823 0,'0'0'1216'0,"-6"8"-960"0,1 4-256 0,1-2 0 16,4-10 2256-16,0 0 416 0,0 0 80 0,0 0 0 15,0 0-1952-15,0 0-400 0,11 4-80 0,-11-4 0 16,13-7 208-16,1 0 48 0,-1-3 16 0,4 1 0 0,-1 2 176 0,1 0 16 15,3-1 16-15,0 0 0 16,-1-2-432-16,2 2-96 0,-2-1-16 0,1 1 0 0,0 0-112 0,0 1-16 16,3 0-128-16,-3 1 192 0,-1-2-192 0,-2 1 176 15,-3-2-176-15,-4 3 160 0,-3-4-160 0,-3 3-224 16,0-3 48-16,-4 10 16 0,0-10-112 16,0 1-32-16,0 9 0 0,0 0 0 0,-11-4 48 15,1 1 0-15,-2 7 0 0,2 3 0 16,-1 2-32-16,-2 1 0 0,-2 6 0 0,0 1 0 0,0 5 288 0,0 0 0 15,1-2 0-15,4 1 0 0,0 0 0 0,7-1 0 16,1 3 0-16,5-6 0 0,2-3 0 0,3-2 176 16,2-1-176-16,3-2 160 0,3-2 32 0,2-2 16 15,2-1 0-15,2-7 0 0,0 1 48 0,3-3 16 16,0-2 0-16,-2-3 0 0,-2-3 0 0,1 1 0 0,2-2 0 16,0 1 0-16,2-4-96 0,2 0-32 0,2 1 0 0,0-4 0 15,0 4-16-15,0 1 0 16,-2 2 0-16,0 4 0 0,-1-1 128 0,-2 2 0 0,-4 0 16 0,-4 4 0 15,-7 1 16-15,-10 3 0 16,11 3 0-16,-11-3 0 0,0 0-96 0,4 10 0 0,-3 1-16 0,-2 2 0 16,-3 1 80-16,-3 2 32 0,-2 0 0 0,0 2 0 15,0 1-144-15,0-2-16 0,1-2-128 0,4-1 192 16,1-1-192-16,3 0 0 0,3-1 128 0,1-2-128 16,-4-10 0-16,8 11 0 0,2-1 128 0,3-5-128 15,1-1 0-15,5 0 0 0,3-3 0 0,3 3 0 31,-1 3-496-31,4-7-192 0,-3-4-32 0</inkml:trace>
  <inkml:trace contextRef="#ctx0" brushRef="#br0" timeOffset="-141078.42">4815 16709 25791 0,'-23'-13'1152'0,"10"9"224"0,-4 4-1104 0,1 7-272 15,-3-1 0-15,1 1 0 0,1-1 2560 0,0 5 448 16,-1 2 80-16,0-2 32 0,-2 2-2768 0,-1 2-544 15,0-2-128-15,0 1-15808 0</inkml:trace>
  <inkml:trace contextRef="#ctx0" brushRef="#br0" timeOffset="-139284.16">5455 16723 27759 0,'0'0'1216'0,"0"0"272"0,0 0-1184 0,0 0-304 0,0 0 0 0,0 0 0 16,-15-11 496-16,15 11 32 15,0 0 16-15,0 0 0 0,0 0-224 0,7-7-64 16,1 1 0-16,2-1 0 0,2 1 208 0,1-4 48 0,0 1 0 0,3-1 0 16,2-2-80-16,0 2-16 0,-2 1 0 0,1-3 0 15,2 1-208-15,0 1-32 0,0 0-16 0,1-3 0 16,-1-1-160-16,-1 1 128 0,-1 0-128 0,0 0 128 15,2 0 0-15,-2 2-128 0,-2-1 192 0,-2 1-64 16,-2 2-128-16,-2 3 0 0,-1 1 144 0,-8 5-144 16,0 0 0-16,0 0 0 0,0 0 0 0,0 0-192 15,0 0 16-15,0 0 0 0,0 0 0 0,0 13 0 16,-3 0 176-16,-4 1 0 0,-3 6-144 0,0-1 144 0,-2 3 0 0,0-1 0 16,0-1 0-16,1 1 0 0,0-1 128 0,3 0-128 15,3-2 0-15,3-2 128 0,-1-2-128 0,3-1 0 16,1-2 0-16,3 0 128 0,-4-11-128 0,9 11 0 15,0-3 0-15,3-3 0 16,1 0 0-16,2-4 0 0,0 1 0 0,2-4 0 0,3-2 0 0,2-2 0 16,1-2 0-16,2-1 0 0,-1 0-192 0,-2-4 48 15,-1-1 0-15,1-2 0 0,-1 0-16 16,1 2 0-16,0-2 0 0,-1 2 0 0,-3 2 160 0,-1 2-208 16,-1 1 80-16,-3 2 128 0,-4 2-128 0,-9 5 128 15,0 0 0-15,0 0 0 0,0 0 0 0,0 0 0 16,0 0 160-16,1 10-160 0,-3 2 336 0,-2 1-32 15,-2-1-16-15,0 1 0 0,-1 0-112 0,2-1-32 16,0-1 0-16,1-2 0 0,4-9-144 0,0 0 0 0,-1 11 0 0,1-11 128 16,0 0-128-16,0 0 0 0,0 0 0 0,0 0 0 15,0 0 0-15,13 3 0 0,0-3 0 0,2 0 0 16,2 0-320-16,2 0 0 16,-1-4 0-16,3-2 0 15,-2 1-112-15,1 3-16 0,-1-5 0 0,-4 1 0 0,-9-5 128 0,1 5 0 0,-7 6 16 0,0 0 0 16,10 1 496-16,-10-1 80 0,12 8 32 0,-2 1 0 15,-2 3 112-15,0-3 32 0,-1 1 0 0,0 1 0 16,-7-11-192-16,13 10-16 0,0-1-16 0,4-2 0 16,4 2-224-16,1-3 0 0,1 2-144 0,-4-7-10080 15,-1 1-2000-15</inkml:trace>
  <inkml:trace contextRef="#ctx0" brushRef="#br0" timeOffset="-136890.62">7065 16603 27119 0,'0'0'1200'0,"0"0"256"0,-9-6-1168 0,-2 1-288 16,1 2 0-16,-3 3 0 0,-3 1 640 0,-2 3 64 15,-3 2 0-15,-5-4 16 0,-7-4-352 0,3 5-80 16,4 7-16-16,2 0 0 0,1 7 320 0,3 0 64 16,1 1 16-16,5 2 0 0,0-3-208 0,4 1-32 15,4-4-16-15,1 1 0 16,2 0-192-16,3-15-32 0,4 15-16 0,-4-15 0 0,10 13-176 0,5-6 160 16,0 0-160-16,4-4 160 0,3-6-160 0,5-1-192 15,5 0 32-15,3-4 16 0,5 2-192 0,-1-2-48 16,-5-2 0-16,-3 0 0 15,-2-3-352-15,2 2-80 0,1-8-16 0,-1 1 0 16,0 0-224-16,2-4-48 0,1-2-16 0,-2-1 0 16,2-2 560-16,1-6 112 0,1 0 32 0,-4 0 0 0,0-1 288 0,-2 3 128 0,-4 1-128 0,-3 2 128 15,-3 5 0-15,-3 2 0 0,-4 5 144 0,-3 3-144 16,-5 3 576-16,-5 10 16 16,0 0 0-16,0 0 0 0,0 0 304 0,-8-1 48 15,-3 2 16-15,-5 7 0 0,-3 7-400 0,-4 4-80 16,-1 2-16-16,-1 3 0 0,-1 2-144 0,0 2-16 0,0 2-16 0,0 1 0 15,-1 0 48-15,3-2 16 0,2-2 0 0,2 1 0 16,2-1-176-16,3 1-48 0,4-6 0 0,2-1 0 16,1-4 32-16,2 2 0 0,3-5 0 15,3-1 0-15,1 1-160 0,1-3 0 0,-2-11 0 0,8 13 0 16,3-2 0-16,2-5-144 0,0-2 0 0,2-4 0 16,2 0-224-1,4-2-32-15,4-2-16 0,2 1 0 0,5-1 32 0,-2-2 0 0,-2 2 0 0,0-4 0 16,-1 3-272-16,-3-4-48 0,-4 2-16 0,0 0 0 15,-6 2 96-15,-1-1 32 0,0 1 0 0,-3 1 0 0,-10 4 400 16,0 0 192-16,7-7-160 0,-7 7 160 0,0 0 128 0,0 0 128 16,0 0 32-16,0 0 0 0,0 0 432 0,0 0 96 15,0 0 16-15,0 0 0 0,-7 7-320 0,0 0-64 16,0 1-16-16,1 0 0 0,1 0-288 0,5-8-144 16,0 0 160-16,-4 12-160 0,4-12 0 0,0 0 0 15,0 0 0-15,0 0 0 0,0 0 0 0,0 0 0 16,0 0 0-16,10 10 0 0,-10-10 0 0,15 3 0 15,-1-2 0-15,0-2 0 0,1-5-192 0,0 1 192 16,2-3-192-16,0 1 192 16,-1-3-512-16,1 0 16 0,-2 0 0 0,1 0 0 15,0 3-224-15,-2 0-48 0,-2 2-16 0,-2 1 0 0,-10 4 448 0,0 0 80 16,0 0 32-16,0 0 0 0,0 0 736 0,0 0 128 16,0 0 48-16,0 0 0 0,0 0 16 0,-6 13 16 15,-1 0 0-15,1-1 0 0,0 1-240 0,4 0-48 0,1 0-16 0,1-13 0 16,3 14-416-16,5-3 0 15,3-3 128-15,0-2-128 0,2-5 0 0,4-1 0 0,2-1 0 0,5-2 0 16,4 0 0-16,0-1-256 0,2-3 64 0,0 2 16 16,0 0-32-16,-2 1-16 0,-3-4 0 0,-1 0 0 15,1-4 224-15,3 1-192 0,-1-1 192 0,0-1-192 16,-2-1 192-16,1-2 0 0,0 2 0 0,-1-2 0 0,-3 2 0 16,-2-1 0-16,-5 2 0 0,-2 1 0 15,-2 1 208-15,-3 3-64 0,-8 8-16 0,0 0 0 0,-4-8 240 0,-5 2 32 16,-3 2 16-16,-2 5 0 15,-3 4-32-15,-3 3-16 0,-1 1 0 0,-1 4 0 0,-1 3-176 0,2 2-48 16,1 2 0-16,1 0 0 0,0 0-144 0,4 0 0 16,3-5 0-16,3 0 0 0,2-1 0 0,3-1 0 15,3-1 0-15,1-12 128 0,0 0-128 0,7 10 160 16,-7-10-160-16,13 7 160 0,0-7-160 0,4 0 0 16,3-7 0-16,3-1 0 0,0-2-320 0,6-1 16 15,3 4 0-15,2-4 0 16,1 2-272-16,3-1-64 0,0-1-16 0,-1-1 0 15,0-1-272-15,-4-1-48 0,-6-4-16 0,-1-3 0 16,-3-5 256-16,-4-1 48 0,-1-3 16 0,-1-3 0 0,-1 0 384 0,1 3 80 16,-3 2 16-16,-1 2 0 0,-2 1 192 0,-2 5 256 0,-4 6-48 0,-1 4-16 15,-4 10 496-15,0 0 80 0,0 0 32 0,-9-3 0 16,-4 0-32-16,-2 9 0 0,0 5 0 0,-3 5 0 16,-2 5-336-16,-1 4-80 15,-1-3-16-15,-1 2 0 0,-2 4 0 0,1-1 0 0,1 2 0 16,5 0 0-16,2-6-16 0,3-1-16 15,2-1 0-15,4 0 0 0,0-2-112 0,3 0 0 0,2-2-16 0,3 0 0 16,3-6-176-16,2 1 0 0,2-3 0 0,1-2 0 16,-9-7-176-16,15 6-64 0,0-2-16 0,2-1 0 15,1-5-48-15,2 1-16 0,2 0 0 0,-1-2 0 16,0-2-32-16,-2-1-16 0,2-4 0 0,-1 1 0 31,-2 1-160-31,0-2-48 0,1 1 0 0,-4 0 0 0,1 0 272 0,-3 3 48 0,-3 0 16 0,-10 6 0 16,0 0 240-16,0 0 0 0,0 0 0 0,0 0 0 0,0 0 272 0,0 0 112 15,-10 5 0-15,1-1 16 0,0 6-64 0,-2 2-16 16,0 3 0-16,0-1 0 0,2 4-64 0,1-2-32 16,3-1 0-16,1 0 0 0,1-2-224 0,3-13 0 15,0 12 128-15,0-12-128 0,0 0 0 0,12 10 0 16,3-2-192-16,-2-4 192 16,-2-4-224-16,4-2 64 0,0 0 16 0,5-1 0 0,1-1 16 0,0-1 0 15,-1 1 0-15,3-2 0 0,0-4-224 0,2 4-32 16,0-2-16-16,1 2 0 0,0-3 80 0,-3 2 0 15,-1-2 16-15,-2 4 0 0,-2-4 304 0,-1 2-192 16,-4 3 192-16,-2-2-160 0,-4 0 160 16,-7 6 0-16,4-10 160 0,-4 10-160 0,0 0 560 0,0 0 16 15,0 0 0-15,0 0 0 0,0 0-240 0,-5 9-32 16,-3 1-16-16,-1 1 0 0,0-2-64 0,-1 3-16 16,-3 0 0-16,2-1 0 0,2 2-64 0,0-1-16 15,0-3 0-15,2 0 0 0,7-9-128 0,-6 11 0 0,6-11 144 0,0 0-144 16,0 0 128-16,0 0-128 0,0 0 160 0,0 0-160 15,0 0 128-15,0 0-128 0,0 0 0 0,0 0 144 16,0 0-144-16,0 0 0 0,0 0 0 0,13-3 0 16,4-1 0-16,0 0-192 0,-4-1 64 0,-2 1 128 15,1-2-560-15,-1-1 16 16,-5 1 0-16,3 0 0 0,-9 6-96 0,9-5-32 0,-1 1 0 16,-8 4 0-16,8-2 304 0,-8 2 64 0,0 0 16 0,0 0 0 15,0 0 288-15,0 0 256 0,0 0-64 0,0 0 0 16,0 0 64-16,3 14 0 0,-2-1 0 0,-1-13 0 15,0 0 32-15,6 12 16 0,4-2 0 0,0-2 0 16,2-1-16-16,2-5 0 0,3-1 0 0,1-1 0 16,1-1-80-16,3-3-16 0,4 0 0 0,2 0 0 15,2-1-192-15,3-1 0 0,1-1 0 0,0-2 0 0,-2 2 0 0,1 0 0 16,-2 0 0-16,1 1 0 0,-2 0 0 0,-3 0 0 16,-1-2 0-16,-1 0 0 0,0 0 0 0,-3 1 0 15,-1-4 0-15,-2 2 0 0,-1 0 0 0,-1 1 0 16,-1-2 0-16,-3 1 0 0,-3-1 176 0,-2 3-176 15,-3-4 192-15,-5 11-192 0,3-10 320 0,-3 10-64 16,0 0 0-16,0 0 0 0,-13-7 0 0,-3 1-16 16,-1-1 0-16,-2 2 0 0,-3-4-240 0,0 5 0 0,1 3 0 15,2 2 0-15,3 2 224 0,1 3-48 0,1 1-16 0,2-1 0 16,0 1-160-16,3 2 0 16,1 1 144-16,2 1-144 0,-1 2 0 0,2 1 0 15,0 2 0-15,1 1 0 0,1 2-176 0,2 5 176 16,0 3-208-16,0 4 80 0,-2 3 128 0,0 3 0 15,1-3-144-15,0 5 144 0,2 0-208 0,3 4 16 0,1 4 16 0,-4-9 0 32,-4-3-560-32,-4-4-112 0,-4-1-32 0,2 0 0 15,-3-3 176-15,-3-2 48 0,-2-3 0 0,-3-1 0 0,-4-3 496 0,-2-1 160 0,-4 0 0 0,0-5 0 16,-1-2 224-16,2-2 160 0,0-4 16 0,3-1 16 16,-1-3 176-16,4-3 48 0,2-3 0 0,1-5 0 15,0-2 128-15,4-2 48 0,4-2 0 0,4-2 0 16,2-3 128-16,7 0 16 0,4-3 16 0,4 1 0 15,4-1-528-15,6-4-128 0,4-1 0 0,4 0-16 0,5 0-304 0,6 0 0 16,3-1-208-16,5 2 80 16,3 2-496-16,4 1-80 0,2 1-32 0,-6 1 0 15,-7 2-608-15,-4 0-112 0,-3 1-16 0,-7 3-16 16,-3 4-1136-16,-3 1-208 0,-4 0-48 0</inkml:trace>
  <inkml:trace contextRef="#ctx0" brushRef="#br0" timeOffset="-136698.62">9174 16348 35871 0,'-17'-7'1600'0,"9"5"320"0,3 0-1536 0,5 2-384 15,0 0 0-15,0 0 0 0,0 0 1152 0,0 0 144 0,0 0 48 0,5 16 0 16,2 2-1216-16,3 2-128 0,2-1-224 0,-1 1-17728 15</inkml:trace>
  <inkml:trace contextRef="#ctx0" brushRef="#br0" timeOffset="-136245.62">5802 16245 20271 0,'-20'-8'1792'0,"2"5"-1424"0,3 0-368 0,1 6 0 16,4 4 3200-16,0 5 560 0,3 1 112 0,0 5 32 31,3 3-4064-31,2 2-800 0,-1 2-176 0</inkml:trace>
  <inkml:trace contextRef="#ctx0" brushRef="#br0" timeOffset="-135019.6">10587 17000 14735 0,'2'-12'1312'0,"0"0"-1056"0,4 1-256 0,8 0 0 0,9 2 4096 0,5-4 768 15,0-1 160-15,4-3 32 0,-1-3-4208 0,-1-1-848 16,-3-1-128-16,-1 0-64 0,-2 2-96 0,-1 2-32 16,1-3 0-16,-1 0 0 0,-2 1 320 0,1-1 0 15,1-1-128-15,0-2 128 0,2 1 848 0,-3-6 240 16,-4-6 32-16,3 3 16 16,1 5-1584-16,-1 1-304 0,-3 5-64 0,1 4-16 0,-4 3 832 0,-2 6 272 15,-4 3 0-15,-9 5 0 0,0 0-112 0,0 0-32 16,0 0 0-16,3 19 0 0,-7 5-128 0,-2 3 0 0,-5 3 0 0,-3 1 0 15,-3 2-176-15,-3-2 176 0,2 2-128 0,0-3 128 16,1 0 0-16,4-1 0 16,1-3 0-16,4-3 0 0,4-2 0 0,0-3 0 0,2-3 0 15,1-5 0-15,1-10 0 0,0 0 128 0,0 0 0 0,0 0 0 16,0 0-128-16,9 9 0 0,-9-9 0 0,17 0 128 16,2-4-128-16,1-1-128 0,-1-5 128 0,6-3-192 31,6 0-656-31,1-4-144 0,-2 0-32 0,-2-4 0 0,-2 1-352 15,0-5-80-15,-2-3-16 0,1-7 0 0,1-8 368 0,-1-1 64 0,-2 1 16 16,-1 3 0-16,0 2 1024 0,-1 4 320 0,-3 7 16 0,-3 5 0 16,-5 9 1200-16,-3 2 256 0,-3 6 32 0,-4 5 16 0,0 0-368 0,0 0-80 15,-6 17-16-15,-1 5 0 0,-3 3-1088 16,0 2-288-16,-2 2 0 0,1 1 0 0,-1 1 0 0,-1 1 0 16,0-4 0-16,1 0 0 0,2-1 128 0,0-1-128 15,3 0 0-15,0-2 0 16,2-5 176-16,1 2-176 0,1-4 192 0,1-1-192 0,-1-3 144 0,1-2-144 15,2-11 0-15,1 11 144 0,3-5-416 0,-4-6-96 16,0 0-16-16,10 0 0 16,-1-5-656-16,2-1-144 0,2-3-32 0,-1-2 0 15,-1-1 272-15,1 3 48 0,0 0 16 0,-2 3 0 0,-1 0 624 0,-9 6 112 16,9-4 144-16,-9 4-208 0,7-9 544 0,-7 9 112 16,0 0 32-16,0 0 0 0,13 12 336 0,-3-3 64 15,1 0 16-15,-2 3 0 0,1-3-192 0,2-2-16 0,1-1-16 16,3-1 0-16,1-1-176 0,1-2-48 0,2-4 0 0,0 1 0 15,1-2-80-15,1 0-32 0,-2-1 0 0,2-3 0 16,2 1-96-16,-4-1-32 0,-1-1 0 0,-4 0 0 16,-2 1-208-16,-1 1 0 0,-3 1 0 0,-9 5 0 15,11-2-192-15,-2 2-48 16,-9 0 0-16,0 0 0 16,0 0-224-16,0 0-48 0,0 0-16 0,0 0 0 0,0 0 864 0,0 0 176 0,0 0 48 0,-11-11 0 31,2 3-1296-31,9 8-256 0,-14-9-48 0,1 7-16 0,0 8 864 15,2 2 192-15,1 4 0 0,3 2 0 0,2 0 0 0,3 2 0 0,0 0 0 0,4-3-160 16,2 4 160-16,2-4 0 0,3-3 160 0,3 1-160 16,2-2 240-16,2-3-48 0,0-1-16 0,1-2 0 31,-3-3-624-31,2 1-128 0,-2-2-32 0,-1-3-12992 0</inkml:trace>
  <inkml:trace contextRef="#ctx0" brushRef="#br0" timeOffset="-134829.6">10916 16626 21183 0,'-31'-13'944'0,"11"1"192"0,-2-5-912 0,2 6-224 16,7 4 0-16,4 1 0 0,3 2 2432 0,7-1 448 15,-1 5 96-15,14-4 16 0,3-1-2304 0,8 0-464 16,8-3-96-16,8 2 0 0,9-2 64 0,15 5 0 15,15 6 16-15,-1-3-9920 16,-2-5-1984-16</inkml:trace>
  <inkml:trace contextRef="#ctx0" brushRef="#br0" timeOffset="-133454.76">13068 16640 22111 0,'0'0'1968'0,"8"-8"-1584"0,-14-14-384 0,-1 4 0 16,1 2 1408-16,-1 3 208 0,-1 1 48 0,3 4 0 16,-1 2-1408-16,-1 2-256 15,-1-1 0-15,-2 4-192 0,-2-1 16 0,-1 5 0 0,-3 2 0 0,1-1 0 16,-2 2-16-16,-1 2-16 0,-1 1 0 0,2 2 0 15,3 1 208-15,1-3 0 0,0 2 0 0,1 2 0 16,1 1 0-16,1 1 0 0,3 2 0 0,1-4 0 16,2 1 0-16,2 2 0 0,2-4 0 0,1 0 0 15,-1-12 0-15,8 15 0 0,1 0 0 0,2-2 0 16,-1-6 0-16,2 5 0 0,1 1 0 0,-2-2 0 0,1-1 128 0,0 0-128 16,-2 0 192-16,-2-1-192 15,-8-9 176-15,7 10-176 0,-7-10 160 0,2 13-160 16,-3 0 176-16,-3-1-176 0,-1-3 192 0,-3 0-192 15,-2 2 224-15,-2-5-64 0,-2 1-16 0,-2-2 0 16,-1 1 0-16,1 0 0 0,1-4 0 0,2 2 0 0,2-1-144 16,1-2 160-16,10-1-160 0,0 0 160 0,-3 9-160 0,3-9 0 15,0 0 0-15,11 0 0 16,3-2-592-16,3-2-160 0,2-5-16 0,4-1-16 16,1-1-2048-16,5-2-416 0,1 0-80 0,-1-2 0 15,-3 0 1136-15,0-1 224 0,0 2 48 0,-1 1 16 0,-2-2 1216 0,2 4 240 16,-3 0 64-16,-2 5 0 0,-2 0 2864 0,-4 1 576 0,-3-1 112 0,-2 2 32 15,-9 4-1184-15,0 0-224 0,0 0-64 0,10 10 0 16,-10-10-1520-16,7 13-208 16,-3 0-240-16,-4-13 48 0,5 13 192 0,-5-13-192 0,5 12 192 0,-5-12-192 15,9 12 192-15,-9-12 0 0,12 10 0 0,0-3 0 16,-1-3 144-16,1-2 64 16,-12-2 16-16,16-1 0 0,-1-2 64 0,1-1 16 0,-3 0 0 0,-1-2 0 15,-3 1-48-15,-9 5-16 16,9-5 0-16,-9 5 0 0,5-8 0 0,-5 8 0 0,2-11 0 0,-4 3 0 15,-2 1 16-15,-3 0 0 16,-4-1 0-16,-2 4 0 0,-4 0-80 0,0 1-16 0,2-1 0 0,-1 0 0 16,0-1-160-16,3 1 0 0,0-2 0 0,3 1 0 15,2 3 0-15,8 2 0 0,0 0 0 0,0 0 0 16,0 0 0-16,0 0 0 0,0 0 0 0,0 0-176 16,0 0 0-16,10 1 0 0,2-2 0 0,1-1 0 0,0 1 176 15,2-2 0-15,3 2 0 0,3 0-128 0,0-2-16 0,1 2 0 16,0-2 0-16,1 1-7664 15,1-2-1520-15</inkml:trace>
  <inkml:trace contextRef="#ctx0" brushRef="#br0" timeOffset="-132921.76">14008 16374 6447 0,'0'0'272'0,"0"-8"80"0,-3 2-352 0,-1-1 0 16,-2 1 0-16,1 3 0 0,0-1 3824 0,-2 1 688 16,1 1 144-16,-3 2 16 0,-4 2-3424 0,0 5-688 15,-3 6-144-15,-2 7-32 0,-2 2-384 0,1 6-272 0,-5 5 32 0,2 4 16 16,0 0 64-16,-2 6 16 0,0-1 0 0,0 4 0 16,1 2 144-16,1-2 0 0,-1-5 0 0,5 1 0 15,5-3 0-15,4-5 0 0,3-4 0 0,3-4 0 16,3-2 0-16,3-5 128 0,2-3-128 0,1-3 128 15,2-3 0-15,2-3 0 0,4-6 0 0,0-1 0 16,-1-4 224-16,5 0 48 0,3 0 16 16,2-4 0-16,4-3-112 0,0-5-32 0,3-5 0 0,0-1 0 15,0 0-128-15,-1-2-16 0,-3 1-128 0,-2 0 192 16,1-1-192-16,-5 4 0 0,-6 2 0 0,-2 4 0 16,-4 1 0-16,-3 4 0 0,-4 0 0 0,-1 9 0 0,0 0 0 15,0 0-128-15,0 0 128 0,-9 6-208 0,-1 3-48 0,-1 3-16 16,-1 4 0-16,3-1 0 15,1 0 128-15,2-1 144 0,1-2-208 0,2 1 80 16,3-2 128-16,0-11 0 0,3 12 0 0,-3-12-128 16,6 11 128-16,-6-11 128 0,9 6-128 0,3-2 176 0,1-1-32 0,0-2 0 15,0 0 0-15,0-2 0 0,0-3 0 0,0 1 0 16,0-3 0-16,0-1 0 0,2 1-304 0,-1 1-64 16,-2-2-16-16,-2 3 0 0,-10 4 48 0,0 0 16 15,0 0 0-15,0 0 0 0,9 11 0 0,-2-2 0 16,-7-9 0-16,4 15 0 0,-3 0 16 0,2-2 0 15,-3-13 0-15,5 12 0 0,0-2 288 0,-5-10 48 0,16 7 16 0,6-1 0 16,4 1 256-16,4-10 64 0</inkml:trace>
  <inkml:trace contextRef="#ctx0" brushRef="#br0" timeOffset="-132231.51">15006 16751 23375 0,'-16'-5'1024'0,"7"5"240"0,0 6-1008 0,-3 7-256 15,-1 7 0-15,-1 6 0 0,-3 8 0 0,0 2 0 16,-1 5 0-16,-2 2 0 0,-1 3 0 0,0-1 0 0,-1-5-208 0,4 2 64 16,0 0 144-16,2-3 128 0,3 0-128 0,1-3 176 15,-1-2-176-15,4-4 128 0,1-1-128 0,3-4 128 16,1-4 0-16,0-7 0 0,2-2 0 0,2-12 0 15,0 0 128-15,0 0 0 0,0 0 16 0,0 0 0 16,0 0 256-16,6-7 48 0,3-6 16 16,3-3 0-16,2-2 48 0,1-5 16 0,-2-5 0 0,4-3 0 15,1 0-336-15,3-6-80 0,1-3-16 0,1 1 0 16,2-4-96-16,1 0 0 0,2 0-128 0,-2 1 192 16,-2 2-192-16,1 3 0 0,-1 3 128 0,-1 3-128 15,-1 5 0-15,-2 5 128 0,-3 4-128 0,-4 5 0 16,-3 3 176-16,-2 3-176 0,-8 6 192 0,0 0-192 15,0 0 0-15,0 0 0 0,7 6 0 0,-3 3 0 16,-4-9 0-16,-4 15-224 0,-3 0 64 0,-2 0 16 16,-1-1 144-16,-2 2 0 0,0-1 0 0,0 2 0 0,1-3 0 0,2 2 0 15,-1-3 0-15,5 0 0 0,3 2 0 16,2 0 0-16,1-3 0 0,7 7 0 0,7 8-336 0,4-4 16 16,-2-6 0-16,1-3 0 15,3-3-832-15,2-6-176 0,3-4-16 0,3-3-10416 0</inkml:trace>
  <inkml:trace contextRef="#ctx0" brushRef="#br0" timeOffset="-131870.52">15676 16937 4607 0,'12'-6'400'0,"-1"-6"-400"16,0 1 0-16,-3 1 0 0,-3 0 3648 0,-1-2 640 0,-3 3 128 0,-1 9 16 15,-4-9-2704-15,4 9-560 0,-6-7-96 0,-4 1-32 16,-1-2-304-16,-2 6-64 0,-2 2-16 0,-2 3 0 16,-1 4-656-16,0-1 0 0,1 1 0 0,0 2 0 15,1 5-192-15,1-1 48 0,0-1 0 0,2 1 0 16,-1 0 144-16,2-1-128 15,1-2 128-15,1 3-128 0,3-4 128 0,1 2 0 0,1-2-144 0,5-9 144 16,-2 12 0-16,0-1 0 0,2-11 0 0,-1 13 0 16,2-2 0-16,3 2 192 0,3 4-64 0,1-3 0 15,-1-1 0-15,2-1-128 0,1-4 192 16,-1-4-64-16,0-2-128 0,1-6-192 0,2-4 32 0,-2 1 16 16,2-4-48-16,0-2-16 0,0-2 0 0,1 0 0 15,0-3 208-15,-2 5 0 0,0 1 0 0,-2-1-144 16,-2 1 144-16,-1 3 0 0,-6 9 128 0,5-8-128 0,-5 2 304 0,0 6-16 15,0 0 0-15,0 0 0 0,0 0-288 0,0 0 0 16,-9 12 0-16,3 2 0 0,0 2 0 0,2-3-256 16,1 1 80-16,1-1 16 0,2-13 160 0,3 16 0 15,-3-16 0-15,9 9-128 0,1-4 256 0,3 5 48 16,4 7 16-16,0-6 0 0,-1-6-192 0,4-2 160 16,-2-3-160-16</inkml:trace>
  <inkml:trace contextRef="#ctx0" brushRef="#br0" timeOffset="-129066.49">16328 16696 19343 0,'0'0'848'0,"2"-10"192"0,-2-5-832 0,-1 1-208 15,-3-4 0-15,2 5 0 0,0 6 1728 0,2 1 320 16,-2 0 48-16,2 6 16 0,0 0-1856 16,-4 12-256-16,-3 1-288 0,-3 4 64 0,-2 5-128 0,-2 3-32 15,-2 2 0-15,-5 3 0 0,-2 2 128 0,-1 2 32 16,-1 5 0-16,2-2 0 0,2 0 224 0,2 1 0 16,0 0 0-16,5-6-144 0,2-4 144 0,3-4 0 15,1-3 128-15,2-4-128 0,3-1 320 0,3-3-16 16,0-13 0-16,4 13 0 0,3 2-112 0,0-1 0 15,1-5-16-15,-1-4 0 0,-7-5-176 0,0 0 0 16,0 0 0-16,0 0-7744 0,0 0-1408 0</inkml:trace>
  <inkml:trace contextRef="#ctx0" brushRef="#br0" timeOffset="-128584.49">15913 16945 6447 0,'0'0'576'0,"0"0"-576"0,0 0 0 15,0 0 0-15,0 0 3984 0,0 0 688 0,5-5 144 0,-5 5 32 16,0 0-3696-16,15 1-752 0,0 3-144 0,4-1-16 15,0-1-240-15,1-2 0 0,1 2-192 0,3-2 192 16,4-2 0-16,2 0 0 0,2-2 160 0,0-2-32 16,-4-1 80-16,0-2 32 0,0-3 0 0,1 0 0 15,-2-1-64-15,1 1-16 0,-2 2 0 0,0-2 0 16,-1-2-160-16,-1 1 0 0,1 1 144 0,0 0-144 16,-3 1 0-16,-1 0-256 0,-3-2 32 15,1 3 16-15,-3-2 208 0,-1 1 0 0,-2 0-160 0,-3 2 160 16,-1-2 0-16,-2 3 0 0,-7 8 0 0,0-10 0 15,-5-6 128-15,0 7-128 0,-2 8 192 0,0 7-64 0,-3 5-320 0,-2 4-64 16,-3 4 0-16,-1 2-16 0,0-1 80 0,-1 7 0 16,-1-1 16-16,1 2 0 0,2 1 16 0,-1 0 0 15,2-2 0-15,2 0 0 0,1-2 160 0,2-3 0 16,3-1 0-16,2-4 0 0,1-3 0 0,2 0 0 16,1-14 0-16,3 10 0 0,-3-10 256 0,0 0-32 15,0 0 0-15,11 9 0 0,1 0 48 0,1-6 16 16,0-3 0-16,3-3 0 0,-2-3-96 0,-1-2 0 0,-1-4-16 0,1-1 0 15,1 1-176-15,1-1 0 0,-1-1 0 0,-1 1 128 16,-3 1-128-16,-2 3 0 16,-8 9 0-16,0 0 0 0,-4-6 0 0,4 6 0 15,0 0 0-15,0 0 0 0,-5 10-336 0,-1 3 48 0,-1 0 16 16,-1 4 0-16,-1 1 48 0,3 1 16 0,0-1 0 0,2-1 0 16,3-4 208-16,4 0-144 0,1-1 144 0,2-2-128 15,3 0 128-15,3 2 256 0,2 0-64 0,3 1-16 16,2 1 80-16,-1-3 0 0,-1-5 16 0,0-1-7840 15,1-1-1584-15</inkml:trace>
  <inkml:trace contextRef="#ctx0" brushRef="#br0" timeOffset="-128132.48">16844 17229 19343 0,'0'0'1728'0,"0"0"-1392"15,-6-4-336-15,6 4 0 0,-4-5 1824 0,4 5 288 16,0-8 64-16,4-2 16 0,1-1-1744 0,0-2-448 16,1-5 0-16,5 2 0 0,1 1 0 0,1-1 128 15,1-1-128-15,2 2 0 0,-1-4 352 0,2 4-16 16,3-2 0-16,1 4 0 0,-2-3-96 0,2 2-32 16,-1 2 0-16,-1 2 0 0,-1 2-208 0,-2 3 0 15,-3-1 128-15,-1 5-128 0,-12 1 0 0,0 0 0 16,12 7-192-16,-12-7 192 0,7 13-256 0,-3 0 48 15,0 2 16-15,-1 2 0 0,-2-2 32 0,0 1 16 16,-1 3 0-16,0-5 0 0,0 2 144 0,-1-3 0 0,-1-2 0 0,-1 1 0 16,-1-1 0-16,-1-1 0 15,-2-1 0-15,1-1 0 0,-2-1 128 0,-1 0-128 0,-3 0 160 0,2 1-160 16,1 2 128-16,-2-1-128 0,-2-5 0 0,0-1 0 16,1-2 0-16,1-2 0 0,-1-3 0 0,1 1 0 15,1-3 0-15,2-1 0 0,0-3 0 0,3 2 0 16,1-1 128-16,2 0-128 0,-2-7 0 0,4 6 0 15,1 2 0-15,2 3 0 0,-3 5 0 0,0 0 0 16,10-3 256-16,-10 3-64 0,14 1 0 0,-1 3 0 16,-1-1-192-16,1 2 144 0,0 2-144 0,3 0 128 15,2 1-128-15,2-1 0 0,1 1 144 0,2-2-144 16,3-1 208-16,5 4-16 0,3 6-16 0,-2-5-9056 16,-4-5-1808-16</inkml:trace>
  <inkml:trace contextRef="#ctx0" brushRef="#br0" timeOffset="-127992.48">17663 17263 34095 0,'-12'-1'3024'0,"2"3"-2416"16,-1 0-480-16,5 0-128 0,6-2 0 0,0 0 0 16,-3 13 0-16,3-1-10128 15,1-1-1968-15</inkml:trace>
  <inkml:trace contextRef="#ctx0" brushRef="#br0" timeOffset="-127316.47">18862 16968 18431 0,'9'-11'1632'0,"-1"-2"-1312"16,-1 0-320-16,-2 0 0 0,-3 0 2400 0,-3 2 416 0,-4-2 64 0,-2 3 32 16,-2 2-1872-16,-1 0-368 15,-1 2-80-15,-2 2-16 0,-2 0-400 0,-2 4-176 0,-3-2 128 0,-2 8-128 16,-5-4 0-16,-1 5 0 0,1 2-192 0,0 0 192 16,-2 4-208-16,3 0 80 0,0 0 128 0,2 0-208 15,2 0 208-15,3-1 0 0,-1 0-160 0,4 1 160 16,5-3 0-16,2 2-176 0,2-2 176 0,3 2-128 15,1-2 128-15,5 2 0 0,2 1 0 0,2-2 0 16,2-1 0-16,2 0 128 0,3 0-128 16,2-1 0-16,-1-1 128 0,2 1-128 0,-1-3 160 0,1 1-160 15,-2-2 160-15,-2 1-160 0,-12-6 160 0,9 7-160 16,-9-7 128-16,0 0-128 0,3 14 0 0,-7-2 0 16,-1-2 0-16,-3 0-192 0,-2-1 16 0,-2-3 0 15,-3 1 176-15,1 1 0 0,0 1-144 0,-1-3 144 16,2 1-128-16,3-1 128 0,10-6-160 0,0 0 160 15,0 0-304-15,0 0 48 0,0 0 0 0,0 0 0 16,8-13-1088-16,1 4-192 0,1 0-64 0</inkml:trace>
  <inkml:trace contextRef="#ctx0" brushRef="#br0" timeOffset="-127126.47">18904 17011 20495 0,'14'2'896'0,"-14"-2"208"0,0 0-880 0,0 0-224 15,0 0 0-15,0 0 0 0,5 15 1216 0,-3 4 192 16,-4 0 32-16,0-1 16 0,-2 1-1008 0,-1-2-192 15,-3-2-32-15,1-2-16 0,0 2-64 0,0-5-16 16,2-1 0-16,5-9 0 0,-4 12 0 0,4-12-128 0,0 0 192 0,0 0-64 16,-1 12 48-16,2-1 0 15,7 1 0-15,-2-3 0 0,-2-1-176 0,-4-8 0 16,0 0 144-16,0 0-144 16,8 0-608-16,-8 0-192 0,0 0-32 0,0 0-10848 0</inkml:trace>
  <inkml:trace contextRef="#ctx0" brushRef="#br0" timeOffset="-126715.45">19080 16776 9215 0,'0'0'816'0,"0"0"-656"0,0 0-160 0,8-4 0 16,-8 4 3344-16,0 0 640 0,10-3 128 0,-10 3 32 16,0 0-2992-16,0 0-608 0,12 9-112 0,-12-9-32 15,9 14-80-15,-4 5-32 0,-3-2 0 0,0 1 0 0,-2-1-144 0,0 2-16 16,-1 2-128-16,-3 0 192 0,-1-1-64 0,-1 3-128 15,-1-2 176-15,-1 4-176 0,0-2 192 0,0 1-64 16,-1-5 0-16,1 1-128 16,2-2 208-16,-2-1-64 0,-1-3-16 0,1 1 0 15,1-6-128-15,2 0 0 0,5-9 0 0,0 0 0 0,0 0 192 0,0 0-32 16,0 0-16-16,0 0 0 0,0 0 96 0,0 0 16 16,0 0 0-16,0 0 0 0,0 0 0 0,13-4 0 15,-1-1 0-15,0-2 0 0,-1 1-256 0,1-1 128 16,1 3-128-16,2-2 0 0,-1-3 128 0,-1 0-128 15,0-2 0-15,-1 3 0 0,-2 2 0 0,-1 3 0 16,-9 3 0-16,0 0 0 0,11 0-144 0,-11 0 144 0,0 0 0 0,8 9-144 16,-8-9 144-16,5 16 0 15,-3-2 0-15,0 1-128 0,-2-2 128 0,1 0 0 0,-1 1 0 0,4-1 0 16,0-1 0-16,-4-12 0 0,9 12 0 0,3-3 128 16,2-3-128-16,3 1 176 0,1-3-176 0,6 1 192 15,4-1-192-15,2 0 0 16,-4-2 0-16,-2-3 0 15,-6 0-2112-15,0-2-448 0</inkml:trace>
  <inkml:trace contextRef="#ctx0" brushRef="#br0" timeOffset="-126506.45">19665 17068 14735 0,'0'-6'1312'16,"0"6"-1056"-16,-1-7-256 0,-2 0 0 15,-2-3 2976-15,0 4 544 0,0 5 96 0,-3 5 32 16,-1 5-2752-16,0 3-528 0,0 5-112 0,-5 1-32 0,0-2-224 0,0 3-192 15,1-3 48-15,0 2 0 0,1-1 144 0,3 1 128 16,1-1-128-16,2-2 176 0,0 0 128 0,5-4 16 16,1-11 16-16,3 15 0 0,-3-15-64 0,7 17-16 15,4-8 0-15,2 1 0 0,3-5-256 0,2-1 0 16,0-4 0-16,3-2 0 16,2 2-1920-16,1-2-432 0</inkml:trace>
  <inkml:trace contextRef="#ctx0" brushRef="#br0" timeOffset="-126215.43">19886 17259 14735 0,'-12'-2'1312'0,"3"0"-1056"16,-4-4-256-16,2 2 0 0,6 3 3232 0,5 1 592 0,0 0 112 0,0 0 32 15,0 0-3024-15,0 0-608 0,13-2-112 0,1 2-32 16,1-5 128-16,3 1 0 16,2-4 16-16,0 0 0 0,1-1-336 0,-2 0 144 15,-1-3-144-15,0 3 0 0,-1 0 128 0,-1 0-128 0,-3 1 0 0,-2 4 0 16,0 3 176-16,-11 1-176 0,9-4 160 0,-9 4-160 15,0 0 0-15,0 0 0 0,0 0 0 0,-8-10 0 16,-4-3-208-16,-1 5-144 0,-2 4-32 0,-2 1 0 16,-3 2 176-16,-3 0 16 0,-6-2 16 0,2 6 0 15,2 2-16-15,1 4 0 0,5 2 0 0,-1 3 0 16,2 3 192-16,1 0-128 16,4 1 128-16,3 0-128 0,4-2 128 0,6 0 192 0,6-2-32 0,5 0-16 15,10-3 208-15,11-2 32 0,5-3 16 0,8 0 0 16,4-4-400-16,5-3 0 0,2-2 0 0</inkml:trace>
  <inkml:trace contextRef="#ctx0" brushRef="#br0" timeOffset="-124648.68">20674 17362 24879 0,'-11'-1'1088'0,"11"1"256"0,-12-1-1088 0,5 1-256 0,7 0 0 0,0 0 0 16,0 0 1024-16,0 0 128 0,0 0 48 0,13-7 0 16,-1 1-880-16,1-4-160 0,0-1-32 0,4 0-128 15,1-4 320-15,2 2-64 0,0 0 0 0,2-4 0 16,0 0 0-16,3-2-16 0,2 1 0 0,0 0 0 15,-1-2-48-15,-1 1 0 0,-1-1 0 0,-1-2 0 16,-2-4-64-16,-1 1 0 0,-5 0-128 0,0 2 192 0,-4-2-192 0,0 2 176 16,-2-2-176-16,-1 4 160 0,-2 2-160 0,1 2 0 15,-2 2 0-15,-1 6 0 0,-4 9 0 0,0 0 0 16,0 0 0-16,0 0 0 0,-8 7-160 0,-2 4 160 16,-2 10-208-16,-2 4 80 0,-2 0-32 0,-1 2 0 15,-1 1 0-15,-1 0 0 0,1 0 160 0,3-2 0 16,0-2 0-16,3-1 0 0,2-3 0 0,1 1 0 15,1-1 0-15,4-3 0 0,0-2 0 16,3-1 0-16,1-14 0 0,0 13 0 0,0-13 0 0,0 0 144 16,6 11-144-16,-6-11 0 0,11 5 128 0,1-1-128 15,2-1 0-15,2-3 0 0,2 0 0 0,1-3 0 16,-2-2 0-16,0-3-144 16,0-1-224-16,2-2-32 0,-4-3-16 0,2 0 0 15,1-3-224-15,1 0-64 0,-1-6 0 0,1-3 0 0,1-7 288 0,0-1 48 0,-1-2 16 0,3-1 0 16,2-2 352-16,-1 3 128 0,-1 0 0 0,-1 6 0 15,0 6 448-15,-5-1 96 16,-7 3 16-16,-3 6 0 0,0 6-112 0,-3 3-32 0,-3 7 0 0,0 0 0 16,0 0-416-16,0 0-128 0,-6 11 0 0,-2 3 0 15,-2 4 0-15,-2 4 0 0,-4 3 0 0,-2 1-144 16,0 4 144-16,-2 0 0 0,-1-3 0 0,2 2 128 16,1 0-128-16,1 0 176 0,1-3-176 0,3-2 192 15,1-1-192-15,2-1 0 0,1 0 0 0,2-1 0 16,1-2 0-16,2 0 0 0,1-3 0 0,-1-1 0 15,2-2 176-15,0-1-48 0,2-12-128 0,0 11 192 0,0-11-192 16,0 0 0-16,0 0 0 0,7 11 0 0,-1-5 0 0,-6-6-192 16,9 3 48-16,-9-3 0 0,10-1-16 0,-10 1 0 15,9-6 0-15,-9 6 0 16,9-6 752-16,-1-1 160 0,-8 7 16 0,7-8 16 16,-7 8-1472-16,7-5-288 0,-7 5-64 0,5-9-16 0,-1 1 1712 0,-4 8 352 15,0 0 64-15,0 0 16 16,0 0-1632-16,0 0-320 0,0 0-64 0,0 0-16 0,0 0 752 0,8 15 192 15,-2-5 0-15,-6-10 0 0,12 7 0 0,0-2 144 16,0-1-16-16,1-3-128 0,1-2 192 0,0 1-192 16,2-5 192-16,2 1-192 0,1-2 192 0,1 2-64 15,3-1 0-15,-1 0-128 0,-1-1 176 0,1-1-176 0,-1-1 160 0,-1 0-160 16,1-1 160-16,-2 0-160 0,-5-1 160 0,-1-1-160 16,-1 2 128-16,-3 5-128 15,0 2 0-15,-9 2 0 0,0 0 0 0,5-11 0 16,-5 11 0-16,1-13 0 0,-1 13 0 0,-2-13 0 15,2 13 0-15,-8-10 0 0,-4-6 0 0,-1 8 0 0,0 6 0 0,0 4 0 16,-1 3-240-16,1 6 64 0,-2 1 16 0,1 1 0 16,-2 2-32-16,1 5 0 0,2 1 0 0,1 0 0 15,2-4 192-15,4 1-192 0,4 0 192 0,2 0-192 16,1-5 192-16,3 0 0 0,3 0 0 0,3-1 0 16,2 0 0-16,2-2 144 0,0-6-144 0,5 0 160 15,0-1-160-15,2-1 192 0,0-2-192 0,1 0 192 16,-1 0-192-16,0 0 0 0,-2-2 144 0,1-1-144 15,-2 2 0-15,-1-3-288 0,-3 3 48 0,-1-1 16 16,-1-3-352-16,-1 1-80 0,-1 0-16 0,-1 0 0 16,-1 0 80-16,-8 4 16 0,9-5 0 0,0-1 0 0,-9 6 320 0,8-9 64 15,-8 9 0-15,8-11 16 0,-2 3 176 0,1 2 0 16,-1-3 0-16,1 2 0 0,-7 7 432 0,10-9 64 16,0 2 16-16,-4-2 0 0,-2-2 144 0,0 0 48 15,0 2 0-15,1 4 0 0,-5 5-272 16,0 0-48-16,9-5-16 0,-9 5 0 0,0 0-208 0,12-3-32 15,0 2-128-15,-12 1 192 0,11 4-192 0,1 0 0 16,-1 1 0-16,-11-5 0 0,10 6 0 0,-10-6 128 16,6 12-128-16,0 0 144 0,-4-1-144 0,0 1 0 15,-4 1 0-15,-2-1 128 0,-2 2-128 0,1 3 0 16,-2 0 0-16,2 3 0 0,0-6 0 0,1 2 0 16,2-2 0-16,5-1 0 0,-3-13 0 0,8 11 0 15,2-5 0-15,3-1 0 0,2-2 0 0,4-4 0 16,5-5 0-16,4 4 0 0,5-5 0 0,0-3-144 0,-5-2 144 0,0 4 0 15,-1-3-240-15,0-1 64 0,-1-1 16 0,1 1 0 16,-1-1 160-16,-2 1-208 0,-1-1 80 0,-4 0 128 16,-1 3 0-16,-3-1 0 0,-4 1 0 0,0-1 0 15,-5 0 0-15,-3-1 240 0,-7-1-64 0,-1 1-16 16,-2-1 32-16,-3 0 0 0,-6-1 0 0,1 5 0 16,-1 2-192-16,0 7 128 0,1 0-128 0,0 4 128 15,0 1-128-15,0 6-192 0,0 4 32 0,2 4 16 16,2 0 144-16,2 1-208 0,1 1 80 0,4 1 128 15,3 1 0-15,5-1 0 0,3-1 0 0,4-1 0 16,4-1 0-16,4 0 0 0,3-4 144 0,4 0-16 16,8-4-128-16,0 0 0 0,0-5-128 0,-1 1 128 31,-1-3-976-31,-3-2-112 0,-2-2-32 0,-4-5-11840 0</inkml:trace>
  <inkml:trace contextRef="#ctx0" brushRef="#br0" timeOffset="-124426.66">20657 16974 28559 0,'-10'-7'2544'0,"3"1"-2032"0,2 2-512 0,5 4 0 16,0 0 1264-16,18-3 144 15,7-1 48-15,10 2 0 0,11 0-1296 0,9-2-160 0,11-1-224 0,9 0 48 16,4-2 176-16,9 2 0 0,1-1-144 0,9 0-14608 16</inkml:trace>
  <inkml:trace contextRef="#ctx0" brushRef="#br0" timeOffset="-123213.66">23007 17422 12895 0,'0'0'1152'0,"-11"-1"-928"0,1 0-224 0,10 1 0 16,-9 0 2592-16,9 0 480 0,0 0 80 0,-8-2 32 15,1 0-1584-15,7 2-320 0,0 0-64 0,0 0-16 16,0 0-400-16,0 0-80 0,11-6-16 0,2 0 0 15,2-1-416-15,5 0-96 0,2-3 0 0,3-1-16 0,0-2 16 0,1 2 0 16,0 1 0-16,-3 1 0 16,-3-2-64-16,-1 1-128 0,0-1 192 0,-4 2-64 15,-2-2-128-15,-2 1 0 0,-3 1 144 0,-2 3-144 16,-6 6 0-16,0 0 0 0,0 0 0 0,0 0 0 16,0 0 0-16,0 0-128 0,-13-11 0 0,0 9 0 0,0 4-64 0,-3 5 0 15,-2 1 0-15,-3 3 0 0,-2 4 16 0,1-2 0 16,0 4 0-16,2 2 0 0,2-3 176 0,-1 1-192 15,4-1 192-15,3-2-192 0,6 0 192 0,3-2 0 16,3-12 0-16,4 10 0 0,-4-10 160 0,12 8-32 16,1-4-128-16,2-3 192 0,2-2-192 0,3 0 176 15,1-6-176-15,2 2 160 0,2-3-160 16,1 0 0-16,0 1 144 0,1-1-144 0,1 0 0 0,0 1 128 16,1 0-128-16,4-1 0 0,-1-1-256 0,2 1-112 0,0-1-16 0,0 1-16 31,-1 3-240-31,1 1-64 0,1-3 0 0,-3 2 0 15,-3-3 16-15,0 0 0 0,-6 1 0 0,-2-4 0 0,-1 2 368 0,0-1 64 0,-1-1 0 0,-2 1 16 16,0 1 240-16,-4-2 0 16,-3 1-160-16,-1 3 160 0,-1-3 0 0,-8 10 0 0,0 0 0 15,0 0 0-15,0 0 0 0,0 0 0 0,-5-11 192 16,5 11-64-16,-11-2 176 0,1 2 16 0,10 0 16 0,-12-3 0 16,2 2-32-16,10 1-16 15,-11 4 0-15,11-4 0 0,-10 1-144 0,10-1-16 0,-9 3-128 0,9-3 192 16,0 0-192-16,0 0 144 0,-9-4-144 0,3-1 128 15,6 5 0-15,0 0-128 0,-6-2 192 0,6 2-64 16,0 0-128-16,0 0 0 0,0 0 0 0,0 0 128 16,0 0 48-16,0 0 0 0,0 0 0 0,0 0 0 0,0 0 16 0,0 0 0 15,0 0 0-15,0 0 0 0,0 0-192 0,0 0 0 16,-5 8 0-16,-1 1 128 0,1 4-128 0,-3 0 0 16,-2 4 0-16,-4 3 0 0,-3-5 0 0,-2 6 0 15,0-2 192-15,-2 1-64 0,-1 4 0 16,-3-1-128-16,0 1 192 0,1-2-64 15,0-1-128-15,3-4 0 0,2 0 144 0,0-2-144 0,2-4 192 0,4-1-16 16,0-3-16-16,3 2 0 0,1-1-160 16,9-8 128-16,0 0-128 0,0 0 128 0,0 0 608 0,0 0 112 15,0 0 32-15,4-12 0 16,1-2-2352-16,3-1-480 0,1-2-96 0,1-1 0 16,1-3 720-16,-1 0 160 0,1 2 16 0,-1-3 16 15,1 1 240-15,-1 0 64 0,2 1 0 0,-2 1 0 0,1 1 656 0,-1 1 176 16,-1 2 0-16,2 4 0 0,-1-3 640 0,-2 5 144 15,-2 2 48-15,-6 7 0 0,-1-15 464 0,1 6 112 0,0 9 0 0,0 0 16 16,0 0-688-16,0 16-144 0,0 3-16 0,0 0-16 16,0 3-368-16,0 1-64 0,-1 1 0 0,3 0-128 15,2 1 128-15,3-1-128 16,2-2 0-16,1-1 0 0,2-3 144 0,4 0-144 16,6-1 0-16,-3-3 144 0,-2-1-272 0,0-2-64 0,-1-1-16 15,0-6 0 1,-3-1-1200-16,-2-3-224 0,1-4-48 0,0-3-10064 0</inkml:trace>
  <inkml:trace contextRef="#ctx0" brushRef="#br0" timeOffset="-123056.65">24021 17283 12895 0,'0'0'1152'0,"0"0"-928"0,0 0-224 0,0 0 0 0,0 0 2672 0,0 0 480 16,-10 17 112-16,-1 1 0 16,-1 4-1968-16,-1 0-400 0,-2 0-64 0,2 2-32 0,0-1-592 0,2-3-208 15,5-2 144-15,2-2-144 0,0-3 192 0,1 1-64 16,2 0 0-16,1-2 0 0,1-3-128 0,-1-9 160 15,0 0-160-15,0 0 160 16,0 0-592-16,9-10-112 0,1-1-32 0,-3 0-7536 16,1-6-1504-16</inkml:trace>
  <inkml:trace contextRef="#ctx0" brushRef="#br0" timeOffset="-122891.65">23986 17276 7359 0,'8'-17'656'0,"-3"7"-528"16,-1-7-128-16,2 1 0 0,2 2 3456 0,-1-4 672 15,-3-6 128-15,-1 7 32 0,3 7-1792 0,-2 3-336 16,-4 7-80-16,0 0-16 0,0 0-1248 0,11 0-256 0,-11 0-48 0,16 4-16 15,0 3-496-15,1 3 0 0,-2 2-128 0,1 0 128 16,-3-3 0-16,1 2 0 16,1 4 0-16,3 0 0 0,3 4-272 0,-3-1 48 15,-2-1 16-15,-6 0 0 16,-2-3-1056-16,-4 4-208 0,-4 1-32 0,-3 3-10720 0</inkml:trace>
  <inkml:trace contextRef="#ctx0" brushRef="#br0" timeOffset="-122424.65">24190 17521 1839 0,'-5'11'160'0,"5"-11"-160"0,0 0 0 0,0 0 0 16,0 0 4400-16,0 0 848 0,0 0 160 0,0 0 32 15,0-8-2784-15,3-4-560 0,2 0-112 0,3 1-32 16,2-2-1088-16,5 0-224 0,3-3-32 0,0 0-16 16,0-1-320-16,1 4-64 0,-1 0-16 0,0 3 0 15,-2-1 80-15,-2 4 16 0,-2 0 0 0,0 3 0 16,1 0-96-16,-2 2-32 0,-11 2 0 0,12 0 0 0,-12 0-160 0,0 0 0 16,0 0 0-16,0 0 128 0,7 10-128 0,-7-10 0 15,0 12-160-15,-3-2 160 0,-3 2-160 0,-4 2 160 16,0-1-160-16,0 2 160 0,-1-2-256 0,2 1 64 15,-3 4 0-15,1-5 0 0,-3 2-112 16,1 2-16-16,3 0 0 0,-2-3 0 0,1-2 64 16,-1-2 0-16,0-3 0 0,4-1 0 0,8-6 112 15,0 0 144-15,-2 12-208 0,2-12 80 0,0 0 128 0,9 6 0 16,3-4 160-16,2-4-160 0,3-3 256 0,2 0-64 16,5-2 0-16,2-2 0 0,3-1-192 0,2-6 176 15,3-2-176-15,4-3 160 16,3 0-528-16,4-1-96 0,4 0-32 0,-2-2 0 0,-1 2 176 0,-5-1 16 0,-4 1 16 15,-3 1 0-15,-3-3 288 0,-1 1 0 0,-1-1-128 0,1 2 128 16,-2-1 0-16,0 1 0 0,-3 1 0 0,-5 4 0 16,-3 0 0-16,-5 1 176 15,-11-3-32-15,-2 6 0 0,-3 5 496 0,-4 6 112 16,-3 5 16-16,-5 4 0 0,-4 6-640 0,-2 6-128 16,-4 2 0-16,1 5 0 0,1 0-192 0,0 4 32 0,-1 1 0 0,1 1 0 15,0-1 160-15,2 0 0 0,3-1 0 16,3-2 0-16,7-2 128 0,4-1 16 0,3-3 0 15,4-1 0-15,0-3-16 0,5 0-128 0,6 2 192 0,-3-2-64 16,-2-4-304-16,0-1-64 0,1-6-16 0,-3-3-8832 16,-6-4-1792-16</inkml:trace>
  <inkml:trace contextRef="#ctx0" brushRef="#br0" timeOffset="-122246.63">24532 17302 22111 0,'-9'-10'1968'0,"2"-1"-1584"15,3 0-384-15,2 1 0 0,4 5 2656 0,6-1 448 16,5-3 96-16,7 2 0 0,6-1-2528 0,5 2-512 16,7 2-160-16,4 1 0 0,2-2 0 0,0 1 0 15,-1 0 0-15,2 0 0 0,-2 2 0 0,2 6 0 16,5 6 0-16,1 2 0 16,-2-3-2192-16,-2 0-528 0,12 3-96 0,-12-2-32 0</inkml:trace>
  <inkml:trace contextRef="#ctx0" brushRef="#br0" timeOffset="-121880.65">25164 17485 9215 0,'-14'2'400'0,"6"-2"96"0,-1-2-496 0,3-1 0 16,6 3 0-16,-7-1 0 0,2-4 4128 0,5 5 736 0,-3-7 128 0,2 2 48 16,1-2-3440-16,0 1-704 0,-1-5-128 0,3 5-16 15,3-3-176-15,5 2-48 0,1-2 0 0,8 1 0 16,3 2-256-16,2-5-48 0,1 1-16 0,1 2 0 15,0 3-32-15,-1 0-16 0,0 2 0 0,-3 3 0 16,-2 3-160-16,-2 2 160 0,-4-1-160 0,-1 2 160 16,-2 2-160-16,-2 3 0 0,-3 0 0 0,0 0 0 15,-4 2 0-15,-1 0 0 0,-1 0 0 0,-2-1 0 16,-3-1 0-16,-2 2 0 0,-2 0 0 0,-3 0 0 16,-3 2 0-16,-1 2-144 0,2 2 144 0,-2 1-208 0,-2-1-96 0,-1-6-16 15,1 0 0-15,3-5 0 16,-2-5 0-16,1-3 0 0,0 0 0 0,5-5 0 0,0-3 320 0,1-3 0 15,-1-6 128-15,6 6-128 16,3 4 400-16,2 7-16 0,0-5 0 0,0 5 0 16,10-3-64-16,-10 3-32 0,13 3 0 0,1 4 0 0,1 0-96 0,0 2-32 15,1 1 0-15,5-1 0 0,4 0-160 0,3-3 128 16,4-2-128-16,3 5 128 16,5 4-1168-16,4-1-240 0</inkml:trace>
  <inkml:trace contextRef="#ctx0" brushRef="#br0" timeOffset="-120977.52">26207 17624 20159 0,'24'-21'896'0,"-7"6"176"0,2-2-864 0,2 0-208 15,0 0 0-15,0-1 0 0,-2-2 1216 0,0 3 208 16,-4 0 48-16,-4 0 0 0,-7 0-112 0,0 3-16 16,-2 2 0-16,1 2 0 0,-5-1-512 0,0 1-96 15,-1 2-32-15,-1 3 0 0,-2 0-448 0,-3 1-80 16,-2 4-32-16,0 4 0 0,-4 2-144 0,-3 3 0 0,-3 2-160 0,-2 2 160 16,-2 2-144-16,0 2 144 15,-1-2-128-15,5 0 128 0,2 2 0 0,0-4 0 0,2-1 0 0,3 1 0 16,1-1 0-16,1 0 0 0,2-1 0 0,2-4 0 15,2 1 0-15,6-8 0 0,0 0 0 0,0 0 128 16,0 0-128-16,0 0 0 0,0 0-176 0,0 0 176 16,0 0-144-16,10 5 144 0,3-1-128 0,1-3 128 15,3-4 0-15,3-2-160 0,-1 1 160 0,1-5 0 16,0 0-304-16,-2 0 48 0,1 2 16 0,-2 2 0 16,-1 1-16-16,-4 2-16 0,-12 2 0 0,0 0 0 15,0 0 272-15,0 0-192 0,0 0 192 0,0 0-160 0,0 0 160 0,4 11 0 16,-2 0 160-16,-1-1-160 0,-1-10 128 15,3 13-128-15,1-2 0 0,-4-11 144 16,9 8-144-16,2-3 0 0,2-3 0 0,6 2 128 16,5-1-128-16,-1 1 160 0,2-8-160 0,-3-3 160 15,-1-7-160-15,1-2-272 0,1 2 64 0,1 0 16 16,1-3-384-16,2-1-80 0,4-1-16 0,3 1 0 16,3-3-96-16,2 2-32 0,0-2 0 0,1 1 0 0,1 1 320 0,-5-1 64 15,-4 1 16-15,-4 2 0 0,-2-3 400 16,-6 3 0-16,-3 3 0 0,-5 2 0 0,-3 2 544 0,-5-2 192 15,-6-2 32-15,-2 3 16 0,-3 8 496 0,-4 7 80 16,-4 4 32-16,-5 5 0 0,-3 7-1056 0,-4 3-208 16,-4 1-128-16,0 3 160 0,-2 4-160 0,3 3 0 0,3-2 0 0,3-1 128 15,6-1-128-15,4-3 0 0,3 1 144 0,5-2-144 16,3-2 160-16,5-1-32 16,0-4-128-16,2 1 192 0,1 1-192 0,1-2 0 15,-1 1-144-15,0-5 144 16,-1-4-1760-16,-1-6-256 0,-3-5-48 0</inkml:trace>
  <inkml:trace contextRef="#ctx0" brushRef="#br0" timeOffset="-120829.52">26578 17422 18431 0,'-4'-21'1632'0,"2"11"-1312"0,-2-1-320 0,6 2 0 16,2-1 3200-16,2 1 560 0,3 0 112 0,8-2 32 16,7 1-2816-16,6-1-544 0,9 1-112 0,6 3-32 15,9 1-160-15,2-1-48 0,0 2 0 0,3 3 0 16,1 2-192-16,2 2 0 0,5 2-192 0,2-1-15104 15</inkml:trace>
  <inkml:trace contextRef="#ctx0" brushRef="#br0" timeOffset="-120395.52">27304 17726 31391 0,'-21'-20'1392'0,"10"11"272"0,2 4-1328 0,5 1-336 0,4 4 0 0,0 0 0 16,11-2 192-16,5-1-16 0,6-2-16 0,6-1 0 15,4-1-160-15,4-5 128 0,3-1-128 0,3-7 128 16,0-3 192-16,1 1 48 0,-2 1 0 0,6-3 0 15,4 5-112-15,1-5 0 0,2 2-16 0,-3 1 0 16,-2-3-240-16,-3 1 0 16,-4 1 0-16,-6-1 0 0,-6-1 0 0,-4 0 0 0,-2 0 128 0,-6-1-128 15,-3-3 0-15,-1 0 0 0,-3 0 0 0,-3 3 0 16,-3 5 0-16,-5 2 128 0,-4 6-128 0,-2 6 0 16,-3-1 0-16,-3 7 0 0,-2 4 0 0,-5 7 0 15,-1 2 0-15,-5 5-192 0,-5 3 48 0,-2 5 0 16,-1-1 144-16,-3 5-208 0,-1 1 80 0,0 1 128 15,-1 2-160-15,3 3 160 0,2 1 0 0,7-2-144 16,6-1 144-16,3-1 0 0,2 0 0 0,6-1 0 16,4-7 0-16,4 0 0 0,3-3 160 0,9 3-160 0,6-1-192 15,5-5-144-15,3-7-32 0,3-3-9424 16,4-1-1904-16</inkml:trace>
  <inkml:trace contextRef="#ctx0" brushRef="#br0" timeOffset="-119536.51">28018 17695 21183 0,'-27'-19'1888'0,"12"9"-1504"16,0 6-384-16,4 1 0 0,4 3 2688 0,7 0 448 0,0 0 112 0,0 0 16 15,0 0-2624-15,0 0-512 16,15-1-128-16,2-1 0 0,0-1 368 0,5-2 32 16,3-6 16-16,0 1 0 0,-2 1 480 0,3-3 112 0,2 0 16 0,-2 1 0 15,1 0-560-15,1 1-96 0,-2-1-32 0,-3 1 0 16,-1-1-336-16,-1 2 0 15,-4-1 0-15,-5 2 0 0,-7-1 0 0,0 0-256 0,-1 0 32 16,-4-2 16-16,-4 2-48 0,-1 0 0 0,-1 0 0 0,-5 4 0 16,-2 1-80-16,-1 4-32 0,-3 2 0 0,-1 2 0 15,-1 3 0-15,1 2 0 0,-3 1 0 0,2 5 0 16,-1 2 112-16,2 1 0 0,2-1 16 0,4 2 0 16,5-2 240-16,3 0-176 0,4-1 176 0,4-3-160 15,2 0 160-15,5-3 0 0,3-3 0 0,4-1 0 16,4-2-208-16,6 3-16 0,4 2 0 0,3-5 0 0,2-3-64 0,1-2-16 15,2-4 0-15,-2 1 0 16,-2-4 144-16,-2-1 32 0,-5-4 0 0,-3 0 0 0,-2 1 128 0,-2 3 0 16,-3 4 0-16,-3 1 0 15,-2-3 0-15,-3 2 144 0,-11 5-16 0,0 0-128 0,8-5 144 0,-8 5-144 16,1-9 0-16,-1 9 144 0,-7-4-16 0,-2 4-128 16,-4 2 192-16,-1 5-64 0,-4 2-128 0,-5 3 0 15,-1-1 0-15,-1 3 0 0,1 0 176 16,1-1-48-16,-1 0-128 0,4-1 192 0,1-1-192 15,5-1 0-15,0 0 128 0,5 0-128 0,2-3 0 0,7-7 0 16,0 0 0-16,0 0 0 0,0 0 0 0,0 0 0 16,7 10 0-16,-7-10 0 0,13 7 0 0,2-5 0 15,4 0 0-15,0-4 0 0,1-3 160 0,2 4-160 16,8 5 160-16,-5-3-160 0,-5-6 0 0,1-2-192 0,-2-3 16 0,-4 2 0 31,-1 0-256-31,0 2-48 0,-4-3-16 0,-2 3 0 0,-8 6 496 0,6-10 0 0,-3-2 0 0,-3 4 0 16,0 8 240-16,0 0 144 0,-9 8 16 0,-2 4 16 15,1 2-224-15,1-1-64 16,0 0 0-16,1 0 0 0,1-1-128 0,2 0 0 0,5-12 144 0,0 0-144 16,1 12 0-16,-1-12 0 0,0 0 0 0,12 11 0 15,0 0 0-15,1-5 0 0,-3 1 0 0,2-6 0 16,0-1 512-16,1 0 96 0,1-1 16 0,2-4 0 16,-1 1-2128-16,4-3-416 0,0 1-96 0,5-2-16 31,1 1 1040-31,3-2 208 0,1 0 32 0,2 1 16 0,4-1 544 0,-2-3 192 0,-4-2-144 0,-1 4 144 15,-4 2 224-15,-2-3 128 0,-6 2 32 0,-5-1 0 16,-5-6 352-16,-4 6 80 0,-2 10 16 0,0 0 0 16,0 0-96-16,0 0-16 0,0 0 0 0,0 0 0 15,-2 13-528-15,-1 2-192 0,0 1 0 0,2-2 144 0,0 1-144 0,-1 0 0 16,2 0 0-16,2 0 0 0,-1 0 0 0,-1-2 0 16,0 1 0-16,-1-1 128 0,-3-1 0 0,-1-2 0 15,-2 1 0-15,-2-2 0 0,-3-3 96 0,-1 2 16 16,-2-1 0-16,-6-1 0 0,-7-2-96 0,1 1-16 15,-6 2 0-15,5-4 0 0,0 0-128 0,2-3 0 16,3-3 144-16,1 0-144 0,2-1 0 0,6-1-208 16,5 1 16-16,9 4 16 15,-7-11-1488-15,7 11-320 0,8-13-48 0</inkml:trace>
  <inkml:trace contextRef="#ctx0" brushRef="#br0" timeOffset="-119369.7">29560 17322 28095 0,'0'0'1248'0,"0"0"256"0,-1-5-1200 0,1 5-304 0,0 0 0 0,-10 9 0 16,-2 5 1088-16,-5 7 176 0,-4 4 16 0,-1 3 16 16,-1 2-1024-16,-2 0-272 0,-3 2 0 0,2 0 0 15,2 1 144-15,0-3-144 0,1-3 128 0,3-1-128 16,4 0 144-16,3 0-144 0,2 4 160 0,2-4-160 16,1-7-272-16,0 0-160 0,-1-3-16 0,2-2-9152 15,1-2-1840-15</inkml:trace>
  <inkml:trace contextRef="#ctx0" brushRef="#br0" timeOffset="-119220.69">29202 17687 10127 0,'1'-16'896'0,"2"-2"-704"15,-1-8-192-15,4 0 0 0,2 8 5184 0,7 2 1024 16,3-1 192-16,8 3 32 16,7-1-4400-16,6 5-880 0,8-1-192 0,7 2-16 15,6 1-544-15,0 3-96 0,2 1-32 0,3 2 0 16,3 0-1296-16,5 6-272 0,4 0-48 0</inkml:trace>
  <inkml:trace contextRef="#ctx0" brushRef="#br0" timeOffset="-118060.39">30384 17413 26607 0,'-3'-12'1168'0,"3"12"256"0,-6-11-1136 0,1 4-288 16,5 7 0-16,-9-3 0 0,-1 1 960 0,10 2 144 0,-10 2 32 0,0 5 0 15,-3 5-800-15,0 2-144 16,-1 4-48-16,1 2 0 0,1-5-144 0,1 2 0 15,2-1 0-15,4 0 128 0,1-2 0 0,3-2 0 16,2 1 0-16,-1-13 0 0,7 9 64 0,-7-9 0 0,11 10 0 0,2-3 0 16,2-6 288-16,-1-1 64 0,2-2 16 0,2-2 0 15,0-3-112-15,0-1-32 0,1 2 0 0,-1-3 0 16,0 0-224-16,0-1-32 0,-2 1-16 0,-2-1 0 16,-2 1-144-16,-3-2 0 0,-2 0 144 0,-2-2-144 15,0 1 0-15,-2-1 0 0,-4-3-192 0,-2 3 64 16,-2-1-32-16,-3 1 0 0,-2 2 0 0,-1-2 0 15,-1 3-16-15,1 1 0 0,-2 0 0 0,2 2 0 16,2 3 32-16,9 4 0 0,0 0 0 0,0 0 0 16,0 0 16-16,0 0 0 0,10-4 0 0,5-1 0 0,3 2-224 0,8 1-32 15,4 1-16-15,4-2 0 16,3 2-400 0,0-1-80-16,1 1-16 0,-3-2 0 0,-1 1 144 15,-2-2 32-15,-6 3 0 0,0-1 0 0,-5 0 576 0,-3-1 144 0,-4-2 0 0,-3 5 0 16,-11 0 704-16,0 0 160 0,2 14 32 0,-4-1 16 0,-6 2-144 15,-3 0-16-15,-2 2-16 0,-2-1 0 0,-5-2-512 0,2 2-96 16,-2-1-128-16,1 0 176 0,-2-2-48 0,3-3 0 16,5 1 0-16,1-2 0 0,1-1-128 0,5-2 0 15,6-6 0-15,0 0 0 0,0 0 0 0,0 0 0 16,0 0 0-16,0 0 0 0,0 0 0 0,0 0 0 16,17 5 128-16,2-1-128 0,2-6 0 0,1-4 0 0,-1-3 0 0,0 0-176 31,0-3-288-31,0-1-64 0,1 0-16 0,1 2 0 15,2-4 96-15,-1 4 32 0,-1 0 0 0,-1 3 0 0,-1 4 256 0,-5 2 160 0,-6 2-192 0,-10 0 192 16,11 4 0-16,-11-4 0 16,0 0 192-16,6 18-48 0,-2 0 352 0,0 0 64 15,0-3 16-15,1 0 0 0,0-2-384 0,4-1-192 0,6-1 192 0,3-2-192 16,3-1 512-16,2-2 0 0,3-1 0 0,3-3 0 16,1-4 32-16,1-2 0 0,-2 2 0 0,-1-3 0 15,-1-1-288-15,-1 0-48 0,-1-1-16 0,0-2 0 16,-3 0-16-16,-1 0-16 0,-2-3 0 0,-1 2 0 15,-3-5-160-15,-4 4 0 0,-3 0-160 0,-1-3 160 16,-5 0-192-16,-2-1 192 0,-2-4-208 0,-2 3 80 16,-3 2-64-16,-1 1-16 0,-2 2 0 0,-2 5 0 15,-1 2 16-15,-2 3 16 0,-4 3 0 0,2 5 0 0,1 3-16 16,-1 3-16-16,-2 3 0 0,2-1 0 0,2 2 208 0,3 4-144 16,2 0 144-16,2 1-128 0,3-1 128 0,3-1 0 15,4-2 0-15,4-1 0 0,4 0 0 0,3-3 0 16,4 2 128-16,4 1-128 0,5 2 0 0,3 1 128 15,1-4-128-15,5-2 0 16,2-4-2320-16,-1-1-544 0</inkml:trace>
  <inkml:trace contextRef="#ctx0" brushRef="#br0" timeOffset="-117950.39">31907 17665 12895 0,'-6'-7'1152'0,"-1"3"-928"16,-2 3-224-16,9 1 0 0,0 0 6336 0,0 0 1216 0,0 0 240 0,0 0 48 31,12 14-7840-31,3-5-1344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39:23.99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8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43:50.205"/>
    </inkml:context>
  </inkml:definitions>
  <inkml:trace contextRef="#ctx0" brushRef="#br0">30829 18417 15663 0,'33'-20'1392'0,"-31"11"-1120"16,1 0-272-16,1-1 0 0,1 3 3392 0,3 2 608 15,3 0 128-15,4 2 32 0,3-3-3504 0,3 2-656 16,2 1-192-16,3-2-16 0,2 1 80 0,2 1 128 0,1 2-208 0,2 0 80 15,2 1 128-15,-1 0 0 16,0-2-144-16,0 2 144 0,1 0 0 0,-1 0 0 0,-3 0 0 0,-1 3 0 16,-1 0 0-16,-1-1 0 0,0 1 0 0,-2 2 0 15,-1 2-160-15,-2-1-112 0,-1-1-32 0</inkml:trace>
  <inkml:trace contextRef="#ctx0" brushRef="#br0" timeOffset="209.99">32036 18216 28799 0,'-11'-5'1280'0,"3"4"256"0,-3-1-1232 0,0 4-304 16,-3 3 0-16,1 0 0 0,-2 3 128 0,-1 0-128 16,-1 1 144-16,3 3-144 0,0-3 0 0,0 2-320 15,3 0 64-15,4-2 0 0,7-9-128 0,-2 16 0 16,4-5-16-16,5 2 0 0,2-1 400 0,4-4 0 15,4 2 192-15,2 2-64 16,1-5 192-16,3-1 64 0,2-3 0 0,3 1 0 0,0-2-176 0,1 1-16 16,0-1-16-16,-1 0-8736 15,2-2-1744-15</inkml:trace>
  <inkml:trace contextRef="#ctx0" brushRef="#br0" timeOffset="392">32271 18306 12895 0,'-21'-3'1152'0,"7"0"-928"0,-6-7-224 0,-1 5 0 16,-1 8 2512-16,-3 2 464 0,-1 2 96 0,-1 2 0 16,0 2-1360-16,0 1-288 0,1 2-48 0,4 1-16 15,4 0-1024-15,2 1-208 16,3-2-128-16,3 2 160 0,2-4-160 0,3 2 128 0,1 4-128 0,3 1 128 16,2-2-128-16,3-2-192 0,2 4 32 0,5-4-8480 15,2-2-1680-15</inkml:trace>
  <inkml:trace contextRef="#ctx0" brushRef="#br0" timeOffset="526">32460 18434 18431 0,'17'-4'816'0,"-3"3"160"0,4-6-784 0,7 2-192 0,7 4 0 0,3 1 0 0,5 6 2416 16,8 1 432-16,6-2 96 0,5 7 0 0,1 3-2144 0,-1 3-432 15,-1 5-96-15</inkml:trace>
  <inkml:trace contextRef="#ctx0" brushRef="#br0" timeOffset="4403.81">4206 1070 6447 0,'-2'-17'576'0,"2"10"-576"0,0 7 0 0,2-5 0 16,-2 5 2576-16,1-7 416 15,-4 1 80-15,1 1 0 0,-1 1-1264 0,-1 4-256 0,4 0-48 0,-5 4-16 16,0 2-592-16,-2 3-112 0,-2 4-16 0,-2 3-16 16,-1 1-480-16,-3 3-80 0,-1 2-32 0,-1 2 0 15,-2 6 32-15,0 0 16 0,-1-1 0 0,1 1 0 16,-1 0 16-16,-1-1 0 0,-1-2 0 0,3-1 0 16,0 0 0-16,2-1 0 0,0-1 0 0,3-6 0 15,2 0-64-15,1-2-16 0,1-2 112 16,5-6-256-16,5-8 0 0,0 0 128 0,0 0-128 15,0 0 0-15,0 0 0 0,9-1 128 0,4-9-128 0,2-4 192 0,2-4-32 16,5-2 0-16,3-5 0 0,1-2-160 0,2-2-176 16,1-1 48-16,1 0 0 0,1-5 128 0,1 1-128 15,-1 0 128-15,-1 2-128 0,-1 1 128 0,-5 2 0 16,1 4-144-16,-3 4 144 16,-3 3-176-16,-4 4 48 0,-3 3 0 0,-3 5 0 0,-9 6-80 0,0 0-16 15,0 0 0-15,3 9 0 0,-3 4-80 16,-4 5-16-16,-4 2 0 0,-3 1 0 0,0 1 544 0,-2 3 96 15,-2 1 32-15,1-2 0 0,0 0 80 0,1-1 16 16,0-1 0-16,1-2 0 0,1-3-224 0,2 0-32 16,2-1-16-16,1-5 0 0,2-2 16 0,4-9 0 15,0 0 0-15,0 0 0 0,0 0-192 0,8 4 0 16,3-4 0-16,3-4 0 0,4-2 128 0,4-6 0 0,4-3 0 0,2-5 0 16,1-6-128-16,-1-2 0 15,1 0-160-15,0-2 160 0,-2 2-288 0,-1 0 32 16,-1 3 16-16,-4 3 0 0,-2 2 112 0,-2 6 128 0,-4 2-208 0,-2 4 80 15,-4 4-16-15,-7 4 0 0,0 0 0 0,3 8 0 16,-3 5-96-16,-5 2-16 0,0 3 0 0,-5 0 0 16,0 4 512-16,-2 2 80 0,1-1 32 0,-1 1 0 15,0-2-64-15,3-1-16 0,1 0 0 0,3-3 0 16,0-2-160-16,3 4-128 0,6-1 192 0,0-9-192 16,0 0 128-16,3-3-128 0,2 0 0 0,5 2 0 15,4 2-928 1,5-1-240-16,3-4-48 0</inkml:trace>
  <inkml:trace contextRef="#ctx0" brushRef="#br0" timeOffset="5186.79">4812 1388 16575 0,'-8'-8'1472'0,"2"1"-1168"16,-3 0-304-16,2 0 0 0,4 4 2000 0,3 3 352 15,0 0 64-15,0 0 16 0,2-2-1840 0,-2 2-352 0,0 0-80 0,8-3-16 16,2 2-144-16,2-3 0 16,1 0 0-16,4 2 128 0,0-5 48 0,0 0 0 15,2-3 0-15,1 1 0 0,-1 0-176 0,2-3 192 16,0-1-192-16,1 0 192 0,-2 0-64 0,-2 0-128 15,0-1 192-15,-1-1-64 0,-3 3 48 0,-2 1 0 0,-1-2 0 0,-4 2 0 16,-1 1 16-16,-2-1 0 0,-4 1 0 0,-2 1 0 16,-2 0-16-16,-2 2 0 0,-3 2 0 0,-4 2 0 15,-3 5-176-15,-10 3 0 0,-1 3 0 0,7 1 0 16,-1 4-128-16,0 1 128 0,0 5-160 0,-1 1 160 16,-1 3-176-16,1-1 176 0,2-1-192 0,2-1 192 15,4 1-176-15,3-1 176 0,5-2-160 0,2-1 160 0,1 0-128 16,4-1 128-16,3-3 0 0,4-4-144 15,3 0 144-15,3-3 0 0,4 0 160 0,2-4-160 0,2-3 160 0,3-3-160 16,1-2 160-16,2-4-160 16,2 0 0-16,4 0 0 0,1-2 0 0,1-1 0 0,-1-2 0 0,0 1 0 15,0 1 0-15,-1-3-160 0,0-1 160 0,0-3-128 16,-5 0 128-16,-3 2-128 16,-4 0 128-16,-1 1 0 0,-2 1 0 0,-2 2 0 15,-2-1 0-15,-2 2 0 0,-3 0 0 0,-2 3 0 0,-3 2 0 16,-1 3 0-16,-4 5 0 0,0 0 128 0,0 0 0 0,0 0 0 15,-8 6 0-15,-2 3 0 0,-3 2-128 0,-2 2 144 16,0 2-144-16,-2 2 160 0,-1 0-160 0,-1 3 192 16,1-6-192-16,1 2 192 0,3 0-192 0,1-1 160 15,1 1-160-15,2-3 160 0,0-1-160 0,4-2 0 16,1 0 0-16,1 0 128 0,0-4-128 0,3 1 0 16,1-7 0-16,1 7 0 0,-1-7 0 0,4 7 0 0,0-1 0 0,-4-6 0 15,6 4 0-15,1-1-192 0,-1-2 32 0,2 1 16 16,1-5-160-16,3 0-16 0,4-1-16 0,-2 4 0 15,-2-3 128-15,-1 0 16 0,-2-7 16 0,1-1 0 16,-3-2 176-16,0 1 0 16,-1 2 0-16,0 2 0 0,-2 2 0 0,-4 6 0 0,0 0-160 0,0 0 160 15,0 0-176-15,0 0 176 0,0 0-160 0,0 0 160 16,0 0-192-16,5 6 192 0,-3 3-208 0,1 0 80 16,0 0 128-16,2 5 0 0,-1-3 0 0,-4-11 0 15,5 8 0-15,3 0 176 16,0 1-176-16,1-4 192 0,0 0-48 0,3-1 0 0,1 0 0 15,5 3 0-15,-4-2 64 0,-3-2 16 0,0 4 0 0,2 0 0 0</inkml:trace>
  <inkml:trace contextRef="#ctx0" brushRef="#br0" timeOffset="5959.8">5945 1199 3679 0,'17'-22'320'0,"-14"9"-320"16,-2 1 0-16,0 1 0 0,0 2 3024 0,-1 9 544 15,-3-8 96-15,-3 1 32 0,-3-3-1536 0,0 4-304 16,-1 2-64-16,4 3-16 0,0 2-752 0,-1 3-160 16,-2 1-32-16,0 6 0 0,-1-1-640 0,-2 4-192 15,-1 3 0-15,0 2 128 0,-3 1 32 0,2 0 16 16,0-3 0-16,-1 2 0 0,2 1 112 0,1-3 32 0,1 0 0 0,-1 0 0 16,2-1-144-16,0-2-32 0,3-5 0 0,0 1 0 15,1 0 0-15,2-4 0 16,4-6 0-16,-6 7 0 0,6-7-144 0,0 0 0 0,0 0 0 0,0 0 0 15,0 0 0-15,0 0 0 0,0 0 0 0,10-8 128 16,0-1-128-16,2-3 0 0,2-1 0 0,4 2 0 16,3 1-176-16,-1-2-64 0,-1-5-16 0,-4-1 0 15,-5-2 48-15,2 4 0 16,-2 0 0-16,1 5 0 0,-4 0 48 0,1 3 16 0,-1 1 0 0,-7 7 0 16,0 0-16-16,0 0 0 0,4 10 0 0,-3 3 0 15,-1 1-96-15,-1 2-32 16,-3-1 0-16,2 5 0 0,1-2 288 0,1-1 0 0,1-4 0 15,2 0 176-15,2-1 80 0,2-3 32 0,2 0 0 16,1-1-160-16,1 0-128 0,1-1 192 0,2 0-192 0,3 0-192 0,2-4-160 16,0 0-32-16</inkml:trace>
  <inkml:trace contextRef="#ctx0" brushRef="#br0" timeOffset="7038.72">6152 1424 13823 0,'-13'7'1216'0,"5"-5"-960"16,-1-2-256-16,4 0 0 0,2 4 2064 0,3-4 368 16,-3 2 80-16,3-2 16 0,0 0-1392 0,0 0-288 15,0 0-48-15,0 0-16 0,10-4-528 0,3-2-96 16,3 1-32-16,-1-4 0 0,4 0-128 0,0-1 0 16,2-2 0-16,1-1 0 0,0 0 0 0,2-2 0 15,-1 1 0-15,10-8 128 0,-5 1-128 0,-1 1 0 16,-3 1 0-16,-9 6 0 0,-2 2 0 0,-2 5 0 15,-1-3 0-15,1 2 0 0,-11 7 0 0,0 0-176 0,0 0 176 16,0 0-128-16,0 0 128 0,-1 13 0 0,-4 3 0 0,-4 2 0 16,-2 2 160-16,-1-2 64 0,-2-1 16 0,1 0 0 15,1-3-48-15,2 1-16 0,1-1 0 0,0-4 0 16,0 1-176-16,2-3 0 0,7-8 144 0,-4 11-144 16,4-11 0-16,-1 12 128 0,1-12-128 0,1 11 0 15,-1-11 128-15,0 0-128 0,0 0 128 0,7 6-128 16,0-1 0-16,4-2 0 0,1-3 0 0,9-1 0 15,1-2-176-15,-1-4 0 0,2-2 0 0,-2 2 0 16,-2-4 32-16,2 2 0 0,-1-7 0 16,-6 8 0-16,-1-2 144 0,-1 0-128 0,-3-2 128 0,-1 1-128 15,0 2 128-15,-3 5-160 0,-5 4 160 0,0 0-160 0,0 0-16 0,0 0 0 16,1 13 0-16,-1-2 0 16,-1-1 176-16,1 6 0 0,1-2 0 0,1-5-128 15,-2-9 128-15,0 11 0 0,2-2 0 0,2-1 128 16,-4-8-128-16,8 5 128 0,0 2-128 0,1-4 128 0,1 0 32 0,2-3 16 15,0-1 0-15,1-1 0 0,0 1-176 0,2 0 128 16,2 1-128-16,0-1 128 0,-2-2-128 0,-2-1-256 16,0-2 64-16,-3-4 16 15,1 0-336-15,-2-2-80 0,-3-3-16 0,2-9 0 0,-3 5 608 0,-5 4 0 16,-4-7 0-16,0 4 0 0,-1 5 640 0,1 2 32 16,0 2 16-16,2 7 0 0,2 2-480 0,0 0-80 0,-1 10-128 0,-1 3 176 15,4-1-384-15,0 1-80 0,1 0-16 16,3-1 0-16,5-1 304 0,2 0 0 15,2-3 0-15,13 1 0 0,0-5 0 0,-7-4 128 16,3-4 0-16,2-1 16 0,1-6 32 0,2 2 0 16,1-5 0-16,0-2 0 0,1-1-176 0,-1-3 0 0,0-2 144 0,-1-1-144 15,2 1 0-15,0-3 0 16,1-2 0-16,-1-3 0 0,-1-2 0 0,0-3 0 0,-1 2 0 16,-2 1 0-16,-2-5 0 0,-2 2 0 0,-2 1 0 0,-4 7 0 15,-3 5 0-15,-2 6 128 0,-5 4-128 0,-3 6 0 16,-3-1 0-16,-1 7 0 0,-8 7 0 0,-5 3 0 15,-4 7 176-15,-5 5 16 0,-4 6 0 0,-3 4 0 16,-5 5 48-16,2 3 16 0,-1 6 0 0,-14 20 0 16,7-3 128-16,15-27 48 0,3-2 0 0,-10 18 0 15,8-5-224-15,5-6-32 0,5-7-16 0,4-3 0 0,2-1-160 16,4-4 0-16,1-5 0 0,3-4 0 0,3-1 0 0,0-10-192 16,-3-6 0-16,6 7 16 0,-6-7-64 0,9 2-16 15,3-4 0-15,2-2 0 0,5-3-112 0,1-2-16 16,1-1-16-16,1-1 0 0,4-1 16 0,1 2 0 15,0-2 0-15,2 1 0 16,-2-3-400-16,0 3-80 0,-2-4-16 0,-3 6 0 16,-6 3 432-16,-4-3 96 0,-5-4 16 0,-1 3 0 0,-6 10 608 0,0 0 128 15,0 0 32-15,0 0 0 0,1 12-192 0,-2 1-48 16,-2-1 0-16,0 2 0 0,1 1 64 0,-1-1 16 16,-1-1 0-16,4 0 0 0,2-1-144 0,2-2-128 15,1 1 144-15,1-2-144 0,2-1 192 0,1-2-48 16,0-2-16-16,3-1 0 0,1-2-128 0,1-2 0 15,1-2 0-15,2 0 0 16,0-3-432-16,1-1-16 0,0 0 0 0,0-3 0 16,3 1-288-16,-1-1-64 0,-1-1-16 0,-2 2 0 0,-1 3 432 0,-2-2 64 15,-4-1 32-15,-3 2 0 0,0 2 1088 0,-7 5 224 0,0 0 32 0,0 0 16 16,0 0-752-16,4 9-128 0,-2 3-48 0,0-2 0 16,-2 5 64-16,1-1 16 0,0-3 0 0,3 0 0 15,1 1-96-15,3-4 0 0,3-2-128 0,3 0-7600 16,3-5-1616-16</inkml:trace>
  <inkml:trace contextRef="#ctx0" brushRef="#br0" timeOffset="7210.74">8009 813 27647 0,'0'0'1216'0,"-8"6"256"0,1 1-1168 0,3 1-304 0,1-1 0 0,0 4 0 0,0-1 0 0,3 3-256 15,2 0 64-15,2 2 0 0,1 0 192 0,3 2 0 16,3 0 144-16,6 3-144 16,7-4-1040-16,-2-2-304 0</inkml:trace>
  <inkml:trace contextRef="#ctx0" brushRef="#br0" timeOffset="7354.73">8386 903 27407 0,'-3'-9'592'0,"-1"7"128"0,-3 0 32 0,1 4 32 0,-2 2-624 0,-4 5-160 15,-1 6 0-15,0 3 0 0,-1 7 320 0,-3 3 16 16,-4 6 16-16,2 2 0 0,-1 4 160 0,1-1 48 16,0 4 0-16,2-1 0 0,3-3-304 0,2 0-64 15,2-1-16-15,3 0 0 16,5-1-1424-16,2 0-288 0</inkml:trace>
  <inkml:trace contextRef="#ctx0" brushRef="#br0" timeOffset="7658.73">8344 1414 30639 0,'0'0'1344'0,"0"0"304"16,0 0-1328-16,0 0-320 0,0 0 0 0,9 1 0 0,0-1-160 0,1 1-96 15,1 2-32-15,2-3 0 0,0-3 592 0,1 2 112 16,2 1 32-16,1-2 0 0,1-2-192 0,0 1-48 16,-2-1 0-16,0-2 0 15,-2-2-16-15,0-1 0 0,1-1 0 0,-5-1 0 0,-2 0 16 0,-3 0 0 16,-4-1 0-16,-2-1 0 0,-1-2-208 0,-5 2 0 15,-3 0 0-15,-5 3 0 16,-2 3-352 0,-2 7-64-16,-1 2-16 0,1 4 0 0,-1 3-272 15,1 4-48-15,0 0-16 0,2 4 0 0,2 3 480 0,2 1 96 0,2 1 0 0,3-1 16 0,5 1 176 0,0 11 144 16,6-5-16-16,4-4-128 0,5-5 128 0,5-2-128 16,1-1 0-16,6-3 0 0,4-3 176 0,9 0-176 15,6-4 160-15,0-3-160 16,-5-5-256-16,0 1-128 0,1-7-48 0</inkml:trace>
  <inkml:trace contextRef="#ctx0" brushRef="#br0" timeOffset="7769.73">9182 1532 23039 0,'-17'-7'1024'0,"11"4"192"0,-1 4-960 0,1 1-256 0,-2 2 0 0,0-1 0 16,0 3 2752-16,2-4 512 16,-1 1 112-16,7-3 16 0,0 0-2240 0,0 0-448 0,12 5-96 0,-3-4-16864 15</inkml:trace>
  <inkml:trace contextRef="#ctx0" brushRef="#br0" timeOffset="13895.51">9992 1354 17215 0,'0'0'768'0,"0"0"144"0,0 0-720 0,0 0-192 0,0 0 0 0,0 0 0 16,0 0 1600-16,0 0 272 0,0 0 64 0,0 0 16 16,0 0-688-16,0 0-144 0,0 0-32 0,1-7 0 0,-9-4-576 0,4 1-128 15,4 4-32-15,3-1 0 0,-3 7-96 0,5-6-32 16,2-1 0-16,7-2 0 0,2-1-224 16,-1 2 0-16,1 1 0 0,-2 1 192 0,3-1 0 15,1 1 0-15,1-2 0 0,0 2-192 0,1-4 0 16,-3 0 0-16,0-2 0 0,0-2 0 0,-2 1 0 0,-3 0 0 0,-2 2 0 15,-3 5 0-15,-7 6 0 16,6-9-128-16,-6 9 128 0,0 0 0 0,0 0 0 0,0 0 0 0,-10 2 0 16,-2 2-128-16,-2 4 128 15,-2 7 0-15,2 3 0 0,0 1 0 0,-1 3 0 0,1-3 0 0,1 2 144 16,1-1-144-16,3-5 160 0,3-2-160 16,3-3 160-16,3-10-160 0,0 0 0 15,0 0 0-15,14 8 0 0,8 3 0 0,3-6 0 0,4-4 0 16,-3-6 0-16,0-8-288 0,1-4 16 15,1-7 0-15,3-7 0 0,6-4 272 0,-1 1 0 0,3 1 0 32,2-1-1264-32,2 2-192 0,2-2-32 0,-2 1-16 0,-2 2 912 0,-5 0 176 0,-2-2 32 0,-4 3 16 15,-4 0 368-15,-2 2-176 0,-4 0 176 0,9-10-128 16,-8 14 128-16,-9 9 0 0,-6 4 0 16,-7 0 816-16,1 11 192 0,-9 9 32 0,-3 11 16 0,-4 2-160 0,-4 11-48 15,-8 7 0-15,-2 6 0 0,-5 6-160 0,-4 4-48 16,-4 6 0-16,13-15 0 0,-4 4-240 0,-1 7-48 15,-2 1-16-15,1 4 0 0,2 1-128 16,4-1-16-16,4-3-16 0,4-4 0 0,3-7-176 0,6-3 0 16,3-7 0-16,3-8 0 0,4-6-240 0,1-6 80 15,2-3 16-15,4 4 0 0,3-3-64 0,2-7-16 16,0-5 0-16,-3-5 0 0,2-5-96 16,3-4 0-16,-2-5-16 0,1-3 0 15,2-8-96-15,0 0-16 0,1-8 0 16,6-16 0-16,0-1-256 0,-1 3-64 0,-1 2-16 0,-5 15 0 15,1 0-16-15,0 4 0 0,0 1 0 0,0 3 0 0,0 4 800 0,0 5 384 16,-3 2-48-16,-6-3 0 0,-1 6-336 16,-3 8 0-16,0 0 0 0,5 10 896 0,1 2 96 15,1 2 32-15,1 0 0 0,0 0-512 0,2-2-112 0,0-1-16 0,10 5 0 16,2-3-192-16,0-6-32 0,-2-1-16 0,-3-3 0 16,-2-3-336-16,-3-3-64 15,-1-3 0-15,-1-6-8704 0,-2 1-1744 0</inkml:trace>
  <inkml:trace contextRef="#ctx0" brushRef="#br0" timeOffset="14067.51">10206 838 19343 0,'0'0'1728'0,"-6"5"-1392"0,0 1-336 0,-2-3 0 15,-2-4 1056-15,2 2 144 0,4 0 16 0,4-1 16 16,1 11-16-16,7 0-16 0,4 2 0 0,5-1 0 15,3 0-560-15,1 1-128 0,1-1 0 0,5 3-16 16,0 2-304-16,3 3-64 0,0-1-128 0</inkml:trace>
  <inkml:trace contextRef="#ctx0" brushRef="#br0" timeOffset="15229">11307 1399 17503 0,'0'0'1552'0,"0"0"-1232"16,0 0-320-16,0 0 0 0,20-13 1664 0,-20 13 288 15,5-9 48-15,0-4 16 0,0-5-800 0,4 0-176 16,3-3-16-16,5 0-16 0,1-1-496 0,5 1-80 16,3-2-32-16,-9 7 0 0,2 0-272 0,2-2-128 15,4 0 0-15,0-3 128 0,-1-1-128 0,4-3 160 0,0-1-160 0,14-9 160 16,-3 6-32-16,-5 2-128 16,-5 2 192-16,-3-1-64 0,-4 2-128 0,-4 3 128 15,-3 3-128-15,-4 3 128 0,0 3-128 0,-6 1 0 16,-5 11 0-16,0 0 0 0,-8-7-192 0,-2 8 48 0,-2 9 0 0,-4 7 0 15,-2 7 144-15,-3 1 256 0,-1 3-64 0,0 3-16 16,-3 5 176-16,3-1 32 0,2-1 16 0,3 0 0 16,3-7-256-16,2-5-144 0,5-2 160 0,1-5-160 15,4-2 0-15,4-1 0 0,4 1 0 16,1-1 0-16,5-6 0 0,1 0-336 0,-1-5 48 0,28-27 16 47,7-9-160-47,-6 3-16 0,-13 4-16 0,-2-2 0 15,-2-4-1088-15,-2 4-224 0,-1 0-32 0,6-18-16 16,1 5 784-16,-5 7 144 16,-5 12 48-16,-5 5 0 0,-3 9 1376 0,-7 5 288 0,-3 5 48 0,-7 8 16 15,-12 6-256-15,-1 8-48 0,-4 11-16 0,-2 3 0 0,-3 6 336 0,1 1 64 16,-1 1 0-16,2 2 16 0,2-6-480 0,4-1-112 16,3-2 0-16,1-3-16 0,1-3-176 0,4-2-48 15,5-1 0-15,4 0 0 0,7-1-144 0,2-2 0 16,2-8 0-16,4-3 0 15,2-7-528-15,3-2-144 0,3-9-32 0,2-2 0 16,1-7-384-16,3-3-64 0,-2-6-32 0,1-3 0 16,-1-2-352-16,-5 4-64 0,-1-3 0 0,2 0-16 15,-1 2 800-15,1 1 176 0,-3 5 16 0,-2 4 16 16,-2 6 1792-16,-1-1 352 0,-3 6 80 0,-9 3 16 0,0 0-544 0,0 0-96 16,7 12-32-16,-1 0 0 0,-2 1 0 0,3 2 0 15,-1 1 0-15,2-3 0 0,2 0-400 0,2 0-96 16,4-1-16-16,10 0 0 0,0-6 96 0,-7-2 16 0,2-1 0 15,12-3 0-15,0-3-112 0,-4-1 0 16,-1-2-16-16,-2-2 0 0,-3-1-240 0,0-2-32 0,-3 1-16 0,0 2 0 16,-2 0-272-16,-2-1-64 0,-6 0-16 0,-4 1 0 15,-3-1-48-15,0-5-16 0,-3-1 0 0,-3-6 0 16,-2 4-368 0,-4-1-64-16,-1 3 0 0,-3 3-16 0,-2 3 80 0,1 3 32 0,0 4 0 0,-1 4 0 15,0 4 368-15,-1 5 80 0,0 1 16 0,-2 2 0 16,-3 3 272-16,3 2 48 0,5 2 16 0,6-5 0 0,2 4 128 15,3 1 48-15,2 1 0 0,4-4 0 0,3 1-160 0,5 0-16 16,4 3-16-16,10 4 0 0,-1-9-176 0,2-5 0 16,0-5 0-16,-7-6-176 15,2-2-400 1,1 1-64-16,4-3-32 0</inkml:trace>
  <inkml:trace contextRef="#ctx0" brushRef="#br0" timeOffset="15437.99">11404 924 22111 0,'0'0'976'0,"0"0"208"0,0 0-944 0,0 0-240 15,0 0 0-15,0 0 0 0,0 0 384 0,15 5 48 0,7-3 0 0,6 2 0 16,4-2 240-16,13 3 48 0,11-1 16 0,34 2 0 15,-6-3-432-15,-29-3-96 0,3-3-16 16,35 1-12080-16</inkml:trace>
  <inkml:trace contextRef="#ctx0" brushRef="#br0" timeOffset="17813.16">13118 1353 23039 0,'0'0'1024'0,"0"0"192"0,0 0-960 0,0 0-256 15,0 0 0-15,0 0 0 0,0 0 336 0,0 0 32 16,1-7 0-16,14 1 0 0,2-1 80 0,2-5 32 16,2-1 0-16,4-1 0 0,2 0-304 0,-3 0-176 15,2-1 192-15,1-5-192 0,0 1 144 0,1-2-144 16,1-1 0-16,-2 0 144 0,0-1-144 0,22-22 192 16,-9 6-192-16,-15 16 192 0,-2 0-16 0,2 1 0 15,1 0 0-15,-1 1 0 0,-2-1-48 0,-1 5-128 16,1 2 192-16,-5 2-64 0,-3 2-128 0,-3 1 0 15,-4 4 0-15,-8 6 0 0,0 0 224 0,-5-8-32 0,-7 0-16 16,-1 4 0-16,-3 10 80 0,-10 11 32 0,-4 7 0 0,-2 8 0 16,-5 3 864-16,-1 5 192 0,2 7 16 0,10-17 16 31,-3 5-1696-31,3-2-352 0,3-2-64 0,2 1-16 0,3-4 752 0,4-2 160 0,4-4 32 16,4-3 0-16,3-1-192 0,6-1 160 0,6-1-160 15,9 3 160-15,3-5-320 0,4-3-64 16,-1-7-16-16,4-4 0 0,-2-5-304 0,1-2-64 15,2-3-16-15,0 1 0 0,0-1-1632 16,0 0-336-16,-1-2-64 0</inkml:trace>
  <inkml:trace contextRef="#ctx0" brushRef="#br0" timeOffset="18567.16">13748 1328 22111 0,'0'0'480'0,"0"0"96"0,-8 1 32 0,8-1 32 16,0 0-512-16,0 0-128 0,0 0 0 0,0 0 0 0,0 0 1184 0,0 0 224 15,8-6 32-15,3-2 16 0,2-4-816 0,3 0-176 16,1 1-16-16,1-1-16 0,2-1-432 0,1 1 0 16,0 0 0-16,-2-1 0 0,-3-4 144 0,1 2-144 15,-2 3 160-15,1 0-160 0,-2 3 128 0,-2 3-128 16,1 0 0-16,-2 2 0 0,-11 4 160 0,10-3-160 16,-10 3 160-16,0 0-160 0,0 0 144 0,12 0-144 15,-12 0 128-15,0 0-128 0,11 3 144 0,-11-3-144 16,12 2 160-16,-12-2-160 0,12 5 208 0,-12-5-48 15,10 6-16-15,1 1 0 0,-11-7-144 0,9 5 0 16,-9-5 0-16,9 8 0 0,-9-8 0 0,8 10 0 16,-8-10 0-16,0 0 0 0,6 10 0 0,-6-10 0 0,0 14 144 0,-1-4-144 15,-3 3 0-15,-1 4 128 0,-2 5-128 0,-2 2 0 16,0-6 0-16,-1 0 0 0,-2-3 0 0,3-1 128 16,-3 0-128-16,0-2 0 0,-2-5 0 0,4-1-128 15,10-6-16-15,-4 12 0 0,4-12 0 0,4 13 0 16,2-5 144-16,5 0 0 0,2-1 0 0,1-4 0 15,2-2 0-15,3-2 0 0,3-2 0 0,-5 0 0 16,4-1 0-16,4-3 0 0,4-2 0 0,2 0 0 16,1 0 0-16,4 0 0 0,1 0 0 0,1-1 0 15,-1 0 0-15,-2-3 0 0,-1-1 0 0,0 1 0 16,-6-2 0-16,0 3 0 0,-2-3 0 0,-1 0 0 0,-2 2 0 0,-2 2 128 16,-1-1-128-16,-5 2 0 0,0 0 0 15,-4 0 144-15,-2 0-144 0,-1 0 0 0,-4 1 1088 0,-1 3 96 16,-3-3 32-16,-2 2 0 0,-3 2-928 0,-1 2-288 15,-3 1 160-15,-2 2-160 16,-1 2-800-16,-1 4-240 0,0 0-48 0,-1 1-16 0,-2 0 656 0,2 0 128 16,0 3 16-16,1 5 16 0,1 3 288 0,2-4 192 15,0 3-16-15,1 8-16 0,5-2-160 0,4-9 0 16,3 0 0-16,2 2-176 0,2-5 176 0,3 1 0 16,2-3 160-16,2-2-160 0,3-3 144 0,4-3-144 15,2-1 128-15,5-1-128 0,1-5 0 0,2 0 0 16,1-2-144-16,5 1 144 0,3 4 0 0,-1-1 0 15,-1-3 0-15,-3 1 0 0,-2-2 0 0,-4-3 0 16,-5 0 0-16,-1-5 0 0,-5-2 0 0,-2 1 0 16,-3-3 144-16,-4 2-144 0,-3 1 176 0,-2 1-48 15,-3 2-128-15,-2 2 192 0,-1 2-192 0,-4 1 144 16,-3 2-144-16,-4 3 128 0,-4 2-128 0,-1 4 0 0,-2 5 0 16,2 2 128-16,0 1 64 0,1 5 16 15,0 2 0-15,3 2 0 0,1-1-80 0,2 3 0 16,5 1-128-16,3-1 192 0,4-1-192 0,5 1 176 0,4-3-176 0,4 3 160 15,6-2-160-15,5 1 0 0,3-4 0 0,1-5 0 16,0 0-704-16,14-2-240 0,-4-5-32 0</inkml:trace>
  <inkml:trace contextRef="#ctx0" brushRef="#br0" timeOffset="18861.16">13948 914 31103 0,'-48'-9'1376'0,"25"4"288"0,-7 1-1344 0,-25-5-320 0,-4-1 0 0,19 4 0 16,-7 4 464-16,-3-1 32 0,-2 2 0 0,0 5 0 15,3 4 16-15,2 0 0 0,0-1 0 0,5 0-10560 16,6-1-2112-16</inkml:trace>
  <inkml:trace contextRef="#ctx0" brushRef="#br0" timeOffset="20699.37">15806 1393 12383 0,'0'0'544'0,"11"-4"112"0,-2-2-528 0,3 0-128 16,-2 0 0-16,2-1 0 0,-1 1 1360 0,1-2 240 15,1-2 64-15,-4 3 0 0,2-2-432 0,1 1-80 16,-1 2 0-16,8-8-16 0,-4-4-640 0,-1 4-128 15,-3 1-32-15,1 1 0 0,1 2-16 0,-2 2-16 16,0 4 0-16,-11 4 0 0,9-7 48 0,-9 7 16 16,0 0 0-16,0 0 0 0,0 0-176 0,0 0-16 15,1 13-16-15,-3-5 0 0,-4 1-160 0,-3 2 0 0,-4-2 0 0,2 0 0 16,0 5 128-16,-1-3 112 0,2 1 16 0,1-1 0 16,0 2-32-16,1 0 0 0,4 0 0 15,1 0 0-15,3-3-224 0,2-3 144 0,-2-7-144 16,0 0 128-16,8 7-128 0,3-1 0 15,1 1 144-15,-2-7-144 0,5-4 144 0,0-1-144 0,4-2 192 0,0 1-192 16,2-5 0-16,4-2 0 0,-2 0 0 0,11-10 0 16,-6 1 0-16,-4 3 0 15,0 0-192-15,-3 2 48 0,-2 0 16 0,-1 1 0 16,-2 3 0-16,-7 7 0 0,-1 3 128 0,1 4 176 0,2 1-48 0,-2 3 0 16,-1 2 0-16,1-1 0 0,-1 2 0 0,-1 1 0 0,0 0 96 15,-2 2 16-15,0-1 0 0,-2 0 0 0,-1 0 48 0,0-3 16 16,-2 2 0-16,-3 1 0 15,-1 0-32-15,-1 0 0 0,-1 1 0 0,-2 1 0 0,-1 3-80 16,-6 5 0-16,1-5-16 0,0-1 0 0,-1-5 336 0,1-2 80 16,0 1 16-16,2-3 0 15,1-7-1696-15,11 2-352 0,0 0-64 0,-11-5-16 0,11 5 1200 0,0 0 320 16,-8-11 0-16,8 11-144 0,0 0 144 0,0 0 0 16,0-5 0-16,0 5-128 0,1-6 128 0,-1 6 0 15,0 0 0-15,13 0 0 0,-1 2 0 0,1 3 0 16,1 1 0-16,-2-3 0 0,1 4 0 15,3-1 128-15,-1-3-128 0,2 1 176 0,0-4-176 0,0 0 0 16,0-5 0-16,-1 1-8736 16,-2-1-1696-16</inkml:trace>
  <inkml:trace contextRef="#ctx0" brushRef="#br0" timeOffset="20894.36">15886 823 19343 0,'-18'-4'1728'0,"11"4"-1392"0,1 0-336 0,-1 3 0 16,2 1 1184-16,5-4 160 0,-5 2 48 0,5-2 0 15,0 0-608-15,0 0-112 0,7 12-32 0,4 0 0 16,3 1 64-16,7 1 0 0,4 3 0 0,6 0 0 16,4-1-704-16,3-2-304 0,42 10 32 15,-26-6 0-15</inkml:trace>
  <inkml:trace contextRef="#ctx0" brushRef="#br0" timeOffset="21853.38">17153 1509 13823 0,'0'0'1216'0,"-9"-1"-960"0,9 1-256 0,-8-4 0 0,8 4 1664 0,0 0 304 16,-4-8 48-16,4 8 16 0,1-10-368 0,2-1-64 15,1 1 0-15,2-2-16 0,2 1-720 0,1-4-144 16,1-2-16-16,4 0-16 0,3-3-336 0,4 2-64 16,2-1-16-16,2 0 0 0,0 1-144 0,-1-3-128 15,1 3 192-15,-8 5-192 0,1-3 128 0,2 2-128 16,1-2 0-16,0 3 0 0,-3 2 0 15,0-1 0-15,-1 3 128 0,-2 2-128 0,-4 3 0 0,-3 3 0 16,-8 1 0-16,0 0 0 0,0 0 0 0,0 0 0 16,-3 12 0-16,-2 6 0 0,-3 1 176 0,-1 5-32 15,-2-4 0-15,0 3 0 0,1 0 80 0,-3 10 16 16,4-6 0-16,3-3 0 0,4-5-240 0,-2 1 144 16,3-7-144-16,1-4 128 0,1 0-128 0,3-2 0 15,1 1 0-15,1-2 0 0,2-1 0 0,3-1 0 16,0-2 0-16,2-1 0 0,2-2 704 0,0-1 96 15,4-2 32-15,2-1 0 16,3-1-1600-16,1-1-320 0,0-1-64 0,10-3-16 0,-5-2 1680 0,-4 1 352 0,0-3 64 0,-6 2 16 16,-5 3-1648-16,0-4-320 0,-3 2-64 0,-5 1 0 0,-7 11 816 15,0 0 272-15,0 0-160 0,0 0 160 0,-4-14 0 16,-1 6 0-16,-1 7 0 0,-3 5 0 16,-2 2 0-16,-2 7 272 0,-3 1-32 0,0 0-16 15,-3 3-16-15,5-2 0 0,1 0 0 0,5-6 0 16,2 0-208-16,-1-2 144 0,0 0-144 0,7-7 128 15,0 0-128-15,0 0 128 0,-1 9-128 0,1-9 128 0,0 0-128 0,11 7 0 16,-2-3 0-16,1-1 128 16,2-6-128-16,2 0 0 0,3-1 0 0,-1-2 0 15,1-3-208-15,0 0 80 0,-2-3 128 0,2-1-208 16,-2 0 208-16,-2-2 0 0,0-1 0 0,0 3 0 0,0-1 656 0,-1 0 240 16,-3 0 32-16,-1 3 16 15,-1 5-1728-15,-7 6-352 0,0 0-64 0,0 0-16 0,0 0 928 0,0 0 288 16,0 0-160-16,-1 15 160 0,0 1 0 0,-2-2 272 15,1 2-32-15,-1-2-16 0,2-1-80 0,1-13-16 16,1 15 0-16,4 0 0 0,3-1-128 0,-2-7 0 16,4 4 0-16,1-2 0 15,2-4-512-15,3-1-144 0,1-1-32 0,9 1-8368 16,-1-1-1680-16</inkml:trace>
  <inkml:trace contextRef="#ctx0" brushRef="#br0" timeOffset="22612.38">18163 1428 25215 0,'-5'-1'560'0,"-1"1"112"0,-1 0 32 0,1 1 0 0,6-1-576 0,0 0-128 0,0 0 0 0,0 0 0 16,-2-5 1072-16,4-4 176 0,-1 1 32 0,7-4 16 16,3 2-768-16,4-3-144 0,4-2-48 0,4 1 0 15,1-2-176-15,2 0-32 0,0-4-128 0,-1 0 192 16,0 0-192-16,-3-3 0 0,2 3 128 0,-1-1-128 0,-1-1 0 0,0-2 0 15,1-3 0-15,-1-1 0 0,0 1 944 0,0-2 80 16,-1 2 32-16,-3 1 0 16,-3 2-1632-16,-5 3-336 0,-4 2-64 0,0 3-16 0,-2 6 768 0,-4 3 224 15,-3 3 0-15,3 4 0 16,-8 6 0-16,-4 5 192 0,-2 6 0 0,-3 9 0 0,-1 4 160 0,-3 6 32 16,-5 4 16-16,-1 7 0 0,-2 4-80 0,-1 1 0 15,0 1-16-15,1 1 0 0,1-2-176 0,1 1-128 16,4 1 192-16,3-3-192 0,4-4 176 15,2 0-176-15,5-4 160 0,5-6-160 0,2-1 0 16,1-8 128-16,1-2-128 0,5 8 0 0,4-5 0 0,3-7-192 16,-3-5 48-16,-1-7 0 15,3-3-288-15,0-1-48 0,-1-3-16 0,6-2 0 0,-3-2 176 0,-1-4 16 16,-5-3 16-16,1-5 0 0,-3-4 48 0,-1-5 16 16,-1-3 0-16,0 6 0 0,-2-5-112 0,0-5-32 15,0-1 0-15,1-2 0 0,-2-5 80 0,2 1 16 0,2 1 0 16,0 2 0-16,0 2-32 0,0 1 0 0,0 5 0 0,0 0 0 15,-2 7 304-15,2 1 224 0,-1 4-32 0,-2 0-16 16,-3 0 208-16,2 3 64 0,0 6 0 0,0 4 0 16,0 0-320-16,0 0-128 0,0 0 128 0,5 13-128 15,1-2 256-15,0 2-48 0,1-2 0 0,3 1 0 16,-1-2 16-16,1-1 0 0,4 0 0 0,1-2 0 16,-1-1 32-16,2-1 0 0,2-2 0 0,3 1 0 15,0-4-256-15,1-4 176 0,-1 1-176 0,2 0 160 16,1-3-32-16,-1 1 0 0,1-3 0 0,-2 1 0 15,-1-3-128-15,7-4 0 0,-2-2 0 0,-9 9-176 16,2 4 176-16,-2-6 0 0,-4-3 0 0,-2-2-128 16,0 1 128-16,-2 2 0 0,-3 5 0 15,0 2-160-15,-6 4 0 0,0 0 0 0,0 0 0 0,0 0 32 0,0 10 0 16,-3 2 0-16,-1 1 0 0,0-1 368 0,-1 3 80 16,-3 2 0-16,2-1 16 0,-1-3-160 0,3-1-48 15,0 0 0-15,3-3 0 0,1-9-128 0,3 9 0 16,1-1 0-16,1-2 128 0,-5-6-128 0,13 7 0 15,-1-5 0-15,-3-2 0 0,0-1 0 0,2-3 0 16,3 0 0-16,-1-1 0 0,-2 1 0 0,2-3 0 16,0 4-224-16,-2 1 80 0,-2 1 16 0,-3 0 0 15,0 1 0-15,-6 0 0 0,0 0-160 0,0 0-32 16,0 0 0-16,0 0-14208 0</inkml:trace>
  <inkml:trace contextRef="#ctx0" brushRef="#br0" timeOffset="23566.39">19112 1329 21887 0,'0'0'480'0,"0"0"96"0,0 0 32 0,0 0 0 0,0 0-480 0,0 0-128 0,0 0 0 0,0 0 0 16,0 0 688-16,0 0 112 0,0 0 32 0,0 0 0 16,0 0-192-16,3 14-16 0,-2 1-16 0,-1 3 0 15,2-2-16-15,-4-1 0 0,1 1 0 0,0-2 0 16,-2 2-208-16,2-2-32 0,0 1-16 0,1-4 0 15,-3 0-176-15,3-2-32 0,0-9-128 0,0 0 192 16,0 0-32-16,0 0-16 0,0 0 0 0,0 0 0 16,0 0 16-16,0 0 0 0,0 0 0 0,10-3 0 15,1-1-32-15,1-2 0 0,-1-1 0 0,1 0 0 16,0-3-128-16,1 1 0 0,1-1 0 0,2-1 0 16,2 1-128-16,0-2 128 0,2 1-160 0,1-1 160 0,-3-3 0 15,-6 0 0-15,-2 2 0 0,-2 2-320 0,0 4 48 16,0 3 0-16,-8 4 0 0,0 0 272 0,0 0 0 15,0 0 0-15,0 0 144 0,4 10-144 0,-3 2 0 16,-1-1 0-16,-1 3 128 0,-1-3 112 0,0 5 16 16,0-4 0-16,2-12 0 0,0 0-256 0,2 10 144 15,0 0-144-15,2 4 128 0,-4-14-128 0,0 0 160 16,7 3-160-16,-7-3 160 0,7 6-160 0,1-2 0 16,0-2 144-16,0-1-144 0,0-1 0 0,2-1 0 0,1 2 0 15,0-3-192-15,0-2 192 0,-1 0-208 16,1-2 80-16,2-5 128 0,-2 2-224 0,6-8 80 15,0 1 16-15,-6 7 0 0,0-1-32 0,0 2 0 16,-2-1 0-16,-1 1 0 0,-3-1 0 0,0 2 0 16,-5 7 0-16,0 0 0 0,0 0 160 0,0 0 0 15,3 13 128-15,-2 2-128 0,-2-1 272 0,1 0-16 0,0 2 0 0,0 0 0 16,0-2 112-16,2-2 16 0,2 1 0 16,3-3 0-16,2-2-512 0,1-4-112 0,4-4-16 0,9 0 0 15,3 0 256-15,-6-3 0 0,-1 1-160 0,3 1 160 16,3-6-448-16,-1 2 0 0,-1-2-16 0,-1-1 0 15,0 2-2144 1,-2-3-416-16,-1-2-96 0,-3 0-16 0</inkml:trace>
  <inkml:trace contextRef="#ctx0" brushRef="#br0" timeOffset="23985.41">20178 869 11055 0,'0'0'976'0,"0"0"-784"0,-6 4-192 0,1 1 0 16,-1 0 1856-16,-1 4 336 0,-1 2 64 0,-1 0 16 0,-3 1-1072 16,1 5-224-16,-1 8-32 0,-2 2-16 0,-1 6 208 0,1 0 32 15,0 7 16-15,1-1 0 0,0 1-336 0,1 3-64 16,1-3-16-16,4-4 0 0,3-1-304 0,2-2-64 16,5-3-16-16,2-4 0 0,3 0-16 0,2-5-16 15,2 1 0-15,3-8 0 0,0-1-176 0,2-2-48 16,1-3 0-16,3-3 0 0,1-4-128 0,2-1 128 15,-1-1-128-15,2-3 128 0,0-5-128 0,1 1 0 0,0-4 144 16,-1 2-144-16,-2-2 272 0,1-1-16 0,-3-3 0 0,-2 1 0 16,-1-1-256-16,-2 1 0 15,-3-5 128-15,-2 4-128 0,-2-2 208 0,-3 4-16 0,-1 2 0 16,-3 3 0-16,-4 0-192 0,-4 1 0 0,-6 0 0 0,-1 3 0 16,-1 2 0-16,-2 3 0 15,-1 3 0-15,1 3 144 0,2 2-144 0,1 4 0 0,1 2 0 16,2 3-176-16,2 1 176 0,2-1 0 0,2 3 0 15,4 0-128-15,1-1 128 0,7 2 0 16,2-1 0-16,5-2 0 0,2-3 0 0,3 1 0 0,5-6 0 0,3 0 128 16,0-5-128-16,2 0 0 0,2-5-176 0,-1 0 176 15,-3 0-1504-15,0-4-208 0,-5 2-32 0,-2-4-7424 16,-1-2-1488-16</inkml:trace>
  <inkml:trace contextRef="#ctx0" brushRef="#br0" timeOffset="24176.4">19723 1080 23951 0,'11'-6'512'0,"-2"3"128"0,5-2 0 0,4-2 64 0,5 2-576 0,1-2-128 0,-2 0 0 0,5-2 0 0,5 1 1152 0,0 0 208 15,1-1 48-15,2 2 0 0,1 1-880 0,1 2-160 16,-2 0-48-16,-2 1 0 15,-5 3-1440-15,5 0-288 0,-13 0-64 0,-13 0-16 0</inkml:trace>
  <inkml:trace contextRef="#ctx0" brushRef="#br0" timeOffset="24361.4">19438 935 19343 0,'-14'0'1728'0,"8"2"-1392"0,-1 3-336 0,-1-3 0 15,-1 0 1504-15,-1 2 224 0,1 4 64 0,2 1 0 16,1 2-240-16,2 2-32 0,1 2-16 0,2 2 0 16,-1 0-880-16,4-2-176 0,7 5-48 0,-1-5 0 15,-2 1-2320-15,-1-3-448 0,-1 7-112 16,-12-2-16-16</inkml:trace>
  <inkml:trace contextRef="#ctx0" brushRef="#br0" timeOffset="24611.4">17924 784 23663 0,'-21'11'1040'0,"6"-5"240"0,-3 1-1024 0,-7 2-256 0,-6 4 0 0,-11-7 0 16,-7-7 512-16,2 4 48 0,2 3 16 0,18 2 0 16,-3 4 416-16,4 1 96 0,1 2 0 0,4 0 16 15,3-1-912-15,1 0-192 0,4-1 0 0,3-3-13184 16</inkml:trace>
  <inkml:trace contextRef="#ctx0" brushRef="#br0" timeOffset="28691.95">21270 1810 33807 0,'-13'-12'1488'0,"4"7"320"16,-1 7-1440-16,-5 0-368 0,0 6 0 0,-1 0 0 0,-2 2 256 0,-1 2-32 15,1 2 0-15,3 5 0 0,0 4-96 0,0 2 0 16,-2 0-128-16</inkml:trace>
  <inkml:trace contextRef="#ctx0" brushRef="#br0" timeOffset="36510.96">21857 1519 7359 0,'-8'0'656'0,"8"0"-528"16,-10 3-128-16,0-2 0 0,3 5 3888 0,7-6 736 15,-8 3 160-15,8-3 16 0,-7 3-3440 0,7-3-688 16,0 0-144-16,0 0-16 0,0 0 240 0,0 0 48 16,8-6 16-16,3-1 0 0,-2 1-416 0,-2 0-80 0,4 1 0 0,1 0-16 15,1-2-112-15,1 0-32 0,2 0 0 0,2-3 0 16,1 0-160-16,18-7 160 0,-7 2-160 0,-3 2 160 15,-1 0-160-15,-2-3 0 0,-2 0 0 0,-2 1 0 16,-3 1 0-16,-2 0 0 0,0-1 0 0,-1 0 0 16,-2 2-192-16,-3 3 192 0,-4 0-160 0,-5 10 160 15,3-10-192-15,-3 10 192 0,0 0-208 0,0 0 80 16,-8 8 128-16,-3 5-128 0,0 3 128 0,-2 4-128 16,-2 0 128-16,0 1 192 0,-4 4-32 0,2-2-16 0,2-6-144 0,3-1 0 15,3-2 0-15,5-2 128 0,4-12-128 0,0 0 0 16,0 0 0-16,0 0 0 15,10 8 0-15,5-4 0 0,3 1 0 0,0-4 0 16,0-3 0-16,1-3-256 0,-1-1 64 0,2-1 16 16,0-5-272-16,3 0-64 0,1-4-16 15,2 1 0-15,2 0-32 0,2-2 0 0,1-6 0 0,2 1 0 0,-2 2 144 0,0-6 32 16,1-5 0-16,-3 1 0 0,-1 1 112 0,-3 5 16 16,-2 4 16-16,-5 4 0 0,-6 5 240 0,-3 4 0 15,-9 7 192-15,0 0-192 0,0 0 368 0,-9 8-48 16,-3 6 0-16,-1 7 0 0,-2 3 368 0,-4 6 64 15,-3 2 16-15,1 2 0 0,-2-3-112 0,1 5-16 16,0-4 0-16,3 2 0 0,4-3-240 0,3-2-48 16,3 1-16-16,5-3 0 0,3-3-208 0,3-5-128 15,3-2 160-15,6-2-160 0,1-2 0 0,5-6-208 16,5-1 16-16,-3-5 0 16,-2-2-432-16,1-3-80 0,1-4 0 0,-4-2-16 15,-2-2-464-15,-5-3-96 0,-4 0 0 0</inkml:trace>
  <inkml:trace contextRef="#ctx0" brushRef="#br0" timeOffset="36655.96">22348 1313 11967 0,'0'0'528'0,"-9"2"112"0,9-2-512 0,-8 5-128 0,8-5 0 0,0 0 0 0,0 0 2240 0,0 0 400 15,0 0 96-15,12 3 16 16,0-2-2032-16,5 1-400 0,5 0-64 0,4 0-32 16,1 1 272-16,7-2 48 0,4 1 16 0,0-4 0 0,-2 1-176 0,-4-6-16 15,-5 1-16-15,-3-3 0 16,-5-2-720-16,-5 2-144 0,-1 1-16 0</inkml:trace>
  <inkml:trace contextRef="#ctx0" brushRef="#br0" timeOffset="36834.96">21887 1101 18431 0,'0'0'816'0,"0"0"160"0,0 0-784 0,0 0-192 15,0 0 0-15,6-7 0 0,1 2 1504 0,3 0 256 0,5 0 48 0,5-2 16 16,7 3-1024-16,6 2-208 16,8-2-32-16,-2 1-16 0,-5 2-544 0,0-2 0 15</inkml:trace>
  <inkml:trace contextRef="#ctx0" brushRef="#br0" timeOffset="41662.14">23324 1333 11967 0,'0'0'1072'0,"0"0"-864"0,0 0-208 0,0 0 0 15,0 0 1312-15,10 3 224 0,-10-3 32 0,0 0 16 16,0 0-336-16,0 0-64 0,0 0-16 0,0 0 0 0,6 15-848 0,-4-2-160 15,-2-13-32-15,-7 17-128 0,1 4 320 0,-2-3-32 16,-3-1-16-16,2-1 0 0,0 1 32 0,0-1 0 16,0-3 0-16,2 1 0 0,0-1-160 0,1-3-16 15,1 1-128-15,5-11 192 0,-5 9 32 0,5-9 0 16,0 0 0-16,0 0 0 0,0 0 0 0,0 0 0 16,0 0 0-16,0 0 0 0,0 0-48 0,0 0-16 15,8-3 0-15,1-3 0 0,-1-3-16 0,2 0 0 16,1-7 0-16,2 2 0 0,0-2-144 0,1 0 0 0,2 1-192 0,2 0 192 15,1 2-304-15,4-1 64 16,1 0 16-16,0 3 0 0,-1 2 48 0,1-1 16 0,-2 2 0 0,0 1 0 16,-2 3 160-16,-2-1 0 0,-4 3-144 15,-3-2 144-15,-11 4 0 0,0 0 0 0,0 0 0 0,0 0 0 16,-7 4 224-16,-1 2-32 0,-2 4-16 0,-3 3 0 16,0 2 192-16,0 0 32 15,-2 0 16-15,2-3 0 0,0-1-96 0,2 1-32 16,-1 4 0-16,2-2 0 0,-1-6-160 0,1 4-128 0,2-2 144 0,3-1-144 15,5-9 192-15,0 0-64 0,-6 7-128 0,6-7 192 16,0 0-192-16,0 0 144 0,0 0-144 0,0 0 128 16,0 0-128-16,11 0 0 0,1-6-192 0,1 0 192 15,2-2-224-15,4-2 80 0,3-3 16 0,4 1 0 16,4 1-224-16,-2 2-32 0,-2-2-16 0,-1 1 0 0,-3 0 16 0,-1 4 0 16,-4 0 0-16,-4 2 0 0,-2 2 128 0,-2 2 48 15,-9 0 0-15,0 0 0 0,0 0 208 0,0 0 0 16,0 0 0-16,5 13-144 0,0 1 336 0,2 2 80 15,-2 1 16-15,3-2 0 0,1 1 16 0,1-6 0 16,2 4 0-16,2-5 0 16,3 1 48-16,-4-6 16 0,2 0 0 0,8 0 0 0,2-2 0 0,1-3 0 15,0 0 0-15,2-2 0 0,-1-2-144 0,0-3-32 16,5-1 0-16,-2 0 0 0,-3 0-192 0,-1 0 0 16,0 0 0-16,-1-1 0 0,1 3 0 0,-4-1 0 15,-4-1 128-15,-3-1-128 0,-2 1 0 0,-3-1 0 16,-1 0 0-16,-2 0 0 0,-1-3 0 0,-2 3 0 15,0-1 0-15,-4 11 0 0,-1-14 0 0,1 14 0 0,-4-13-128 0,4 13 128 16,-13-2-160-16,0 2 32 16,-1 2 0-16,-3 6 0 0,-6 2-176 0,-1-1-16 15,-4-1-16-15,-4 3 0 0,-2 0 160 0,2 3 48 0,5-1 0 0,2 5 0 16,4 3 128-16,6 1 0 0,4-1 0 16,6 0 0-16,6-5 0 0,7 4 0 0,5-3 0 0,8-4 0 15,9 0 0-15,5-5 0 0,6-3 0 0,1-4 0 0,-2-3 0 16,0-3-208-16,-1-5 80 0,-10 4 128 0,4-3-352 0,6-2 48 15,5 1 16-15,4 0 0 16,5-2 32-16,-1 0 0 0,-3-1 0 0,-2 0 0 0,-6-1 128 0,-5 1 128 16,-3-2-192-16,-3 4 192 0,-3-3 0 0,-3 0 0 15,-4 5 128 1,-4-3-128-16,-3 4 528 0,-4 2 16 0,-4-1 0 0,-5 7 0 16,2-10 192-16,-5 3 32 0,-3 1 16 0,-4 3 0 15,-4 3-256-15,0 4-48 0,-3 3-16 0,-1-1 0 16,-2 3-208-16,-2 4-32 0,-2-2-16 0,2-1 0 0,0 2-208 0,1 1 176 15,0-1-176-15,3 1 160 0,2-3-160 0,3 2 0 16,2 0 144-16,2 0-144 0,1-3 0 0,1 2 128 16,7-11-128-16,0 0 0 0,4 7 0 0,1-1 0 15,3 1-160-15,3-1 160 0,-1-3-384 0,0 0 16 16,2-2 16-16,1-1 0 0,0-1 112 0,0-1 32 16,0-3 0-16,0 0 0 0,-1 1-80 15,-1 0-16-15,-2-4 0 0,0 0 0 16,-1 2-112-16,-1-1-32 0,0 4 0 0,1-5 0 0,-3 2 160 0,-5 6 32 0,0 0 0 0,0 0 0 15,0 0 80-15,0 0 32 16,0 0 0-16,0 0 0 0,0 0 16 0,0 0 0 0,0 0 0 0,6 6 0 16,-6-6 128-16,6 8 0 15,-2 1-144-15,0-3 144 0,-4-6 0 0,5 4 0 16,1 0-144-16,2 0 144 0,0-2 0 0,0 0 224 16,2-2-32-16,1 0-16 0,2 0 16 0,0-3 16 15,-2-1 0-15,2 0 0 0,0 0-208 0,1 1 144 0,-1-4-144 0,-2 1 128 16,0 2-304-16,-1 0-64 15,-1 0-16-15,-1 0 0 0,0-1 80 0,-2-1 16 0,0 3 0 16,-6 3 0-16,5-6 160 0,-5 6 0 0,5-5 0 0,0 0-128 16,-5 5 128-16,0 0 0 0,0 0 0 0,6-5-128 15,-1-1 128-15,-5 6 0 0,0 0 0 0,0 0-128 0,0 0 128 0,5-3 0 16,-5 3 0-16,8-3 0 0,-8 3 0 0,0 0 0 16,0 0 0-16,0 0 0 0,0 0 0 0,8-1 0 15,-8 1 0-15,7-2 0 0,0 2 144 0,-7 0-144 16,8-1 192-16,-2-2-192 0,-6 3 160 0,0 0-160 15,8-1 128-15,0 0-128 0,0-1 144 0,0 2-144 16,-8 0 160-16,6-2-160 0,-6 2 240 0,0 0-48 16,0 0-16-16,0 0 0 0,0 0-176 0,0 0 0 15,0 0 0-15,0 0 0 0,0 0 128 0,0 0-128 16,0 0 0-16,-6 4 128 0,-2 1 32 0,-1 2 0 16,-1 2 0-16,1 1 0 0,0 1 32 0,-1 2 0 15,1 1 0-15,0-2 0 0,-2-1 16 0,2 0 16 16,1 1 0-16,2-6 0 0,-1 3-32 0,1-1 0 15,2-1 0-15,4-7 0 0,0 0-48 0,0 0-16 16,0 0 0-16,0 0 0 0,0 0-128 0,0 0 0 16,0 0 0-16,0 0 0 0,0 0 224 0,8-3-32 15,-1-1-16-15,2-3 0 0,3 0-176 0,1-2 0 0,0-1-192 0,3 0 192 16,2 0 0-16,0-3 0 0,2 3 0 0,0 0 0 16,-2 0-144-16,0-2 144 15,-1 4 0-15,-1-1 0 0,-5 1-208 0,-2 1 64 0,-1 2 16 0,-2 1 0 16,-6 4-16-16,0 0 0 0,0 0 0 0,0 0 0 15,0 0 144-15,0 0 0 0,0 0 0 0,-3 9 0 16,-1 1 144-16,0 0 64 0,-1-1 16 0,1 2 0 16,0-1-96-16,0 2 0 0,0 0-128 0,2-2 192 15,2-1-192-15,0 0 144 16,1-1-144-16,2 0 128 0,0-2-128 0,-3-6 0 0,6 6 0 0,0-3 0 16,2 0 0-16,1-3 0 0,2-1 0 0,0-2 0 15,1 1 0-15,2-5 0 0,2 1-192 0,0-2 192 16,-2-1-144-16,2-2 144 0,1 2 0 0,1-3 0 0,0 3 688 15,0 1 240-15,1-3 48 0,-1 1 16 16,0 3-1712-16,-1 0-352 0,-1-1-64 0,-1 4-16 0,-2 3 928 0,0 0 224 16,0-1 0-16,-1 4 0 0,-1 0 0 0,-1 1 128 15,-2 1 0-15,2 1-128 0,1 2 144 0,-1-1-144 16,1 2 0-16,-1-1 144 0,0 0 48 0,1 1 0 16,-1 1 0-16,1 0 0 0,-1 1-192 0,1-1 0 15,-1 0 0-15,-1 0 0 0,0 0 0 0,-1-1 0 16,0 0 128-16,-2 0-128 0,1-2 128 0,-3 1-128 15,-4-7 0-15,0 0 128 0,0 0 16 0,1 6 0 16,-1-6 0-16,0 0 0 0,-5 7-144 0,0-2 192 0,0 3-192 16,-2-2 192-16,-2-1-192 0,-3 1 0 15,-5-5-160-15,-2 1 160 0,-2 1 272 0,1-3 160 16,2-3 16-16,2 2 16 16,3-1-1360-16,0-2-256 0,2 1-64 0,1-1-16 0,4 2 1808 0,6 2 384 0,0 0 64 15,0 0 0 1,0 0-1632-16,0 0-336 0,0 0-64 0,0 0-16 0,0 0 1024 0,8-2 240 15,2 2 16-15,3 0 16 0,3 0 240 0,2 0 32 0,2 0 16 16,2 2 0-16,0-2-16 0,0 0 0 0,2-2 0 0,-1 1 0 16,2-2-144-16,-2 1-16 0,1-2-16 0,-1 0 0 15,-1 0-176-15,-1 0-48 0,-2 1 0 0,-3 1 0 16,1 1-144-16,-2-3 128 0,-2 1-128 0,-3 0 128 0,-1 2-384 0,-1 2-64 16,-8-1-32-16,0 0 0 15,0 0-1968 1,0 0-400-16,-2 6-80 0,0 1-16 0</inkml:trace>
  <inkml:trace contextRef="#ctx0" brushRef="#br0" timeOffset="43847.87">27027 1268 27407 0,'0'0'592'0,"0"0"128"0,-4-4 32 0,3-4 32 0,-1 2-624 0,-2-4-160 0,-3-3 0 0,-1 3 0 16,0 3 1072-16,-5 1 176 0,2 2 32 0,2 4 16 15,-2 4-608-15,-1 0-128 0,-1 6-32 0,-1 2 0 16,-3 0-528-16,1 2 0 0,-2 0 0 0,1 1 0 15,0 2 0-15,3 1 0 0,0 2 128 0,3-2-128 0,2 0 0 0,3-1 0 16,3 0 0-16,3 1 0 0,0-1 0 0,5 0 0 16,4 0 0-16,3-3 0 0,2 1 0 0,2-1 0 15,0-4-176-15,1 1 176 0,0-1-192 0,-1-1 192 16,0 1-192-16,-2-5 192 16,-1 1-192-16,-2 0 64 0,-5-3 128 0,0 1-208 0,-6-4 80 0,1 6 128 15,-4 0-208-15,-2 1 80 0,-3-1 128 0,-1 1 0 16,-5-1 0-16,-2 1 0 0,1 0 0 0,-2 0 0 15,0-2 0-15,2 0 0 0,4-1 0 0,1-1 0 16,4 0 0-16,6-3-128 16,0 0-384-16,0 0-80 0,6-4-16 0,6-2 0 15,5 0-272-15,3-2-48 0,3-1-16 0,1-1 0 16,0-2-64-16,1 0-16 0,0-4 0 0,0 2 0 16,-1 2 32-16,0-1 0 0,-1 0 0 0,0 2 0 0,-4 1 848 0,-2 4 144 15,-3 1 0-15,-2 2 128 0,-3 0 656 0,-9 3 144 16,0 0 32-16,0 0 0 0,0 0-320 0,3 11-48 15,-2 1-16-15,-1 2 0 0,0-14 464 0,3 9 96 0,1 2 16 0,4-2 0 16,-8-9-480-16,10 5-96 0,3-1 0 0,7 0-16 16,-2-4-144-16,-4-3-32 0,2 0 0 0,2 0 0 15,2-1-160-15,-1-2-32 0,-1-1-16 0,-1-3 0 16,-2 3-176-16,-1-1 160 0,-1 0-160 16,-1 2 160-16,-3-1-160 0,-4 2 0 0,-2-3 0 0,-3 8 0 15,-2-8 0-15,-3 2 0 0,-3 3 0 0,-3-4 0 16,-4 1-160-16,-2 2-64 0,-2 3-16 0,1-2 0 0,1 1 48 0,1 2 0 15,2-3 0-15,1 3 0 0,2 0 32 16,3 3 16-16,8-3 0 0,0 0 0 16,0 0-80-16,0 0-16 0,0 0 0 0,11-3 0 0,3 3-32 0,3 3-16 15,4-6 0-15,1 2 0 0,3-1-32 0,1 1 0 16,0-3 0-16,11-2 0 0,-6 0 32 0,-12 4 0 16,2-3 0-16,-1-1 0 0,-1 1 144 0,1-1 144 15,-1-2-208-15,0 3 80 0,-5 2 288 0,0 4 64 16,-1 4 16-16,-2-1 0 0,-2 6 112 0,-2-3 32 15,-5 5 0-15,1 0 0 0,-3 0 176 0,-2-1 32 16,0 4 16-16,-1-1 0 0,-1-1-352 0,0 0-80 16,0 0-16-16,1-1 0 0,-3 0 224 0,0-3 32 15,1-2 16-15,1 0 0 0,4-7-432 0,0 0 0 16,-3 7 128-16,3-7-128 0,0 0 160 0,0 0 0 0,0 0 0 0,0 0 0 16,0 0-160-16,7-2 0 0,-1-2 0 0,3-1 0 31,3 0-368-31,4-6-144 0,1-2-48 0,1-1 0 0,3 1 400 0,1-1 160 15,0-1-128-15,1 4 128 0,1 1 0 0,-2 1 0 0,-2 2 0 0,-5 0 128 16,-2-5-288-16,-4 4-48 0,-2 3-16 0,-7 5 0 16,0 0 224-16,0 0 0 0,0 0 144 0,0 0-144 15,-3 7 160-15,-1 2-160 0,-1 1 160 16,-1 1-160-16,-3-1 352 0,1 1-32 0,0-1 0 16,1 2 0-16,2 0-320 0,1-3 0 0,2-2 0 0,2-7 0 15,-2 8 0-15,2 0 0 0,3-1 0 0,1-2 0 0,1 0 0 16,0-1-192-16,1 0 32 0,1-2 0 15,1 0-480-15,1-1-80 0,2-2-32 0,1-2 0 16,1 1 0-16,2-5 0 0,1-2 0 0,-1 1 0 0,2 0 336 0,-2 3 64 16,-2 0 16-16,-1 0 0 0,-3-1 336 0,-1 3 0 15,-8 3 128-15,0 0-128 0,0 0 416 0,0 0 0 16,9 9 0-16,-2 1 0 0,1-2 160 0,0 0 16 16,0 1 16-16,2 0 0 0,2-1-128 0,2 0-32 15,1-2 0-15,2-2 0 0,1-3 32 0,4-2 0 16,2 1 0-16,-1 0 0 0,3-5-144 0,2 1-16 0,1-1-16 15,0-2 0-15,-1-1-112 0,-2 1-32 16,-3-4 0-16,1-1 0 0,-2 1-160 0,-1-1 192 16,-3 0-192-16,-3-1 192 0,-1 0-192 0,-3 3 0 15,0 2 0-15,-3 1 0 0,-5-3-224 0,0 1-32 16,-3 9 0-16,-3-8 0 0,-3 0 256 0,-2 0 0 16,-8 0 0-16,-1 5 0 0,-1 4 0 0,-1 4-224 15,-2 2 64-15,-1 4 16 0,-1 2 144 0,1 3 176 16,1 0-48-16,3 5 0 0,4-1 48 0,3 3 0 15,4-1 0-15,4 0 0 0,6-3 32 0,4 0 16 16,6-2 0-16,6-3 0 0,3-1-32 0,5-3 0 0,3 0 0 16,4-4 0-1,3 2-576-15,0-5-128 0,3-3-32 0,-1-3-15216 0</inkml:trace>
  <inkml:trace contextRef="#ctx0" brushRef="#br0" timeOffset="45699.15">29394 1459 26719 0,'0'0'576'0,"0"0"128"0,0 0 32 0,0 0 32 0,0 0-624 0,-6 7-144 16,-1-2 0-16,-3 3 0 0,0 1 240 0,-2 3 16 0,-1 4 0 0,-2-1 0 15,-2 3 192-15,1 2 32 0,0 0 16 0,2-4 0 16,0 1-304-16,1-1-48 0,2-3-16 0,2-2 0 0,1-1-128 0,2 0 0 15,2-2 0-15,1 0 128 0,3-8-128 0,0 0 128 16,0 0-128-16,0 0 128 0,0 0 64 0,9-3 0 16,0-2 0-16,3-3 0 0,3-3-64 0,0-4 0 15,2 0 0-15,3-4 0 0,1 1-128 0,2-1 0 16,2 0 0-16,1 2 0 16,-1 3-224-16,-2 1-32 0,-2-1 0 0,-1 2 0 0,-2 4 256 0,-3 2-144 15,-3 3 144-15,-3 3-128 0,-9 0 128 0,0 0 0 16,0 0 0-16,3 13 0 0,-3-1 128 0,-3 3 48 15,-3 2 16-15,-1 0 0 0,-1-1 64 16,3 0 32-16,0-2 0 0,2-1 0 0,3-1-288 16,3-2 128-16,4 1-128 0,3-4 0 0,0 0 0 0,3-2 0 15,2-1 0-15,2 0 0 0,1-1 0 0,3-3 0 16,1-4 0-16,0 0-144 0,0 0 144 0,0-1 0 16,1-2 0-16,0 1 0 0,1-1 0 0,-1-3 0 15,-1 0 0-15,-1 1 128 0,0-1-128 0,-2 1 0 16,-2 1 0-16,-4 1-128 0,-2 4 128 0,-3-1 0 0,-8 4 0 0,0 0 0 15,0 0 0-15,0 0 0 0,0 0 0 0,0 0 0 16,-3 7 128-16,-1 3 48 0,0 0 16 0,2 0 0 16,-1 1-64-16,3-2 0 0,1-1 0 0,2 0 0 15,2-1-128-15,2 1 0 0,2-1 0 0,1-2 0 16,2-1 0-16,2 0 0 0,3-2 0 0,3 1 0 16,-1-2 0-16,2 1 128 0,1-1-128 0,1-1 128 15,-1-1-128-15,0-1 0 0,-1 1 0 0,0-2-176 16,-3 0 176-16,-1-4 256 0,-2 1-64 0,0-1-16 0,-3 0-176 0,-2 0 0 15,-1-1 0-15,-2 0 0 16,-3-1 0-16,-1 1 0 0,0-2 0 0,-2 2 0 16,-2 0 0-16,-2 0 192 0,1 2 0 0,-2-1 0 0,-3-1 48 0,2 2 16 15,-1 1 0-15,-2 1 0 16,0 1-128-16,-1-2-128 0,-2 4 176 0,1-5-176 0,0 5 208 0,-1 1-64 16,-1 0-16-16,2 1 0 0,0 2-128 0,-1 0-224 15,-1-3 48-15,2 2 16 0,-2 2 160 0,1 0 0 16,-1-3 0-16,0 2 0 0,0-1 0 0,1 1 0 15,-1-2 0-15,1 1 0 0,1 0 0 0,1 1 0 16,1 0 0-16,2-2 0 0,6-1 0 0,0 0 0 16,0 0 0-16,0 0 0 0,0 0-128 0,0 0 0 15,0 0 0-15,0 0 0 16,0 0-368-16,6 5-64 0,1 2-16 0,2-6 0 0,2 1 320 0,4 1 48 16,2 0 16-16,4-1 0 15,-1 0-320-15,3-2-64 0,1 1-16 0,1-1 0 16,0 0-384-16,0 0-80 0,-1-3-16 0,3 1 0 15,3-2 352-15,0 0 64 0,1-1 16 0,1 2 0 0,4-2 432 0,0 1 208 0,2 0-192 0,-2 1 192 16,0-1 160-16,-4 1 160 0,-2-1 16 16,-5-3 16-16,-4-1 640 0,-3 2 128 15,-1-1 32-15,-3 2 0 0,-3-1-256 0,-2 2-64 0,-3 1 0 0,-6 3 0 16,0 0-192-16,0 0-64 0,0 0 0 0,0 0 0 16,-6-3-96-16,-2 3-32 0,-2 3 0 0,-3 1 0 15,-2 2-448-15,-2 8 0 0,-2 0 0 0,-3 4 0 16,-4 2 0-16,1-1 128 0,3 2-128 0,1-4 0 15,2 3 0-15,5-5 128 0,4 0-128 0,2-1 0 0,4-1 0 0,3-3 0 16,3-1 0-16,4-2 0 0,3-2 0 0,4-2 0 16,2-3 0-16,5-1 0 0,2-2 0 0,3-2 0 15,0-2 0-15,1-2 0 0,0-1-208 0,0-3 64 16,0 0 16-16,-1-4 0 0,-1 0-112 0,0 0-16 16,-1-2 0-16,2-1 0 0,0-5 256 0,0 0-144 15,-2 2 144-15,2-1-128 0,-2 1 128 0,-2-2 0 16,-3-1 160-16,-2 4-160 0,-4 3 128 0,-3 6-128 15,-4 4 0-15,-4 4 0 0,-1 5 256 0,-6 0-32 16,-4 3-16-16,-5 6 0 0,-3 2-16 0,-2 6 0 16,-2 3 0-16,-1 5 0 0,-2 3-192 0,2 2 144 15,0 3-144-15,4-3 128 0,2 0 0 0,5-1-128 16,6-1 192-16,2 0-64 0,4-1-128 0,4-3 0 16,3-5 0-16,4-2 0 0,2-3 0 0,5-2 0 0,4-4 0 15,4-1 0-15,4-4-192 0,4 3-32 16,1-6 0-16,2 0 0 0,-1-4 80 0,0-1 16 15,-4-3 0-15,-2-1 0 0,-2-4 128 0,-5-1 176 0,-2 1-48 0,-1-1 0 16,-2-2-128-16,-1 0 0 0,-4-4 0 0,-3 0-176 16,-2-2 176-16,-3 1-128 15,-2 2 128-15,-3 2-128 0,-3 3 128 0,-2 2-128 0,-3 3 128 0,-1 3-128 16,-1 4 128-16,-2 4 0 0,-2 6 0 0,-1 4 0 16,1 4 0-16,0 1 128 0,2 1-128 0,1 1 0 15,5 1 0-15,1 0 0 0,2-1 0 0,4-2 0 16,5 3 0-16,3-5 0 0,1-2 0 0,4-1-128 15,2-3 128-15,2-4 0 0,3-1 0 0,3-2 0 16,0-2 0-16,4-3-128 0,-1-1 128 0,3 0-128 16,1-5 128-16,-3 2 0 0,3-2 0 0,2 0-128 0,-1 0 128 15,2-4 0-15,-1 0 0 0,-2 0 0 0,-1-1 0 16,7-6 0-16,-4 2 0 0,0 2 0 0,-2 3 224 0,-3 4-32 16,-3 1 0-16,-3 4 0 0,-4 0 128 0,-2 4 0 15,-3 3 16-15,-2 2 0 0,-2 3-144 0,-3 0-16 16,-2 0-16-16,-2 1 0 0,0 0-32 0,-2 1 0 15,-2 2 0-15,0-1 0 0,-1 2-128 0,-4 4 128 16,-3-1-128-16,-2 0 128 0,1 0-128 0,-1-2 0 16,-4-5 0-16,1 6 0 15,-2 4-384-15,1 1-144 0,-1-3-48 0,-1-2 0 16,-2-3-304-16,5-5-64 0,0-2-16 0,3-1 0 0,1-4 640 0,4 0 112 16,7 0 16-16,-1-7 16 0,1-5 608 0,5 1 112 15,3 2 32-15,5 1 0 0,4 0-64 0,8 0-16 16,2 0 0-16,3 3 0 0,1 1 64 0,3 4 16 0,3 0 0 0,2 3 0 15,0 2-352-15,4 8-64 0,3 7-16 0,-10-1-11344 16,-10-5-2288 0</inkml:trace>
  <inkml:trace contextRef="#ctx0" brushRef="#br0" timeOffset="49719.95">2069 2942 13823 0,'-14'2'608'0,"-2"1"128"0,-1 0-592 0,3-1-144 0,2 1 0 0,5-2 0 0,7-1 2160 0,0 0 400 15,-10-4 64-15,6 0 32 0,4 3-1696 0,0 1-320 16,0 0-80-16,17-4-16 0,3 3 128 0,-10-1 32 15,3-1 0-15,1 0 0 0,6-6-192 0,1 0-16 16,1-3-16-16,0-1 0 0,3-4-144 0,22-13-16 16,-7 1-16-16,-3 3 0 0,-5 0-64 0,-2 3-16 15,2-2 0-15,-1 0 0 0,-2 3-96 0,-2 2 0 16,-4 5-128-16,-2 0 192 0,-5 2-192 0,-3 4 0 16,-4 5 0-16,-9 4 0 0,0 0 0 0,0 0 0 0,1 7 0 0,-2 6 0 15,-4 4 0-15,-3 4 128 16,-2 2-128-16,-5 2 192 0,0 4 16 0,-1 1 0 0,0 1 0 0,1-1 0 15,-1-3-208-15,3 1 128 0,1-4-128 0,3-1 0 16,1-3 128-16,2-5-128 0,3-2 0 0,2-1 0 16,1-3 128-16,0-9-128 0,6 6 0 0,2-1 0 15,1-2 0-15,3-3 0 0,3-1 0 0,8-2 0 16,-1 1-208-16,4-5 64 0,0 0 16 0,0-4 0 0,0-1-192 16,1-4-48-16,-1-1 0 0,-4-1 0 0,-3 1 96 15,0-2 16-15,-2-2 0 0,-2 4 0 16,-4 3-16-16,-2 2 0 0,-3 3 0 0,-6 9 0 15,5-7 96-15,-5 7 32 0,0 0 0 0,8 11 0 16,-1 3 144-16,-2-1 224 0,-1 0-48 0,1 1-16 16,3 1 48-16,-2-1 16 0,-2-2 0 0,4-1 0 0,4 0-96 0,-2-5 0 15,-10-6-128-15,15 7 192 0,-2-3 80 0,2-2 16 16,1-4 0-16,0 1 0 0,-1-2-128 0,1-1-32 16,-2 1 0-16,2 0 0 0,1-4-128 0,-1 2 160 15,-2 0-160-15,-1-1 160 0,-1 4-160 0,1-5 0 16,-2-2 0-16,-4-1 0 0,-6-2 0 0,-1-6 0 15,-1-6 0-15,-3 2-176 0,-1 0 0 0,-2-2 0 16,1 5 0-16,2 1 0 0,1 1 176 16,1 5-208-16,-1 3 80 0,3 9 128 0,0 0-208 0,-3-7 80 15,1 1 128-15,2 6-208 0,0 0 16 0,0 0 0 0,0 0 0 0,9 15 0 16,1 0 192-16,2-2-144 16,-1-3 144-16,3 1-128 0,0-4 128 0,4 1 144 15,3-2-16-15,2-3-128 0,0 0 256 0,2-3-48 16,1-3-16-16,0-3 0 0,-1-1 0 0,2-3-16 0,3-2 0 0,1 0 0 15,-1-2-176-15,0-1 0 16,0-1 0-16,-1 0 0 0,-2 3 0 0,1-1 128 0,-4-3-128 16,-1 4 0-16,-2 0 0 0,-3 4 128 0,-4 2-128 0,-2 3 0 15,-2 2 0-15,-10 2 0 0,0 0 0 0,0 0 0 16,-11 2 0-16,-3 3 0 0,0 3 128 0,-4 5-128 16,-2 0 0-16,-1 6 160 0,-1 4-160 0,0 3 160 15,0 0-16-15,2 2 0 0,1-1 0 0,1 0 0 16,1-2-144-16,5-3 0 0,3-2 0 0,2-4 0 0,2-3 0 0,4-2 0 15,1-11 0-15,5 11 0 0,-5-11 128 0,12 5-128 16,-1-1 128-16,5-2-128 0,4-2 0 0,2-2-176 16,3-5 16-16,1-1 0 15,2-1-160-15,4-1-16 0,0-4-16 0,3-2 0 0,1-9 128 0,-5 0 32 16,-2-3 0-16,-2-1 0 0,0 0-80 0,-2-1-16 16,-1-4 0-16,-1 5 0 0,2-3 96 0,2 2 32 15,1 0 0-15,0 2 0 16,1 0-16-16,1 3 0 0,-1-1 0 0,-2 3 0 0,-6 3 32 0,-3 7 0 15,-2 0 0-15,-7 7 0 0,-9 6 144 0,0 0 0 16,-7 8 128-16,-7 3-128 0,-7 2 128 0,-2 8-128 16,-5 4 160-16,0 8-160 0,-4 0 512 0,4 8 0 15,-1 2 0-15,2-3 0 0,2 2-224 0,4-4-32 16,4-4-16-16,7-4 0 0,4-6-112 0,4-3-128 16,2-6 176-16,5-2-176 0,4 0 0 0,2-3 0 0,0-3 0 0,2-6 0 15,3-5-256-15,4-2-64 16,3-6-16-16,4-4 0 15,2-2-96-15,4-3-16 0,2-1 0 0,4-4 0 0,1 0-432 16,-1 0-80-16,-1-3-32 0,-5-1 0 0,-7 1 240 0,-3-1 48 0,1-1 16 0,-2 4 0 16,-2-1 192-16,-2-2 48 0,-1-1 0 15,-3 5 0-15,-2 4 688 0,-3 4 144 0,-2 8 16 16,-7 10 16-16,0 0 752 0,0 0 160 0,-7-3 16 0,-3 9 16 16,-3 10-464-16,-4 5-112 0,-7 10-16 0,2 0 0 0,-1 4-96 15,-1-3-32-15,-2 3 0 0,2 0 0 16,6 0-256-16,3-1-48 0,3-1-16 0,4-5 0 15,3-5-144-15,4-3-48 0,3-3 0 0,5-1 0 16,3-3-128-16,7 4 0 0,8 4 0 0,-2-8 0 16,-3-8-784-16,-1-6-48 15,2-4 0-15,1-5-8640 0,1 0-1728 0</inkml:trace>
  <inkml:trace contextRef="#ctx0" brushRef="#br0" timeOffset="49976.94">3489 2269 29311 0,'-13'-6'1296'0,"13"6"272"0,0 0-1248 0,0 0-320 0,0 0 0 0,1 11 0 16,3-2 320-16,1 2 16 0,4-1 0 0,4-2 0 16,4 3 112-16,7 3 32 0,7 7 0 0,15 6-9824 15,-6-5-1952 1</inkml:trace>
  <inkml:trace contextRef="#ctx0" brushRef="#br0" timeOffset="50969.66">5223 2313 11055 0,'0'0'976'0,"-2"-7"-784"0,1-4-192 0,1 11 0 16,0 0 2176-16,0 0 384 0,0 0 64 0,0 0 32 16,0 0-1424-16,-5 9-272 0,-3 2-64 0,-1 2-16 15,-3 6-176-15,2 2-16 0,-2 8-16 0,0 1 0 16,-1 2-96-16,-2 2-32 0,0 1 0 0,-3 10 0 0,1-2-544 16,0-7 0-16,3-3 0 0,1-4 496 0,1-5-16 15,2-4 0-15,0-3 0 0,3-3-160 0,0-3-16 16,2-4-16-16,5-7 0 0,0 0 96 0,0 0 0 15,0 0 16-15,0 0 0 16,0 0-96-16,0 0-32 0,0 0 0 0,6-9 0 0,2-4-272 0,1-2 0 16,2-2 0-16,8-9 0 0,1 3 0 0,-1 4 0 15,1 1 0-15,0 5-144 0,0 1 144 16,-1 3 0-16,7-2 0 0,-3 7-240 16,-2 2-16-16,-4 2 0 0,-3 1 0 0,-14-1 256 0,11 8 0 15,-11-8 0-15,5 13-144 0,-2 1 144 0,-5-1 0 0,0 0 0 16,-5 4 0-16,-3 0 0 0,-3 5 0 15,-3-1 0-15,0 2 0 0,2-1 0 0,-2-3-160 16,1-3 16-16,0-2 0 0,4-2-176 0,0-4-48 16,2-3 0-16,9-5 0 0,0 0 160 0,0 0 16 0,0 0 16 0,0 0 0 15,0 0 0-15,0 0 0 0,0 0 0 0,15-5 0 16,0 1 176-16,5 1-160 0,2-1 160 0,5 0-160 16,5-2 160-16,1-3 256 0,1-3-64 0,4-1-16 15,1-3 32-15,2 1 16 0,0-4 0 0,1 3 0 16,-3-3-64-16,3 2-16 0,0 0 0 0,-1-2 0 15,-2 2-144-15,-2-1 0 0,-3 3 144 0,-3 5-144 16,-2-1 0-16,-4 4 144 0,-7 1-144 0,-6 0 0 16,-12 6 0-16,0 0-144 0,0 0-16 0,0 0 0 15,-11-9-176-15,-1 5-48 0,-3 1 0 0,-3 3 0 16,-6 0-64-16,-1 4 0 0,1 1-16 0,-1 3 0 0,0 1 288 16,2 2 176-16,2-1-192 0,1 2 192 0,2-2 128 0,4 5 128 15,3 0 16-15,3 1 16 0,4 1 112 16,4 1 32-16,3 0 0 0,4-3 0 0,2-1-176 0,4 0-16 15,5-2-16-15,5 0 0 0,6 1-48 0,8-4-16 16,7-2 0-16,-1-2 0 0,-3-4-432 0,2-2-96 16,-2-7-16-16,0 1-8592 15,0-2-1728-15</inkml:trace>
  <inkml:trace contextRef="#ctx0" brushRef="#br0" timeOffset="51552.82">6511 2912 24239 0,'0'0'1072'0,"5"-13"224"0,-1 1-1040 0,1-2-256 0,2-5 0 0,0 1 0 16,0 0 816-16,2-2 96 0,-1 1 32 0,1-2 0 15,-1 1-176-15,2 0-48 16,1-1 0-16,0 4 0 0,4 0-288 0,-3 2-64 0,-3 4-16 0,-2 0 0 15,1 5-352-15,-1 2 144 0,-7 4-144 0,0 0 0 16,0 0 0-16,0 0 0 0,0 0 0 0,1 14 0 16,-3 2 0-16,-2 3 0 0,-2-2 0 0,1 3 0 15,-1 1 0-15,0 1 128 0,1-4 0 0,1 0-128 0,-1-1 176 16,4-2-176-16,3-2 160 0,2-2-160 0,-1 4 0 16,2-3 0-16,2-5 0 0,2-1 0 0,1-4-192 0,1-2-16 15,0-1-16-15,2 0 0 0,2-5 80 0,0 0 16 16,2-3 0-16,2-3 0 0,-1-1 128 0,0 1 0 15,2-2 0-15,-2-2 0 0,0 2 0 0,-1-3 0 16,-3 4 0-16,-2 0-128 16,-4 2 128-16,-3 2 0 0,-3 1 0 0,-2 8 0 0,0 0 0 0,0 0 256 15,0 0-48-15,0 0 0 0,0 0 16 0,0 0 0 16,-6 12 0-16,0-3 0 0,-1 2 32 0,1-1 0 16,-1 1 0-16,3-2 0 0,4-9-256 0,-2 13 144 15,2-13-144-15,0 0 128 0,0 0-128 0,4 12 0 16,2-5 0-16,3 1 0 0,-1-1 0 0,3-1 0 15,0 1 0-15,2-5 0 0,2-2-272 0,-1-4-96 16,-1-2-16-16,1-5 0 16,1 2-96-16,0 0-32 0,-2 1 0 0,0-2 0 15,-1 1 32-15,-1 5 0 0,-11 4 0 0,0 0 0 0,0 0 480 0,0 0 0 16,0 0 0-16,9 6 0 0,-1 5 512 0,-2 2 112 0,-1-4 16 0,0 3 0 16,-1-2-128-16,3-1-32 0,2-2 0 0,4 2 0 15,0-4-288-15,-2 0-64 0,0 2-128 0,2-6 192 31,0-2-1472-31,2-3-320 0,-2-2-48 0,-3-4-16 0</inkml:trace>
  <inkml:trace contextRef="#ctx0" brushRef="#br0" timeOffset="51831.82">6554 2390 23039 0,'0'0'2048'0,"0"0"-1648"15,-7-6-400-15,2-1 0 0,0 10 1296 0,5-3 176 16,0 0 48-16,0 0 0 0,0 0-112 0,0 0 0 0,4 14-16 0,-4-14 0 15,6 16-752-15,3-4-128 0,3-1-48 0,2 0 0 16,3 2-464-16,-4-7 0 16,3-2-176-16,4 0 176 0</inkml:trace>
  <inkml:trace contextRef="#ctx0" brushRef="#br0" timeOffset="53154.58">7648 2565 9215 0,'-7'-4'816'0,"-2"1"-656"0,-1 2-160 0,-1 1 0 0,1 1 3568 0,-1 2 672 0,-2 1 144 0,-1 0 32 15,-3-3-3008-15,3 4-608 0,-2 2-112 0,4 3-32 16,2 0 64-16,-1 4 16 0,4-1 0 0,0 1 0 16,-1 2-496-16,3-2-112 0,0-2 0 0,3 1-128 15,2 0 0-15,2-1 0 0,-2-12 0 0,6 13 0 16,1 0 128-16,1-1-128 0,1-3 0 0,0 2 0 16,0-1 256-16,1-3-48 0,0 0-16 0,0-1 0 15,0 1-16-15,0-1-16 0,-10-6 0 0,0 0 0 16,6 7-160-16,-6-7 192 0,3 13-192 0,-5 1 192 15,0 3-192-15,-5-1 0 0,-5 1 0 0,-4-1 0 0,-4 0 0 0,-5-5-224 16,-2-5 48-16,2 0 16 0,6-5-64 0,2-1-16 16,4-1 0-16,2 1 0 0,11 0 240 0,0 0 0 15,0 0 0-15,0 0 0 0,0 0-256 0,1-11 0 16,2-1 0-16,6 2 0 0,5 4 64 0,6 0 0 16,2 2 0-16,4 0 0 0,0-1 320 0,4 0 80 15,2-3 16-15,0 0 0 0,1-1 64 0,-8 3 16 16,2-2 0-16,20-9 0 0,-1 4 0 0,-2 0 0 15,-1 1 0-15,0-1 0 0,-1-1-112 0,-3 1 0 16,-5 0-16-16,-3 1 0 0,-5 3-48 0,-4-2-128 0,-2 2 192 0,-5 3-64 16,-2-1-128-16,-4 3 160 15,-9 4-160-15,0 0 160 0,0 0-160 0,0 0 0 16,0 0 144-16,0 0-144 0,0 0 0 0,0 0 0 16,0 0 0-16,-7-10-192 0,-2 2-128 0,9 8-48 15,-13-5 0-15,-1-2 0 0,0 5 960 0,-2 0 192 16,0 1 48-16,0 2 0 15,0 3-1648-15,1 3-320 0,-1-2-64 0,-2 4-16 0,-4 0 976 0,1 0 240 0,2 3 0 0,4 5 0 16,-1 1 128-16,4 2 80 0,2-2 16 0,2 2 0 16,3-3-224-16,4-2 0 0,1 0 128 0,4-2-128 15,2-3 160-15,2-1-16 0,4-3 0 0,1 0 0 16,0-2-144-16,2 1 0 0,2-1 0 0,3 0 0 16,2-3 0-16,1-1 0 0,0 0 0 0,-2 2 0 15,-5-4 0-15,3 2-144 0,-1-4 0 0,-1-1 0 0,-1 0 144 16,-1-7 0-16,2 0-144 0,-1-3 144 0,-2-1-144 0,2 1 144 15,-1-1-192-15,-4 4 192 0,1-2-192 0,1 1 192 16,0 1-192-16,0 0 192 0,0 3-192 0,0 1 192 16,-1 2-192-16,-2-1 192 0,-2 2-128 15,1 1 128-15,0 0 0 0,0 4 0 0,0 2 0 16,0-1 128-16,2 2 0 0,-2 0 16 0,0 1-144 16,0 3 128-16,-1-5-128 0,1 4 128 0,0 0 80 0,3 3 16 15,-2-1 0-15,-4-1 0 0,-1 1-224 0,-1 2 176 16,-2-1-176-16,1 3 160 0,-3 1-160 0,0 0 160 15,-1 0-160-15,-1 0 160 0,2 0-160 0,2-1 160 16,-1-1-160-16,2 0 160 0,1-1-160 0,2-1 128 16,2-5-128-16,4 3 128 0,3-1-128 0,3 0 0 0,3-5-192 0,0-2 192 15,3-6-400-15,-2-2 32 16,1-7 16-16,2-2 0 16,2-5-48-16,0-3-16 0,0-1 0 0,2-3 0 15,1 0-32-15,0-1-16 0,1 0 0 0,-1-3 0 0,0 3 288 0,0 1 176 0,-2 4-192 0,-3 1 192 16,-4 3 0-16,-3 2 304 0,-3 6-48 0,-7 1 0 15,-8 2 256-15,-4 1 64 16,-3 3 0-16,-5 7 0 0,-1 7-32 0,-2 3 0 0,-5 7 0 0,-3 5 0 16,-2 7-176-16,0 2-48 0,-1 5 0 0,1 1 0 15,0 3-16-15,6-1-16 0,1-3 0 0,6 7 0 16,4-4-288-16,3-6 0 0,4-6 0 16,2-3 0-16,4-3 0 0,4-3-176 0,3-3 176 15,0-4-992-15,-1-5-96 0,2-3 0 16,2-3-8528-16,3-4-1712 0</inkml:trace>
  <inkml:trace contextRef="#ctx0" brushRef="#br0" timeOffset="53331.58">8672 2536 17503 0,'0'0'1552'0,"-7"-2"-1232"16,-4 0-320-16,2 1 0 0,2 0 2816 0,4 2 496 15,3-1 96-15,0 0 32 0,0 0-1968 0,9 8-400 16,4 2-80-16,5-3-16 0,5 2-384 0,6-1-80 15,5-2 0-15,5-2-16 0,5-1-208 0,7-2-32 0,4 0-16 0,0 3 0 32,-3-2-1392-32,-3 0-288 0,-3 1-48 0,-4-2-13040 0</inkml:trace>
  <inkml:trace contextRef="#ctx0" brushRef="#br0" timeOffset="53994.58">9256 2841 28671 0,'0'0'1280'0,"0"0"256"0,0 0-1232 0,0 0-304 0,6-2 0 0,0-2 0 16,1 1 256-16,2-1 0 0,5 0 0 0,3-1 0 15,0 1 336-15,5-2 64 0,3-1 16 0,13-3 0 16,-6 2-192-16,-8 2-32 0,2 0-16 0,0 1 0 16,-1 0-432-16,-3-2 0 0,-1 1-192 0,-2 2 192 15,0-3 0-15,-2 3 160 0,-3-1 16 0,0 1 0 0,-2 0-176 0,-4 1 0 16,-8 3 0-16,0 0-176 15,1-8-80-15,-4 1 0 0,-2 1-16 0,-4 0 0 16,-3 1-480-16,-1 1-80 0,-2 2-32 0,-4 0 0 16,-1 1 240-16,-1 2 48 0,1 2 16 15,1 1 0-15,0 1 560 0,2 3 192 0,0 2 0 0,1 1 0 0,-3 2 128 0,5-3 32 16,1 5 0-16,2 0 0 0,4 1-80 0,1-2-16 16,4 2 0-16,7 3 0 0,5 0-96 0,2-6-32 15,5 1 0-15,9 0 0 0,5-3-304 0,6-2-64 16,5 1-16-16,19-6 0 0,-8-1-96 0,-4-8-32 15,-5-4 0-15,2-1 0 0,-2 0 0 0,2-2 0 16,2-2 0-16,-1-2 0 0,-3 1 256 0,-2 0 128 16,-3 1-160-16,-4-3 160 0,-4-2 0 0,-5 2 256 15,-6 1-16-15,-6 3-16 0,-6 0 80 0,-3 2 16 16,-2 0 0-16,-4 2 0 0,-4 1 0 0,-5 3 16 16,-1 2 0-16,-6 3 0 0,-4 3-16 0,-7 3-16 0,-5 2 0 0,0 5 0 15,2-1 128-15,2 6 16 0,3 3 16 0,2 1 0 16,6-1-16-16,4 1-16 0,3-4 0 0,5 0 0 15,3-3-128-15,3-1-32 0,4 0 0 0,7-7 0 16,3-3-144-16,7-2-128 16,5-2 192-16,5-3-192 0,2-7 0 0,3-4 0 0,2-4 0 0,0-4 0 15,-2-3-128-15,1-2-144 0,-1-1-32 0,0 1 0 16,-6-1 80-16,-8 6 16 16,3-3 0-16,-1-1 0 0,1-1 208 0,-3 0 0 15,-1 2 0-15,-1-4-144 0,-3 3 144 0,-7-3 0 0,-6 1 160 0,-3 2-160 16,-1 2 336-16,-4 5-16 0,-2 4-16 0,-8 2 0 15,-5 7 448-15,0 6 80 0,-5 6 32 0,7 3 0 0,-2 7-384 0,-3 6-80 16,-6 6-16-16,-11 17 0 0,3 6-224 0,2 3-160 16,1 3 192-16,7 0-192 0,8-1 192 0,7-5-64 15,7-5 0-15,11-2-128 16,10-2-592-16,8-7-240 16,1-5-32-16</inkml:trace>
  <inkml:trace contextRef="#ctx0" brushRef="#br0" timeOffset="58927.49">11177 2900 4607 0,'0'0'400'0,"0"0"-400"16,-11 7 0-16,2-7 0 0,1-10 4000 0,3 4 720 15,0 1 144-15,5 5 16 0,0 0-3216 0,0 0-656 16,0 0-128-16,0 0-32 0,14-6-848 0,1 3-128 15,-4-4-64-15,4 2 0 0,0-2 192 0,1 0 0 16,-2-3 128-16,3 0-128 0,2-3 128 0,-1 1-128 16,-4 0 160-16,3 1-160 0,0-2 208 0,-1 2-48 15,-2 1-16-15,-1-1 0 0,1 0-16 0,1 0 0 16,-2-1 0-16,-1-1 0 0,-1 2 0 0,1 0 0 16,-2 1 0-16,-6 3 0 0,-2 2-128 0,-2 5 0 15,0 0 0-15,0 0 0 0,0 0 128 0,0 0-128 0,0 0 0 0,-6 8 128 16,-4 4-128-16,-2 3 0 15,1 5 0-15,-3-1-176 0,1 5 176 0,0-2-128 0,0 2 128 16,2-2-128-16,0-3 128 0,3 0 0 0,2-3 0 0,2-1 0 16,4-5 0-16,0-10 0 0,1 12 0 0,-1-12 128 15,7 9-128-15,1-1 0 16,-8-8 0-16,13 1 128 0,0-3-128 0,1-2 192 0,2-2-64 0,1 0 0 16,1-6 32-16,-5 4 16 0,1-1 0 0,8-8 0 15,2 0-176-15,-8 3 128 0,0-2-128 0,3 1 128 0,-1-2-128 0,0 1 0 16,-1 2 0-16,-1 3 128 0,-2 0-128 0,-2 3 0 15,-3 1-192-15,-2 3 192 0,-7 4-240 0,0 0 80 16,0 0 16-16,0 0 0 0,-3 8-32 0,-1 3 0 16,-1 0 0-16,-2 2 0 0,-1 2 176 0,1 0 0 15,-2-2 0-15,1 0-128 0,2-1 128 0,0 0 0 16,1-4 0-16,1 0 0 0,0-1 0 0,1 0 128 16,3-7-128-16,0 0 0 0,0 0 0 0,0 0 128 15,0 0-128-15,0 0 0 0,0 0 192 0,7 3-48 16,-1 0 0-16,3-3 0 0,1-3 48 0,0-3 16 15,3-3 0-15,1-1 0 0,1-1-208 0,-1 1 0 16,0-1 0-16,-1 4-160 0,-1-1 160 0,-1 4-208 0,-2-1 80 0,-3 3 128 16,-6 2-288-16,5 4 64 15,1 3 16-15,-2 1 0 0,0 1-48 0,-1 0-16 16,3 0 0-16,-1 0 0 0,1-1 272 0,2-1-128 0,1-2 128 0,3 0 0 16,1-2 0-16,1-3 0 0,2-2 0 0,1-2 144 15,1-2 32-15,3-3 0 0,1-2 0 0,0 0 0 16,-1-3-48-16,1 4 0 0,5 1 0 0,-3-3 0 15,2-3-128-15,-1-1 0 0,0-1 0 0,0-1 0 16,1-2 0-16,1 2 0 0,-3-4-192 0,-1 1 192 16,-1 0-256-16,2-1 64 0,-3 0 0 0,-3 2 16 15,-1-1 176-15,-3-1 0 0,-2-3 0 0,-3 1-128 16,-1 1 128-16,-3 5 0 0,-1 5 128 0,-1 5-128 0,-2 2 144 16,-1 6-144-16,0 0 192 0,-9 6-192 0,-3 7 0 15,-2 4-192-15,-3 2 0 0,-2 3 0 0,0 1 192 0,-1 3 160 16,1 2-32-16,-1 0 0 15,1 4 96-15,2-1 16 0,2-4 0 0,4 1 0 16,0-2-112-16,2-3 0 0,3 1-128 0,0-2 192 16,4-3-192-16,0 1 0 0,1-6 128 0,2-1-128 0,2-1 0 15,0-2 0-15,1 0 128 0,1-1-128 0,3-1 0 0,2-3 128 16,2 0-128-16,1-4 0 0,1 1 208 0,2-4-48 16,1-2-16-16,1 0 0 0,2-5-16 0,0 1-128 15,0-1 192-15,-2 0-64 0,-1-1-128 0,-1-1 128 16,-3 1-128-16,-1 0 128 0,-2 2-128 0,-1 2 0 15,-1 1 0-15,-2 3 0 0,-6 2 0 0,0 0-176 16,0 0 176-16,0 0-128 0,0 0-32 0,2 7 0 0,-2 1 0 0,0 1 0 16,-2 2 160-16,1-2-192 0,2-1 192 0,1 1-192 15,-1-3 192-15,2 2 0 0,-3-8 0 0,5 7 0 16,0-1 0-16,2 0 0 0,0-1 0 16,3 0 0-16,0-4 0 0,0 1 176 15,1-2-48-15,-1-2 0 0,2 1 64 0,0-3 0 0,1 1 0 16,1-3 0-16,1 1 0 0,-2-2 0 15,0-2 0-15,0 1 0 0,-2 0-192 0,1-2 192 0,-3 0-192 0,-1 0 192 16,-3 1 0-16,-2 0 0 0,-2-1 0 0,-2 2 0 16,-3-2 16-16,-3 0 16 0,-3 1 0 0,-2 1 0 15,-2 2-224-15,-3-1 176 0,0 3-176 0,-1 3 160 16,-3 0-160-16,1 2 0 0,1 2 0 0,-1 1 0 16,2 1-160-16,1 3 160 0,1 0-208 0,3-1 80 15,2 0 128-15,2-1 0 0,1 1 0 0,8-7-128 0,0 0 0 0,-2 8 0 16,6 7 0-16,2-5 0 15,1-4-768-15,1-5-160 0,0-2-32 0</inkml:trace>
  <inkml:trace contextRef="#ctx0" brushRef="#br0" timeOffset="59169.48">11960 2600 21183 0,'0'0'1888'0,"2"-8"-1504"15,-1 2-384-15,3-3 0 0,1 1 720 0,4 3 80 16,7-2 16-16,2 1 0 0,2-2-608 0,2 1-208 0,5-1 144 0,4 5-144 16,2-1 272-16,1 2-16 0,1 1-16 0,0-2 0 15,1 2-48-15,-1 0-16 0,-1 1 0 0,0 0 0 16,-3 0 16-16,-1 2 16 0,-2 1 0 0,-1 1-8000 15,-4-1-1600-15</inkml:trace>
  <inkml:trace contextRef="#ctx0" brushRef="#br0" timeOffset="59447.48">11221 2377 17503 0,'-8'-13'1552'0,"2"3"-1232"15,-5-10-320-15,5 14 0 0,3 2 1776 0,3 4 288 16,0 0 64-16,0 0 16 15,0 0-2144-15,0 0-448 0,11 8-64 0,3 1-32 0,3 0 544 0,2 3 0 16,2 1 0-16,16 10 0 0,1 3 0 0</inkml:trace>
  <inkml:trace contextRef="#ctx0" brushRef="#br0" timeOffset="60248.49">13625 2287 20271 0,'-1'-13'896'0,"-2"4"192"0,-2-5-880 0,-1 7-208 15,0 7 0-15,1 4 0 0,-1 7 1056 0,-4 4 160 16,-1 4 48-16,-4 5 0 0,0 4-832 0,-2 4-176 15,-5 2-16-15,1 4-16 0,0 0 160 0,0 3 16 16,3 0 16-16,2-1 0 0,2-1-192 0,1-3-32 16,2-2-16-16,2-3 0 0,3-1-176 0,0-3 0 15,1-2 0-15,4-2 128 0,1-6-128 0,5 3 0 0,7-2 0 0,1 0 0 32,-1-8-720-32,1-3-176 0,1-4-48 0</inkml:trace>
  <inkml:trace contextRef="#ctx0" brushRef="#br0" timeOffset="60456.11">13518 2392 21647 0,'7'-16'960'0,"-6"6"192"0,-2-6-912 0,1 2-240 0,2 4 0 0,1 3 0 16,2 0 400-16,0 2 48 0,5 2 0 0,3-3 0 15,1 2-224-15,5 0-32 0,1 1-16 0,11-1 0 16,2 3-176-16,-3 0 0 0,1 1 0 15,0-3 512-15,-1 3 80 0,-3 0 16 0,-3 0 0 16,0 3-400-16,-1 5-80 0,-1 3 0 0,1 10-128 16,-9-1 0-16,-9-1 0 0</inkml:trace>
  <inkml:trace contextRef="#ctx0" brushRef="#br0" timeOffset="60619.11">13434 2672 18431 0,'0'0'1632'0,"0"0"-1312"15,-7 0-320-15,7 0 0 0,0 0 1312 0,10-3 192 16,3 2 32-16,6 0 16 0,5-3-1088 0,6 1-208 16,4-2-64-16,3 2 0 0,3-2 624 0,5 0 112 15,2 1 32-15,3 1 0 0,3-1-544 0,0 2-96 16,2-1-32-16,1 2 0 16,0 1-592-16,-1 0-112 0</inkml:trace>
  <inkml:trace contextRef="#ctx0" brushRef="#br0" timeOffset="61943.58">15077 2801 14159 0,'6'-16'624'0,"-4"10"144"0,1-2-624 0,1 0-144 16,1-1 0-16,-1 0 0 0,0-3 1632 0,0 2 288 15,-2-1 64-15,-3 1 16 0,-7-3-736 0,0 0-160 0,-1 2-16 0,0 1-16 16,-3 2-624-16,2 0-112 15,-2 0-16-15,-2 3-16 0,0 1-128 0,-2 2-32 16,-2 2 0-16,-1 5 0 0,-1 1-144 0,-3 4 0 16,-1 4-192-16,0 3 192 0,1 1-208 0,-1 4 80 0,2 2 128 0,-7 10-208 15,6-6 208-15,3-2 0 0,5-6 0 0,3 0 0 16,6-4 0-16,2-1 0 0,1-5 0 0,3-10 0 16,0 0 0-16,7 11 0 0,-7-11 0 0,9 4 0 15,0-4 0-15,2-3 160 0,3-1-32 0,1-1 0 16,3-3 0-16,1-1-128 0,2-2 192 0,2 0-64 0,2-2-128 0,1-2 160 15,0 0-160-15,-1 0 160 0,-2 1-160 0,-2 1 0 16,-3 4 0-16,-2 0 128 0,-3 4-128 0,-3 3 0 16,-10 2 0-16,7 4-176 0,-7-4 16 0,3 9 0 15,-2 2 0-15,-1 0 0 16,-3 2 160-16,2 2-192 0,0-3 192 0,1-1-192 0,1 0 192 0,2-2 0 16,-1-1 0-16,3-1 0 0,2-1 0 0,1-1 0 15,1-2 0-15,0 0 0 0,1-1 160 0,1-1-32 16,-1-1-128-16,1-1 192 15,-1-1-192-15,2-3 176 0,1 1-176 0,0-1 160 0,1 1-160 16,1-1 128-16,0-2-128 0,1-2 128 0,-2-2-128 0,1-1 0 16,-1-4 0-16,-1 3 128 0,-1 1-128 0,-2 3 0 15,-2 2 0-15,-3 1 128 0,0 1-128 0,-5 5 0 16,0 0-192-16,0 0 192 0,0 0-256 0,-4 9 64 16,-2 3 0-16,-2-3 16 0,0 3 176 0,0 0-208 15,1-2 80-15,0 0 128 0,3 0 0 0,0 0 0 16,-1-4 0-16,1 1 0 0,4-7 0 0,0 0 0 0,0 0 0 0,0 0 0 15,0 0 0-15,0 0 0 0,0 0 192 0,0 0-64 16,8 0 0-16,2-1 0 0,1-3 0 0,1-1 0 16,1-2 0-16,1-1 0 15,0-1 0-15,1 0 0 0,0 0-128 0,1 1 0 0,-2 0 0 0,1 3 0 16,-1 2-144-16,-1 3 144 0,-1 3-192 0,-2 1 192 16,1 2-256-16,-2 2 64 0,0 1 16 0,0 0 0 15,0 1 176-15,1-1-208 0,2 0 80 0,1-1 128 16,2-1-144-16,2 0 144 0,-1-3 0 0,4-1 0 15,1-2 0-15,1-1 0 0,2-3 0 0,0 2 0 16,2-4 224-16,2 1-48 0,0-1-16 0,9-2 0 16,-2-1-160-16,-4 0 0 0,1 2 0 15,-2-1 128-15,-2 0 0 0,0-1 0 0,-5 0 0 0,-2-3-128 0,-1 2 128 16,-3 0-128-16,-3 1 128 0,-4 2 16 0,-2-1 0 16,-3 1 0-16,-2-1 0 0,-3 1-16 0,-4-1-128 15,-2 1 192-15,-2 2-64 0,-3-3-128 0,0 6 0 16,-4 2 0-16,0 2 0 0,-2 1 0 0,-2 4-144 15,1 1 144-15,0 4-208 0,0 3 0 0,1 0 0 16,1 4 0-16,2-2 0 0,2-1 48 0,3 1 16 16,2-2 0-16,3 0 0 0,4-2 144 15,4-3 0-15,3-1 0 0,3-4 0 0,3-3 0 0,4-3 144 16,4-3-16-16,3 0-128 0,0-4 272 0,5 1-48 16,4 0-16-16,-1 0 0 0,-3-6-80 0,-3-1-128 15,-1-4 176-15,-3 1-176 0,-1-6 0 0,-2 1-224 16,1-2 16-16,-3-4 0 0,-1-2 80 0,-1-1 128 15,1 0-208-15,-1-3 80 0,0 2 128 0,-1 2 0 16,0-1 0-16,1-1 0 0,-1 0 0 0,-2 1 0 16,-2 0 0-16,-3 2 0 0,-6 1 0 0,0 6 144 0,-2 7-16 0,-3 6-128 15,-2 4 0-15,-3 7 0 0,-4 5 0 16,-3 6 0-16,-1 4-224 0,-3 7-48 0,-2 2-16 0,0 6 0 16,0 2 160-16,0 2 128 0,1 0-192 0,1 3 192 15,1-3 0-15,3 0 128 0,3-2 0 0,5-1 16 16,3-3 32-16,4-2 0 0,3-3 0 0,4-3 0 15,1-4-16-15,4 2 0 0,4 1 0 0,4-7 0 16</inkml:trace>
  <inkml:trace contextRef="#ctx0" brushRef="#br0" timeOffset="64061.71">17390 2682 21023 0,'0'0'928'0,"2"-6"192"0,-2-1-896 0,0 3-224 16,-2-2 0-16,-2 1 0 0,-1-3 1088 0,-1 3 160 16,-5-1 32-16,2 4 16 0,0 0-848 0,-1 4-192 15,-2-1-16-15,-4 4-16 0,1 3-224 0,-2 1 0 16,-2 0-144-16,2 1 144 16,2 0-176-16,0 0 176 0,1 3-192 0,1-2 192 0,1 2-128 0,4 0 128 15,2-1 0-15,2 1 0 0,1 0-128 0,2 0 128 16,1-2 0-16,3 3 0 0,1-3 0 0,1 0 0 15,0-2 0-15,2 0 0 0,-1 0 192 0,1 0-48 0,2-1-16 0,-1 0 0 16,-1-2-128-16,0 1 160 0,-2-1-160 0,-5-6 160 16,4 7-32-16,-4-7-128 15,0 0 192-15,0 0-64 0,-3 6-128 0,-2 2 192 0,-3-1-192 0,-1-1 192 16,-1-2-192-16,-1 0 160 0,0-1-160 16,-1 1 160-16,1 0-160 0,1-1 0 0,-2-3 0 0,1 2 0 15,1-1-224-15,3 0 80 0,1 2 16 0,6-3 0 16,0 0-16-16,0 0 0 0,0 0 0 0,0 0 0 15,0 0-32-15,12 4 0 0,1 0 0 0,0-2 0 16,2 1 176-16,2-2 0 0,2-1 128 0,2-1-128 16,0 0 256-16,2-2 0 0,1-2-16 0,1-2 0 15,-1-2 32-15,1-1 16 0,1-1 0 0,2 1 0 16,-2 0-80-16,0 0-16 0,0 1 0 0,-3 1 0 16,-2-2 16-16,-1 1 0 0,-3 0 0 0,-2 1 0 0,-3-4-80 0,5 2 0 15,-1 3-128-15,-9 6 192 0,-7 1-192 0,0 0 0 16,2-9 0-16,-2 0 0 0,0 9-304 0,-4-7 48 15,-3 1 16-15,-2 2 0 0,-1 2-16 0,-3-1 0 16,-2 0 0-16,1 0 0 16,1 3 16-16,0 6 0 0,-3 0 0 0,3 4 0 0,0 4 16 0,1 1 0 15,1 3 0-15,0 2 0 0,1 3-64 0,1-2-16 16,1 1 0-16,4-1 0 0,3-1 304 0,3-1 0 16,2 1 0-16,5-4 0 0,3-1 0 15,1-3 0-15,4-4 0 16,1-4 464-16,6-2 48 0,4 0 16 0,5-2 0 0,5 0-528 0,-2-3 0 15,2-1 0-15,-3-4-11984 0</inkml:trace>
  <inkml:trace contextRef="#ctx0" brushRef="#br0" timeOffset="64811.73">17785 3119 22335 0,'0'0'992'0,"0"0"208"0,0 0-960 0,0 0-240 16,0 0 0-16,7-6 0 0,-1-4 688 0,3 0 80 0,3-3 32 0,3 0 0 15,0-1-160-15,5-2-48 0,2 0 0 0,1-1 0 16,1-2-400-16,1-2-192 0,1-1 160 0,1 2-160 16,3 2 144-16,0-3-144 0,0-4 128 0,0-1-128 15,-1-2 144-15,-2-1-144 0,-2-4 160 0,-2 1-160 16,-1-1 0-16,-2 2 0 0,-3 1 0 0,-4 0 0 15,-4 6 0-15,-6 5 0 0,-6-1 0 16,-5 3-176-16,-2 6 32 0,-2 4 0 0,-2 4 0 16,-2 7-80-16,-3 7-16 0,-5 2 0 0,-7 23 0 0,-2 5 240 15,3-2 0-15,2 1 0 16,0 2-400-16,3 0-48 0,1-2 0 0,3 1 0 0,1-2 448 0,3-3 224 16,3-1-32-16,4-1 0 0,2-1 0 15,4-4-16-15,4-3 0 0,4-2 0 0,4-1-176 0,2-5 0 16,3-4 144-16,12-9-5328 15,2-3-1088-15,2-6-192 16</inkml:trace>
  <inkml:trace contextRef="#ctx0" brushRef="#br0" timeOffset="65464.74">18373 2940 14735 0,'0'0'1312'0,"0"0"-1056"0,-11-6-256 0,-1 6 0 16,4 1 2064-16,1 4 368 0,4 2 64 0,0 1 0 15,3-8-1920-15,1 9-384 0,4-1-64 0,3-2-128 16,1-1 672-16,3-2 32 0,1 0 16 0,3-3 0 15,2-4 64-15,3 0 16 0,1 0 0 0,3-3 0 16,0-2-272-16,-1-2-48 16,0-1-16-16,-1 1 0 0,0 2-224 0,-3 0-48 15,-1 0-16-15,-4 0 0 0,-3 0-48 0,-2 2 0 0,0 5 0 0,-10 2 0 16,0 0-288-16,0-8-64 0,-4 1-16 0,-4 0 0 16,-3 0-112-16,-3-1-32 0,-3-1 0 0,-31 34 0 62,9 5-48-62,9-2-16 0,9-3 0 0,14 8 0 16,13-7-64-16,7-4 0 0,1-8-16 0,3-3 0 0,4-6 768 0,1-1 144 15,4-4 48-15,3 0 0 0,1-5-256 0,2 0-48 16,1-2-128-16,1 1 192 0,0-5-32 0,-2 2-16 16,-2-5 0-16,-2 1 0 0,-2 0 64 0,-3 0 16 15,-2 1 0-15,-4 1 0 0,-3 4-16 0,-3 0 0 16,-3 3 0-16,-8 4 0 0,0 0-208 0,0 0 176 15,-6 0-176-15,-3 4 160 0,-2 4-160 0,-3 2-256 16,-1 2 64-16,-1 1 16 0,1 4 48 0,0-1 0 16,1 1 0-16,2 0 0 0,3-4 128 0,2 0-128 15,5-2 128-15,2 1-128 0,2 0 128 0,5-4 0 16,2-2 128-16,3-3-128 0,1-3 224 0,3-4-32 16,0-3 0-16,5-1 0 0,3-2-16 0,1 0-16 15,-1-2 0-15,2 1 0 0,2 1-160 0,0 0 0 16,0 0 0-16,2-1 0 0,-1-1-320 0,-1-1 48 15,1 1 16-15,-3-2 0 0,-1-6 0 0,0-2 0 0,-2-7 0 0,-3-2 0 16,-2 0 256-16,-1-3-192 0,0-1 192 0,0-2-160 16,-2 0 160-16,1 1 0 0,-2 5 0 0,-1 0-128 15,-1 1 128-15,-2 2 144 0,0 5-16 0,-5 5-128 16,-1 6 464-16,-3 3-16 0,-1 4 0 0,0 5 0 16,0 0-304-16,-8 5-144 0,-2 8 128 0,-3 4-128 15,-6 6 0-15,0 5-224 0,-3 4 32 0,-2 3 0 0,1 3 192 0,1 1 0 16,-2 2 0-16,1 0 0 15,2 0 256-15,1-1-48 0,2-2-16 0,4 0 0 0,2-3 0 0,4-1-16 16,6-3 0-16,5-2 0 16,9 1-480-1,4-4-80-15,3-2-32 0</inkml:trace>
  <inkml:trace contextRef="#ctx0" brushRef="#br0" timeOffset="65913.73">18995 2815 27759 0,'-1'-13'1216'0,"2"7"272"0,2-2-1184 0,2-1-304 16,2 2 0-16,3 2 0 0,2-3 320 0,2 2 0 15,6-2 0-15,3 1 0 0,4-2 128 0,3 3 48 16,4-2 0-16,3 1 0 0,1 1-304 0,1-1-48 16,1-2-16-16,2 3 0 0,-4-2-128 0,1 3 128 15,-1 1-128-15,1 2 128 0,-2 4-384 0,1 0-64 16,-1 1-32-16,-2 1-8736 15,-2 1-1760-15</inkml:trace>
  <inkml:trace contextRef="#ctx0" brushRef="#br0" timeOffset="66568.75">19699 3016 18431 0,'0'0'1632'0,"0"0"-1312"15,0 0-320-15,0 0 0 0,0 0 1024 0,0 0 128 16,-1-3 16-16,2 0 16 0,2 0-192 0,2-2-32 15,3 0-16-15,0-1 0 0,1 0-64 0,2-1-16 16,3 1 0-16,1-1 0 0,2-3-480 0,-1 2-112 16,-1-2-16-16,2 0 0 0,0 1-128 0,0-1-128 0,-1-1 144 0,0 1-144 15,-1-2 160-15,0 2-160 0,-4 6 160 0,1-3-160 16,-3 0 128-16,-2 1-128 0,-7 6 0 0,0 0 0 16,0 0-240-16,0 0-144 0,-9 4-16 0,-2 3-16 15,-5 2-80-15,-2 1-16 0,-4 3 0 0,0 0 0 16,-4 0 320-16,-2-1 48 0,0-3 16 0,-1 3 0 15,4 1-16-15,2 3 0 0,1-1 0 0,5 0 0 16,2 0 144-16,5 0-208 0,1 0 80 0,5 1 128 16,3-6 0-16,2 1 0 0,4-2 0 0,3-2 0 0,2-4 0 0,6 0 208 15,2-4 0-15,4-2 0 0,6 1-16 0,2-5-16 16,1 0 0-16,3 0 0 16,1-2-32-16,0-3 0 0,1-1 0 0,-1 0 0 15,0-2 16-15,0 0 0 0,-4-1 0 0,2 0 0 0,-2 1 96 16,-2 0 32-16,-3 2 0 0,-2-1 0 0,-5 2-48 0,-2 2-16 15,-3-1 0-15,-2 5 0 0,-5 1 0 0,-7 5 0 16,0 0 0-16,0 0 0 0,-7 2-224 0,-3 2 0 16,-3 4 0-16,-3 4 0 0,-2 3-208 0,0 2 16 15,-2 3 0-15,4 0 0 0,3 0 192 0,2 0-176 16,-1 0 176-16,4-4-160 0,4 0 160 0,3-2 0 16,1-1 0-16,4-5 0 0,-4-8 128 0,10 6-128 15,3-4 160-15,4-3-160 0,4-6 160 0,2-1-160 0,4-1 160 0,0-1-160 16,2 1-192-16,1-3-144 15,-2 0-32-15,1-2 0 16,-3 1-256-16,-1-4-48 0,0 0-16 0,-5-2 0 16,0-8 128-16,-3-1 32 0,-1-6 0 0,-1 0 0 0,-2-4 224 0,0 2 48 15,-1-1 16-15,-2 5 0 0,0 3 496 0,-5-1 80 16,-4 6 32-16,-1 5 0 0,0 6 576 0,-3 5 112 16,1 3 32-16,2 5 0 0,-7 6-736 0,-3 7-144 0,-3 4-16 0,-3 7-16 15,-1 4-176-15,-1 5 0 0,-2 4 0 0,1 0 128 16,1 1 96-16,2 0 16 0,2 0 0 0,2-2 0 15,2-1-48-15,6-5 0 0,4-2 0 0,6 1 0 16,10 0-512-16,-1-4-128 0</inkml:trace>
  <inkml:trace contextRef="#ctx0" brushRef="#br0" timeOffset="68449.78">21002 3150 23951 0,'0'0'1056'0,"-2"-6"224"0,4 1-1024 0,0-2-256 0,2 1 0 0,0-4 0 15,0-1 1024-15,2-1 128 0,5-1 48 0,1-1 0 0,1-2-432 0,2-2-96 16,4-1-16-16,0-1 0 16,3-3-448-16,0 3-80 0,1-3-128 0,-3 0 176 15,4-2-176-15,-1 0 0 0,0-2 0 0,-1 1 128 16,-3 0-128-16,2-3 160 0,-1 1-160 0,-1-2 160 0,-2 1-32 0,-2 0-128 16,-1 3 192-16,-2 5-64 0,-3 3 32 0,-3 5 0 15,-2 4 0-15,-3 4 0 0,-1 5-32 0,0 0 0 16,-7 7 0-16,-5 9 0 0,-2 9-128 0,-3 6-256 15,-3 4 64-15,-1 4 16 0,-2 4 176 0,-1 4-128 16,1 0 128-16,-1 4-128 0,0 1 128 0,1 2 0 16,3-1 0-16,1 2 0 0,2-5 0 0,4-2 0 15,4-1 0-15,3-6 0 0,2-4 0 0,2-6 144 16,5-2-144-16,1-6 0 0,2-3 0 0,4-6 0 0,1-5 0 0,2-3-192 16,2-6 928-16,0-6 192 15,2-1 32-15,2-1 16 16,0 0-1600-16,-2 1-320 0,0-3-64 0,-3-2-16 0,-3-3 832 0,-2-6 192 15,-3 0 0-15,-2-1 0 0,-4-3-192 0,-2-1-32 16,-2-3-16-16,-1 1 0 0,-3-2-16 0,0 2 0 16,-1 3 0-16,0 5 0 0,0-3 256 0,1 5 0 0,-1 1 0 0,1 4-144 15,0 4 144-15,0-3 256 16,2 2-64-16,0 1-16 0,1 3-176 0,3 3 0 16,2 3 0-16,0 0 128 0,0 0-128 0,0 0 0 15,0 0-192-15,0 0 192 0,0 0 0 0,9-2 0 0,1 1 0 0,2-2 192 16,0 2 32-16,1 0 16 0,-2-3 0 0,2-1 0 15,2 1-240-15,-2 0 128 0,-1 0-128 0,-1 1 0 16,-2 2 160-16,-1-2-160 0,-8 3 160 0,7-1-160 16,-1 0 128-16,-6 1-128 0,8 0 0 0,-8 0 0 0,8 1 0 0,0 0 0 15,-8-1 0-15,8 3 0 0,-8-3 0 0,7-3 0 16,-7 3 0-16,8 0 0 0,-8 0 0 0,9 0 0 16,0 3 0-16,1-7 0 0,-3 1 128 0,3-2-128 15,0 1 0-15,0 0 0 0,2-1 0 0,0 0 128 16,1 0-128-16,6-3 0 0,0-2 0 0,-2 2 0 15,0-3 0-15,-2 3 0 16,1-2 0-16,0 1 0 0,-2 0 0 0,2-2 0 0,-1 1 0 16,-4 3 0-16,-2 1 0 0,0-1 0 0,-1 3 0 0,-1 1 0 15,-7 3 0-15,0 0 0 0,0 0 0 0,0 0 0 16,0 0 0-16,0 0 0 0,0 0 0 0,8 3 0 16,-2 3 0-16,-1 0 0 0,-5-6 0 0,4 8 0 15,-2-1 0-15,1 0 0 0,-1 1 0 0,1 0 0 16,-3-8 0-16,3 10 0 0,-1-3 0 0,1 1 0 15,-3-8 0-15,3 9 0 0,-1 0 0 0,1 1 0 0,-1-2 0 0,0 0 0 16,-2-8 0-16,0 0 176 16,0 9-48-16,0 0-128 0,-3 0 0 0,0-2 0 15,1 0 0-15,-1-1 0 0,3-6 0 0,-5 5-176 0,-2 0 176 16,1-1-208-16,6-4 32 0,-9 7 16 0,-2-2 0 0,2-1 0 16,9-4 160-16,-10 4-192 0,1 0 192 0,9-4-192 15,0 0 192-15,-8 5 0 0,8-5 0 0,0 0-128 16,0 0 128-16,0 0-128 0,0 0 128 0,0 0-128 15,-1 12 128-15,3 0 0 0,3-5 0 0,1 0-128 16,0-1 128-16,1 1 0 0,0-2 0 0,3-1-128 16,0-1 128-16,3 1 0 0,1-3 0 0,2 0 0 15,0-1 0-15,1-1 0 0,1-2 0 0,1 1 0 16,1-1 128-16,1-2-128 0,0 0 128 0,0-1-128 16,-3 0 128-16,0-1-128 0,0 1 160 0,1 1-160 15,-4-1 160-15,0 2-160 0,-2 1 160 0,0 0-160 0,-4-1 160 16,-3 1-160-16,-6 3 160 0,0 0-160 0,0 0 192 0,0 0-64 15,0 0-128-15,4 7 192 0,-4-7-192 0,3 8 0 16,-3-8 0-16,1 9 0 0,0-1 0 0,-1-8 0 16,3 8 0-16,0-2 0 0,-3-6 128 0,0 0-128 15,6 4 0-15,-6-4 0 0,8 3 160 0,0-3-160 16,0-3 160-16,-1-1-160 0,0-1 192 0,-1-2-48 16,0 0-16-16,-2 0 0 0,0-2 16 0,-2 1 0 15,-2-1 0-15,0 0 0 0,-2-2-144 0,-1 4 160 16,-1-1-160-16,-1 1 160 0,0 2-320 0,-3-2-64 15,-1-2-16-15,-3 2 0 0,-2-4 16 0,-1 3 0 16,1 3 0-16,0 4 0 0,1-1-16 0,-1 5 0 16,3 1 0-16,0 1 0 0,1 0 48 0,1 2 0 15,1-1 0-15,3 1 0 0,2 1 192 0,3 0 0 16,1-1-160-16,3 0 160 0,3-1 0 0,2-3 0 16,3 1 0-16,2-4 0 0,3 0 0 0,1 0 0 15,0-4 0-15,2 1 0 0,1-4 128 0,0 0-128 0,0-1 128 0,1 0-128 16,0-1 0-16,1 2 0 0,0-1 0 0,0 0 0 15,1 0 0-15,-1 2 128 0,-1 0-128 0,-1 4 0 0,-1 0 192 0,-3 4-64 16,-3 3 0-16,-2-2 0 0,-3 0 0 16,-3 4 0-16,-2 1 0 0,-3 1 0 0,-1 0-128 0,-1 3 0 15,-1 0 0-15,-4-1 0 0,2 1 128 0,0-2-128 16,1 1 192-16,-1-2-64 0,1-3-128 0,0 2 128 16,3-8-128-16,0 0 128 0,0 0 16 0,0 0 0 15,0 0 0-15,7 6 0 0,-7-6-16 0,10 2-128 16,3-2 192-16,0-1-64 0,1-3-128 0,0 0 192 15,0-1-192-15,2-2 192 0,1-1-192 16,-2-1 128-16,1 1-128 0,0-2 128 0,-1-2-128 0,1 2 0 16,-2 1 0-16,-1 1 0 0,-1 1 0 0,-3 5 0 15,-9 2 0-15,0 0-176 0,0 0 176 0,0 0 0 16,4 9 0-16,-3 0 0 0,-2 3 0 0,0 0-128 16,-2-1 128-16,1 1 0 0,-1-2 0 0,2 0 0 15,-1-3 0-15,2 3 0 0,0-10 0 0,0 0 144 16,4 6-144-16,-4-6 0 0,8 4 128 0,0-3-128 15,0-1 0-15,1-1 0 0,1-3 192 0,2-1-64 16,-1-2 0-16,0 1-128 0,2-2 0 0,0 0 0 0,0-1 0 0,0-1 0 16,0-2 0-16,2 0 0 0,-1 0-240 0,2 2 80 15,-1 1 32-15,0 1 0 0,-4 3 0 0,-1 1 0 16,-3 1 128-16,0 3 0 0,-7 0 0 0,4 8-128 16,-4 4 128-16,-1 1 176 0,-3 1-48 0,-2 2 0 15,1 1 128-15,0-2 0 0,1 1 16 0,3 0 0 16,2-2 144-16,3-1 32 0,3-2 0 0,3-2 0 15,3-4-64-15,4-3 0 0,4-5 0 0,2 0 0 16,5 3-1840-16,0 0-368 0</inkml:trace>
  <inkml:trace contextRef="#ctx0" brushRef="#br0" timeOffset="68904.77">23820 2501 27119 0,'11'-10'592'15,"-7"4"128"-15,-1-1 32 0,3 0 16 0,-6 7-624 0,0 0-144 0,0 0 0 0,6 13 0 0,-2 5 224 0,-1 5 16 16,-5 4 0-16,-3 7 0 16,-1 0 128-16,-3 6 16 0,-3 3 16 0,-1 2 0 15,0-2-112-15,-3 0-32 0,-1-2 0 0,0-2 0 0,-1-3-32 0,2-5-16 16,1 1 0-16,0-4 0 0,2-3-80 0,4-1 0 16,4 0-128-16,2-2 192 31,1-5-720-31,0-4-160 0,2-5-16 0,0-8-8192 0,0 0-1648 0</inkml:trace>
  <inkml:trace contextRef="#ctx0" brushRef="#br0" timeOffset="69088.77">23750 2605 17503 0,'2'-13'768'0,"-2"7"176"0,-1-5-752 0,1 2-192 16,3 3 0-16,2-2 0 0,0 1 2832 0,3 0 544 15,1 1 96-15,3 1 32 0,0-1-2496 0,3 2-496 16,5 0-112-16,2-1-16 0,0 1-192 0,2 0-64 15,4 4 0-15,1-3 0 0,1 2-128 0,0 2 192 16,1 2-192-16,-1-1 192 0,-1 5-448 0,-6-1-96 0,-7 1-16 0,-7-1-13632 16</inkml:trace>
  <inkml:trace contextRef="#ctx0" brushRef="#br0" timeOffset="69240.77">23595 2891 19343 0,'0'0'1728'0,"-7"-5"-1392"0,1-2-336 0,2 1 0 15,4 2 1968-15,0 4 320 0,0 0 64 0,9 0 16 16,4 0-1184-16,4 0-224 16,4-2-64-16,3-1 0 0,8 0 64 0,4-4 16 0,6-2 0 15,4 3 0-15,3 1-464 0,5-1-112 0,4 0-16 0,4 5 0 32,0 4-2016-32,-3-1-416 0</inkml:trace>
  <inkml:trace contextRef="#ctx0" brushRef="#br0" timeOffset="70101.47">24690 3234 29311 0,'0'0'1296'0,"0"0"272"0,-4-3-1248 0,4 3-320 0,-3-4 0 0,2 0 0 0,2-2 240 0,2-1-16 16,1 0 0-16,1-7 0 0,4 4 224 0,3-3 64 16,1-3 0-16,3-1 0 0,2 2-352 15,1-2-160-15,0-1 160 0,1-1-160 0,1 0 0 0,0-2 0 16,0 1 0-1,0 1 0-15,-3 1 160 0,0 1-160 0,-1 1 160 0,-1 2-160 0,-2 3 320 0,-2 3-16 16,-3 4-16-16,-1-2 0 0,-3 2 32 0,-5 4 0 16,0 0 0-16,0 0 0 0,0 0-48 0,0 0 0 15,0 0 0-15,0 0 0 0,0 0-272 0,0 0 0 16,-4 8 0-16,3 1 0 0,1 0 0 0,1 0 0 16,1-1 0-16,0 0-144 0,-2-8 144 0,7 6 0 15,-1 1 0-15,2-1 0 0,1 2 0 0,2-1 0 16,-1-2 0-16,2 1-128 0,0-2 128 0,-2 0 0 15,-1 0 0-15,-1 0 0 0,-8-4 0 0,0 0 0 16,4 8 0-16,-4-8 0 0,-1 6 0 0,-2 4 0 16,-4 0 0-16,-2 0-128 0,-1 1 128 0,-2 1-128 0,-1 2 128 0,0 0-128 15,0-1 128-15,1-1 0 0,2 0 0 0,1 1 0 16,1 0-160-16,3-1 160 0,2-2-192 0,6-1 192 16,-1 0 0-16,5-1-128 15,3-3 128-15,5 1 0 0,2-6 0 0,3-3 0 0,5-1-128 16,4-2 128-16,2-5 0 0,2 1 0 0,2-2 0 15,1-1 0-15,1-1 0 0,-1-5 0 0,1 1 0 16,-2-2 0-16,-1 1 0 0,-1-1 0 0,-3 1 0 0,-2-1 0 0,-2 1 128 0,-3 0-128 16,-5 1 0-16,-4 1 0 15,-3 2 176-15,-5 0-176 0,-3 4 192 0,-3 0-192 16,-4 2 192-16,-4 2-192 0,-2 2 192 0,-6 4-192 16,-2 1 0-16,-2 1 0 0,-2 6 0 0,-2 3-192 15,1 5 48-15,0 1 16 0,-2 4 0 0,1 2 0 16,2 3 128-16,3-3-160 0,0 2 160 0,5 0-160 0,4 1 160 0,4-1 0 15,5-4 0-15,5 0 0 0,5-2 192 0,7-2-16 16,6-4-16-16,5-3 0 0,5-4-160 0,7-2 128 16,5-5-128-16,33 0 128 15,4-2-672-15,-32 0-144 16,1-1-16-16</inkml:trace>
  <inkml:trace contextRef="#ctx0" brushRef="#br0" timeOffset="71483.13">26009 2897 6447 0,'11'-30'576'0,"-9"17"-576"0,1-2 0 0,-3 4 0 15,1 4 4928-15,-1 7 896 0,0 0 160 0,-2 13 32 16,-5 2-4672-16,0 9-928 0,-3 2-192 0,-4 9-32 16,-2 4-64-16,-4 5 0 0,-4 6 0 0,-2 2 0 15,-3-1 128-15,-2 1 32 0,-3 0 0 0,-1 0 0 0,-3-2-96 0,3-1 0 16,-1 0-16-16,5-5 0 0,4-2-176 0,-1-4 160 16,4-3-160-16,1-5 160 0,4-4-160 0,3-4 0 15,4-4 0-15,3-6 128 0,2-4-128 0,7-8 160 16,0 0-160-16,-2-7 160 0,4-6 64 0,5-10 16 15,6-3 0-15,-1 4 0 0,1-8-240 0,5-3 0 16,5-2 0-16,3-4 0 0,4-3 0 0,5-4 0 16,3-3 0-16,3-2-160 0,2 0 160 0,0 2 0 15,-2 2-144-15,-2 7 144 0,-1 7 0 0,-3 6 0 16,-5 4 0-16,-3 7 0 0,-1 6 240 0,-3 2 16 16,-4 6 0-16,-2 2 0 0,-5 1-256 0,-2 4 144 15,-3 0-144-15,-3 4 128 0,-4 3-128 0,-4 2 0 16,-4 3 0-16,-3 0 0 0,-2 0 0 0,-2 2 0 0,-5 0 0 0,-1 1 0 15,-1-2-144-15,0 0-64 16,1-2-16-16,3 2 0 0,4-1-112 0,2-1-32 16,1-2 0-16,5-5 0 0,1-2 112 0,5-7 32 0,0 0 0 0,0 0 0 15,0 0 224-15,0 0 0 0,2-8 0 0,4 1 0 16,1 2 0-16,4-1-176 0,0-1 176 0,4 1-160 0,0 0 160 16,2 0 0-16,2 1 0 0,2-1 128 0,3 0-128 0,4-1 176 15,3 1-176-15,3-2 192 0,2-2-192 0,2-1 0 16,0-2 144-16,0 0-144 0,0 0 192 0,-2-3-48 15,-1 2 0-15,-2-3 0 0,-3 1 32 0,-3 2 0 16,-1 1 0-16,-2 1 0 0,-3 1 16 0,-4-1 0 16,-3 1 0-16,-4 4 0 0,-3-1-64 15,-4 3 0-15,-3 5 0 0,-3-6 0 0,-4 1-128 0,0 1 0 16,-4 0 0-16,-1 2-176 0,-1 2-16 0,-1 1 0 16,-2 2 0-16,-1 2 0 0,-1 1 192 0,0 3-208 15,-2-1 80-15,0 1 128 0,-1 2-224 16,1 2 80-16,2 3 16 0,1 2 0 0,1 1 128 0,3 4-208 15,3-4 80-15,3 2 128 0,5 0 0 0,3-2 0 16,3 0 0-16,4-2 0 0,5-3 0 0,2-2 0 16,4-2 144-16,1-2-16 0,3-3-128 0,3-2 176 15,4-5-176-15,2-2 192 0,1 1-192 0,3-4 160 16,4-2-160-16,1 1 160 0,2-1-160 0,0 0 0 0,-2-3 0 0,-2 0 128 16,-1-1-128-16,-3 0 0 0,-4 0 0 15,-2 2 128-15,-3-1-128 0,-4 0 0 0,-4 0 144 16,-3 5-144-16,-4 0 192 0,-3 0-16 0,-4 2-16 0,-4 5 0 15,-1-6 32-15,-3 2 0 0,-4 3 0 0,-2 1 0 16,-3 3-192-16,-4 4 0 0,-4 2 0 0,-1 3 0 16,-1 1 0-16,1 2 0 0,1 2 0 0,-1 0 0 15,0 0 0-15,1 0 0 0,2-1 0 0,2 0 0 0,2-2 0 0,4-1 0 16,2-1-144-16,3-2 144 0,2 1 0 0,4-5 0 16,0-6 0-16,6 7 0 0,0-5 0 0,5-1 0 15,3-3 128 1,3-2-128-16,2 0 0 0,2-2 0 0,1-6 0 0,3 1 0 15,0-2-208-15,0 0 16 0,-2 2 0 0,-1-2 0 16,-2 1 192-16,-3 3-192 0,-3 3 192 0,-2 4-192 0,-4 1 192 16,-8 1 0-16,6 6 0 0,-2 2 0 0,-4 2 176 15,0 2-176-15,2 1 160 0,-1 4-160 0,0-4 128 0,3-2-128 16,3-1 0-16,2-1 144 0,2-1-144 0,2-3 0 16,0-2 0-16,3-3 128 0,4-3-128 0,2-2 192 15,1-3-192-15,2-1 192 0,1-1-192 0,2-1 0 16,-1-2 0-16,-1-3-176 0,-1 2 32 0,0-5 0 15,-2-2 0-15,0-3 0 0,1-2 144 0,-2 0 0 16,-2-3-144-16,-1-1 144 0,1-5 0 0,-2 0 0 16,0-2 0-16,1-3 128 0,-3 1 0 0,1-1 0 15,0 3 0-15,-2 4 0 0,-2 5 224 0,-4 4 32 16,-3 5 16-16,-4 6 0 0,-2 5 128 0,0 8 32 0,-8 2 0 0,-5 9 0 16,-7 6-560-16,-3 9 0 0,-3 4 0 15,-3 2 0-15,-1 4 0 0,1 1 0 16,2 1 0-16,1 4-144 0,0 1 144 0,2 0 0 15,4 0 0-15,1-2 0 0,5-4 0 0,4 0 0 16,3-3 0-16,3-4 0 16,3-3-608-16,6-1-32 0,3 2-16 0,1-5 0 15,0-5-416-15,-1-6-80 0,2-7 0 0,-2-1-16 16,0-6-592-16,-4-6-112 0,-3-4-32 0,-3-5-9488 0</inkml:trace>
  <inkml:trace contextRef="#ctx0" brushRef="#br0" timeOffset="71667.13">27246 3123 6447 0,'-10'-16'576'0,"-2"-1"-576"0,0-1 0 0,-1-1 0 16,2-1 3696-16,-1 3 624 0,2 0 128 0,0-1 32 15,3-3-1968-15,-1 4-384 0,1 4-80 0,5 1 0 16,2 4-800-16,4 2-160 0,1-1-16 0,4 1-16 0,7 1-544 0,6-1-128 16,5 1 0-16,7 3-16 0,5-1-128 0,3 2-32 15,1 1 0-15,0 0 0 16,0 0-208-16,1 1 0 0,1-1 0 0,-5 1 0 0,-1 2 0 0,-1 1 0 16,-3 1 0-16,-1 6 0 15,-1 3-448-15,-5 3-192 0,-6-4-48 0,-5 0 0 16,-4 0-1936-1,-5 0-400-15,-4-4-80 0,-6 3-8608 0</inkml:trace>
  <inkml:trace contextRef="#ctx0" brushRef="#br0" timeOffset="72240.14">27683 3146 7359 0,'-8'10'656'0,"-1"0"-528"16,-1 0-128-16,1 2 0 0,1-3 3536 0,3 0 688 15,2 1 128-15,3-10 16 0,3 7-2896 0,-3-7-576 16,9 6-112-16,2-2-16 0,1-4 352 0,4-2 80 0,3 0 16 16,5-4 0-16,3 0-592 0,3-1-112 15,2 0-32-15,-1-3 0 0,1 0-32 0,0 1-16 16,-1 1 0-16,-1-1 0 0,-3 1-160 0,-3 2-16 0,-3-4-16 15,-4 1 0-15,-4-1-112 0,-3-1 0 0,-3 4-128 0,-3-1 192 16,-6 0-192-16,-4 1 0 16,-6 2-192-16,-12 1 192 15,-6 3-544-15,-1 1 0 0,-3 4 0 0,0 2 0 0,-1 4 224 0,3 3 32 0,3 1 16 0,3 2 0 16,2 1 64-16,5-2 16 0,2 2 0 0,4 0 0 16,2 0 192-16,6-1 0 0,3-2 0 0,3-1-144 15,4-1 144-15,3-2 128 16,4-1-128-16,5-1 176 0,2-1-48 0,5-3 0 15,2-3 0-15,4-1 0 0,4-3-128 0,1-2 128 0,0-1-128 0,0-1 128 16,0-3-128-16,3 0 0 0,-3 0 0 16,-10 4 0-16,1-5 176 0,2 2-48 0,0-1-128 0,-3-1 192 15,0 1 64-15,-4 1 0 0,-4 2 0 0,-4 1 0 16,-4 0-256-16,-9 6 0 0,0 0 0 0,0 0 0 0,-11 6 128 0,-9 4-128 16,-5 4 0-16,-1 5 144 0,-4-2-144 0,2 2-224 15,4 2 48-15,1 2 16 0,5 0 160 0,5-4 0 16,5-1 0-16,4-3-128 0,3-4 128 0,1-11 0 15,7 7 0-15,6-3 0 0,0-4 176 0,6-4-48 16,5-5 0-16,-3 0 0 0,3-7 32 0,6-1 0 16,3-2 0-16,3-2 0 0,4 0-160 0,-1-1-224 15,-2-2 48-15,0-2 16 0,-2 0 16 0,-2-4 0 16,-5 1 0-16,0-1 0 0,-3 0 144 0,-2-1-128 0,-2 0 128 16,-3-3-128-16,-2-3 128 0,-4 1 256 15,-2 3-64-15,-5 6-16 0,-4 5-32 0,-2 5 0 16,-4 6 0-16,-4 6 0 0,-4 5-16 0,-4 7-128 15,-4 6 192-15,-2 5-64 0,-4 4-128 0,0 6-272 16,0 0 64-16,-1 7 16 0,0 1 192 0,0 3 192 16,2 2-48-16,4 4 0 0,4-1 112 0,5 0 0 0,2-1 16 0,7 0 0 15,4 1-272-15,8 15-304 0,7-5 64 16,-4-23-9952-16,2-2-2000 0</inkml:trace>
  <inkml:trace contextRef="#ctx0" brushRef="#br0" timeOffset="73021.14">28683 3465 32191 0,'0'0'1424'0,"-1"-7"304"0,1-2-1392 0,2 1-336 16,4-5 0-16,1 3 0 0,3-2 176 0,3 0-48 16,1-3 0-16,4-1 0 0,3-1 0 0,3-3 0 15,2 2 0-15,2-1 0 0,1-1 128 0,2-2 0 16,3 0 16-16,0-3 0 0,-1-2-272 0,-1-1 160 15,-2-1-160-15,-1 1 128 0,-3-4-128 0,-1-3 128 16,-3 3-128-16,-3 2 128 0,-3 2-128 0,-3 5 0 16,-2 6 144-16,-5 3-144 0,-5 4 192 0,-1 4-48 15,0 6 0-15,-9 1 0 0,-4 8-144 0,-2 4-272 16,-4 7 64-16,-2 3 16 0,-3 4 64 0,-4 2 128 16,1 8-208-16,-3 1 80 0,-3 5 128 0,3 0-192 15,2 0 192-15,2-1-192 0,3-3 192 0,7-4 0 0,2-4 128 0,7-2-128 16,4-3 0-16,6-3 0 0,3-3 0 0,5-4 0 15,4-6 128-15,5-3-128 0,2-4 128 16,4-3-128-16,0-2 208 0,4-2-16 16,0-1-16-16,-1-4 0 0,-2-6-176 0,2 1 0 0,-1-3 0 0,1-1 128 15,0-2-128-15,0-1 0 0,-2 0 0 0,-2 2 0 16,-3 1 0-16,-3 2 0 0,-4 2 0 0,-4 5 0 16,-3-1 192-16,-2 7 0 0,-6 3 0 0,0 0 0 15,0 0 48-15,-10 7 16 0,-3 5 0 0,0 0 0 16,-1 3-256-16,-2 2 0 0,1 2 0 15,2-2-160-15,4-2 160 0,2 0 0 0,3-2 0 0,3-2 0 16,2-2 0-16,3 1-192 0,3-4 64 0,3-3 0 16,-1-2 128-16,3-1-160 0,1-1 160 0,2-2-160 15,2-1 160-15,2-1 0 0,-1-2 0 0,3 1 0 16,1-1 0-16,0 0 0 0,0 0 0 0,0 1 0 0,1 0 0 16,-4 4-128-16,-3 2 128 0,-4 2-128 0,-3 4 128 0,-4 1 128 15,-4 4-128-15,-3 3 176 0,-5 3-176 0,-2-1 0 16,-3 5 0-16,-2-1 0 0,-4 4 0 0,-2 5 0 15,-1-1 0-15,-2 5 0 0,-2 3 160 0,-1 2-160 16,0 3 192-16,-2 2-192 0,-2 4 0 0,-1-2 0 16,0 0 0-16,-2 0 0 0,-1-2 0 0,-2-1 0 15,-2-3 0-15,-1-1 0 0,0-4 0 0,0-2 0 16,4-4 128-16,5-5-128 0,3-5 0 0,5-5 0 16,5-5 128-16,4-4-128 0,3-4 624 0,3-5 64 15,3-4 16-15,4-4 0 0,3-4 240 0,4-3 48 16,2-3 16-16,5-3 0 0,4-3-272 0,6-2-48 0,3-2-16 15,3-1 0-15,1-2-464 0,5-1-80 16,-1-1-128-16,3 1 176 0,1 0-176 0,1 3 0 16,1 3 0-16,2 2 0 0,1 2 0 0,2 2 128 15,1 4-128-15,-2 6 192 0,-2-2-192 0,-1 4-272 0,-2 0 64 0,-2 2 16 32,-4 2-1008-32,-1 1-192 0,-2 7-32 0,-1 0-16 15,-3 2-1760-15,-1 0-368 0</inkml:trace>
  <inkml:trace contextRef="#ctx0" brushRef="#br0" timeOffset="73146.16">30159 3749 34095 0,'0'0'3024'0,"0"0"-2416"15,-7 6-480-15,1 1-128 0,-1 1 1808 0,0-1 352 16,-3 1 64-16,3 0 16 0,1 1-1600 0,4-1-320 16,-1 4-64-16,2-2-12896 15,1-3-2576-15</inkml:trace>
  <inkml:trace contextRef="#ctx0" brushRef="#br0" timeOffset="76696.81">30118 3856 15663 0,'0'0'336'0,"0"0"80"0,0 0 16 0,0 0 16 0,0 0-448 0,0 0 0 16,0 0 0-16,0 0 0 0,0 0 1360 0,0 0 192 15,0 0 48-15,0 0 0 0,0 0-368 0,0 0-64 16,2-11-16-16,-2 11 0 0,0 0-352 0,0 0-80 15,2-6-16-15,-2 1 0 16,-1 1-160-16,1 4-32 0,0-3-16 0,0 3 0 0,0 0-496 0,0 0 0 16,0 0-176-16,0 0 176 0,0 0 0 0,0 0 0 15,-4-1 192-15,4 1-64 16,0 0-128-16,0 0 128 0,-5 0-128 0,0 0 128 0,5 0-128 0,0 0 0 16,-5 0 0-16,5 0 0 0,0 0 0 0,0 0 0 15,-6 0 0-15,6 0 0 0,0 0 128 0,0 0-128 16,0 0 0-16,0 0 128 0,0 0-128 0,0 0 128 15,0 0-128-15,0 0 128 0,0 0-128 0,0 0 0 16,0 0 0-16,-1 8 0 0,1-2-160 0,0-6-112 16,-1 7-32-16</inkml:trace>
  <inkml:trace contextRef="#ctx0" brushRef="#br0" timeOffset="77872.08">31224 3156 7359 0,'3'-7'656'0,"2"-2"-528"15,3 0-128-15,-2 1 0 0,-2-2 2688 0,-1 2 512 16,-1 3 112-16,-2-5 16 0,-4 0-1056 0,2 2-208 15,-1 2-32-15,1 3-16 0,2 3-672 0,0 0-144 16,-6 7-32-16,0 6 0 0,-2 4-784 0,-2 6-144 16,-5 3-48-16,1 5 0 0,-3 5 16 0,-3 0 0 15,0-2 0-15,0 5 0 0,0-2-80 0,1-1 0 16,1 1-128-16,1-2 192 0,1-4-64 0,2 2 0 16,1-7-128-16,2-3 192 0,3-3-16 0,2-5-16 15,-1-3 0-15,5-3 0 0,2-9-160 0,0 0 128 16,0 0-128-16,0 0 128 0,0 0-128 0,5-8 128 0,2-3-128 0,0-1 128 15,2-1-352-15,1-3-80 0,-3 1-16 0,3-6 0 16,0 1-32-16,2-2-16 0,-2-1 0 0,3-7 0 16,1-7 160-16,3-5 16 0,2 1 16 15,2-1 0-15,1 2 176 0,1 0-160 16,1 4 160-16,-1 3-160 0,1 5 32 0,-2 2 0 0,-3 3 0 16,-2 1 0-16,-2-3 128 0,-4 3 0 0,0 8 0 0,-3 2 0 15,-1 4 192-15,0 6 64 0,-7 2 0 0,0 0 16 16,6 6-16-16,0 3-16 0,-4 4 0 0,0-1 0 15,-2 6-32-15,-2 1 0 0,1-1 0 0,-2 3 0 0,-2 1-16 0,0-1 0 16,-2 1 0-16,0 0 0 0,-3-1-192 0,1 0 0 16,-1-2 128-16,-2 0-128 0,0-2 0 0,2 0 0 15,0 0 0-15,2-4 0 0,1-2 128 0,2 1-128 16,1-4 0-16,3 0 0 0,1 1 0 0,1-1 0 16,2-1-208-16,2 3 64 0,1-3-16 0,1 4 0 15,1 1 0-15,0-2 0 0,-1 2 160 0,1 2-160 16,-1-1 160-16,-2-1-160 0,-1 4 160 0,-1-1 0 15,-3-2 0-15,-4 0-128 0,-3 0 128 0,-2-1 0 16,-4 0 0-16,-1-1 128 0,-3 1 48 16,-2 0 16-16,-1 0 0 0,-4-3 0 0,-2 0-192 0,1-1 160 15,0 0-160-15,3-2 160 0,3-1-160 0,3 1 0 16,4-5-160-16,6-1 160 16,6 0-2304-16,6-3-384 0</inkml:trace>
  <inkml:trace contextRef="#ctx0" brushRef="#br0" timeOffset="78689.33">31451 3658 25343 0,'0'0'560'0,"0"0"112"0,8-6 32 0,-4-3 0 0,1 0-576 0,-1 3-128 0,1-2 0 0,0-3 0 0,2-4 1072 0,2 0 176 15,1 1 32-15,2 1 16 0,1 0-656 0,1 1-144 16,1-4-32-16,0 2 0 0,1-1-240 0,0 0-48 15,1 2-16-15,0 1 0 0,-1 2 0 0,-1 1 0 16,-3 1 0-16,-3 2 0 0,-3 2 64 0,-6 4 16 16,5-6 0-16,-5 6 0 0,0 0 48 0,0 0 16 15,0 0 0-15,-5 10 0 0,-3 0-304 0,-2 3 160 16,-2 3-160-16,-1-2 128 0,0 2-128 0,0-1 0 0,0 2 0 0,1 0 0 16,3-3 0-16,1 2 0 15,2-3 0-15,2 0 0 0,3-2 0 0,1-1 0 16,1-1 0-16,-1-9 0 0,6 7 0 0,1-2 0 0,0-1 0 0,2-2 0 15,0-2 0-15,1-2 0 0,1-1 0 0,3-1 0 16,2-1 0-16,1-1 0 0,-1-1 0 16,0 1 0-16,-2-1-192 0,2-1 16 0,2-2 16 15,-1 1 0-15,-5-2 160 0,0 1 0 0,0 1-144 16,-2-3 144-16,-1 3 0 0,-1 1 0 0,-3 1 0 16,-1 4 0-16,-4 3 0 0,0 0 0 0,0 0 0 0,0 0 0 15,0 0 0-15,-5 7 192 0,-2 2-192 0,-1 3 192 16,2 0-192-16,1 0 0 0,1 1 0 0,3-3 0 15,1-1 0-15,2-1 0 0,1-1 0 0,2-1 0 0,1-2 0 16,2 0 0-16,1-1 0 0,2-1 0 0,-1-2 0 0,2 0 0 16,1 0 144-16,1-4-144 0,1 2 0 0,0-4-128 15,4 1 0-15,-1-1 0 16,0-1-368-16,0-2-64 0,2 0-16 0,-1-3 0 0,1 2 240 0,0-3 32 16,0-2 16-16,5-5 0 0,-1-4 32 0,-1-2 0 15,1-7 0-15,-1-2 0 0,1-1 16 0,-4 1 16 16,-1 3 0-16,-4 4 0 0,-3 4 224 0,-3 5 192 15,-1 3-48-15,-5 3 0 0,-6 5 544 0,-1 3 96 16,4 5 32-16,-6 5 0 0,-6 8-496 0,-5 4-80 16,-4 4-32-16,-4 5 0 0,-5 3-208 15,3-2 0-15,3 2 0 0,4 1 0 0,0 0 240 0,6 0 0 16,3 0 0-16,6 0 0 0,4 1-48 0,2 0 0 16,3-3 0-16,5-2 0 0,4-6-192 0,-2-3 0 15,-1-1 128-15,3-2-128 16,1-1-496-16,-1 0-144 0,-1-5-16 0,-1-1-16 15,-4-2-1392-15,-7-5-288 0,0 0-48 0,0 0-16 0</inkml:trace>
  <inkml:trace contextRef="#ctx0" brushRef="#br0" timeOffset="78821.33">31765 3409 20271 0,'-4'-4'1792'16,"3"-6"-1424"-16,2-3-368 0,0 3 0 16,1 1 2592-16,3 0 448 0,4 1 96 0,7 0 0 15,5-2-1488-15,15 1-304 0,11-1-64 0,13 4-16 0,12-1-608 0,3 6-112 16,1-3-32-16,9 5 0 0,1 2-368 0,0 6-144 15,-1 12 0-15</inkml:trace>
  <inkml:trace contextRef="#ctx0" brushRef="#br0" timeOffset="82007.48">2048 4584 11055 0,'-31'2'976'0,"20"-1"-784"16,1-1-192-16,0 4 0 0,-2 0 2368 0,0-3 448 15,-1-5 64-15,1 0 32 0,6 2-1008 0,1 0-208 16,5-1-32-16,0 3-16 0,0 0-464 0,6-6-96 15,3 2 0-15,3-2-16 0,1-3-544 0,4 1-96 0,3-1-32 0,0-3 0 16,1-1-48-16,1-1-16 16,2-2 0-16,1-2 0 0,-2-3-128 0,-1 1-16 0,0-2-16 0,-1 1 0 15,-1 2-176-15,-2-1 160 0,0 1-160 0,-1-2 160 16,-1-1-160-16,-3 2 160 16,-5 1-160-16,0 0 160 0,-1 2-160 0,-1 4 0 15,-4-2 0-15,-2 3 0 0,-1 3 0 0,-4 0-176 0,0 5 48 0,-2 0 0 16,-2 4 0-16,-4 5 0 15,-4 3 0-15,-3 2 0 0,-1 3-112 0,1 6-16 16,-3 4 0-16,7-5 0 0,-3 6 256 0,1-2-176 0,1 1 176 0,1 2-160 16,2 1 0-16,2 0 0 0,3-5 0 0,0 8 0 15,3-6 160-15,4-10 0 16,5-1 0-16,5 4 0 0,2-4 0 0,4-3 0 0,3-3 0 0,4-1 0 0,0-1 0 16,4-4 0-16,1-4 0 0,4-2 0 0,4-3-176 0,4-2-48 15,2-2-16-15,6 2 0 0,5 1-32 16,3-7-16-16,-2-2 0 0,-3-6 0 0,-5 3 96 15,-6 1 0-15,-8-1 16 0,-1 1 0 0,-2 3 176 0,-2-2 0 16,-3 3-144-16,-4 2 144 0,-5 3-160 0,-2 4 160 16,-5 3-208-16,-6 5 80 0,0 0 128 0,0 0 176 15,0 0-48-15,-6 10 0 0,-10 3 320 0,0 4 64 16,1 2 16-16,-4 0 0 0,0 2-336 0,1 0-64 16,1 0 0-16,1-2-128 0,-1-2 0 0,4-1 0 15,4-3 0-15,2-4 0 0,1-1 128 0,6-8-128 16,0 0 0-16,0 0 0 0,0 10 0 0,0-10 0 15,0 0 128-15,0 0-128 0,10 4 0 0,1-2 0 16,-1-2 0-16,3 1 0 0,3 3-288 0,-2-6 32 16,-1-7 16-16,1-2 0 0,-2-2-96 0,1-3-32 15,0-4 0-15,0-1 0 16,0 2-64-16,-1-1-16 0,-1 1 0 0,-2 3 0 0,-3 3 288 0,1 3 160 16,-3 2-192-16,-4 8 192 0,0 0 0 0,0 0-128 0,0 0 128 0,0 0 0 15,-6 6 384-15,2 5 144 16,1 2 32-16,-1 2 0 0,-2 6-304 0,1-1-48 15,0-1-16-15,2 1 0 0,5-2-192 0,0-2 144 16,1-4-144-16,0-1 128 0,3 0-128 0,2-1 160 0,-8-10-160 0,13 12 160 16,-1-4-160-16,2-3 128 0,2-1-128 0,2 2 128 15,0 0-128-15,2 1-256 0,-1 4 64 0,1-7 16 0,1 0-96 0,1 1-32 16,0-5 0-16,0 0 0 16,-1-7-112-16,0 4-32 0,2-4 0 0,-2-2 0 0,-1-5 112 0,-1-3 16 15,2-6 0-15,-1 1 0 0,-2 1 112 0,0-2 16 16,0-2 16-16,1 2 0 15,-1 2 176-15,-1 1-192 0,-3 1 192 0,1 4-192 0,-2 2 320 16,-4 3 64-16,-7-1 16 0,1 6 0 0,-3 5 368 16,0 0 64-16,0 0 0 0,0 0 16 15,-8 8 48-15,-2 4 16 0,-1 1 0 0,-2-3 0 16,-2 5-512-16,-1 0-208 0,2 2 176 0,1 0-176 0,-2 0 0 0,4 3 0 16,1-1 0-16,4-1 0 0,-1-4 0 0,3-1 0 15,4-3 0-15,0-10 0 0,3 10 0 0,-3-10 0 16,10 7 0-16,4-3 0 0,-1-5 0 0,5 1 0 15,4 1-144-15,4-5 144 0,1-3-336 0,5-6 16 16,3-4 16-16,0-2 0 16,2-5-192-16,0-3-32 0,1-2-16 0,0 1 0 15,0-1 96-15,-7 0 0 0,-7-1 16 0,-1 0 0 0,1 0 96 0,-2 2 16 16,-4 0 0-16,-1 0 0 0,-1-2 192 0,-2 2 128 16,2 5-160-16,-9 8 160 0,-1 1 128 0,-1-7 128 15,-1 2 32-15,-7 6 0 0,-2 11 592 0,-2 8 112 0,-2 4 32 16,-5 8 0-16,-7 7-512 0,1 6-112 0,1 2-16 15,-2 3 0-15,-2 1-384 0,-2 1 0 0,0 3 0 16,3 0 0-16,2-5 176 0,3-4-48 0,3-1-128 0,5-1 192 16,2-7 0-16,5 0 0 15,0-5 0-15,5-4 0 0,4-2-192 0,-1-3 176 0,-6-9-176 0,12 4 160 16,1-4-160-16,5 1-192 0,3 2 32 0,0-1 16 16,0-8-160-16,-4-1-16 0,-3-10-16 0,-1 4 0 15,-1-4-208-15,-2 1-32 0,1-3-16 0,0 2 0 0,-1 0 320 0,-3 2 64 16,0 3 16-16,-7 12 0 0,5-7 192 0,-5 7 0 15,0 0 0-15,0 0 0 0,0 0 576 0,0 0 96 16,-6 15 32-16,2-1 0 0,0 0-192 0,2 1-16 16,2-3-16-16,4-1 0 0,4 0-176 0,4-3-48 15,2-3 0-15,-2-3 0 0,2 0-112 0,5 0-16 16,3 5-128-16,1-3-9984 16,2-3-2096-16</inkml:trace>
  <inkml:trace contextRef="#ctx0" brushRef="#br0" timeOffset="83675.48">4703 4521 18431 0,'0'0'1632'0,"0"0"-1312"16,-7-4-320-16,-11 8 0 0,18-4 1792 0,-7-6 304 0,1-4 48 0,2-1 16 16,2 2-1008-16,6 0-192 0,2-2-32 0,1 1-16 15,4-3-496-15,2 0-96 0,1-4-32 0,2 0 0 16,2-3-288-16,2-3 0 0,1 0 0 0,1-2 0 15,25-34 0-15,-26 27 0 0,2 1 0 0,3 2 0 0,-9 9 128 16,-1-3-128-16,1-2 0 0,0-2 208 0,-1-3-64 16,1 0-16-16,0-3 0 0,-1 2-128 0,-3 0 0 15,-4-2 0-15,-1 8 128 0,-3 4-128 0,-2 6 0 16,-2 2 0-16,-1 6 0 0,-2 3 288 0,-4 4 176 16,-2 7 48-16,-3 5 0 0,-4 6-512 15,-8 16 0-15,-1 2 0 0,1 2 0 0,-2 5 0 0,2 1 0 16,-1 1-144-16,3 0 144 0,1-2 0 15,1-2 0-15,4-2 0 0,3-5 0 0,7-4 0 0,2-4 0 16,2-4-128-16,5-1 128 0,2 0 0 0,5-4 0 16,-2-4 0-16,3-2 160 0,-1-4-160 0,2-2 0 15,0-2 0-15,3-3 0 0,1-3-176 0,-4 1 48 16,3-4 0-16,10 2 0 0,1-1-144 0,2-3-32 16,-1-3 0-16,1-1 0 0,-1-6 32 0,-1-1 0 15,0-3 0-15,1 4 0 0,-2 1 96 0,-2 1 32 16,-3 3 0-16,-2 2 0 0,-8 1 144 0,-5 3-160 15,-9-1 160-15,3 8-160 0,0 0 336 0,0 0 64 0,0 0 16 0,-7 8 0 16,1 2 176-16,-1 3 32 0,1 0 16 0,-1-1 0 16,3 0-288-16,2-1-64 0,2 1-128 0,0-12 192 15,4 13-192-15,1-1 176 0,-5-12-176 0,12 6 160 16,1 1-32-16,2-3-128 0,4-2 192 0,0-3-64 16,-1-3-128-16,2-1 0 0,0-4 0 15,-1-2 0-15,-2 4 0 0,3-3 0 0,2 1 0 16,-1-4 0-16,-3 2 0 0,-1-1 0 0,0-1 0 15,0-3 0-15,0 2 0 0,-3 2-144 16,-2 2 144-16,-1 2-208 0,0 1 80 0,-5 1 128 0,-6 6-208 0,0 0 80 16,0 0 128-16,0 0 0 0,0 0 0 0,0 0 0 15,0 0 224-15,-5 14-32 0,0-1 0 0,0 0 0 16,-2 2-192-16,2-2 128 0,0-2-128 0,1 0 0 0,0-2 128 0,4-9-128 16,0 0 0-16,0 0 144 0,0 0-144 0,0 12 128 15,0-12-128-15,0 0 128 0,0 0-128 0,0 0 128 16,0 0-128-16,0 0 128 0,12 5-128 0,-12-5 128 15,11-3-128-15,0 1 128 0,-1-2-128 0,2-1 0 16,-1-3 0-16,0 0 0 0,1-4 0 0,0 0 0 16,-1 1 0-16,1 0 0 0,0 1 0 0,-2 3-144 15,-1 1 144-15,-9 6 0 0,0 0-128 0,0 0 128 16,0 0 0-16,0 0 0 0,0 0 0 0,0 0 0 16,0 0 0-16,4 13 0 0,-2 0 0 0,-2-3 0 15,-2 2 0-15,1 0 144 0,0-2-144 0,1-10 192 16,0 11-192-16,0-1 192 0,0-10-192 0,0 0 0 15,0 0 0-15,4 12-176 0,1-3 176 0,-5-9-128 16,6 6 128-16,-6-6-128 0,11 6-80 0,6-2-16 16,4-1 0-16,0 1 0 15,-2-6-288-15,-2-1-48 0,1-2-16 0,-2-3 0 16,-2-4 96-16,2 1 16 0,-3 0 0 0,1-1 0 0,3 1 240 0,-4-1 48 16,-4 2 16-16,1 0 0 0,-3 5 160 0,-7 5 0 0,0 0 0 0,0 0 128 15,0 0 352-15,0 0 80 0,8 13 16 0,-3 0 0 16,-3 2-96-16,2-1-16 0,1-1 0 0,1-1 0 15,-6-12-304-15,7 9-160 0,1-1 160 0,2-2-160 16,2-2 224-16,2-1-48 0,3-1-16 0,3-2 0 0,1-2 112 0,1-1 32 16,1 1 0-16,2-2 0 0,0-2-144 0,-1 0-32 15,1-1 0-15,-1 1 0 0,-1-2-128 0,-1-1 0 16,1 0 144-16,-3-2-144 0,0 0 0 0,-3-1 128 16,-1 0-128-16,-1 0 0 0,-1 2 0 0,0-3 144 15,-5-1-144 1,-2 1 0-16,0 1 0 0,-2 0 0 0,-3 2 0 0,-2-1 0 15,-3 1 0-15,-1 1 0 0,0 2 0 0,-2 3 0 0,-4 2-208 16,1 2 48-16,-1 2 16 0,-2 1 0 0,-1-1 0 0,0 4 0 16,1 3 0-16,2-1 0 0,1 1 144 0,1 4 0 15,1 2-144-15,2 4 144 0,-1 3 0 0,3-1 0 16,1 1 0-16,2 1 0 0,2-3 0 0,3 3 0 16,2-3 0-16,6 10 0 0,1-9 0 0,1-3 0 15,0-4 0-15,1-3 128 0,3-2-272 0,1 1-64 0,0 3-16 0,-2-5 0 31,-1-3-640-31,-6-7-128 0,-1 1-32 0</inkml:trace>
  <inkml:trace contextRef="#ctx0" brushRef="#br0" timeOffset="83890.5">5721 3896 13823 0,'-19'12'1216'0,"12"-7"-960"0,-4 0-256 0,-1 2 0 16,-1-3 2768-16,0 2 512 0,0 5 112 0,2-1 0 0,-1 4-1968 0,-4 7-400 15,6 1-64-15,-1-1-32 0,-2-2-480 0,4 0-112 16,3-2-16-16,0 1 0 0,0-5-320 0,-1 2 128 16,-2 0-128-16,0-2 0 15,-3-1-1984-15,-1 1-480 0</inkml:trace>
  <inkml:trace contextRef="#ctx0" brushRef="#br0" timeOffset="84084.5">4739 4042 20271 0,'1'-10'1792'0,"1"-1"-1424"0,-1 0-368 0,3 1 0 15,5 8 2080-15,4-3 352 16,1 3 64-16,7 0 0 0,4-1-1280 0,4 2-256 15,-2-3-48-15,-4 3-16 0,6-1-288 0,5-2-64 16,3 2-16-16,23-1 0 0,-2 0-320 0,-3 2-64 16,-3 1-16-16,0 5 0 15,2 7-1360-15,-9-5-288 0,-4-5-48 0</inkml:trace>
  <inkml:trace contextRef="#ctx0" brushRef="#br0" timeOffset="86369.56">7535 4527 18431 0,'-13'3'1632'0,"0"-5"-1312"0,4-2-320 0,-1-1 0 15,-3-3 2528-15,8 2 432 0,5 6 96 0,0-9 16 16,1 1-1728-16,4-1-320 0,3-2-80 0,0 1-16 16,2-2-528-16,2-2-96 0,2-3-32 0,2 0 0 15,1-1-272-15,1 0 0 0,-1-2 0 0,3-1 0 0,2-1 128 0,8-9-128 16,-7 1 0-16,1 1 0 16,-2-2 0-16,0 1 0 0,-1 4 0 0,1 0 0 15,-2-2 0-15,0 5 0 0,0 8-192 0,-2 0 48 16,1-2-80-16,-6 0-16 0,-6 4 0 0,-5 0 0 0,-8-2 240 0,0 8-176 15,-2 5 176-15,-2 6-160 0,-5 3 160 16,-3 8 0-16,-4 9 160 0,-3 6-160 0,-4 8 0 0,9-8 0 16,-5 6 0-16,0 3-160 0,-1 4 160 0,0 0 0 15,2-2 0-15,4-2 0 0,1 0 160 0,4-6-32 16,2-5-128-16,5-3 192 0,4-2 0 0,4-3-16 16,3-3 0-16,2-7 0 0,1-3-176 0,5-5 0 15,2-3 0-15,4-3 0 0,5-1-240 0,4-4 32 0,0-3 0 16,4-3 0-1,3-8-240-15,0-4-64 0,3-2 0 0,13-11 0 16,-3 1 32-16,-7 2 0 0,-5 1 0 0,-3 2 0 0,-5-1 272 0,-2 2 48 16,-3 2 16-16,-3 1 0 0,-5 1 144 0,-3 8 0 15,-2 0 0-15,-4 2 0 0,-7-2 368 0,-1 9 0 16,1 6 0-16,3 6 0 0,-11 1 416 0,-2 8 96 0,-3 6 16 16,-2 7 0-16,-3 4-688 0,2 4-208 15,-2 0 128-15,7-8-128 0,-5 4 0 0,1 3 0 0,0 1 128 0,2-2-128 16,2 1 128-16,1-2-128 0,2-1 192 15,2-1-192-15,1-5 240 0,2-1-64 0,2 1-16 0,3-6 0 16,1 2-160-16,1-3 0 0,2-4 0 0,4 7 128 31,5-1-512-31,-3-6-128 0,4-3 0 0,-1-2-16 16,-1-6-144-16,2-2-32 0,1-1 0 0,0-4 0 16,3 0 192-16,-2-3 16 0,-1 3 16 0,0 0 0 0,-3 0 272 0,-7-4 48 0,-2 4-96 15,-2 9 256-15,0 0 256 0,0 0-64 0,9 6 0 0,2 6 352 0,-1-4 64 16,-1 2 16-16,7 4 0 15,-2-3-288-15,3-3-48 0,1-3-16 0,3-2 0 0,3-5 16 0,3 1 0 16,2-6 0-16,2 1 0 0,2-6 32 0,-1 0 0 16,4-1 0-16,-3-2 0 0,1 0-128 0,-2-3 0 15,-4 1-16-15,-3 3 0 0,-5-3-48 16,-3 4-128-16,-3 0 192 0,-4-1-64 16,-3-1-128-16,-1 1-144 0,1 5 144 0,-5-2-208 0,-4 1 208 15,-9-3-176-15,-8 2 176 0,1 5-160 0,1 3 160 0,0 3 0 16,-2 0-144-16,1 7 144 0,-1 3 0 0,2 6 0 15,1 2 0-15,3 7 0 0,1 0 0 0,4 2 0 16,3 3 144-16,3 1-144 0,2-2 0 0,4 0 0 16,2-3 0-16,6-3 0 0,3-3 0 0,5-3 128 15,4-4-128-15,7-2 0 16,7 3-256-16,-3-8-128 0,-7-2-32 0,0-7 0 16,-6 1-1600-16,-1-5-320 0,-3-3-64 0</inkml:trace>
  <inkml:trace contextRef="#ctx0" brushRef="#br0" timeOffset="86582.58">7116 4170 26719 0,'0'0'2368'0,"0"0"-1888"0,-4-5-480 0,4 5 0 16,0 0 704-16,18-4 32 0,5 0 16 0,9-3 0 0,8-3-112 15,12-1 0-15,8 2-16 0,9-4 0 16,8-1 32-16,-21 5 16 0,8-3 0 0,48 2 0 0,8 7-672 16,-14 2 0-16,-15-3 0 0</inkml:trace>
  <inkml:trace contextRef="#ctx0" brushRef="#br0" timeOffset="87399.39">9465 4187 12895 0,'0'0'1152'0,"0"0"-928"0,0 0-224 0,0 0 0 0,0 0 2192 0,-8 6 400 15,-1-2 80-15,3 1 16 0,-2 1-800 0,0 4-160 0,-1 3-16 0,-3 4-16 16,2 3-864-16,-1 1-160 0,-1-1-32 0,1 4-16 16,2-1-288-16,-1 1-48 0,1-2-16 0,1-3 0 15,1-2-144-15,-1 0-128 0,1-6 144 0,2 1-144 16,0-2 192-16,0 0-48 0,5-10-16 0,-3 7 0 15,3-7 0-15,0 0 0 0,0 0 0 0,0 0 0 16,0 0 64-16,0 0 0 0,0 0 0 0,5-7 0 16,1-2-192-16,1 0 0 0,2-3 0 0,2-1 128 15,1-6-128-15,2-1 0 0,2-1 0 0,-2 1 0 16,3-1 0-16,0 0-144 0,1 0 144 0,0 1 0 16,-1 1-160-16,8-6 160 0,-4 7-128 0,-2 0 128 15,0 1 0-15,-5 4 0 0,-2 3 0 16,-2 5-128-16,-10 5 128 0,0 0-128 0,11 3 128 0,-11-3-128 15,0 0 128-15,1 10 144 0,-1 1-16 0,-1 2-128 0,-1 2 256 0,0 2-64 16,-2 2-16-16,0-1 0 0,-1 0-176 0,1 0 0 16,0 1 0-16,1-1 128 0,2 1-128 0,1 0 0 15,3-2 0-15,0-3 0 0,1-2 0 0,2-2 0 16,3-1 0-16,1 0 0 0,3-2-176 0,5 2 48 16,6 4 0-16,-1-3 0 15,-2-6-816-15,-1-1-144 0,-1-4-48 0,2-1-12704 0</inkml:trace>
  <inkml:trace contextRef="#ctx0" brushRef="#br0" timeOffset="87711.38">10116 4281 10127 0,'0'0'896'0,"0"0"-704"15,-8-4-192-15,8 4 0 0,0 0 3520 0,-12 0 688 16,-4 0 128-16,1 2 16 0,3 2-2240 0,0 5-464 15,-2 2-96-15,6-2-16 0,0 4-944 0,-1 1-192 0,0-1-32 0,1 2-16 16,2-2-192-16,0 0-32 0,1-4-128 0,7 1 192 16,0-1-192-16,-2-9 0 0,0 0 0 15,8 7 368-15,1-3 16 0,0-1 16 0,2-2 0 16,-1-2-272-16,-1-1-128 0,2 1 128 0,-1-4-128 0,0-2 160 0,1 1-160 16,-1-1 192-16,-1 1-192 15,-1-2 144-15,0 0-144 0,-1 0 0 0,-2 0 144 0,-1-1-144 16,1 1 0-16,3 2 0 0,0-1 0 0,-1-2-176 15,-1 0-64-15,-2 0-16 0,-1 2 0 16,0-2-512-16,1 2-96 0,-3-1-32 0,2 1 0 16,2 1-1472-1,3 2-288-15,0 0-64 0</inkml:trace>
  <inkml:trace contextRef="#ctx0" brushRef="#br0" timeOffset="88397.39">10494 4437 19919 0,'9'-18'880'0,"0"7"192"0,1-2-864 0,2 0-208 16,-2-5 0-16,1 2 0 0,-3 2 1392 0,-2 0 224 0,-2-2 48 0,-1 2 16 15,-2-1-480-15,-2 4-112 0,-2 0 0 0,-15 2-16 16,0 4-864-16,-1 6-208 0,1 4 0 16,-1 6 992-16,-4 6 160 0,1 2 16 0,8-2 16 0,-2 4-912 0,-1 1-272 15,2 1 128-15,2-1-128 16,2 0 0-16,5-4 144 16,2 0-144-16,4-3 0 0,2-4 176 0,4-3-176 15,3-3 160-15,5-1-160 0,3-4 0 0,4-4 128 0,4-5-128 0,-4 0 0 16,3-2 0-16,4-5 0 0,2-5 0 0,2-2 0 15,2 0 0-15,-1 0-240 0,-1-4 48 0,11-11 16 16,-6 4 176-16,-8 0 0 0,-6 1-144 0,-3 3 144 0,-4 2 0 0,-1 4 0 16,-2 2 0-16,-7 4 0 0,-3-3 0 0,-3 7 128 15,-1 2-128-15,1 12 192 0,0 0-48 0,-13 6 0 16,-4 5 0-16,-2 6 0 0,-1 2 32 0,-3 7 0 16,0 3 0-16,7-4 0 0,-1 1-176 0,2 3 0 15,2 1 0-15,2 1 0 16,5-1 0-16,2-3 0 0,4 2 0 0,5-6 0 0,5-2 0 0,6-4 0 15,1-2 0-15,10-1 0 0,2-5 0 0,2-5 0 16,1-4 0-16,3-4 128 0,3-4-128 0,1-2 128 16,0-5-128-16,1 1 128 0,-1 1-128 0,-1 0 0 15,-3 0 0-15,-2 0 0 0,-2-3 0 0,-5 2 0 16,-3-2 0-16,-3 3 0 0,-1 0 0 0,-6 0 0 16,-4-1 0-16,-3-1 0 0,-2 1 128 0,-2 1 0 15,-2 0 0-15,-6 1 0 0,-3 2-128 0,-4 3 192 16,-4 3-192-16,-2 3 192 0,-3 1-192 0,-2 3 0 15,-1 5 0-15,2 3 0 0,1 2 0 0,1 6-144 16,1 1 144-16,3 3-208 0,6-1 208 0,-1 4-144 0,1-1 144 0,4 1-128 16,3 0 128-16,4 0 0 15,2-5 160-15,6-2-160 0,4 0 176 0,5-5-176 0,2-1 192 0,7-5-192 16,7 1 0-16,1-4 0 0,1-2 0 0,6-3 0 16,4 0-224-16,-2-4-160 0,-2-4-16 0,-1 5-10224 15,0 1-2032-15</inkml:trace>
  <inkml:trace contextRef="#ctx0" brushRef="#br0" timeOffset="88520.4">11889 4587 29423 0,'0'0'1296'0,"0"0"288"0,5 8-1264 0,-5-8-320 0</inkml:trace>
  <inkml:trace contextRef="#ctx0" brushRef="#br0" timeOffset="89901.25">12431 3955 18431 0,'-1'-12'1632'0,"1"12"-1312"0,0 0-320 0,-13-8 0 15,-8-1 2432-15,0 8 432 16,-1 6 80-16,-2 8 0 0,-3 8-1472 0,-3 9-288 0,-5 5-64 0,11-6-16 16,-4 9-400-16,0 3-64 0,-1 6-32 0,-7 24 0 15,10-10-96-15,10-13 0 0,7-5-16 0,7-17 0 16,3-1-80-16,8-2-16 0,7-2 0 0,14 4 0 16,7-4-256-16,12-7-144 0,9-2 160 0,4-5-160 31,-1-9-2064-31,-21 1-512 0</inkml:trace>
  <inkml:trace contextRef="#ctx0" brushRef="#br0" timeOffset="91064.26">13229 4393 12895 0,'0'0'1152'0,"4"-15"-928"0,-3 1-224 0,-1-2 0 15,-1 1 2560-15,-2 0 480 0,1 2 96 0,-4-1 0 16,-4-3-1152-16,-1 3-256 0,1-1-32 0,-2 4-16 16,1 0-384-16,-2 2-80 0,-1 4 0 0,-1-2-16 15,-2 2-560-15,0 4-96 0,-1 1-32 0,-1 4 0 16,1-4-320-16,0 5-192 0,2 6 192 0,1 3-192 0,-1 0 0 0,2 3 0 16,-1 1 0-16,6-3-144 0,0 2 144 0,3 1-192 15,-1 1 192-15,3 1-192 0,3-2 192 0,2-1 0 16,3-1 0-16,3-3-128 0,0 1 128 0,2-1 0 15,2-1 0-15,6 2 0 16,0-3 0-16,0-2 0 0,0-3 0 0,5-3 0 0,-3 0 0 16,-4-1 0-16,-3 0 0 0,-12-2 0 15,0 0 0-15,0 0 128 0,0 0-128 0,0 0 0 0,0 0 144 16,-12 14-144-16,-3-5 0 0,-4 1 0 0,-1-2-224 16,1 1 16-16,-2-1 0 0,-3-1-48 0,2-2 0 15,1 0 0-15,4-2 0 0,4-2 256 0,13-1-144 16,0 0 144-16,0 0-128 0,6 5-96 0,3 1-16 15,1-3 0-15,3-5 0 16,3 1-320-16,0-5-64 0,2-2-16 0,1 2 0 16,2-4-176-16,-4 4-32 0,4-1-16 0,13-7 0 0,0 1-288 0,2 3-48 15,1 2-16-15,2-2 0 16,1-3-448-16,1-3-112 0,-1 0-16 0,-3 1 0 16,-3 0 656-16,-6 2 128 0,-3-4 32 0,-5 4 0 0,-5 0 976 0,0 3 128 0,-5 0 64 15,-2 0 16-15,-2 1 1232 0,-6 9 240 0,0 0 48 0,3-8 16 16,-6 2 80-16,3 6 16 0,-8-5 0 0,2 5 0 15,-2 4-544-15,-1 2-96 0,-1 6-32 0,-2 4 0 16,-1 0-704-16,-2 5-144 0,-1 1-16 0,3 3-16 16,-1-3 32-16,4 2 0 15,1-2 0-15,4-1 0 0,1 0 0 0,2-4 16 0,1-2 0 0,4-2 0 16,-3-13-112-16,12 13-32 0,1-6 0 0,2-4 0 16,3-3-48-16,2-3-16 0,0-2 0 0,8-11 0 15,4-2-128-15,-4-2 0 0,1-1 0 16,-3-3 192-16,1 1 0 0,1 0 0 0,0 0 0 0,0-2-192 0,-2 0 0 15,-3-1 0-15,-2 4 0 0,-1 2 0 0,-5 3 0 16,-3 2 0-16,-4 2 0 0,-2 1 0 0,0 5 0 16,-6 7 0-16,0 0 0 0,0 0 288 0,0 0 32 15,-8 9 0-15,-3 7 0 0,-2 5-128 0,-1 6 0 16,-3 6-16-16,0 3 0 0,-2 1-176 0,-1 3 0 16,-2 3 0-16,2 7 0 0,2-1 0 0,1 5 0 15,0-1 0-15,-1 1 0 0,-3-1 0 0,2-1 0 16,3-2 0-16,-1 0 0 0,-3-2-128 0,2-3-16 15,-1-2 0-15,-2-1 0 0,-1-5-112 0,-1-5-32 16,3-3 0-16,0-4 0 0,2-6 288 0,1-4 0 0,0-6 0 0,2-5 0 16,1-7 0-16,2-2 0 15,3-4 0-15,3-4 0 0,2-4 240 0,4-9-48 16,4-6-16-16,6 0 0 0,5-5-176 0,4-2 0 0,5-7 0 0,6-2 0 16,3-4 0-16,5 3 0 15,1-4 0-15,2 5 0 0,2 3 0 0,1-2 0 16,0 4 0-16,-2 6 0 0,0 6 0 0,1 9 0 0,3 9 0 0,-10 3 0 31,-9 4-1552-31,-4-2-240 0,-3 4-64 0</inkml:trace>
  <inkml:trace contextRef="#ctx0" brushRef="#br0" timeOffset="91950.76">13332 4526 6447 0,'0'0'576'0,"0"0"-576"0,0 0 0 0,0 0 0 0,-5-11 1776 0,5 11 240 15,2-10 48-15,1 1 16 0,-2-2-288 0,-1 1-48 16,0 0-16-16,-1 0 0 0,0-3-224 0,-1 3-48 16,2 1-16-16,-1 1 0 0,-3 0-416 0,-5-4-64 15,-3 1-32-15,0 0 0 0,3 6 736 0,0 1 128 16,-1 4 48-16,-1 3 0 16,0 2-2096-16,-2 1-400 0,-2 5-96 0,3-2-16 0,-1 4 560 0,0 3 208 0,-1-1-176 0,-6 11 176 15,4-5 0-15,2 1 0 0,3-3 0 0,2-1 0 16,1-1 0-16,3-4 0 0,1 0 0 0,4-13 0 15,0 0 0-15,4 12 0 0,-4-12 0 0,0 0 0 16,10 6 0-16,-10-6 0 0,0 0 0 0,10-1 0 16,0-4 0-16,1-1 0 0,2 0 128 0,10-3-128 15,0 5 0-15,0-4 0 0,-2 0 0 0,-1 0 0 16,-2-3-208-16,0 3-48 0,-2 1-16 0,-3 1 0 16,-4 1 16-16,-9 5 16 0,-5-17 0 0,1 6 0 0,0 7 240 0,4 4 0 15,0 0 192-15,-8 8-192 0,2 1 448 0,-2 6 0 16,3 0-16-16,1 1 0 0,1-2-304 15,2-1-128-15,2-2 128 0,6 3-128 16,6 4 0-16,4 1-144 0,1-6 0 0,2-2-14288 16</inkml:trace>
  <inkml:trace contextRef="#ctx0" brushRef="#br0" timeOffset="94168.51">14484 4463 911 0,'6'-8'0'0,"-6"8"0"0,9-6 0 0,-4-1 0 16,-1 0 4544-16,-4 7 816 0,0 0 160 0,-3-7 48 15,-6-1-3072-15,3 4-592 0,-1 7-128 0,2 3-32 16,-3 6-720-16,1 0-160 0,-2 2-32 0,-1 2 0 0,-1 3-400 0,1-2-96 16,-3 3-16-16,3-4 0 0,-1-2-192 15,1-1-128-15,2-3 160 0,3 1-160 0,5-11 128 0,-6 10-128 16,6-10 0-16,0 0 0 0,0 0 128 0,0 0-128 16,0 0 0-16,0 0 0 0,0 0 128 0,0 0-128 15,0 0 0-15,0 0 144 0,12-6-144 0,1-5 0 16,2-2 144-16,4 2-144 0,3-1 0 0,0-1 0 15,1-3 0-15,-4-3 0 0,2-6 0 0,-3 1-128 16,1 3 128-16,-3 3 0 0,0 3 0 0,-3 3-160 16,-5 3 160-16,0 3 0 0,-8 6 0 0,0 0 0 15,0 0 0-15,0 0 0 0,5 12 288 0,-5 3 16 16,-3-1 0-16,-1 0 0 0,-1 2 32 0,0 0 16 16,1-1 0-16,0-1 0 0,0 0-224 0,3-1-128 15,1-2 160-15,0-11-160 0,1 12 0 0,-1-12 0 0,6 10 0 0,-6-10 0 16,0 0 0-16,10 7 0 0,-10-7 0 0,13 4 0 15,-1-3 128-15,-1-1-128 0,1-2 0 0,1-2 0 16,3-2 0-16,0-3 128 0,-3-1-128 0,2-3 0 16,1 2 0-16,2 0 0 0,0 0 128 0,-1 2-128 15,-1 0 0-15,-2 3 0 0,-2 0 0 0,-2 2 0 16,-10 4 0-16,0 0-128 0,0 0 128 0,0 0 0 16,10 7 0-16,-10-7-128 0,0 0 128 0,5 10 0 15,-1 2 0-15,-2 0 0 0,1 1 0 16,1-3 0-16,-4-10 0 0,6 11 128 0,1-2-128 0,1 0 0 15,1-1 0-15,1-2 0 0,2 0 0 0,0-3 0 16,-1-1 0-16,1-4 0 0,-1 0 0 0,0-1 144 0,1 2-144 16,-1-2 0-16,-1-1 0 0,0 0 128 0,0-2-128 0,-3-1 0 15,0 1 144-15,-7 6-144 0,5-11 0 0,-5 11 144 16,0-9-144-16,0 9 0 0,-3-10 176 0,-2-3-176 16,-4 2 160-16,-1 2-160 0,-1 3 128 0,1 2-128 15,-3-3 0-15,-2 1 144 0,1 1-144 0,0 1 0 16,-2 1 0-16,3 3 0 0,0 1 0 0,3 2 0 15,0 1 0-15,10-4 0 0,-6 5-192 0,6-5 192 16,0 0-160-16,-1 12 160 0,1-12-256 0,9 10 32 16,4 1 16-16,4-5 0 0,4-1-48 0,2-1 0 15,3-4 0-15,7 0 0 0,2 7 0 0,-2-7 0 16,-2-3 0-16,0-1 0 0,2-6 16 0,-10 3 0 16,1 1 0-16,0-3 0 0,3-6 16 0,5 1 0 0,1 2-176 15,-5 1 400-15,0 2 224 16,-2-1-32-16,-3 1 0 0,-3 0 336 0,-3 0 64 15,-4 1 16-15,0 2 0 0,-13 6-80 0,0 0-16 16,0 0 0-16,0 0 0 0,0 0 64 0,-11 5 0 16,-3 0 0-16,-3 7 0 0,-4 5-400 0,-1 4-176 15,-1 1 160-15,1 1-160 0,1-2 0 0,2 4 0 0,5-3 0 0,2 0 0 16,2 0 0-16,6-1 0 0,3-2 0 0,3-5 0 16,4 0 0-16,1-3-128 0,-7-11 128 0,16 4 0 15,1-4-208-15,4-4 64 0,2-4 16 0,3-4 0 0,3-2-32 16,2-2 0-16,3 0 0 0,-1-2 0 0,-2 1-80 0,-5-1-16 15,-4 1 0-15,-1-4 0 0,-4-4 32 0,-1-1 0 16,-1 0 0-16,-3 0 0 0,-1-1 224 16,-2 1 0-16,-1 2 0 0,-3 0 0 0,-1-1 0 0,-3 5 0 15,-4 3 0-15,1 4 0 0,-2 7 0 0,-4 2 0 16,-4 1 0-16,-1 7 0 0,0 5 208 0,-4 7-16 16,-1 3 0-16,5-2 0 0,-3 3-192 0,1 3 0 15,-1 1 0-15,-2 14 0 0,3-6 0 0,6 0 0 16,3-4 0-16,4 0 0 15,5-4 0-15,5-1 0 0,4-3 128 0,5-3-128 0,3-5 0 0,5-2 0 16,1-2-144-16,3-4 144 0,2-5-304 0,-7-2 48 16,2 1 0-16,4-2 0 0,1-3 96 0,2 1 32 15,1-2 0-15,2 1 0 0,1 0 128 0,-1-3 0 16,-1-3-144-16,12-4 144 0,-9 4 0 0,-9 0 0 16,-7-1 192-16,-3 5-64 0,-4 2-128 0,-5-2 192 15,-3 1-192-15,-7 8 192 0,0 0-192 0,-3-11 0 0,-5 3 144 0,-5-3-144 16,-6-4 0-16,-2 6 128 15,-3 5-128-15,0 6 0 0,-2 4 0 0,-1 4-128 16,1 4 0-16,4-3 0 0,3 2 128 0,-1 4 0 0,2 2 0 0,2 2-128 16,3 0 128-16,1 0 176 15,3 1-48-15,5 0 0 0,3 0 128 0,6-2 0 0,4-3 16 0,7-1 0 0,5-3-80 16,8-3 0-16,5-2-16 0,3-4 0 16,5-4-176-16,1-2 192 0,1-7-192 0,2 2 192 15,0 0-496 1,1 1-80-16,1-1-32 0,-3 0-10304 0,0 1-2064 15</inkml:trace>
  <inkml:trace contextRef="#ctx0" brushRef="#br0" timeOffset="94766.51">17004 4386 18431 0,'0'0'1632'0,"0"0"-1312"0,0 0-320 0,-7 6 0 15,-4-3 2112-15,-1 5 336 0,-1 3 80 0,-1 4 16 16,0 4-1232-16,-2 1-240 0,0 1-48 0,-1 4-16 0,2-1-592 0,0-4-112 15,2 1-32-15,3-1 0 0,2-1 112 0,0-3 32 16,2-3 0-16,2-3 0 0,4-10-96 16,0 0-32-16,0 0 0 0,0 0 0 0,0 0-64 0,0 0-16 15,0 0 0-15,12 2 0 0,-1-6-80 0,4-4 0 16,0-4-128-16,4-2 192 0,1-7-192 0,3 2 0 16,0-4 0-16,3 1 0 0,2 0 0 0,0 2-128 15,2 2 128-15,-2 4-208 16,-2-2 208-16,-5 7 0 0,-6 4 0 0,-2 5-144 0,-13 0 144 0,0 0 0 15,9 8 0-15,-5 3 0 0,-2 4 224 0,-2 2 80 16,-3 1 16-16,0 2 0 16,1 0-64-16,0-1-16 0,2-1 0 0,3-4 0 0,1 1-240 0,2-4 0 15,4-2 128-15,0-2-128 0,2-2 0 0,1 2 0 16,2-1-144-16,1-1 144 16,-4 2-1520-16,-2-6-208 0,-1 2-32 0,-9-3-13008 0</inkml:trace>
  <inkml:trace contextRef="#ctx0" brushRef="#br0" timeOffset="95002.51">17914 4159 16575 0,'0'0'736'15,"0"0"160"-15,15 4-720 0,-1 3-176 0,-2 5 0 0,-6-3 0 16,1 4 3552-16,-1 2 672 15,1 2 144-15,-2 0 32 0,0 3-2736 0,-2 1-528 0,1 3-112 16,-2 4-32-16,0-3-480 0,-2 2-112 16,0 0-16-16,-2-1 0 0,0 2-144 0,-3 1-48 0,-3-2 0 0,-1 0 0 15,-4 3 64-15,-2-1 0 0,0-3 0 0,-10 11 0 16,0-5-128-16,3-2-128 0,4-1 176 0,-3-6-176 16,-3-3-1600-16,1-5-416 0,-2-4-96 0</inkml:trace>
  <inkml:trace contextRef="#ctx0" brushRef="#br0" timeOffset="96836.28">18651 4738 15663 0,'0'0'1392'0,"0"0"-1120"0,0 0-272 16,0 0 0-16,0 0 2576 0,1-8 464 0,-2-5 96 0,4 3 0 15,2-3-1632-15,1 1-336 0,5 2-64 0,2-3-16 16,1 0-352-16,2 1-80 16,2-1-16-16,2-3 0 0,-1 2-416 0,2-3-96 0,0 0 0 0,-2 1-128 15,1-1 128-15,-2 2-128 0,-2-1 0 0,-2 2 0 16,-1-2 128-16,-2 4-128 0,-4 3 144 0,0 3-144 16,-7 6 192-16,0 0-48 0,0 0-16 0,0 0 0 15,0 0 64-15,0 0 16 0,-5 13 0 0,0 1 0 0,-2 1 16 0,1-1 0 16,-1 0 0-16,2-1 0 0,0 0-224 0,2-1 128 15,3-12-128-15,0 10 0 16,0-10 0-16,0 0 0 0,5 10 0 0,-5-10 0 0,0 0 0 0,12 2 0 16,1-3 0-16,1-4 0 0,1-4 0 0,3-1 0 15,4-3 0-15,-6 4 0 0,1-2 0 0,4-3-160 16,2 1 160-16,12-6-192 0,-1-2 192 16,-1 3-128-16,-3 3 128 0,-3 5-128 0,-1 2 128 0,-4 7-128 15,-3-2 128-15,-3 6-128 0,-1 0 128 0,-2 3 224 16,-3 2-48-16,-2 1-16 0,1 1 96 0,-4 1 32 15,-1-1 0-15,-2 1 0 0,-4 0 0 0,1 0 0 16,-3 2 0-16,-1 0 0 0,-2-4 0 0,0 3 0 16,-4 3 0-16,1-2 0 0,-3-3-288 0,-3 0 128 15,-2 0-128-15,0-3 0 0,-1-1 0 0,4 0-272 16,0-2 16-16,4-2 16 0,-1-3 32 0,4 0 0 0,2-2 0 16,6 3 0-16,0 0 48 0,-4-5 16 0,4 5 0 0,0 0 0 15,0 0 16-15,0 0 0 0,0 0 0 0,0 0 0 16,0 0-16-16,14 5 0 0,-2 2 0 0,1-2 0 15,1 0 144-15,2-1 0 0,1-2 0 0,1 0-128 16,3 0-288 0,-3 1-48-16,-5-3-16 0,1-4 0 15,-3 1-2240-15,-3-3-448 0</inkml:trace>
  <inkml:trace contextRef="#ctx0" brushRef="#br0" timeOffset="97011.78">18643 4079 26719 0,'-9'-11'2368'0,"4"7"-1888"16,5 4-480-16,0 0 0 0,0 0 1120 0,0 0 128 15,10 9 32-15,9 8 0 0,5-5-736 0,6 2-144 16,5 2-16-16,6-2-16 0,5 1 32 0,6-1 16 16,4-1 0-16,2 1-10336 15,4 1-2080-15</inkml:trace>
  <inkml:trace contextRef="#ctx0" brushRef="#br0" timeOffset="98104.47">20523 4511 15663 0,'-2'-19'1392'0,"0"6"-1120"16,0-4-272-16,0 1 0 0,0 2 2016 0,-2 2 352 16,-1 3 64-16,-5-3 0 0,-4-2-832 0,0 2-192 15,1 7-16-15,-2 2-16 0,4 3-160 0,-4 4-48 0,0 5 0 0,-2 3 0 16,-4 5-816-16,3 1-160 0,-1-3-48 0,1 0 0 16,2 0-144-16,3-4 160 0,3 1-160 0,1 0 160 15,2 0-32-15,5-1 0 0,2-11 0 0,-2 13 0 16,2-13 0-16,0 0 0 0,7 13 0 0,-7-13 0 15,12 12-128-15,-2 0 0 0,-10-12 144 0,11 10-144 16,-11-10 128-16,11 9-128 0,-11-9 160 0,11 8-160 16,-11-8 128-16,0 0-128 0,0 0 0 0,0 0 144 15,0 0-144-15,0 0 0 0,-6 11 0 0,-1-3 0 16,-5 2 0-16,2-6-144 0,-1 0 0 0,1-3 0 16,-2-1 0-16,3 0 0 0,1-2 0 15,1 0 0-15,2 1 144 0,5 1-128 0,0 0 128 0,0 0-128 0,0 0 128 16,0 0 0-16,0 0 0 0,0 0 0 0,0 0-176 0,0 0 176 15,16 3-208-15,1-3 80 16,0 0 128-16,5-2 0 0,3-2 0 0,1 3 0 0,1-3 0 16,3 1 0-16,1-3 0 0,2-1 0 0,1-2 0 0,0-1 0 15,1-1 128-15,-10 2-128 0,3 0 128 0,2-1-128 16,2-1 128-16,-1 2-128 0,-1 0 128 16,-1 1-128-16,-3 0 160 0,6-1-160 0,-6 1 128 0,-7 3-128 15,-9 0 0-15,-10 5 0 0,12 7 0 0,-8-4 0 16,-4-3-176-16,0 0 176 0,0 0-272 0,-15 0 64 15,-2-2 16-15,1 1 0 0,-1-2 0 0,1 2 0 16,-1-3 0-16,5 1 0 0,-1-1 192 0,0 3-192 0,0-6 192 0,1 7-192 16,2 2 192-16,1 3-176 15,1 3 176-15,0 1-160 0,3 4 160 0,2-1 0 16,2 1 0-16,1 0 0 0,3 1 128 0,2-1 16 16,1-1 0-16,6-2 0 0,2-3-144 0,5-1 160 15,0-3-160-15,17 0 160 0,1-5-160 0,4 0 0 0,0-1 0 16,1-4 0-16,-4-2-256 0,-3-5-64 15,-5-6-32-15,-2 4 0 16,0-3-224-16,-10 8-32 0,1-5-16 0,2-1 0 0,-2-3 208 0,-1-6 32 0,1-1 16 0,-1 0 0 16,0-1 96-16,-1 1 16 0,-1-2 0 0,-2 0 0 15,0 1 0-15,-1 2 0 0,-1 1 0 0,-3 5 0 16,-3 1 256-16,-4 3 224 0,-3 3-32 0,-3 3-16 0,-4 2 528 0,-2 4 128 16,-2 7 0-16,-4 6 16 0,-1 8-400 0,-1 2-64 15,-1 6-32-15,-11 17 0 0,1 1-112 0,4 0-32 16,2-2 0-16,3-1 0 0,4-4 176 0,5-3 16 15,2-2 16-15,3-5 0 0,4 3-160 0,3-3-48 16,3-3 0-16,2-3 0 16,2-5-208-16,4 1 0 0,2 1-144 0,-2-7 144 15,2-3-1872-15,3 0-288 0,3-5-48 0,1-2-10960 16</inkml:trace>
  <inkml:trace contextRef="#ctx0" brushRef="#br0" timeOffset="98573.48">21406 4570 17503 0,'0'0'768'0,"-7"-2"176"0,-1-4-752 0,2 2-192 0,-2 6 0 16,4-1 0-16,4-1 3232 0,0 0 608 16,0 0 128-16,0 0 32 0,0 0-2640 0,11 8-528 15,3-3-96-15,3-1-32 0,2-4-144 0,2 0-48 16,3 0 0-16,2-7 0 0,0 0-256 0,1-3-48 16,1 0-16-16,-2-2 0 0,-3 3-192 0,1 0 144 0,-1 0-144 0,-2 0 128 15,-4 0-128-15,-3 1 0 0,-2 1 0 0,-2 5 128 31,-2 3-448-31,-8-1-112 0,0 0-16 0,0 0 0 0,0 0-144 0,0 0-48 0,-9-1 0 16,-4-1 0-16,-1 2-80 0,-1 3-32 0,0-2 0 0,-2 3 0 16,0 5 384-16,-1-3 80 15,-3-3 16-15,3 3 0 0,1 2 480 0,2 2 112 0,2 2 0 0,3 1 16 16,1 1-160-16,5-1-48 0,2 1 0 0,4-1 0 16,3-1-128-16,4-4 128 0,4 0-128 0,3-2 128 15,1-2-128-15,5-2 0 0,4 0 0 0,4-2 0 16,0-2 0-16,2-4 0 0,4 0-144 0,0-1 144 0,1 1-192 0,1-2 64 15,1 0 128-15,-4-4-208 0,-3-6 208 0,-2 1-144 16,-2 0 144-16,-3 2-128 0,-3 3 304 0,-4-1 64 16,-4 4 16-16,-2 1 0 0,-5 1 80 0,-4 2 32 15,-3 5 0-15,0 0 0 0,-6 2 384 0,-4 3 80 16,-5 3 0-16,-2 2 16 0,-2 2-528 0,-1 2-128 16,-1 2 0-16,2 2-16 0,2-2-176 0,0 1 0 15,4-2 144-15,2 1-144 0,5-3 0 0,3 0 0 16,3 0 0-16,3 0 128 0,1-3-128 0,2-2 0 15,6-3 0-15,5-1 0 16,8-1-384-16,-1-6-64 0,3 1 0 0,-1-3 0 16,1-3-1632-16,-1 3-336 0,1-5-64 0</inkml:trace>
  <inkml:trace contextRef="#ctx0" brushRef="#br0" timeOffset="98984.48">22670 4145 13823 0,'0'0'1216'0,"0"0"-960"16,-6 0-256-16,1 8 0 0,-1 4 3312 0,0 6 608 15,-2 4 128-15,-1 5 32 0,-4 2-2320 0,0 2-464 16,-3 3-80-16,1 2-32 0,-2-1-512 0,0 0-96 15,0 1-32-15,2-4 0 0,5-5-288 0,2 0-64 16,0-2-16-16,4-3 0 0,2-2-176 0,3-4 0 16,3 1-160-16,3-6 160 15,0-2-800-15,2-3-64 0,1-4-16 0,0-2 0 16,2-5-1360-16,-3-1-288 0,-4-5-48 0</inkml:trace>
  <inkml:trace contextRef="#ctx0" brushRef="#br0" timeOffset="99144.48">22283 4330 14735 0,'0'0'1312'0,"0"0"-1056"16,0 0-256-16,0 0 0 0,-5-4 3072 0,2 2 544 0,3 2 112 0,0 0 32 16,0 0-2064-16,9 0-416 0,3 2-64 0,4 0-32 15,5 2-416-15,3-1-96 0,5 1-16 0,5 3 0 16,4-3-336-16,1 1-80 0,0-1-16 0,1 1 0 0,2 3-224 0,-4 2 0 16,-3-2 0-16,-2 3-160 15,-3 0-2656-15,-3-2-544 16</inkml:trace>
  <inkml:trace contextRef="#ctx0" brushRef="#br0" timeOffset="99786.49">22725 4703 11055 0,'0'0'480'0,"0"0"112"0,0 0-464 0,0 0-128 16,0 0 0-16,0 0 0 0,0 0 4352 0,11 0 832 16,-1-3 192-16,3 1 16 0,3-2-3376 0,-1-3-672 15,4 0-144-15,1-2-32 0,3 2-640 0,1-3-128 16,0 2-16-16,2 0-16 0,0-3-240 0,0 5-128 15,0-3 160-15,-2 1-160 0,-6 0 128 0,-1 3-128 16,-3-2 0-16,-3 1 144 0,-4-3-16 0,-3 1 0 16,-1 1 0-16,-3 7 0 0,0 0-128 0,-8-3 0 15,-4 0-160-15,-2-1 160 16,-6-1-480-16,-2 1 0 0,-1-1 0 0,-2 1 0 0,0 5 80 0,0 3 16 16,3 3 0-16,1 3 0 0,3-2 192 0,1 5 32 15,3 2 16-15,2 0 0 0,4 2 144 0,2 1 176 16,-1-4-48-16,5 2 0 0,4-2 0 0,4-2-128 15,0-2 192-15,4-3-64 0,5 1 80 0,4-4 16 16,4 0 0-16,3-3 0 0,2-2-224 0,5-2 176 0,2-1-176 0,2-2 160 16,-1-2-160-16,-1 0 0 0,-1 0 0 0,-1-1 0 15,-2-3 0-15,2 2 0 0,-1 1 0 0,-2-2 0 16,-2-2 0-16,-2 2 0 0,0-1 0 0,-3 1 0 16,-2 2 0-16,-4 1 128 0,-4 2-128 0,-4 2 128 15,-2 1 48-15,-7 3 0 0,0 0 0 0,0 0 0 16,-5 8 192-16,-3 4 32 0,-3 1 16 0,0 1 0 15,-1 5-240-15,1 0-48 0,1-1-128 16,2 1 192-16,3-2-192 0,4-2 0 0,2 0 0 0,3-4-160 0,4 1 160 0,3-7-128 16,5-1 128-16,4-4-128 0,3-5 128 0,6-2 0 15,3-2 128-15,2-5-128 0,3-3 0 0,-2-3-288 16,-1 4 48-16,-3-4 16 16,-1-1 32-16,-1-1 0 0,-2 0 0 0,-1 0 0 15,-1-1 192-15,-2-3 0 0,-2 2 0 0,-1-4 0 0,-2 0 0 0,-2-5 0 16,-2-2 0-16,-1-2 0 0,-1-1-304 0,-3 3 48 15,-1 4 0-15,-4 5 0 0,-4 1 256 0,-2 7 0 16,-1 5 0-16,-3 5 0 0,-2 5 416 0,-2 7 192 16,-3 5 32-16,-3 8 16 0,1 7-480 0,-2 1-176 15,-1 5 0-15,-1 5 144 0,2 4 48 0,0 0 0 16,2 1 0-16,2 0 0 0,2-3 112 0,5 2 16 16,3-2 16-16,4-3 0 0,3-2-144 0,4 2-16 0,4-1-16 0,9 13 0 31,1-10-1216-31,3-2-240 0,1-7-48 0,-7-8-15104 0</inkml:trace>
  <inkml:trace contextRef="#ctx0" brushRef="#br0" timeOffset="112066.5">24735 5032 5519 0,'0'0'240'0,"-6"-2"64"0,-2 0-304 0,0 0 0 16,-1 1 0-16,0-1 0 0,0-2 4560 0,-3-3 864 16,-2-6 160-16,-2 4 48 0,4 4-3296 0,-1 2-656 15,3-1-128-15,1 2-16 0,0 2-992 0,2 0-192 16,1 2-32-16,-1-1-16 0,1 2-304 0,0 1 0 15,6-4 128-15,-3 7-128 0,1 6 0 0,1 0-304 0,1-7 64 0,3 2-9248 16,0-2-1856-16</inkml:trace>
  <inkml:trace contextRef="#ctx0" brushRef="#br0" timeOffset="113679.84">25292 4949 25103 0,'0'0'1104'0,"0"0"240"0,0 0-1072 0,-4 2-272 16,-4-5 0-16,2-3 0 0,-1-3 1232 0,3-3 192 15,2 4 48-15,4-2 0 0,2 0-432 0,4 0-80 16,3 1 0-16,3 1-16 0,3-5-688 0,1 1-128 15,3-2-128-15,1-3 192 0,4 1-192 0,2-2 0 16,-1 1 0-16,0-1 0 0,2-3 0 0,1 1 128 16,1-2-128-16,1 4 128 0,-2 0-128 0,0 0-192 15,-3 2 32-15,-1 2 16 0,-4-1 144 0,-2 4 0 0,-6 1 0 0,-2 3 0 16,-6 1 0-16,-6 6 0 16,0 0 0-16,0 0 0 0,-6 4 0 0,-5 4 128 0,-4 3-128 15,-2 2 0-15,-1 1 0 0,-1 3 0 0,1 1 0 0,2 0 128 16,2-2-128-16,5-3 0 0,4 0 0 0,3-3 0 15,4 0 0-15,-2-10 0 0,10 6 0 0,6-3 0 16,3-5 0-16,6-1 0 0,4-4 0 0,3-3 0 16,6 0-192-16,-1-1-48 0,-2-1-16 0,0-4 0 15,-1-2-320-15,3 0-80 0,0-2-16 0,4 2 0 16,-1-2 0-16,1 1 0 0,0-3 0 0,-3-2 0 0,-1-6 368 0,-5 0 80 16,-4 2 16-16,-6 5 0 0,-4 5 208 0,-9 4 160 15,-6 1-32-15,-6 4 0 0,-5 5 704 0,-2 8 128 16,-6 5 16-16,-6 6 16 15,-7 8-384-15,-2 4-80 0,-3 4-16 0,0 5 0 0,2 4-192 0,-1 4-64 16,3 2 0-16,4 1 0 0,4 0 0 0,4-2 0 16,3-2 0-16,6-3 0 0,4-4-80 0,5-7-32 15,3-3 0-15,7 5 0 0,4-6-144 0,-3-12 0 16,0-3 0-16,4-3 128 0,2-5-256 0,4 0-64 16,2-1-16-16,3 0 0 15,-1-3-384-15,0-3-80 0,-3-6-16 0,-1-2 0 16,-4-7-272-16,-6 1-64 0,-4-5-16 0,-6 0 0 15,-6-2-336-15,-3 0-64 0,-2-4-16 0,-5 1 0 16,-3 2-704-16,-1 0-144 0,-2 4-16 0,0 2-16 16,-1 3 1264-16,-7-6 256 0,4 7 48 0,10 8 16 0,-2 4 1984 0,0 5 400 0,1 0 80 0,2 1 16 15,1 1-144-15,1-2-32 16,2 0 0-16,2 0 0 0,1 2-464 0,7-2-80 16,0 0-32-16,0 0 0 0,5 11-656 0,5-3-128 0,1 2-16 0,5-6-16 15,2-1-160-15,3-1 192 0,6-2-192 0,3 0 192 16,0-1-192-16,-1-3 0 0,-2 0 0 0,0 0-176 31,-7 1-800-31,4-2-176 0,-10 0-16 0</inkml:trace>
  <inkml:trace contextRef="#ctx0" brushRef="#br0" timeOffset="113873.25">25557 4318 24815 0,'0'0'1088'0,"0"0"256"15,-5 3-1088-15,5-3-256 0,0 0 0 0,0 11 0 0,2 0 576 0,6 0 48 16,4 0 16-16,5 2 0 0,5 1 208 0,7 1 48 16,3-1 16-16,5 1 0 0,2-1-352 0,2-1-80 15,1-1-16-15,0 1 0 0,1 4-672 0,1-1-144 16,-1-2-32-16,2 0-8896 16,-1-1-1776-16</inkml:trace>
  <inkml:trace contextRef="#ctx0" brushRef="#br0" timeOffset="114249.26">26495 4867 26719 0,'0'0'1184'0,"0"0"240"0,0 0-1136 0,0 0-288 16,6-6 0-16,0-2 0 0,2-2 464 0,2-3 48 16,2 0 0-16,1-3 0 0,4 4 272 0,1-2 64 0,2 1 16 0,0-2 0 15,3 1-528-15,0 0-96 16,1 2-32-16,-2-1 0 0,2 1-208 0,-2 4 0 0,-3 1 0 0,0 4 0 15,-4-1 352-15,-3 4-32 0,-2 1 0 0,-1 3 0 16,-9-4 32-16,7 9 0 0,-3 3 0 0,-2 0 0 0,0 2-32 0,-2 2 0 16,-2 1 0-16,0 0 0 15,-1-2-112-15,-1 0-16 0,-1-1-16 0,-3 0 0 0,1-1 0 16,-7 7 0-16,1-6 0 0,3-5 0 0,-3 1-176 0,-3 0 128 16,-1-3-128-16,-1 0 128 0,-1 0-352 15,0 2-80-15,1-1-16 0,4 0 0 16,1-4-144-16,1-3-48 0,0-6 0 0,3-2 0 0,3-2 512 0,0-1 0 15,4-3 0-15,0-3 0 0,5 5 0 0,0 2 0 16,1 2 0-16,1 0 0 16,1 2 0-16,2 4 240 0,0 1-48 0,4 1-16 0,2 0 16 0,2 3 0 15,1-3 0-15,2 5 0 0,5 0-48 0,2 1 0 16,2 0 0-16,5 4 0 16,2 3-720-16,0-1-160 0,-3-5-32 0</inkml:trace>
  <inkml:trace contextRef="#ctx0" brushRef="#br0" timeOffset="115100.15">27747 4953 19343 0,'0'0'1728'0,"-8"-1"-1392"0,-1 1-336 0,-1 1 0 0,1 3 1232 0,-6-1 176 16,3-2 48-16,2 1 0 0,1-2-608 0,4 1-112 15,5-1-32-15,0 0 0 0,0 0-96 0,0 0-32 16,0 0 0-16,9 1 0 0,-1-1-224 0,3-4-48 16,4-2-16-16,3-3 0 0,4-4 112 0,3-2 32 0,4-3 0 0,2 0 0 15,0-2-160-15,0-1-16 0,-1-3-16 0,2-1 0 16,-4-3-240-16,1 2 0 16,-2 2 0-16,-3 0 0 0,-5 1 0 0,-2-2 0 15,-1 1 0-15,-3-2 0 0,-1-1 256 0,-3 1 16 0,-4 1 0 16,-1 2 0-1,-3 3-624-15,-2 2-128 0,-5 0-32 0,-2 4 0 0,-3 9 512 0,0 8 160 0,-2 5 0 0,-4 7 0 16,-3 6-160-16,-5 5 0 0,-1 8 144 0,-2 7-144 16,-5 4 256-16,-1 10-32 0,-2 2 0 0,-1 3 0 15,1 4 0-15,-15 33 0 0,9-9 0 0,8-8 0 0,5-8-48 16,7-7-16-16,3-7 0 0,6-3 0 0,3-9-160 0,7-8 160 16,3-8-160-16,3-6 160 0,3-3-160 0,2-5 0 15,3-4 0-15,2-6 0 0,2-3-256 0,0-3 32 16,-2-4 0-16,2-1 0 15,-1-2-128-15,0-1-32 0,1-2 0 0,-4-8 0 16,-1-8 896-16,-3-3 160 0,-1-1 32 0,-3-3 16 16,0-1-1744-16,-2-2-368 0,-1-6-64 15,0 4-16-15,2 3 800 0,-1 3 160 0,0 0 16 16,1 11 16-16,0-1 320 0,0 0 160 0,-1 0-160 0,0 4 160 0,0 2 464 0,-1 2 192 16,-3-1 48-16,3 5 0 0,1 3 128 0,-1 7 16 15,0 0 16-15,0 0 0 0,9 6-512 0,1 1-96 16,1 1-32-16,3 3 0 0,3 0 0 0,3 1 0 15,2 1 0-15,3-1 0 0,1-3-32 0,2-2-16 16,4-4 0-16,11 5 0 0,-3 1-176 0,-3 1 0 16,-4-4 0-16,-3-1-10608 15,-2-1-2144-15</inkml:trace>
  <inkml:trace contextRef="#ctx0" brushRef="#br0" timeOffset="116118.83">28288 5079 24767 0,'0'0'1088'0,"-5"-4"240"0,5 4-1072 0,-7-6-256 0,0-4 0 0,3 1 0 0,1 2 1520 0,0 2 240 16,3 1 48-16,0 4 16 15,4-5-736-15,3 2-128 0,2 0-48 0,4-1 0 0,3 1-656 0,3 0-256 16,5 2 176-16,0-5-176 0,4 0 160 0,-3 2-160 16,-1-1 160-16,2 5-160 0,4 5 0 0,-4 2-160 15,-2-3 0-15,-5 1 0 16,0-5-1056-16,-1 1-224 0,-2-2-32 0,6 1-7888 16,-3-5-1584-16</inkml:trace>
  <inkml:trace contextRef="#ctx0" brushRef="#br0" timeOffset="116470.03">28807 4891 17439 0,'0'0'768'0,"0"0"176"0,0 0-752 0,0 0-192 16,0 0 0-16,0 0 0 0,0 0 1536 0,0 0 288 16,0 0 48-16,0 0 16 0,0 0-960 0,0 0-192 15,-3 6-32-15,1 5-16 0,0-1-144 0,1 2-32 0,0 0 0 0,0-1 0 16,1-1-176-16,1 0-32 0,0 0-16 0,2 0 0 15,-1 0-144-15,1 0-16 0,1 2-128 0,1-5 192 16,0 2-192-16,2 0 144 16,-1-1-144-16,2-3 128 0,-8-5-128 0,9 4 0 0,0-2 144 0,2 0-144 15,-2-2 224-15,1 0-32 0,2 0 0 0,1-4 0 16,0 0 64-16,0-1 16 16,0-2 0-16,0 1 0 0,0-1-64 0,0-1-16 0,-1-1 0 0,0 0 0 15,0-3-16-15,-3 3-16 0,0-3 0 0,1 5 0 16,2 1-160-16,-2 0 160 0,-2-3-160 0,-3-3 160 0,-2 2-160 15,1-2 0-15,-3 1 0 0,1 2 0 16,-2 2-368-16,0 0 0 0,0 7 0 0,0 0 0 16,0 0-400-16,0 0-64 0,0 0-32 0,7-4 0 15,3 1-1888-15,-1 2-384 0</inkml:trace>
  <inkml:trace contextRef="#ctx0" brushRef="#br0" timeOffset="117388.78">29481 5088 21183 0,'0'0'464'0,"0"0"112"0,9 6 0 0,-4-12 16 0,3 0-464 0,-1 0-128 0,-1-1 0 15,1 1 0-15,-2-1 1200 0,1 1 208 16,1-1 64-16,-1 0 0 0,-2-4-560 0,2 1-96 16,-1 1-32-16,-1-4 0 0,-3 2-128 0,-2 1-16 0,-5-2-16 0,1 0 0 15,-3 0-112-15,-2 5 0 16,1 1-16-16,-3 6 0 0,-1 3 16 0,-3 4 0 15,-4-1 0-15,-1 3 0 0,-1 2-512 0,-1 3 0 0,1 0 0 0,-3 5 0 16,1-2 0-16,2 2 0 0,3 1 0 0,1-3 0 16,2-2 0-16,5-2 0 0,2 2 176 0,2-5-176 15,2-1 128-15,1-2-128 16,4-7 0-16,0 0 0 0,0 0 0 0,0 0 0 16,10 4 0-16,3-4 0 0,3-2 0 0,0-2 0 0,-1-1 0 0,4-4 0 15,1 2-160-15,3 0-32 0,0-2-16 0,1-2 0 0,-2-1-160 16,-3 2-16-16,-2 1-16 0,-2 4 0 0,-4 2 400 15,-3 0 0-15,-8 3 0 0,0 0 0 0,0 0 144 0,4 10-144 16,-4 0 192-16,3 0-192 0,-1 0 208 0,3 0-64 16,2 0-16-16,2-1 0 0,3-2-128 0,2 0 0 15,2-2-192-15,2 0 192 16,-1-4-512-16,1-1 0 0,0 0 16 0,1-4 0 16,-2-1-416-16,-2-1-96 15,0-5-16-15,0 2 0 0,0-1-192 0,-2-2-64 0,0 0 0 0,1-3 0 16,-1-5 416-16,0-1 80 0,0-8 16 0,0 2 0 15,2-3 272-15,2-3 64 0,-1-2 16 0,4 1 0 0,1 0 96 0,1 2 32 16,2 1 0-16,-2 5 0 0,-1 3 480 0,-3 5 112 16,-3 5 16-16,-3 3 0 0,-4 3 1072 0,-7 1 208 15,-7 0 64-15,-3 5 0 0,-4 6-384 0,-3 6-64 16,-5 7 0-16,-1 2-16 0,-2 6-496 0,-2 2-112 16,0 1-16-16,0 4 0 0,0 0-80 0,1 1-32 15,2 2 0-15,2-4 0 0,3 2-160 0,5-5-48 16,2-1 0-16,5-2 0 0,2-2-256 0,3-2 0 15,5-5-208-15,2 5 80 16,2-5-320-16,-2-9-64 0,2 1-16 0,3-6 0 16,0-2-144-16,4-2-32 0,0-2 0 0,2 1 0 15,3-2 160-15,1-4 32 0,1 0 0 0,3 0 0 0,2-4-208 0,-1-1-48 0,-1-1 0 0,0 1 0 16,-1 3 512-16,0-1 112 0,-5 5 16 0,-3-5 0 16,-4 2 448-16,-2 1 80 0,-3 2 32 0,-6-2 0 0,-6 0 528 0,1 2 96 15,-1 3 32-15,-2 6 0 16,-1-2-352-16,-1 5-64 0,0 4-16 0,0-1 0 0,-1 1-320 0,2 3-64 15,0-2-16-15,3 0 0 0,1-2 0 16,1-1 0-16,3-8 0 0,3 11 0 16,-3-11-256-16,6 9 160 0,2-4-160 0,1 1 128 15,0-2 0-15,2 2-128 0,-1-6 192 0,2 0-64 0,1 0-128 16,0 0 0-16,3-3 0 0,-1 3 0 0,1-1-384 0,-2-1 64 16,-1 2 0-16,-1-1 0 0,-1-2 128 0,-2 0 16 15,-1-4 16-15,-2 4 0 0,-6 3 160 0,0 0-208 16,0 0 80-16,4-6 128 0,-3-6 0 0,-1 4 0 15,-1 4 0-15,1 4 0 0,0 0 0 0,0 0 208 16,-4 7 0-16,0 2 0 0,0-1 96 0,0-2 16 16,2 4 0-16,2-10 0 0,-2 7-320 0,4 3 160 15,0-1-160-15,2-3 128 0,-4-6-128 0,8 5 0 16,2 1 0-16,6 0 128 16,-2-3-448-16,-2-2-80 0,0-1-32 0,1 0 0 15,0 0-1856-15,0-3-368 0</inkml:trace>
  <inkml:trace contextRef="#ctx0" brushRef="#br0" timeOffset="117882.78">30487 5146 28559 0,'0'0'1264'0,"0"0"272"0,0 0-1232 0,0 0-304 16,0 0 0-16,6-2 0 0,0 0 640 15,3 1 80-15,3-1 16 0,1-1 0 0,3-1 208 0,2 0 32 16,2-1 16-16,0-3 0 0,3 0-544 0,-1 0-96 16,0 1-32-16,-1-3 0 0,-2 0-144 0,0 0-48 15,-4-3 0-15,0 2 0 0,-2 2 0 0,-3 0-128 16,-2 1 192-16,-2-2-64 0,-2 1-128 0,-2 1 128 16,-4 1-128-16,-3 2 128 0,-3 1-128 0,-4 4 0 0,-3 1 0 15,-3 5 0-15,-2-3-272 0,-2 4 64 16,-2 1 16-16,1 1 0 0,-1 3 192 0,1 1 0 0,1 0 0 0,2 2 160 15,5 1-160-15,2 0 0 16,1 1 0-16,4 0 0 0,3-4 128 0,2 5 64 16,5-2 0-16,3-7 0 0,3 0-64 0,10 3 0 15,4-1 0-15,-4-4 0 0,3-2 16 0,5-1 0 0,3-2 0 16,1 0 0-16,1-2-144 0,3 0 0 0,0 0-160 0,15 0 160 31,-4-3-2288-31,-2 2-352 0</inkml:trace>
  <inkml:trace contextRef="#ctx0" brushRef="#br0" timeOffset="117990.78">31172 5294 24879 0,'-5'0'2208'0,"-4"0"-1760"0,-2 0-448 0,3 0 0 15,8 0 3712-15,0 0 640 0,0 0 144 0,0 0 32 16,0 0-4032-16,11 0-816 16,4 0-144-16</inkml:trace>
  <inkml:trace contextRef="#ctx0" brushRef="#br0" timeOffset="124671.9">1694 6258 28559 0,'-14'0'2544'0,"4"3"-2032"0,2-2-512 0,8-1 0 0,-8 4 288 0,3 1-32 16,5-5-16-16,0 0 0 0,-5 3-432 0,-2-3-64 16,2 0-32-16,4-3 0 0,1 3 768 0,4-3 160 15,2 0 16-15,4-4 16 0,0-2-288 0,2-1-48 16,-1-4-16-16,4 0 0 0,3-1-64 0,0-2 0 15,-2-4-16-15,3-2 0 0,4 0 48 0,0 0 16 0,3-3 0 0,0-2 0 16,2 1-304-16,-2 1 160 0,2 1-160 0,-2 2 128 16,-2 2-128-16,-3 0 0 15,-2 4 144-15,-3 4-144 0,-4 3 0 0,-3 2 0 0,-1 3 0 0,-8 5 0 16,0 0 128-16,2 7-128 0,-2 4 160 0,-4 6-160 16,-2 0 464-16,-2 5 0 0,-1 4 0 0,-2-1 0 15,1-2-256-15,0 1-48 0,-1-1-16 0,2-1 0 16,1-1-144-16,2-1 0 0,0-3 0 0,4-4 0 15,1 0 0-15,2-1 0 0,1-2 0 0,4-5 0 16,0 0 0-16,3-1 0 0,0-4 0 0,2-1 0 16,1-3 0-16,1-2 0 0,2-4-160 0,1 0 160 15,0-3-128-15,-1 0 128 0,2-3 0 0,0 1-144 16,-1-1 144-16,-2-1-192 0,0 1 192 0,-1-1-192 0,-2 3 192 16,-2 2-192-16,1 3 192 0,0 3-192 0,-4 2 192 0,-6 4-192 15,8 1 192-15,-2 4-192 0,0 2 192 0,-1 3 0 16,-1 2 0-16,1 2 0 0,0-1 0 0,0 2 128 15,-1-2 0-15,2 0 0 0,0 0-128 0,2 0 0 16,0-4 128-16,1 0-128 0,0-2 0 16,1-2 128-16,2-3-128 0,1 2 0 0,0-4 144 15,0 0-144-15,2 0 192 0,-1-2-192 0,-1-3 192 16,-1-1-192-16,-2 1 192 0,2 0-192 0,0-4 144 0,-2-2-144 16,-1 1 0-16,0 0 144 0,-1 0-144 0,1 1 0 15,3-1 144-15,-3-1-144 0,0 0-192 0,-1-2-128 16,-5 1 0-16,-1-1-16 15,1 1-1840-15,-2 4-352 0,-1 0-80 0</inkml:trace>
  <inkml:trace contextRef="#ctx0" brushRef="#br0" timeOffset="125067.9">2909 5876 2751 0,'0'0'256'0,"0"0"-256"15,-6 11 0-15,0-2 0 0,-1 1 4864 0,1 2 944 16,-2 0 176-16,0 5 32 0,-1 0-3776 0,0 4-768 16,-3 0-160-16,3-1-32 0,3-1-64 0,2-1-32 15,4-5 0-15,0 0 0 0,0-1-864 0,0-12-192 16,10 11-128-16,-1-4 192 0,-9-7-192 0,8 5 0 15,2 0 0-15,6-2 128 16,1-7-544-16,1-1-112 0,-1-3-32 0,1-1 0 16,1-2-704-16,-4 1-144 0,0-6-16 0</inkml:trace>
  <inkml:trace contextRef="#ctx0" brushRef="#br0" timeOffset="125279.9">3021 5480 16575 0,'0'0'1472'0,"-2"12"-1168"0,2-12-304 0,-5 10 0 16,-3-2 2144-16,2-1 368 0,-3-3 80 0,5 1 16 15,-1 1-1440-15,2 5-272 0,0-1-64 0,-1 3-16 16,3 1-16-16,1 1 0 0,0-2 0 0,0 1 0 16,3-1-576-16,2 0-224 0,4 2 176 0,4 4-176 0,-1-2-192 0,1-4-128 15,1-2-16-15,1-2-8960 16,-1-1-1792-16</inkml:trace>
  <inkml:trace contextRef="#ctx0" brushRef="#br0" timeOffset="125511.9">3507 5347 25215 0,'0'0'560'0,"-7"9"112"0,0 3 32 0,-4 4 0 0,-1 3-576 0,-1 3-128 15,-3 1 0-15,-1 5 0 0,-2 2 880 0,1 5 144 16,-3 4 16-16,2 2 16 0,-4 1-64 0,7 1-16 16,2-2 0-16,8-13 0 0,-1 0-656 0,5 0-144 0,2-3-32 0,2-1 0 15,4 1-144-15,1-4-224 0,4-3 48 0,2 4 16 32,0-3-624-32,3-4-128 0,-2-4-32 0,0-6 0 15,1-5-1360-15,-1-3-256 0,2-1-64 0</inkml:trace>
  <inkml:trace contextRef="#ctx0" brushRef="#br0" timeOffset="126169.9">3924 5479 5519 0,'0'0'496'0,"0"0"-496"15,0 0 0-15,0 0 0 0,0 0 2672 0,-14 4 432 16,14-4 96-16,-7 6 0 16,0 3-912-16,-4 3-192 0,-5-1-48 0,-1 8 0 0,2 10-704 0,-3 1-128 15,-2 6-48-15,-1 3 0 16,2 3 48-16,0 1 0 0,2 0 0 0,2-1 0 0,4-4-672 0,5-3-128 16,3-3-32-16,5-2 0 15,3-3-384-15,6-3 0 0,8 0 0 0,2-6 0 16,-2-5-480-16,2-5-176 0,2-3-48 0,1-6-5856 15,1-6-1184-15,3-6-224 0</inkml:trace>
  <inkml:trace contextRef="#ctx0" brushRef="#br0" timeOffset="126813.92">4457 5502 18431 0,'0'0'1632'0,"0"0"-1312"0,0 0-320 0,-7 0 0 16,-3 4 1824-16,3 4 288 0,0 0 64 0,-1 5 16 16,-1 4-720-16,0 2-160 15,-1 6-32-15,3-8 0 0,-1 5-128 0,-1 3-48 0,0 1 0 0,-5 13 0 16,-1-6-640-16,2-2-128 16,3 0-16-16,3-11-16 0,2-2-144 0,0-2-32 15,0-2 0-15,1-1 0 0,0-1-128 0,0-2 128 0,1-2-128 0,3-8 128 16,0 0-128-16,0 0 0 0,0 0 0 0,0 0 128 15,0 0-128-15,9 0 0 0,2-4 0 0,-1-2 0 0,1-5-288 0,1 0 64 16,1-4 16-16,1 0 0 0,-1 0-16 0,1 2 0 16,1 3 0-16,-1-2 0 0,0 2 224 0,-2 4-176 15,0 4 176-15,-2-1-160 0,1 6 160 0,-4-3 0 16,-7 0 0-16,7 6 0 0,-2 2 0 0,-1 0 176 16,-3 1-48-16,-1 4 0 0,-2 0 48 0,-1 0 0 15,-1 0 0-15,0-1 0 0,-2 0-48 0,-2-1 0 16,-2 0 0-16,-1 1 0 0,2-1-128 0,3-2 0 15,6-9 0-15,-6 8-176 0,6-8-64 0,0 0-16 16,0 0 0-16,0 0 0 0,6 7-16 0,3-3-16 16,2-3 0-16,0-2 0 0,-2-3 128 0,3 0 32 0,1-1 0 15,4-2 0-15,2-1 128 0,2-1 0 16,1 1 128-16,11-3-128 0,-2-1 144 0,-1 0-144 16,-3 0 192-16,0 1-192 0,-3 0 208 0,0-2-64 15,-2-1-16-15,0 1 0 0,0 1-128 0,-1 0 0 16,-7 1 0-16,0-1 0 0,-4 2 0 0,-1 2 0 0,0-1 0 0,-9 9 0 15,4-11-224-15,-4 11 80 0,0 0 16 0,0 0 0 16,0 0-192-16,0 0-48 0,-12-2 0 0,1 2 0 16,-5 2-96-16,2 7-32 0,1-2 0 15,-3 2 0-15,-4-1 336 0,2 3 160 0,1 4-160 0,5 0 160 16,5 6 240-16,1-2 144 0,3-1 16 0,3-1 16 16,3-3-160-16,4 0-48 0,1-2 0 15,4 0 0-15,3-2 96 0,5-2 16 0,1-1 0 0,5-2 0 16,1-2-144-16,2-1-32 0,-1-3 0 0,-7-2 0 15,3-2-2064-15,2 0-400 0</inkml:trace>
  <inkml:trace contextRef="#ctx0" brushRef="#br0" timeOffset="128741.38">5490 6043 27647 0,'0'0'1216'0,"0"0"256"0,0 0-1168 0,0 0-304 16,-7-23 0-16,7 23 0 0,8-7 288 0,3 1 0 16,2-2 0-16,-3 3 0 0,3 1 464 0,3-4 80 15,2 0 32-15,2 0 0 0,1-5-528 0,1 2-96 0,1-2-32 0,2 1 0 16,0-1-48-16,-1 0-16 15,1 0 0-15,-1-2 0 0,-2 1-144 0,7-7 160 0,-5 4-160 0,-3 0 160 16,-1-4-32-16,-3 6 0 16,-3-2 0-16,-2 4 0 0,-3 1-128 0,-1 2 0 0,0 2 0 0,-8 8 0 15,0 0 0-15,0 0 0 16,0 0 0-16,0 0 0 0,0 0 208 0,-4 12-32 0,-2 3-16 0,2-2 0 16,-3 3 192-16,-1 3 32 0,-1 4 16 0,1 0 0 15,-1-1-400-15,1-1 0 0,0 0 0 0,4-1 0 16,3-4 0-16,1 0 128 0,2-3-128 0,2-1 0 15,2-2 0-15,1 1 0 0,1-5 128 0,3-2-128 16,-1-3 0-16,1-2 0 0,-1-3 0 0,2 0 0 16,1-1 0-16,1-3-224 0,3-1 80 0,-1-1 16 15,-1-3 128-15,1-2-160 0,1-2 160 0,0 0-160 16,1 2 160-16,7-11 0 0,-6 5-144 0,-7 9 144 16,0 0 0-16,-3 3 0 0,-2 0 0 0,-2 3 0 15,-5 6 0-15,0 0 0 0,0 0 0 0,0 0 0 0,-5 9 0 16,-2 1 0-16,-1 3 0 0,-2 2 288 0,1-1 128 15,1 0 32-15,1 1 0 0,2-2-448 0,3-2 128 16,-1-1-128-16,2 4 0 0,1-14 0 0,2 6 0 16,-2-6 0-16,7 6 0 0,-1-3 0 0,3 0 0 15,2-3 0-15,2-1 0 0,0-2-128 0,1-1-128 16,1 0 0-16,8-5-16 0,0 0-32 0,1 0 0 16,-2 1 0-16,-2 4 0 0,-5 0 48 0,1 4 0 15,-3 0 0-15,-3 4 0 0,-2 1-16 0,0 3 0 16,0 3 0-16,-2-1 0 0,1 1 144 0,-2-1 128 15,0-1-192-15,2 0 192 0,2-2 0 0,1-2 0 16,-2-2 0-16,3-1 0 0,2 2 0 0,0-4 0 16,-3-4 0-16,2 0 0 0,2-2 0 0,-1-2 0 15,-2-1 0-15,2-3 0 16,1-4-512-16,-2 7 16 0,-2-5 0 0,2 0 0 16,2-1-256-16,1-2-48 0,-1 0-16 0,0 0 0 0,1-3 448 0,-1-1 96 15,-2 4 16-15,-2 0 0 0,-1 4 480 0,-1 2 96 0,-5 4 32 0,-3 0 0 16,-5 2 736-16,-1 4 128 0,-1 2 48 0,-3 7 0 15,-1 2-384-15,-1 3-80 0,0 5-16 0,0 3 0 16,1 1-352-16,-6 11-80 0,4 0-16 0,5-5 0 16,4-2-16-16,4-10 0 0,0 1 0 15,4 0 0-15,2-3-192 0,5 2-128 0,5 1 128 0,3-2-128 16,1 0-896-16,3-5-256 0,3-1-64 0</inkml:trace>
  <inkml:trace contextRef="#ctx0" brushRef="#br0" timeOffset="130891.65">7083 5985 5519 0,'0'0'496'0,"0"0"-496"0,0 9 0 0,0-9 0 0,0 0 1264 0,0 0 144 15,0 0 48-15,0 0 0 0,0 0-912 0,0 0-176 16,16 6-48-16,-16-6 0 0,0 0 416 0,0 0 80 16,0 0 16-16,0 0 0 0,0 0 112 0,0 0 16 0,0 0 16 0,0 0 0 15,0 0 48-15,0 0 0 16,0 0 0-16,0 0 0 0,0 0-240 0,0 0-32 15,0 0-16-15,0 0 0 0,0 0-288 0,0 0-64 0,0 0-16 0,0 0 0 16,0 0-64-16,0 0-16 16,0 0 0-16,0 0 0 0,0 0-32 0,0 0-16 15,0 0 0-15,0 0 0 0,0 0-240 0,0 0 176 0,0 0-176 0,0 0 160 16,0 0 96-16,0 0 32 0,0 0 0 0,0 0 0 16,0 0 48-16,0 0 16 0,-2-4 0 0,1 0 0 15,-1-1-48-15,0 3-16 0,2-2 0 0,-1 1 0 0,2-1-32 0,-1 0 0 16,2-2 0-16,0 2 0 15,1 0-64-15,1-1-32 0,1 1 0 0,0 0 0 16,2-3-160-16,-1 2 160 0,-2-1-160 0,1 0 160 16,2 4-160-16,-2-5 0 0,0 2 0 0,2 0 128 15,-2 0-128-15,-1-2 0 0,1 1 144 0,0-1-144 0,-1 1 160 0,-1 0-32 16,2 0-128-16,0-1 192 16,-1 2-192-16,-1 1 128 0,-3 4-128 0,5-4 0 0,-1-1 144 0,-4 5-144 15,0 0 128-15,0 0-128 0,0 0 0 0,5-5 0 16,-5 5 0-16,0 0 0 0,0 0 0 15,5-4 0-15,-1 0 0 0,-4 4 0 0,0 0 0 0,4-4 0 16,-4 4 0-16,4-5 0 0,0 0 0 0,-4 5 0 16,6-9 0-16,-6 9 128 0,6-8-128 0,-2 0 0 15,-2 0 144-15,-2 8-144 0,3-8 0 0,-1-1 144 16,-2 9-144-16,0-9 0 0,0-1 144 0,0 2-144 16,-1-1 0-16,1 9 144 0,0 0-144 0,-3-7 0 15,3 7 0-15,0 0 128 0,0 0-128 0,-7-4 0 16,7 4 0-16,-11-1 0 0,1 1 0 0,-1 4-144 15,1 2 144-15,1 2 0 0,0 0-176 0,0 2 176 0,-3 1-160 0,4-1 160 16,-1-2-160-16,-2 3 160 0,1 0-160 0,0 2 160 16,-1 4 0-16,2-1 0 0,1 0 0 0,3-1 0 15,1 1 0-15,1-3 0 0,2 1-176 0,1 1 176 16,0-2 0-16,3 0 0 0,2-2 0 0,3 0 0 16,0-2 0-16,3-1 0 0,4-3 0 0,0-1 0 15,2-1-160-15,3-2 160 0,2-1-128 0,3-3 128 16,1-2-176-16,4-2 176 15,1-2-208-15,2 0 80 0,1-1 128 0,1-1 0 0,-1 1 0 0,-2-1-128 16,-3-2 128-16,-2-1 0 16,-1 0 0-16,10-6 0 0,-6 2 0 0,-6 2 0 15,-3 3 0-15,-5 2 0 0,-6-1 0 0,-3 3 0 0,-2 1 0 0,-5 8 0 16,0 0 0-16,0 0 0 0,0 0 160 0,0 0-160 16,-9 0 304-16,-3 4-48 0,-3 4 0 0,-4 5 0 15,0 1-32-15,1 3-16 0,1 1 0 0,5-5 0 0,-1 3-208 0,2-3 128 16,0 4-128-16,2-3 0 15,1 2 0-15,2-3 0 0,3-4 0 0,3 3 0 0,2-2 0 16,3-2 0-16,1-1 0 0,0-6-176 0,1-1-128 16,0-4-16-16,4 0-16 0,3 1 112 0,-1 1 32 15,0-5 0-15,0-1 0 0,2-2 64 0,-2-2 128 16,-2-2-208-16,1 0 80 0,-1-1-32 0,-1 1 0 16,0 1 0-16,0 0 0 0,-3 1 160 0,0 2 0 15,-3 2 0-15,0 3 0 0,-4 5 128 0,0 0 96 16,0 0 32-16,0 0 0 0,0 0 64 0,2 11 32 15,0 1 0-15,-1 0 0 0,0 1-32 0,-1 0-16 16,3 0 0-16,1 0 0 0,1-1-304 0,3-2 128 16,1-1-128-16,5 2 0 0,1-6 144 0,-1 0-144 0,0-2 0 15,1-3 144-15,0-2-144 0,1 1-192 16,1-1 32-16,-1-2 16 0,-2 0-32 0,0 0 0 16,1 0 0-16,2 0 0 0,1 1-16 0,-1-1-16 0,-4-1 0 0,-3-3 0 15,1-3 208-15,-1-1-192 0,0 0 192 0,1 3-192 16,-5-1 192-16,-2-1 0 0,-2-1 0 0,2 3-144 15,1 0 144-15,1 3 0 0,1-1-144 0,-7 7 144 16,10-5 0-16,1 2 192 0,-11 3-32 0,14 2 0 16,-4 0 16-16,2 2 0 0,-12-4 0 0,13 9 0 15,-2-2 0-15,-4 1 0 0,-7-8 0 0,12 10 0 16,0-1-32-16,-3 0 0 0,-9-9 0 0,7 11 0 16,-7-11 16-16,0 0 0 0,5 10 0 0,-5-10 0 0,0 11-32 0,-3 0-128 15,-2-3 192-15,-2 3-64 0,0-2-128 0,0 0-192 16,-1-3 32-16,8-6 16 15,-10 4-112-15,10-4-32 0,0 0 0 0,-11-2 0 16,1-4 288-16,10 6 0 0,0 0-128 0,0 0 128 16,0 0 0-16,0 0 0 0,0 0 0 0,0 0 0 0,0 0 0 15,7 4 0-15,0 2 0 0,4-2 0 0,1-1 208 0,1 0-48 16,0-2-16-16,1 1 0 0,4-2 48 0,4-2 16 16,3 0 0-16,4-2 0 0,2-4-16 0,3-1 0 15,1 0 0-15,0-2 0 0,-1 1-64 0,-1-1 0 16,-2 0-128-16,-1-1 192 0,-2-1-64 0,-2 0-128 15,-3 1 176-15,-3 0-176 0,-3 1 144 0,-2 0-144 0,-2 1 0 0,-4-2 144 16,-3-1-144-16,-3 1 0 16,0 1 0-16,-4 0-176 0,-4 1-80 0,-2 3 0 0,-1 1-16 0,-6 2 0 15,-3 1-96-15,5 7-16 16,-2 1 0-16,0 4 0 0,-1 1 208 0,1 3 48 0,0 1 0 0,2 3 0 16,1 2 128-16,4 2 128 0,0-2-128 0,4-1 176 15,5-1-176-15,3-2 0 0,3 0 0 0,2-2 0 16,3-3 0-16,4-1-192 15,0-2 32-15,4-3 16 0,1-2-48 0,2-4 0 16,-1-2 0-16,6-1 0 0,2-2 192 0,2-1-192 16,-1 0 192-16,2-1-192 0,1 0 192 0,-1-1 0 15,-1-1 0-15,-2 0 0 0,0-2 272 0,-2 0-16 0,-4-2 0 0,-3 1 0 16,-2 0 160-16,-2 2 32 0,-4-3 0 0,-1 5 0 16,-2 1 64-16,-4 2 0 0,-1 5 16 0,-6 2 0 15,0 0 112-15,0 0 0 0,0 0 16 0,-8 4 0 0,-1 5-320 0,-2 4-64 16,1 4-16-16,-1 1 0 0,0 2-256 0,0 0 0 15,2 1 0-15,3 0 0 0,3-1 0 0,4-1 0 16,2-3 0-16,1-2 0 0,1-1 0 0,3-2 0 16,1-5 0-16,3-3 0 0,1-3-192 0,4-7 48 15,1 1 16-15,3-7 0 0,-2-2 128 0,5 0-208 16,2-5 80-16,1-1 128 0,1-2-256 16,-1-2 64-16,-1-2 0 0,-1-1 16 0,-2 1 0 0,1-2 0 15,-3 1 0-15,-3-2 0 0,-4-2 176 0,-1 0-192 16,-4-3 192-16,-2 1-192 0,-2 4 192 0,-2 1-128 0,-5 8 128 15,0 3-128-15,-3 6 272 0,-3 6 64 0,-3 6 16 0,0 4 0 16,-2 7 192-16,0 5 32 16,0 4 16-16,0 4 0 0,-2 5-336 0,2 4-128 15,0 2 0-15,-1 18 0 0,5-3 144 0,5-6-144 16,4-1 128-16,5-5-128 0,4-4 0 0,8 0 0 0,6 0 0 0,6-3 0 31,4 0-1472-31,-1-2-160 0,2-6-32 0</inkml:trace>
  <inkml:trace contextRef="#ctx0" brushRef="#br0" timeOffset="131380.65">6250 5192 21183 0,'0'0'1888'0,"0"0"-1504"0,0 0-384 0,0 0 0 0,-25-14 1360 0,25 14 208 16,-9 7 32-16,-1 5 16 0,-2 3 64 0,-1 0 16 0,-1 2 0 0,-3 3 0 15,-2 1-528-15,2 1-96 0,0 1-32 0,2-2 0 16,2-1-672-16,1-2-144 0,3-1-32 0,6 4 0 16,6 5-1296-16,5-3-272 0</inkml:trace>
  <inkml:trace contextRef="#ctx0" brushRef="#br0" timeOffset="132458.54">10029 6222 21183 0,'-18'-12'1888'0,"10"15"-1504"15,-6-1-384-15,0 6 0 0,-1 4 2816 0,1 1 512 16,-2 0 80-16,6-3 32 0,0 2-2160 0,-1 3-416 0,1 1-96 0,-3 12-11152 31,2-2-2240-31</inkml:trace>
  <inkml:trace contextRef="#ctx0" brushRef="#br0" timeOffset="134444.68">8116 7247 21359 0,'9'-15'944'0,"0"0"208"0,-1-1-928 0,-2 2-224 16,1-2 0-16,-3 0 0 0,-2 1 1184 0,-2-1 192 15,-2 3 32-15,-5 0 16 0,-3-4 112 0,-2 7 0 0,-1 4 16 0,0 10 0 16,0 5-480-16,4-2-112 0,-4 5 0 0,-2 3-16 16,-2 6-640-16,-3 5-128 0,-3 3-32 0,1 5 0 15,-1 2 48-15,-3 14 0 0,2 1 0 16,2-2 0-16,4 2-64 0,3-4 0 0,4-1 0 0,0-1 0 16,5-4-128-16,2-2 0 15,3-3 144-15,-1-3-144 0,4-2 0 0,0-2 0 0,2-8 0 0,0-2 128 16,1-2-304-16,0-1-48 0,3-4-16 0,-3-2 0 15,-1-2 240-15,-4-8 0 0,0 0-10736 16,0 0-2288-16</inkml:trace>
  <inkml:trace contextRef="#ctx0" brushRef="#br0" timeOffset="134573.67">7627 7649 19343 0,'-3'-11'1728'0,"3"11"-1392"0,0-9-336 0,1 2 0 0,3-1 1776 0,2-2 272 16,-1-3 64-16,5 1 16 15,8 2-1104-15,3-1-208 0,4 0-48 0,19-3-16 0,10 0-608 16,1 4-144-16,25-5 0 0,-8 4 464 0,-7 0 64 16,-5 1 16-16</inkml:trace>
  <inkml:trace contextRef="#ctx0" brushRef="#br0" timeOffset="134976.68">8601 7347 16575 0,'0'0'1472'0,"0"0"-1168"16,0 0-304-16,-12 4 0 0,-1 4 2288 0,-7 2 400 15,-4 6 64-15,-3 7 32 0,3 1-1232 0,2 4-240 16,1 1-48-16,0 2-16 0,4-1-352 0,4-4-80 15,4-1-16-15,3-3 0 0,6-3-560 0,6-5-112 16,2 0-128-16,6-1 176 0,4 2-352 0,6-4-64 16,2 0-16-16,4-7 0 15,4-2-816-15,-2-4-160 0,1-2-48 0,-3-7-12288 0</inkml:trace>
  <inkml:trace contextRef="#ctx0" brushRef="#br0" timeOffset="135280.68">8874 7417 22111 0,'0'0'1968'0,"-5"10"-1584"16,-5-3-384-16,1 5 0 0,-2 1 1664 0,-1 3 240 16,1-3 48-16,0 5 16 0,3 0-880 0,2 1-160 15,-2-4-32-15,2 1-16 0,-1-2-304 0,3-1-64 16,0-2-16-16,4-11 0 0,0 0-304 0,0 11-48 16,0-11-16-16,0 0 0 0,0 0-128 0,7 11 0 0,1-1 0 0,-2-3 0 15,-6-7-416-15,9 0 32 0,3-4 16 0,0-7 0 31,1 0-96-31,1-4-32 0,2-5 0 0,3 1 0 0,0 2 128 0,-1-1 32 0,-3 0 0 0,0 2 0 16,-3 8 176-16,-6 2 160 0,-6 6-208 0,0 0 80 16,0 0 368-16,0 0 80 0,0 0 0 0,-8 10 16 15,-1 5 272-15,3 0 48 0,-2 0 16 0,4 3 0 16,1-3-416-16,3 1-96 0,0-3-16 0,5 2 0 16,6 0-144-16,2-1 0 0,-1-4 0 0,-1-4 0 15,2 1-800-15,0-5-144 0,2 1-16 16,0-7-8480-16,-3-1-1696 0</inkml:trace>
  <inkml:trace contextRef="#ctx0" brushRef="#br0" timeOffset="135455.68">9349 7287 12895 0,'0'0'576'0,"8"3"112"0,-8-3-560 0,9 4-128 16,-9-4 0-16,10 10 0 0,-2 2 3504 0,0 3 656 15,-2 1 144-15,-2 4 32 0,0-1-2320 0,-2 10-464 0,-4 2 1072 16,0-2-1600-16,-4-2-320 15,1 2-64-15,-1-2-16 0,-2-2-304 0,0 2-48 0,-1-2-16 0,-3 17 0 32,1-4-576-32,0-3-112 0,-1-8-16 0,1-5-15488 0</inkml:trace>
  <inkml:trace contextRef="#ctx0" brushRef="#br0" timeOffset="135625.68">9726 7663 33407 0,'6'-25'736'0,"-2"13"160"0,0-4 16 0,3 3 16 0,4 0-736 0,2 3-192 0,4-2 0 0,0 4 0 16,3-3 1088-16,-1 1 192 0,2 1 48 0,0 0 0 15,3 0-560-15,-2 1-128 0,0 0 0 0,0 2-16 16,-1 3-752-16,-2-1-160 0,-3 2-32 0,-5 2 0 16,-11 0-3040-16,0 0-608 0</inkml:trace>
  <inkml:trace contextRef="#ctx0" brushRef="#br0" timeOffset="135771.68">9774 7758 35471 0,'-4'-8'768'0,"3"0"176"0,-1-2 16 0,1 1 64 0,4 1-832 0,2-1-192 15,5-1 0-15,5 0 0 0,2 1 1056 0,5-2 160 16,3 1 48-16,6-3 0 0,2-1-544 16,4-1-96-16,4-2-32 0,3 4 0 15,6 3-2416-15,-3-3-480 0,35-17-112 0,-28 12-16 0</inkml:trace>
  <inkml:trace contextRef="#ctx0" brushRef="#br0" timeOffset="136695.69">10771 7756 28095 0,'12'-14'1248'0,"-4"5"256"0,1 0-1200 0,0-2-304 15,-1-6 0-15,1-2 0 0,-2-9 320 0,0 2 16 0,5 2 0 0,1 0 0 16,3 5 384-16,-2-2 80 16,1 0 16-16,-8 8 0 0,2-3-288 0,-2 2-48 15,1-3-16-15,-4 3 0 0,0-1-16 0,-3 1-16 16,-1 2 0-16,-3-5 0 0,-3 4 32 0,-2 4 16 0,-2 3 0 0,-5 4 0 16,-4 4-192-16,-1 3-32 0,-1 1-16 0,0 6 0 15,1 4-240-15,-1 2 0 16,-2-1 0-16,7 1 0 0,1-1 0 0,5-1 0 0,1-1 0 0,3 0 0 15,4-2 0-15,3-2 0 16,-1-11 0-16,7 11-160 0,0-1 160 0,1-1 0 0,1-3 0 16,3-1-128-16,1-1 128 0,0 0 0 0,0 0 0 0,2 0 0 15,-1 1 0-15,0 4 0 0,1 0 0 0,-1 5 0 16,-1 7-144-16,0 5 144 0,-3 6-160 0,-3 1 160 16,-4 1 0-16,-6 5 0 0,0 4-128 0,-2 1 128 0,-4-3 0 0,-1 0-176 15,-1-2 176-15,-1-1-160 0,1-2 16 0,-2-1 0 16,-2-3 0-16,-2-8 0 0,0 0 144 0,-3-5 0 15,-4 0 0-15,3-6 0 0,0-3 0 0,2-3 0 16,-1-5 0-16,2-3 0 0,0-3 192 0,2-3-16 16,2-3-16-16,2-6 0 0,3-4 160 0,4-4 48 15,2-2 0-15,4-4 0 0,3-4-96 0,5-1-16 16,4-4 0-16,7-3 0 0,6-1-256 0,7 1-176 16,5 5 32-16,-1 0 0 15,2 2-480-15,1 1-80 0,0-1-32 0,-11 14 0 16,3-3-496-16,5-3-112 0,4 0 0 0,25-14-16 15,-4 1-1840-15,-6 3-384 0,-5 7-64 0,-9 2 0 16,-6 2 1152-16,-6 2 224 0,-4 3 48 0,-5 4 16 16,-4-1 1360-16,-4 6 272 0,-5 3 48 0,-8 9 16 0,0 0 2576 0,0 0 528 0,0 0 96 0,-14 13 32 15,-5 3-336-15,0 6-64 0,-3 5-16 0,-2 1 0 16,1 0-528-16,2 2-112 0,3 0-32 0,3 0 0 16,5-1-496-16,5-3-112 0,3-4 0 0,6-2-16 15,2-7-656-15,4-3-128 16,4 1-32-16,5-2 0 0,0-4-192 0,3 2 0 0,4 2 0 0,-2-5-160 31,-1-6-864-31,-7-2-192 0,1 1-16 0,1-1-13728 0</inkml:trace>
  <inkml:trace contextRef="#ctx0" brushRef="#br0" timeOffset="137012.69">11644 7547 20271 0,'0'0'896'0,"0"0"192"0,0 0-880 0,-3 10-208 15,-1-2 0-15,-1 1 0 0,-3-1 1728 0,1 1 320 16,0 0 48-16,-3 1 16 0,1 1-336 0,2-2-64 16,-1 1-16-16,1-2 0 0,2 0-928 0,2-1-192 15,1 0-48-15,2-7 0 0,0 0-336 0,0 0-64 16,0 0 0-16,0 0-128 0,0 0 0 0,0 0 0 16,0 0 0-16,10-4 0 0,2 1 0 0,2-1 0 15,1-2 0-15,0 1 0 0,1-3-288 0,1 2 32 16,0-5 16-16,-2 2 0 0,-2-4-96 0,-2 4-32 15,-1 3 0-15,-1 3 0 0,-9 3 368 0,0 0 0 16,8 8 192-16,-1 1-64 0,-2 3 208 0,-1 1 48 16,-1 2 0-16,-1-3 0 0,-1 2-128 0,2-1 0 15,1-2-16-15,0-2 0 0,0 0-240 0,4 0 0 16,3 3 0-16,4-4 0 16,-4-3-768-16,0-2-64 0,-1-3 0 0,-1 0 0 15,2-3-2048-15,-3 0-432 0,-1 0-80 0</inkml:trace>
  <inkml:trace contextRef="#ctx0" brushRef="#br0" timeOffset="137172.7">12100 7368 32703 0,'14'-8'720'0,"-14"8"160"0,0 0 16 0,0 0 16 0,9 0-720 0,0 1-192 0,1 3 0 0,-3 3 0 16,4 1 912-16,-2 3 160 0,-1 6 16 0,-2 0 16 16,1 4-272-16,-2 1-64 0,-1 4-16 0,-2-2 0 15,0 1-352-15,-2-1-64 0,-4 0-16 0,-3-1 0 0,-3 6-64 0,-3 1 0 16,-4 3-16-16,-3-2-12400 15,0 1-2496-15</inkml:trace>
  <inkml:trace contextRef="#ctx0" brushRef="#br0" timeOffset="137588.7">12681 7678 7359 0,'2'-29'320'0,"1"16"80"0,4 4-400 0,7 4 0 15,5 0 0-15,5 1 0 0,6-1 6624 0,2-2 1248 0,2 3 240 0,-2-5 48 16,3 0-6112-16,-1 0-1216 0,0 0-240 0,0-2-48 15,3 2-160-15,-15 3-48 0,1-1 0 0,8-3 0 16,-2 2-336-16,5 1 0 0,-5 4 0 16,-7 0-992-16,-3 2-112 0,-4-1-32 0,-15 2 0 15,0 0-2432-15,0 0-480 0</inkml:trace>
  <inkml:trace contextRef="#ctx0" brushRef="#br0" timeOffset="137738.7">13084 7350 14735 0,'0'0'640'0,"-9"0"160"0,-1 1-640 0,0 3-160 16,3 4 0-16,-1 6 0 0,3 4 4832 0,-1 6 928 16,-1 2 192-16,0 0 48 0,0 5-4304 0,4 0-864 15,-3 1-160-15,6-4-32 0,3-3-320 0,5 4-48 16,6 1-16-16,2-5-11840 16,2-1-2368-16</inkml:trace>
  <inkml:trace contextRef="#ctx0" brushRef="#br0" timeOffset="138199.37">14061 7451 20271 0,'-8'-30'896'0,"1"15"192"0,-2 0-880 0,-3 6-208 16,-5 3 0-16,-1 4 0 0,-3 4 3056 0,-1 8 560 15,-1 10 112-15,-3 6 32 0,-3 8-2464 0,-1 6-480 0,0 8-112 0,1 3 0 16,2 1-160-16,3 2-32 0,4-2 0 0,4-3 0 16,7-2-192-16,2-2-32 0,2-6-16 0,4 0 0 15,5-5-272-15,1 0 0 16,3-3 0-16,1-6 0 0,1-4 0 0,2 1 0 15,1 0-240-15,0 0 80 16,-2-5-240-16,-2-5-48 0,-3-4-16 0,-6-8-16256 0</inkml:trace>
  <inkml:trace contextRef="#ctx0" brushRef="#br0" timeOffset="138357.37">13530 7837 27647 0,'-4'-12'2448'0,"5"2"-1952"0,5 1-496 0,3 0 0 15,2 2 1536-15,6 1 224 0,4 1 32 0,3-1 16 16,3 2-1152-16,4-1-224 0,3 1-48 0,4 3-16 0,3 1-176 16,5 4-16-16,8 4-16 0,-5-3 0 15,-7-2-2064-15,-4-3-400 0,-4 0-96 0,-3-2-16 0</inkml:trace>
  <inkml:trace contextRef="#ctx0" brushRef="#br0" timeOffset="138530.37">14368 7507 34319 0,'-18'-6'752'0,"2"5"144"0,-6-1 48 0,-1 7 32 0,-2 10-784 0,2 2-192 15,0 5 0-15,0 5 0 0,-2 2 688 0,3 2 80 0,4 2 32 0,3-3 0 16,5-3-336-16,6-1-64 16,3-2-16-16,6-2 0 0,5-1-384 0,6-3-256 15,5-2 48-15,5-3 0 16,1-4-2320-16,5-3-464 0</inkml:trace>
  <inkml:trace contextRef="#ctx0" brushRef="#br0" timeOffset="139598.87">14607 7789 5519 0,'4'-13'496'0,"0"4"-496"0,0-2 0 0,-2 2 0 16,-2 9 3264-16,4-8 576 0,-4 8 96 0,4-9 32 15,-3 0-1344-15,-2 1-256 0,-3-2-48 0,-1 6-16 16,5 4-704-16,-4 8-160 0,-1 5-32 0,-2 0 0 16,1 5-528-16,-2 0-112 0,-4 1-32 0,2-1 0 0,-2-4-288 0,4 2-64 15,2-2-16-15,-1 2 0 0,3-3-176 0,4-13-48 16,0 0 0-16,0 0 0 0,0 0-144 0,0 0 0 15,0 0 144-15,0 0-144 16,0 0 0-16,0 0 0 0,11 8 0 0,-11-8 128 16,15 1-128-16,1-6-160 0,-2-4 160 0,2-2-208 15,-2 0-240-15,1-1-32 0,0-3-16 0,0 1 0 0,-1-1 96 16,-1-1 16-16,0 0 0 0,-5 8 0 0,-2-2 192 16,1 1 32-16,-2 1 16 0,-1 3 0 0,-4 5 144 0,0 0 224 15,0 0-48-15,0 0-16 0,4 14 336 0,-1 4 64 16,-5-2 16-16,1 2 0 0,-3 1-160 0,3-1-32 15,1-3 0-15,1 0 0 0,-1-15-256 0,3 9-128 16,-3-9 0-16,4 9 128 0,-4-9-128 0,9 8 0 16,1-3 0-16,1-2 0 15,-1-3-768-15,0 0-48 0,1-2 0 0,-1 0-15184 0</inkml:trace>
  <inkml:trace contextRef="#ctx0" brushRef="#br0" timeOffset="139737.84">15328 7513 14735 0,'6'-11'640'0,"-6"11"160"0,0 0-640 0,0 0-160 16,7 9 0-16,-1 4 0 0,1 3 6096 0,-3 5 1200 15,-2 4 224-15,-4 7 48 0,-6 7-5824 0,-13 33-1168 16,-9 5-224-16,-10 21-12960 0,-9 20-2608 0</inkml:trace>
  <inkml:trace contextRef="#ctx0" brushRef="#br0" timeOffset="144900.81">13510 7852 4607 0,'0'0'400'0,"0"0"-400"16,0 0 0-16,10-10 0 15,-18 7 3952-15,-1 0 704 0,-2-2 144 0,1-1 16 0,1 4-2496 0,1-2-496 16,0 3-96-16,4-1-32 0,1 2-992 0,3 0-208 15,0 0-48-15,0 0 0 0,0 0-448 0,0 0 0 16,0 0 0-16,0 0 0 0,11 4-176 0,-1-1 176 16,3-1-160-16,2-2 160 0,-1-3 0 0,4-1 192 15,2-2-16-15,2 1 0 0,0-3 48 0,12-2 16 16,-3 0 0-16,-8 2 0 0,-1 0-48 0,2-1-16 16,3 1 0-16,-1-2 0 0,0-2-176 0,0 1 192 15,0-3-192-15,-1 1 192 0,-2-1-48 0,1-2 0 0,-1 0 0 16,-1-2 0-16,-2 0-144 0,-3-3 192 0,0 0-192 0,-2 2 192 15,0 0-64-15,-2 0-128 0,-3-1 192 0,-1 2-64 16,-2 0 0-16,-2 1 0 0,-1 0 0 0,-2 1 0 16,-2 2 0-16,-1 1 0 0,-1 0 0 0,-2-2 0 15,0 4-128-15,-3 0 128 0,-1 1-128 0,-1-1 128 16,0 5-128-16,-1 3 0 0,-1-1 144 0,-4 6-144 16,-1 2 0-16,2 1 0 0,-1 3 0 15,1-1 0-15,0 3-192 0,-2-1 32 0,2 4 0 16,-1 1 160-16,1 3-160 0,-2 1 160 0,2 2-160 15,1 1 160-15,-1 2 0 0,-1 2 0 0,0 9 0 16,-1 2 0-16,0-4 0 0,2 0 0 16,1 3 208-16,0 2-16 0,1-1-16 0,-4 17 0 15,5-7-176-15,4-16 160 0,1 2-160 0,1-4 160 16,1 4-160-16,1-5 0 0,0-2 144 0,2-2-144 0,0 1 128 16,-1-2-128-16,4-5 160 0,-2-1-160 0,-2-3 160 0,2 0-160 15,0-4 160-15,0-1-160 0,-1-2 176 0,1-6-176 16,0 0 192-16,-1 7-192 0,0-1 208 0,-2 1-64 15,3-7-16-15,-3 5 0 0,1 0 16 0,2-5 0 16,-3 7 0-16,3-7 0 0,0 0 0 0,0 0 0 16,0 0 0-16,0 0 0 0,-5 0 128 0,5 0 32 15,-5-2 0-15,5 2 0 0,-4-5-176 0,1-1-128 16,1-1 144-16,2 1-144 0,1-1 160 0,1-2-160 16,0-3 160-16,0-1-160 0,2-1 0 0,2-1 128 15,0-1-128-15,1-1 0 0,-2 0 0 0,1 1 0 0,1-4 0 0,-1 3 0 16,2 2 0-16,1 0 0 0,-1-1 0 15,1 1 0-15,2 1 0 0,-1 1 0 16,1 0 0-16,-2 0 0 0,0 1 0 0,0 0 0 0,0 2 0 16,-1 1 0-16,-2 1 0 0,2 3 0 0,-1-1 0 0,-1 3 0 15,-6 3 128-15,8-3 0 0,0-1-128 0,0 3 192 16,1 1-64-16,0 1 0 0,0 0-128 0,0 2 192 16,-1-2-192-16,0 2 176 0,0 1-176 0,-2 1 160 15,1 3 0-15,-1 1 0 0,-1 1 0 0,-1 1 0 16,0-1-16-16,-1 2 0 0,-2 2 0 0,0 2 0 15,-2 1-144-15,0 2 192 0,0-3-192 0,-2 2 192 0,2 2-192 16,-2-2 0-16,0 0 0 0,1 1 0 0,-2-1 0 0,1-1 0 16,1-2 0-16,0 1 0 15,2-4 0-15,3 0 0 0,-2-2 0 0,2-1 0 0,0-2 128 0,0-2-128 16,3 0 0-16,-1-1 128 0,-5-4 64 0,9-3 0 16,1 0 0-16,3-5 0 0,6-1 16 0,-1-7 16 15,0-1 0-15,3 0-12864 16,3 3-2576-16</inkml:trace>
  <inkml:trace contextRef="#ctx0" brushRef="#br0" timeOffset="147484.31">15800 8221 27119 0,'0'0'1200'0,"0"0"256"0,-4-11-1168 0,3 5-288 0,-2-4 0 16,2 4 0-16,1-1 336 0,-2 4 16 0,2-1 0 0,0 4 0 16,0 0-96-16,0 0-32 15,0 0 0-15,0 0 0 0,0 0-224 0,0 0-128 16,0 0 128-16,0 0-208 0,8-2 208 0,-8 2 240 0,7-1-48 0,-7 1-16 15,6-3 192-15,-6 3 32 0,11-2 16 0,-11 2 0 16,0 0 304-16,0 0 64 0,0 0 16 0,0 0 0 16,0 0-272-16,0 0-48 0,0 0-16 0,0 0 0 15,0 0-320-15,0 0-144 0,0 0 128 0,0 8-128 16,-2 2-1776-16,1-2-432 0</inkml:trace>
  <inkml:trace contextRef="#ctx0" brushRef="#br0" timeOffset="147804.31">13821 8636 28159 0,'-35'-28'1248'0,"14"13"256"0,2 4-1200 15,2 4-304-15,4-2 0 0,6 6 0 0,1 1 640 0,1 0 80 0,5 2 16 0,0 0 0 16,12-1-16-16,10 1 0 16,11-1 0-16,14 0 0 0,11-2 784 0,14-1 160 0,14-2 16 0,12 2 16 15,14-2-544-15,12 1-96 0,10-1-32 0,8-1 0 16,4 1-832-16,3-1-192 15,1 1 0-15,-6 0-19168 0</inkml:trace>
  <inkml:trace contextRef="#ctx0" brushRef="#br0" timeOffset="152957.54">10780 8647 14735 0,'-9'-11'1312'0,"0"0"-1056"0,1-1-256 0,6 0 0 0,-7 0 2368 0,2 1 400 15,2-1 96-15,2 2 16 0,1 0-2032 0,3 3-400 16,0 0-64-16,5-1-32 0,0-1-176 0,2 3-48 16,2-1 0-16,3 1 0 0,4-2-128 0,-2 4 0 0,5-1 144 0,8-1-144 15,4 1 0-15,8-1 128 0,3 0-128 0,4 3 0 16,3-1 256-16,47-3 0 16,-15 2-16-16,-9 4 0 0,-5-5-240 0,-25 5 176 0,0 1-176 0,0-2 160 15,0-1 16-15,0-1 0 0,-3 1 0 0,-1 2 0 16,-3-3-176-16,-4 2 0 0,-3-1 0 0,-4 0 128 15,-6 2 0-15,-4 0-128 16,-6 1 192-16,-9 0-64 0,0 0-128 0,-13 1 0 16,-8 0 0-16,-8 2 0 0,-9 2-336 0,-24 6 0 0,-1-1 0 0,-3 3 0 15,-6 3 16-15,-6-2 16 0,-8-1 0 0,1-2 0 16,3-1 160-16,2 0 144 0,5 2-208 0,4-1 80 16,5-2 128-16,8-4 144 0,10-3-16 0,9 0-128 0,6-2 656 15,14 0 32-15,6 0 0 0,13 0 0 0,0 0-64 0,10-2-16 16,11 2 0-16,14-2 0 0,11-3-224 0,13-2-64 15,8 1 0-15,13 0 0 0,11 3 512 0,8-1 112 16,6 0 16-16,-32 1 0 0,10 0-640 0,12 5-128 16,8 4-32-16</inkml:trace>
  <inkml:trace contextRef="#ctx0" brushRef="#br0" timeOffset="-212315.91">15652 8194 28799 0,'-2'-1'1280'16,"2"1"256"-16,0 0-1232 0,-5 4-304 0,-2-3 0 0,2 5 0 0,-2-1 144 0,2 0-16 15,-1 2-128-15,-1 0 192 0,1 0 576 0,-2 2 128 16,-1 0 0-16,1 2 16 0,-1-2-656 0,2 1-128 15,1 3-128-15,-2 1-9600 16,-4 2-2016-16</inkml:trace>
  <inkml:trace contextRef="#ctx0" brushRef="#br0" timeOffset="-211093.85">1866 9218 12895 0,'-3'-11'1152'0,"-1"2"-928"0,-1-4-224 0,-2 4 0 0,1 1 2944 0,-3-1 560 15,0 3 96-15,2 3 32 0,-1 2-2352 0,-5-2-448 16,0 3-112-16,1 4-16 0,1 3 256 0,-4 2 64 15,-2 2 0-15,0 2 0 0,2 2-288 0,-2 2-48 16,-3 2-16-16,2 0 0 0,1 1-272 0,0 3-48 16,0-3-16-16,2-1 0 0,-1 0-160 0,4 0-48 15,4-1 0-15,4-3 0 0,4 0-128 0,2 0 0 16,3 2 0-16,0-6 0 0,3-1 0 0,2 2-272 16,2-3 32-16,1 2 16 15,2-1-352-15,0 0-80 0,2-4-16 0,1 0 0 0,-1-2 240 0,0 1 48 16,2 0 16-16,-2-2 0 0,-3 1 16 0,-1 0 0 15,-4 0 0-15,0-2 0 16,-9-2-48-16,0 0-16 0,1 8 0 0,-2 5 0 0,-1 0 288 0,-6 2 128 0,-9 0-128 0,-1 2 128 16,-2 3 0-16,0-2 192 15,-2-1 0-15,7-4-16 0,-5-3 32 0,0 3 16 0,1-2 0 16,1-1 0-16,-1-1-96 0,5 1 0 0,5 0-128 0,1-3 192 16,3-2-448-16,5-5-80 0,0 0-32 0,4 4 0 31,5-4-2048-31,4-4-400 0,3-1-96 0</inkml:trace>
  <inkml:trace contextRef="#ctx0" brushRef="#br0" timeOffset="-210918.85">2120 9481 911 0,'0'0'0'0,"-8"5"0"16,-1-1 0-16,-2 4 0 0,1 4 5760 0,1 1 1088 16,1 1 192-16,0 2 64 0,-2-3-5184 0,1-3-1024 15,3 3-192-15,3 0-64 0,0-1-96 0,0 0-32 16,3-12 0-16,0 0 0 0,3 13-512 0,-3-13 0 15,0 0 0-15,0 0 0 16,13 6-352-16,1-3-80 0,2-2-16 0,2-3 0 16,2-3-288-16,-2-7-64 0,-2-5-16 0</inkml:trace>
  <inkml:trace contextRef="#ctx0" brushRef="#br0" timeOffset="-210720.83">2334 9089 10127 0,'0'0'896'0,"-8"6"-704"16,0-2-192-16,0 4 0 0,-1 2 3648 0,0 5 688 16,2-2 144-16,2 4 16 0,4 2-3328 0,-3 1-656 0,-1-3-144 0,3 1-32 15,4 2 0-15,-2-1 0 16,0 1 0-16,4 1 0 0,2 0-336 0,1-1-240 0,-2 0 48 16,1-3 0-1,4-1-608-15,-3-1-112 0,0 1-32 0,2-3 0 16,1-3-1920-16,1-3-384 0</inkml:trace>
  <inkml:trace contextRef="#ctx0" brushRef="#br0" timeOffset="-210418.1">2438 9498 2751 0,'0'0'128'0,"-8"4"16"16,-1 0-144-16,0 1 0 0,-2 0 0 0,1 3 0 0,0 1 4912 0,-1-1 944 0,-2 4 192 0,5-4 32 0,3-2-4096 0,-1 3-816 16,-4 1-160-16,4-3-48 0,6-7-192 0,-5 9-64 15,-1-1 0-15,6-8 0 16,-5 7-384-16,5-7-64 0,0 0-32 0,0 0 0 15,0 0-224-15,0 0 0 0,12 6 0 0,-12-6 0 0,0 0-192 0,17-1 32 16,1-3 0-16,-1-2 0 0,1-2-112 0,1-3-32 16,-2 0 0-16,1-2 0 0,0 0-16 0,0-2 0 15,-1 1 0-15,0 3 0 0,0 1 80 0,-2 3 16 16,-4 2 0-16,-11 5 0 0,12-1 224 0,-12 1 0 16,0 0-160-16,0 0 160 0,9 6 0 0,-4 5 0 15,-2 2 128-15,-3 0-128 0,-1 0 352 0,-1 1-16 16,1-1 0-16,2 0 0 0,3 0-128 0,1-3-16 15,3 0-16-15,4 0 0 0,-2-3-176 0,9-1-256 16,4 5 64-16,-2-6 16 16,-4-4-1936-16,-1-2-400 0</inkml:trace>
  <inkml:trace contextRef="#ctx0" brushRef="#br0" timeOffset="-210166.1">3211 9344 21823 0,'0'0'960'0,"0"0"208"0,-6-1-928 0,-4 1-240 0,0 1 0 0,-2 2 0 0,-1 5 1040 0,0 1 176 16,0 4 16-16,-3-1 16 0,1 6-480 0,-2 1-80 16,1 5-32-16,3-3 0 0,-1 4 80 0,2-2 16 15,0 3 0-15,3-1 0 0,1-2-256 0,2 0-48 16,3 0-16-16,2-1 0 0,1 0-432 0,3-2 128 15,2-5-128-15,1-1 0 16,3-1-576-16,5 0-192 0,1 1-32 0,5-5-16 16,3-5-1616-16,2 0-320 0</inkml:trace>
  <inkml:trace contextRef="#ctx0" brushRef="#br0" timeOffset="-209794.09">3315 9626 20271 0,'0'0'1792'0,"0"0"-1424"0,0 0-368 0,0 0 0 0,0 0 1808 0,0 0 304 16,0 0 48-16,0 0 16 0,0 0-1264 0,0 0-240 16,0 0-48-16,15 6-16 0,-1-3-32 0,3-4 0 15,3 1 0-15,-6-2 0 0,0-1-288 0,2-3-64 0,2 2-16 0,3 1 0 16,-1-4-208-16,2 2 144 0,-1-2-144 0,1-1 128 16,-1 1-128-16,-1-3 0 0,0-1 0 0,-2 0 0 15,-1 0 0-15,-2 1-176 0,-2-1 16 0,-3 0 0 16,-2 0-144-16,0-5-16 0,-6 2-16 0,-2 6 0 15,0 0 144-15,-2 1 48 0,-2 2 0 0,-4 1 0 16,-5 2-48-16,-4 0 0 0,-3 2 0 0,-3 3 0 16,-3 4-16-16,-2 3-16 0,-2-1 0 15,-7 9 0-15,4 1 224 0,4 1 128 0,5 1 0 16,9-5-128-16,2 0 464 0,2 2-16 0,1 4 0 0,3-2 0 16,-1-2-208-16,3 0-48 0,2 2-16 0,3-2 0 15,1-1-176-15,4-2 128 0,3-2-128 0,4 2 128 16,2-3-128-16,3-3 0 0,3-4 0 0,3 1 0 0,3 0 0 0,4-2 0 15,2-3-160-15,3 0 160 16,5 2-704-16,-2-2-32 0,-4 2-16 0,-1-3-12816 16</inkml:trace>
  <inkml:trace contextRef="#ctx0" brushRef="#br0" timeOffset="-208058.94">4336 9750 16575 0,'0'0'1472'16,"0"0"-1168"-16,-9-5-304 0,9 5 0 0,0 0 2000 0,0 0 352 16,4-12 64-16,2 4 16 0,2-1-1616 0,4 0-320 15,1-3-64-15,4-1-16 0,1-3 16 0,-2 5 0 16,1-4 0-16,2-2 0 15,2 0-240-15,4-2-32 16,0-1-16-16,1 1 0 0,0-3-144 0,0-1 160 0,0 0-160 0,1-1 160 16,-2-2-32-16,-1 3-128 0,-2 1 192 0,-3 1-64 0,-2-4-128 0,-2 4 0 15,-2 3 0-15,-4 4 128 0,-3 3-128 0,0 5 0 16,-6 6 0-16,0 0 128 0,-7 2 80 0,-2 7 16 16,-1 8 0-16,-6 3 0 0,-2 6 112 15,-5 4 32-15,0 5 0 0,0 3 0 0,-1 2-112 0,1-3-32 16,2-1 0-16,4-2 0 0,2-4-224 0,5-4 176 15,4-3-176-15,3-5 160 0,3-1-160 0,4-6 0 16,4-3 0-16,2-2 0 0,3-4-256 0,3-3-64 16,2-4-32-16,5-5 0 0,2-3 32 0,1-2 16 15,2-6 0-15,-1-3 0 0,0-2-16 0,1-1-16 16,1-4 0-16,-2-3 0 0,-1-4 64 0,0-1 16 16,1-1 0-16,1 0 0 0,-2-3 256 0,-1 7-192 15,-2-1 192-15,-2 7-160 0,-4 6 160 0,-3 4-208 16,-3 8 80-16,-3 2 128 0,-3 5 256 0,-5 5 192 0,0 0 16 0,-7 11 16 15,-2 6 80-15,-4 4 16 0,-4 4 0 0,0 2 0 16,0 3-96-16,-1 0-16 0,-3 2 0 0,2 0 0 16,2 3-208-16,0-2-32 0,0 1-16 15,4-1 0-15,2-2-64 0,3 0-16 0,2-4 0 16,2-2 0-16,3-1-368 0,1-5-80 0,1-3 0 16,2-3-16-1,2 0-720-15,1-7-144 0,3-4-16 0,3-1-16 16,1-6 272-16,0-4 64 0,2-6 16 0,0-4 0 0,2-3 80 15,1 0 16-15,1-1 0 0,-1 4 0 0,-1 2 336 0,-3 4 64 0,-3 2 0 0,-2 5 16 16,-3 3 688-16,-6 3 144 0,0 0 32 0,7 8 0 0,-1 1 336 0,1 3 80 16,-1-2 16-16,2 2 0 0,0 0-336 0,2-2-64 15,1-1-16-15,2-1 0 0,1-1-80 0,2-2-32 16,2-2 0-16,2-2 0 0,1-2 112 16,1-2 32-16,1-2 0 0,-1 0 0 0,-1-3-128 0,1 0-32 15,1-1 0-15,-3 1 0 0,0-2-176 0,0 0-32 16,0 0-16-16,-1 0 0 0,-5-2-160 0,-1 3 0 15,0-3 0-15,-3-1 0 16,0 1-480-16,-4 2-32 16,-2-2 0-16,-1 2 0 0,-2 0-48 0,-2 4-16 0,-3-1 0 0,4 7 0 15,-8 0 112-15,-3 4 16 0,-2 3 0 0,0 2 0 0,0 3 448 0,0 6-144 16,-1 0 144-16,1 6 0 0,3-2 128 0,0 3 96 16,1 2 32-16,3-1 0 0,1-1-128 0,5-3 0 15,0-5-128-15,2-1 192 0,2-2-192 0,4-4 0 16,1-1 0-16,3-5 0 15,2 0-320-15,2-1-96 0,3 0-32 0,1-3 0 16,1-3-1216-16,-2-1-256 0</inkml:trace>
  <inkml:trace contextRef="#ctx0" brushRef="#br0" timeOffset="-207840.92">4339 9372 21759 0,'0'0'960'0,"0"0"208"0,0-6-928 0,2 1-240 15,6-1 0-15,4 1 0 0,7-3 896 0,6 1 128 16,8-1 16-16,7 2 16 16,11-3-80-16,6 1-16 0,6 1 0 0,1-4 0 0,1 3-432 0,4-4-80 15,-2 0-32-15,6 3 0 0,4 1-416 0,1 6-192 16</inkml:trace>
  <inkml:trace contextRef="#ctx0" brushRef="#br0" timeOffset="-205287.75">6718 9618 6447 0,'0'0'576'0,"-18"-5"-576"0,19-2 0 0,-1 0 0 16,0-3 3264-16,0 3 560 0,0-3 96 0,-1 4 32 15,1-3-2032-15,0 0-416 16,-2 1-80-16,1 1-16 0,-1-3-704 0,-1 3-160 0,-1 2-32 0,0 0 0 0,0-3-192 16,-1 3-64-16,0 1 0 0,0 1 0 0,-1 1 64 0,0-1 16 15,-1 2 0-15,0 1 0 0,-4 0-64 0,-1 4-16 16,2 1 0-16,-2 4 0 0,-1 3-256 0,-1 1 0 16,-2 1 0-16,1 3 0 0,0 1 0 0,0 2 0 15,-1 2 0-15,2-2 0 0,2-2 0 0,1-1 0 16,2-1 0-16,1-2 0 0,3 0 0 0,0-2 0 15,2-4 0-15,2 0 0 0,1-1 0 0,0-7 0 16,0 0 0-16,5 7 0 0,-5-7 0 0,9 0 0 16,2 0 0-16,1-4 0 0,1-1 0 0,1-3-144 15,0-2 144-15,2-2-128 0,0-1-16 0,1-1 0 16,1-2 0-16,0-1 0 0,-2 1-48 0,-1 1-16 16,0 0 0-16,-2 2 0 0,-3 2 208 0,-1 1-192 0,-2 4 192 0,-3 2-192 15,-4 4 192-15,0 0 0 16,0 0-160-16,0 0 160 0,0 0-192 0,0 0 48 15,-3 10 0-15,1 2 0 0,0 2 144 0,0-2 0 16,-1 3 0-16,2-2 0 0,-1-3 0 0,4-1 0 16,0 0 160-16,4-1-160 0,0-3 144 0,3 1-144 0,2-1 128 15,0-3-128-15,2-2 128 0,0 0-128 16,3 0 0-16,1-1 128 0,1-2-128 0,2 0-144 0,1-1 144 0,1-2-208 16,0 0 80-16,0-2 128 15,0-1-208-15,0-2 80 0,2 0 128 0,-2-1 0 0,0-1 0 16,0-3 0-16,1 1 0 0,-3-1 0 0,0 2 0 0,-2 1 0 15,-1-2 0-15,-1 4 0 0,-4-1 0 16,-2 3-128-16,-1 1 128 0,-1 1 0 0,-2 1 0 0,0 1 0 16,-6 5 0-16,0 0 128 0,0 0-128 0,0 0 176 0,0 0 32 0,0 0 16 15,0 0 0-15,-9 6 0 16,-3 1-224-16,0 2 128 0,0 3-128 0,1 2 0 0,-1 2 192 0,0-1-64 16,2 3-128-16,-1-1 192 0,2 3-64 0,3 0 0 15,-1-2-128-15,2 0 192 0,1-1-32 0,3-1-16 16,1-2 0-16,4-1 0 0,-2-4-144 0,3-1 160 15,2-2-160-15,1 0 160 0,2-2-160 16,3-1 0-16,2-3 0 0,0-2 0 0,1-1-128 0,2-2-16 16,3-3 0-16,2-1 0 0,2-3-128 0,3-2-32 15,-1 1 0-15,2-5 0 0,-1-1 80 0,2-1 16 16,0-3 0-16,0 0 0 0,0-2 48 0,0 0 16 16,-1-1 0-16,-3 0 0 0,-1-1 144 0,-2 0 0 15,-1-1-144-15,1 1 144 0,-4 1 0 0,1 0 0 16,-1-2 0-16,0 3 0 0,-3 3 288 0,0 1-32 15,-2 6 0-15,-2-1 0 0,-3 6 80 0,-2 2 16 16,-2 1 0-16,-5 7 0 0,0 0-128 0,0 0-32 0,0 0 0 0,-8 11 0 16,-2-1-192-16,-2 6 144 15,-1 3-144-15,-1 2 128 0,-2 1-128 0,0 2 0 0,-1 2 0 0,1 1 128 16,-3 3-128-16,1 0 0 0,1 0 0 0,1 0 128 16,2 3-128-16,2-3 0 0,2-3 0 0,2 1 0 15,3 0 0-15,1-2 0 0,1-5 0 0,2-1 128 16,1-4-128-16,1-1 0 0,2-3 0 0,0-2 0 15,0-2 0-15,1-1 0 0,2-2-144 0,0-1 144 16,2 1 0-16,1-4-192 0,0-1 192 0,3-1-160 16,1-3 0-16,0 1 0 0,1-3 0 0,1-1 0 0,-2 0-32 0,1-3 0 15,0-1 0-15,2-1 0 16,0-1 48-16,-1 0 0 0,1 0 0 0,0 0 0 0,-2 0 144 16,0-1 0-16,1 0 0 0,-2 1-128 0,-2 0 128 0,1 0 0 15,-1 3 0-15,-1-3 0 0,-1 5 0 0,-2-1 0 16,-2 2 0-16,0 1-128 0,-5 6 128 0,0 0 0 15,0 0 0-15,0 0 0 0,0 0 0 0,0 10 0 16,-4 3 0-16,0-1 0 0,-1 2 0 0,1 1 0 16,-2 0 0-16,-1 2 0 0,-1 0 128 0,2-1-128 15,-1-2 160-15,3 2-160 0,0-3 128 0,2-1-128 16,1-2 0-16,1 1 144 0,0-1-16 0,0-3 0 16,1 0 0-16,-1-7 0 0,5 7-128 0,0-2 0 15,-5-5 144-15,8 4-144 0,0-1 0 0,2-2 0 16,2-1-192-16,1-1 64 0,1-2-32 0,2-2 0 15,2-3 0-15,-1-2 0 0,-1-2 160 0,1-3-128 16,1 0 128-16,0 0-128 0,1-3 128 0,-2 1 0 16,-2 0-144-16,0 3 144 0,-2 1 0 0,-3 3 0 15,-2 0-144-15,0 4 144 0,-2 2 0 0,-6 4 0 16,0 0 0-16,0 0 0 0,0 0 128 0,0 0 64 16,-2 6 32-16,-1 4 0 0,-1 0 32 0,-1 3 0 0,0 1 0 0,-1 2 0 15,1-2-48-15,1 1 0 0,2-1 0 0,0 0 0 16,4-2-64-16,-1-1-16 0,2-1 0 0,0-3 0 0,3-1-128 15,0-1 0-15,2 0 0 0,1-1 128 16,2-1-624-16,2 1-128 0,2 5-16 0,2-5-16 16,3 0-1776-16,-1-3-336 0</inkml:trace>
  <inkml:trace contextRef="#ctx0" brushRef="#br0" timeOffset="-204656.75">8747 9617 6447 0,'0'0'272'0,"1"-5"80"0,0-3-352 0,1 0 0 0,0-1 0 0,-1 1 0 16,1 1 3952-16,0 1 720 0,1-3 128 0,-2 2 48 0,-2-1-3248 0,1 2-656 15,0 1-128-15,-1-2-32 0,-2 2-320 0,-1 0-64 16,2 1-16-16,-2 1 0 0,-2 2-80 0,-1 0-32 16,-3 3 0-16,0 2 0 0,-2 3-48 0,-1 1-16 15,-2 2 0-15,-2 0 0 0,0 3-32 0,0 0-16 16,0 1 0-16,0 2 0 0,1 0 80 0,1 2 16 15,-1 1 0-15,2-1 0 0,-1-1-128 0,2-2-128 0,3 0 176 0,2-2-176 16,1 0 192-16,4-1-64 16,0-2 0-16,3-2-128 0,0-8 192 0,0 0-64 0,5 6 0 0,3-2-128 15,2 2 144-15,2-6-144 0,1-4 0 0,2 1 144 16,-1-1-144-16,3-1 0 0,1-3 0 0,0-1 128 16,-1-2-128-16,0 0 0 0,-1-1 0 0,0-4 0 15,-1 1-224-15,-2 3 32 0,-1-1 0 16,-3 3 0-16,1 0-64 0,-2 4-16 0,-1 2 0 0,-7 4 0 15,0 0 112-15,0 0 32 0,2 8 0 0,0 2 0 16,-2 2 128-16,-2 1-208 0,0 0 80 0,1-1 128 16,-1-1 0-16,2-1 0 0,2-1 0 0,0-1 128 15,-2-8-128-15,8 6-176 0,4-2 48 0,1-3 0 16,0-2-208-16,2-2-48 0,2-1 0 0,3-5 0 16,1 3 16-16,1-2 0 0,0-4 0 0,0-1 0 15,2-1-144-15,-1 0-48 0,-1-2 0 0,1 0 0 0,-1-1 304 16,-1-1 64-16,-1-3 16 0,0-1 0 0,0-1 176 0,-1-2 144 15,1-3-16-15,-1 1-128 0,-1 0 512 0,1-1 0 16,-2 2 0-16,-2 1 0 16,-2 1 80-16,-1 4 16 0,-2 4 0 0,-2 3 0 0,-2 4-272 0,-4 4-48 15,-2 5-16-15,0 0 0 0,-5 5-64 0,-2 4-16 16,-2 3 0-16,-2 4 0 0,-3 3 48 0,-1 1 0 16,-3 3 0-16,-1 1 0 0,0 2-240 0,1 4 144 15,1 0-144-15,2 3 128 0,5 2 0 0,2-3 0 16,4 1 0-16,3-1 0 0,3-4-128 0,5 1 128 15,3-3-128-15,6-2 128 0,4-1-320 0,3-6-64 16,2-4 0-16,14 1-16 16,3 2-704-16,-1-10-144 0,2-2-32 0,-11-4-11696 0</inkml:trace>
  <inkml:trace contextRef="#ctx0" brushRef="#br0" timeOffset="-204329.75">7784 9334 27983 0,'-27'-13'1232'0,"15"9"272"0,-3-1-1200 0,-2 0-304 16,-1 2 0-16,-3 2 0 0,-4-1 896 0,-1 1 128 16,-3-2 32-16,0 3 0 0,2-2-336 0,0 0-64 15,-1 2-16-15,2 2 0 0,0 0-512 0,1 1-128 16,-1 2 0-16,5 3 0 15,5 2-1008-15,1 1-224 0</inkml:trace>
  <inkml:trace contextRef="#ctx0" brushRef="#br0" timeOffset="-202521.72">10258 9589 17439 0,'0'-7'768'0,"0"-1"176"0,-2 0-752 16,0-4-192-16,-3 0 0 0,1 5 0 0,1-5 1616 0,2 5 304 15,-2-3 48-15,-1 3 16 0,-1 1-960 0,-3-1-176 16,2 4-32-16,-2 0-16 0,-1 0-256 0,0 3-48 16,-3 3-16-16,-1 3 0 15,-4-2-224-15,0 5-64 0,-1 3 0 0,-1 1 0 0,1 3 16 0,0 0 0 16,0 3 0-16,1 2 0 0,0 1-16 0,1 0 0 16,2 0 0-16,1-1 0 0,1 0-64 0,2 0-128 15,2-4 176-15,3 0-176 0,1-1 240 0,2-5-64 16,2 1-16-16,3-2 0 0,2 0-160 0,4-4 128 15,2-2-128-15,3-1 128 0,0-3-128 0,6-2 0 16,2 1 0-16,3-3 0 0,1-2 0 0,1-2 0 16,2-1 0-16,1 0 0 0,0-5-128 0,-1 4 128 15,-2-2-160-15,-1 1 160 0,-1-1 0 0,0-1 0 16,-2-2-128-16,-3 2 128 0,-2 0 0 0,-1 3 0 0,-3 0 0 16,-1 2 0-16,-4 2 0 0,-1 3 0 0,-8 3 0 0,0 0 0 15,0 0 0-15,0 0 0 0,0 0 0 0,0 0 0 16,0 7 176-16,-2 3 128 0,0 0 16 0,1-1 16 15,0 3-336-15,1-2-288 0,-2-1 48 0,1 0 16 16,0 1 224-16,1-1 0 16,0-1 0-16,1-1 0 0,-1-7 192 0,7 10-64 15,-1-4 0-15,3-2-128 0,2 1 128 0,0-1-128 0,1-1 0 0,2-2 0 16,2-1 0-16,1-1-256 0,-1-3 32 0,2 0 0 16,0 0 224-16,0 0 256 0,1-2-48 0,-1-1-16 15,0-2-192-15,-1 0 0 0,-3-2 0 0,1 1-160 16,-2-2 160-16,-3-1 0 0,-1-1 128 0,-1-1-128 0,-3 1 0 15,-1 1 0-15,-2 0 0 0,-2 1 0 0,-3 2-144 0,-2 1 144 16,1 0-160-16,-3 2 160 0,0 1-144 0,-3 0 144 16,-1 2-128-16,-1 4 128 0,-1 0 0 0,-1 4 0 15,-3 2 0-15,-2 1-128 0,0 4 128 0,-1 2 0 16,-1 1 0-16,2 2-128 0,-2 1 128 0,3 0 0 16,1-2 0-16,2 1 128 0,1-2-128 0,4 2 128 15,2-6-128-15,4 3 128 0,1-2-128 0,3-1 0 16,3-1 0-16,2-2 0 0,2 0 0 0,2-6-128 15,1-1 0-15,3 0 0 0,3-1-64 0,1-3-16 16,1-2 0-16,3 0 0 0,1-1-48 0,0 1 0 16,2-2 0-16,-1-2 0 15,1-2-192-15,-2 1-64 0,-1 1 0 0,-2-3 0 16,0 3 80-16,-2-2 16 0,-2 0 0 0,0 2 0 0,-4-2 64 0,0 1 16 16,-1 2 0-16,1 3 0 0,-4 1 336 0,1-1 0 15,0 2 0-15,-1 1 128 0,-7 3 128 0,5-3 0 0,-5 3 16 0,6-5 0 16,-6 5 112-16,7-3 0 0,-1-1 16 0,2 2 0 15,1-1-16-15,0-1-16 0,-1 1 0 0,0-3 0 16,0 2-112-16,0 1-32 0,-1 0 0 0,3 0 0 16,0 0-32-16,0 1 0 0,0-1 0 0,-1 0 0 15,0 2 0-15,0 0-16 0,0 0 0 0,-1 1 0 16,0 0-16-16,0 1 0 0,-8-1 0 0,7 4 0 16,1 0-160-16,-1 1 128 0,-2 1-128 15,0 1 128-15,0-1-128 0,-1 5 160 0,-1-1-160 0,-1 2 160 16,1 0-160-16,-2 1 192 0,1 0-192 0,0 0 192 0,-2 3-192 15,0-3 128-15,-1-2-128 0,0 1 128 0,-1 1-128 0,0 1 0 16,-2-1 144-16,0-2-144 0,0-1 0 16,-1 1 0-16,-2-2 0 0,2 0 0 0,-1-2 0 0,-1-2 144 15,1 1-144-15,-1-1 0 0,-1-1 192 0,-1-1-192 16,0-2 192-16,0 1-192 0,-2-2 128 0,1-2-128 16,-2 1 0-16,2-4 0 0,1 0 0 0,1-1 0 15,0 0-160-15,0-1 160 0,2 2-176 0,-1 0 176 16,2 1-128-16,5 4 128 0,0 0-128 0,0 0 128 15,0 0-128-15,0 0 128 0,0 0-224 0,0 0 32 16,6 7 16-16,2 0 0 0,0 2 176 0,1-1 0 16,2 0 0-16,4-3 128 0,4 1 16 0,1-3 16 15,4 0 0-15,2-3 0 0,4 0-32 0,1-5-128 16,1-2 192-16,0-2-64 0,1 0-128 0,-1-3 192 16,0-1-192-16,-1-1 192 0,2-2-192 0,-4 1 0 15,-1-1 144-15,-2-4-144 0,0 4 128 0,0-4-128 16,-1-2 160-16,0 0-160 0,-2-1 128 0,1-3-128 15,-4 0 0-15,3-1 0 0,-1-7 0 0,-1 4 0 0,-3 1 0 16,-1 3 0-16,-4 2 0 0,-1 4 0 16,-3 6 0-16,-3 3 0 0,-2 3 0 0,-4 8 0 15,0 0 0-15,0 0 0 0,-10 10 192 0,-5 4-48 0,-2 5-16 0,-2 5 0 16,-2 2 32-16,-1 5 0 16,0 4 0-16,0 2 0 0,2 1 96 0,3-2 0 0,1-1 16 0,5-1 0 15,3-2-112-15,4-4-32 0,3-3 0 0,3-3 0 16,5-2-128-16,3-3 0 0,3-4 0 0,4-1 0 0,3-5-240 15,3-1 32-15,3-4 0 0,2-1 0 16,0-2-624-16,1-1-128 0,2-1-32 0,-2 0 0 16,-3 2-1360-16,-1-2-272 0,-7-3-48 0,-1-1-16 0</inkml:trace>
  <inkml:trace contextRef="#ctx0" brushRef="#br0" timeOffset="-202364.73">11226 9593 32367 0,'-8'-1'1424'0,"8"1"304"0,0 0-1376 0,11-1-352 16,5 1 0-16,6-2 0 0,8-3 400 0,9-3 16 16,10-5 0-16,13 3 0 0,12-4 336 0,8 2 64 15,7 1 16-15,1-2 0 0,2 3-416 0,2-2-80 16,-1 0-16-16,-3 5 0 0,-6 0-512 0,-5 2-128 16,-5 1 0-16,-5 3-16256 0</inkml:trace>
  <inkml:trace contextRef="#ctx0" brushRef="#br0" timeOffset="-197512.67">12911 9968 10127 0,'0'0'896'0,"0"0"-704"16,1-14-192-16,-11 17 0 0,10-3 3136 0,-10 1 608 16,1-1 112-16,9 0 32 0,0 0-2608 0,0 0-528 15,0 0-112-15,0 0 0 0,0 0-128 0,0 0 0 16,15-1-16-16,0-5 0 0,2-5-144 0,0-1-32 15,0-1 0-15,-1-2 0 0,2-1-96 0,2-2-32 0,2 0 0 16,-7 5 0-16,1-7-192 0,1-1 0 16,3-1 128-16,0 0-128 0,3-2 0 0,-3 0 0 15,0-3 128-15,0-1-128 0,-1-1 0 0,-1 2 0 16,-2-3 0-16,0 2 0 0,-2 0 0 0,-2 3 0 16,-2-1-128-16,-1 2 128 0,-3 5 0 0,-1 2 0 0,-1 3 0 15,-2 2 0-15,-2 3 0 0,-1 2 0 0,1 7 0 0,-4-5 144 16,-2 1 208-16,-4 4 32 0,1 4 16 0,-1 6 0 15,-2 3-96-15,-2 7-32 0,-3 5 0 0,-3 5 0 16,-1 5-80-16,-9 24-32 0,3-1 0 0,0 2 0 16,-3 1-160-16,1 2 160 0,2 1-160 0,10-17 160 15,-2 6-160-15,1 2 160 0,1 0-160 0,4 0 160 0,0-8-160 0,3-3 0 16,1-2 0-16,2-5 128 0,2-4-128 0,4-4 0 16,2-5 0-16,1-3 0 0,1-4-272 0,1-4 16 15,1-2 0-15,2-5 0 16,-1-2-176-16,2-3-16 0,0-3-16 0,0-3 0 0,0-4 80 0,1-3 0 15,0-1 16-15,1-4 0 16,-1-4-128 0,2-1-16-16,-1 0-16 0,1-6 0 0,-4-3 224 0,1-3 48 0,-1-2 16 0,1-18 0 15,-4 7-224-15,-2 4-48 0,-1 5-16 0,-2 4 0 0,-3 4 224 0,0 4 48 16,-1 3 16-16,0 5 0 0,0 6 240 0,-1 1 240 16,1 2-48-16,5 9-16 0,-5-5 192 0,5 5 32 15,0 0 16-15,0 0 0 0,0 0-48 0,0 0-16 16,-7 5 0-16,7-5 0 0,0 0-192 0,3 11-32 15,1 1-128-15,-4-12 192 0,10 13-64 0,1-4-128 16,1-2 176-16,-1 1-176 0,1 0 224 0,0-3-64 0,0 1-16 16,1-3 0-16,1 0-144 0,2-3 0 15,-2-1 0-15,2-2 0 0,-1-2 0 0,1 1 128 0,-1 0-128 0,2-1 0 16,2-2 0-16,-2 1 0 16,0-2 0-16,0 2 0 0,-1-4 0 0,0 1 0 0,0-1 0 0,-1 2 0 15,0-4 0-15,-2 4 0 0,-1 2 0 0,-2 1 0 16,-2 0 0-16,-8 5 0 0,0 0 0 0,0 0 0 15,0 0 0-15,0 0-176 0,0 0 176 16,0 0-128-16,0 0 128 0,6 9 0 0,-6-9 0 0,2 11 0 16,-4-1 128-16,0 0-128 0,-1 0 160 0,-1 2-160 15,-1-1 144-15,1 0-144 0,1 1 128 0,1 1-128 16,2-13 0-16,-1 12 0 0,1 1 0 16,0-1 0-16,0-12 0 0,1 13 0 0,0-4 128 0,-1-9-128 15,5 10 0-15,-5-10 128 0,0 0-128 0,13 5 128 16,0 1-128-16,-1-4 0 0,-12-2 0 0,13-1 0 15,-1 0 0-15,-2-3 0 0,-1 1 0 0,2-3 0 0,-1 0 0 16,-1 1 0-16,-1-1 0 0,-1-4 0 0,1 1 0 0,-1 0 0 16,0-1 0-16,-1 1 128 0,1 0-128 0,0-2 0 15,0 1 0-15,-1 1 0 0,-4-4 0 0,2 2-144 16,-1-1 144-16,-2 1-208 0,-2-1 208 0,-1 0-144 16,1 3 144-16,-2-1-128 0,-3 0 128 0,-1 4 0 15,1-1 0-15,6 7-128 0,-11-2 128 0,1 2 0 16,-2 2 0-16,2 2 0 0,1 3 0 0,0 1 0 15,1 0 0-15,1 2 0 0,2 2 0 0,0-2 0 0,0 1 0 16,2-5 0-16,3-6 0 0,-1 12 128 0,1-12-128 0,0 0 0 16,5 12 0-16,-5-12 144 15,0 0-144-15,13 2 0 0,0-1 0 0,1-2 0 16,1-1 0-16,0-2 0 0,2-2 0 0,-1 2 0 16,-2 1 0-16,2-3 0 0,0-1 0 0,1 0 0 15,-1-2 0-15,3 2 0 0,0 2 0 0,1 3 0 16,-1-5 0-16,1 4-144 0,-1 3 144 0,1 0-160 15,-2 3 160-15,-1 0-160 0,0 2 160 0,-2 3 0 16,-1-2 0-16,-2 2-128 0,-2-4 128 0,-10-4 256 0,12 9-64 0,0-2-16 16,-2-1-48-16,0 1-128 0,-1-1 192 0,2 1-64 15,-1-1-128-15,1 1 0 0,-3 0 144 0,1 1-144 16,-1 0 0-16,-1 3 128 0,-1-2-128 0,-1 1 0 16,-5-10 0-16,2 14 128 0,1 0-128 0,-3-4 0 0,0-10 0 15,-3 12 144-15,0 1-144 0,-1-2 0 0,0 1 192 16,0 0-64-16,0 0 0 0,1-2-128 0,2 0 224 0,1-10-64 15,3 11-16-15,-3-11 0 0,6 8-144 0,3-2 0 16,2-3 144-16,3-4-144 16,4-3 0-16,3-4 0 0,1-3-192 0,7 0 64 15,5-2-640-15,6 0-128 0,6-3-32 0</inkml:trace>
  <inkml:trace contextRef="#ctx0" brushRef="#br0" timeOffset="-196299.38">14797 10110 15663 0,'0'0'1392'0,"0"0"-1120"16,0 0-272-16,0 0 0 0,0 0 1168 0,0 0 176 15,11 1 48-15,2 2 0 0,0-3-400 0,1-2-80 16,3 0-16-16,1-4 0 0,3 0-128 0,1-3-48 15,3 0 0-15,0-4 0 0,-2-6-208 0,2 4-32 16,1-1-16-16,-1 0 0 0,-3-2-176 0,0 1-32 16,-1-1-16-16,-3 1 0 0,-3 1-112 0,-1 2 0 15,-1 0-128-15,-3 1 192 0,-3 0-192 0,-3 2 128 16,-1 2-128-16,-3 0 0 0,-2-2 0 0,0 1 0 16,-5 0-176-16,1 3 176 0,-2 1-240 0,0 2 80 0,-4 1 16 0,0 3 0 15,1 3 144-15,-2 2-208 16,-3 1 80-16,-1 5 128 0,-1 2 0 0,0 0 0 0,-2 1 0 0,0 2 0 15,2 1 0-15,1 4 0 16,-1 2 0-16,0 2 128 0,2-4 0 0,3 4 0 16,3 2 0-16,2-1 0 0,4-3-128 0,4-2 0 0,3-1 144 0,2-3-144 15,3-1 192-15,3-3-48 0,2-2 0 0,3-2 0 16,1-1-144-16,4-3 0 0,1-3 0 0,3-4 0 16,1-3-160-16,1-3 160 0,2-3-208 0,3-5 80 15,5-2 128-15,1-3 0 0,0-3 0 0,1 1 0 16,4 2 0-16,0-5 0 15,0-1 0-15,-2 2 0 0,-3 1 0 0,-3 1 0 0,-2 1 0 0,-6 4-128 0,-4-2 128 0,-4 3 0 16,-3 1 0-16,-4 3 0 0,-5 3 0 0,-1 3 0 16,-6 7 0-16,0 0 0 0,0 0 0 0,0 0 0 15,0 0 0-15,-13 7 176 0,-2 3-32 16,1 2 0-16,-3 1 0 0,-1 0 0 0,-1 2 16 16,1-2 0-16,0-3 0 0,2 4 0 0,3 1-160 15,0-1 160-15,0 0-160 0,1 1 160 0,2-2-160 0,2-2 128 16,0-1-128-16,2-3 128 0,1 3-128 0,1-1 0 15,4-9 144-15,-3 10-144 0,3-10 0 0,0 0 0 16,0 11 0-16,0-11 0 0,0 0 0 0,0 0-288 16,0 0 48-16,11 6 16 0,-11-6-128 0,11 1-32 15,1-2 0-15,-2-3 0 0,0-1 112 0,0-2 16 16,0 1 0-16,1-2 0 0,-2-1-32 0,0 1 0 16,0 2 0-16,2-1 0 0,-4-2 96 0,1 0 0 0,-1 1 16 0,-1 1 0 15,-6 7 16-15,7-6 0 0,-7 6 0 0,6-7 0 16,-6 7 160-16,0 0-160 15,0 0 160-15,8-6-160 0,-8 6 160 0,7-5 0 0,-7 5 0 0,0 0 0 16,0 0 0-16,0 0 0 0,0 0 0 0,0 0 0 16,0 0 0-16,0 0 0 0,0 0 0 0,0 0 128 15,0 0-128-15,10-2 176 16,-10 2-176-16,0 0 192 0,0 0-192 0,0 0 128 16,0 0-128-16,0 0 128 0,0 0-128 0,0 0 0 0,11 3 0 0,-11-3 128 15,0 0-128-15,0 0 0 0,0 0 0 0,0 0 0 16,0 0 128-16,0 0-128 0,0 0 128 0,0 0-128 15,0 0 160-15,0 0-160 0,0 0 192 0,0 0-192 0,0 0 144 0,0 0-144 16,0 0 0-16,0 0 144 0,0 0-144 0,0 0 128 16,0 0-128-16,0 0 128 0,0 0-128 0,0 0 0 15,0 0 0-15,0 0 0 0,0 0 0 0,0 0 0 16,0 0 0-16,0 0 0 0,0 0 0 0,0 0 0 16,0 0 0-16,0 0 0 15,0 0 0-15,0 0 0 0,0 0 0 0,0 0-176 0,0 0 32 0,0 0 0 16,0 0 0-16,0 0 0 0,7 7 144 0,-7-7-160 15,7 6 160-15,-7-6-160 16,8 7-1248-16,-8-7-240 0</inkml:trace>
  <inkml:trace contextRef="#ctx0" brushRef="#br0" timeOffset="-195349.85">15040 10140 12895 0,'-12'-7'1152'0,"2"-1"-928"0,-1 2-224 0,-2-13 0 0,3 13 2304 0,2 1 400 0,4-2 96 16,4 1 16-16,4 0-1344 0,4 0-272 0,1-2-48 0,5-1-16 16,4 0-400-16,6 1-80 0,3-4-16 0,6 3 0 15,3 0-112-15,-10 3-16 0,6-5-16 0,20-2 0 16,1 1-176-16,1-1-16 0,-1 2-16 0,-2 0 0 15,-3 2-144-15,-5 0-16 0,-4 0-128 0,-6 1 192 0,-6 4-192 0,-4-2 128 16,-5 0-128-16,-5 5 0 0,-13 1 0 0,0 0 0 16,0 0 0-16,0 0-160 0,-11 3-64 0,-6 3-16 15,-5 1 0-15,-8 4 0 0,-9 1-128 0,-6 1-16 16,-8 0-16-16,0 2 0 0,-2-1 80 0,2-2 32 16,4-2 0-16,6-2 0 0,4 2 288 0,5-1 0 15,2 1 0-15,12-7 144 0,1 1 80 0,-6 2 16 16,7-5 0-16,5 0 0 0,4-1 48 0,9 0 16 15,0 0 0-15,0 0 0 0,0 0-160 0,10-2-16 16,4-4-128-16,5 1 192 0,1 0-192 0,5 0-160 16,1-2 32-16,2 2 0 0,0 1 128 0,1-2-128 15,0-4 128-15,-2 4-128 0,-2-1 128 0,-4 2 0 16,-3 3 0-16,-5-1 0 16,-13 3-480-16,0 0-64 0,0 0-16 0,0 0 0 15,-4 10-96-15,-8 0-32 0,-6-1 0 0,-3 2 0 0,-2 2 272 0,-1 3 48 16,1-2 16-16,-1-1 0 0,0-2 352 0,0-2 0 0,1-2 128 0,3-1-128 15,4 2 672-15,3-3 48 0,3-1 16 0,10-4 0 16,0 0 48-16,0 0 16 0,0 0 0 0,0 0 0 16,0 0-432-16,13 3-96 0,5-3-16 0,4-6 0 15,5-1 16-15,-4-1 0 0,7-4 0 0,23-5 0 16,4-2-272-16,2 2 0 0,4 1 0 0,1 2 0 31,0-2-1664-31,-6 2-448 0,13-3-96 0,-10 6-16 0</inkml:trace>
  <inkml:trace contextRef="#ctx0" brushRef="#br0" timeOffset="-193395.72">16184 10202 22687 0,'0'0'1008'0,"0"0"208"0,-9-9-976 0,-1 5-240 16,-1 0 0-16,11 4 0 0,-7-2 832 0,7 2 112 15,-3-8 16-15,3 8 16 0,3-9-320 16,2-2-64-16,1-2-16 0,2 3 0 0,3-2-368 0,0-1-80 15,1-3 0-15,1-2-128 0,-1 0 128 0,2 2-128 16,0 1 0-16,1-2 0 0,0 1 160 0,-2 0-160 16,1 1 128-16,-3 2-128 0,0 1 128 0,-2 0-128 15,-1-1 0-15,-1 3 128 0,0 2 16 16,-1 1 0-16,-6 7 0 0,0 0 0 0,7-6 0 0,-7 6 0 16,0 0 0-16,9-5 0 0,-9 5-144 0,0 0 160 15,11-3-160-15,-11 3 160 0,0 0-160 0,13-3 0 16,-2 2 0-16,-11 1 128 0,15 4-128 0,-1-4 0 0,-1 1 0 0,3 2 0 15,-1 0 0-15,2-1 128 0,2 2-128 0,-1-3 0 16,-1 3 0-16,0 0 128 16,-2-1-128-16,1 1 0 0,0-2 0 0,-2 1 0 15,-2 0 0-15,-2-2 0 0,-10-1 0 0,0 0 0 16,0 0 128-16,11 6-128 0,-11-6 0 0,3 11 0 16,-5-1 0-16,-5 2 128 0,-4 1 0 0,-2-1-128 0,-2 2 192 0,-3-1-64 15,-3 5 0-15,-1 1 0 0,-2-1 0 0,1 0 0 16,2-1-128-16,2 0 0 0,0 0 0 0,5-1 128 15,4-3-128-15,3-3 0 0,2 0 0 0,4 1 128 16,2 1-128-16,-1-12 0 0,8 10 0 0,3-1 0 16,4-2 192-16,3-3-32 0,3-2-16 15,5-2 0-15,1-1-144 0,2 0 0 0,1-5 144 0,1 3-144 16,1-7 0-16,-1 1 0 0,0 0 0 0,2-1 0 0,1-1 0 16,-2 2 0-16,-2-3 0 0,1 2 0 0,2-2 0 0,0 1 0 15,-1 0 0-15,0-2 0 0,-2 0 0 0,-3 0 0 16,-1 0 0-16,-5 0 0 0,-2 0 0 0,1 2 0 15,1 2 0-15,-3 0 0 0,-4 0 0 0,-1 1 128 16,0-1-128-16,-2 0 0 0,-3-1 0 0,-3-1 0 16,-1 2 0-16,-2 0 128 0,-2 1-128 0,0 8 128 15,-1-13-128-15,0 3 128 0,-2 3-128 0,-2-2 0 16,-1 1 0-16,6 8 0 0,-10-6 0 0,1 2-160 16,-4 2 160-16,-1 2 0 0,-2 3-128 0,-1 4 128 15,-1-1 0-15,-2 4 0 0,1 2-176 16,-2 3 176-16,-1 0-160 0,0 6 160 0,1-1 0 0,1 3-144 15,1-2 144-15,2 2 0 0,1 1 0 0,4 1 0 16,3-2 0-16,4-1-128 0,1-1 128 0,4-1 0 16,3-2 0-16,3-2-128 0,5-2 128 0,2-1 0 15,2-4 0-15,6-2 0 0,3-2 0 0,3-4-192 16,4-2 32-16,3-3 0 0,2-1-32 0,0-6 0 16,1-2 0-16,2-4 0 0,0-2-80 0,1-1-32 15,1-3 0-15,0 1 0 0,2-3 160 0,2 0 144 0,-1 0-208 16,-2 3 80-16,-3 1 128 0,-5 2 0 15,-4 0 0-15,-4 5-128 0,-4 0 128 0,-4 2 0 0,-3 3 0 0,-6 4 0 16,-9 5 288-16,0 0-16 0,0 0 0 0,0 0 0 0,0 0 160 0,0 0 16 16,-15 4 16-16,0-1 0 0,-4 7-144 0,1 0-48 15,0 4 0-15,0 2 0 0,-3-2-96 0,0 5-32 16,0 1 0-16,0 3 0 0,2-1-144 0,0-1 160 16,2-2-160-16,3 1 160 0,1-2-160 0,4-1 0 15,2-3 0-15,2 1 128 16,1-5-128-16,3 0 0 0,1 0 144 0,0-10-144 0,3 9 0 0,-3-9 0 15,7 5 0-15,-7-5-192 0,12 1-112 0,0-2-16 16,0-3-16-16,-1 0 0 0,2-5 80 0,2-1 0 16,2-3 16-16,0-3 0 0,0-1-80 0,0-1-32 15,-1-1 0-15,1 0 0 0,0-5 16 0,0 4 0 16,-1 0 0-16,-2-1 0 0,-1-1 176 0,-1 2 160 16,0 6-208-16,-2 2 80 0,-3 3 128 0,-7 9 0 15,0 0 0-15,0 0 0 0,0 0 320 0,0 0-16 16,0 0 0-16,-2 16 0 0,0 2 64 0,-3 2 16 15,-3-1 0-15,1 2 0 0,2 1-80 0,2 0-16 16,1-2 0-16,2-2 0 0,4-2-144 0,1-2-16 16,2 1-128-16,2-4 192 0,0-2-192 0,1-2 176 0,2-2-176 0,1-4 160 15,1-2-160-15,3-1 0 0,2-2-160 0,-5-2 160 16,0 0-192-16,3-2 192 0,0-1-208 0,1-1 80 16,2-1-48-16,-1-1 0 15,2 1 0-15,-1-2 0 0,2-2 32 0,-1 0 0 0,0-1 0 0,0 2 0 16,-2 1 144-16,-1 1 0 0,-2 1 0 0,-3 4 0 15,-1-4 0-15,-3 5 0 0,-4 0 0 0,-5 6 0 0,0 0 240 0,0 0-32 16,0 0 0 0,-4 8 0-16,-4 3 48 0,-2 4 16 0,-3 6 0 15,-3 3 0-15,-1 0-80 0,0 5 0 0,-1 0-16 0,3-2 0 16,0-1-176-16,5-1 0 0,2-2 0 0,3-2 128 16,5-2-128-16,2-4 0 0,4-3 0 0,4-4 0 15,4-2 0-15,5-4-144 0,3-5 0 0,3-2 0 16,1-3-176-16,2-4-16 0,4-1-16 0,-2-6 0 15,1-4-96-15,0 0-32 0,2-3 0 0,-1-1 0 0,0-3 352 0,1-3 128 16,1 0 0-16,2-1-144 0,-3 1 144 0,3-4 0 16,0-2 0-16,-1 1 0 0,-1 0 0 0,-1 2 176 0,-2 1-48 0,-3 3 0 15,-5 5 160-15,-3 5 32 0,-5 5 0 0,2 1 0 16,-8 7 16-16,-9 9 16 0,0 0 0 0,-5 12 0 16,-4 5 0-16,-4 5 0 15,-4 4 0-15,-4 4 0 0,-5 7 96 0,-3-1 0 16,-2 8 16-16,-15 22 0 0,3-8-208 0,4-2-64 15,5-2 0-15,7-6 0 0,5-5-192 0,4-5 144 16,2-2-144-16,6-6 128 0,2-4-128 0,2-4 0 16,3-5 0-16,1-4 128 0,5-3-128 0,-3-10 0 15,0 0 0-15,10 2 0 0,1-4-304 0,2-5 64 16,5-6 16-16,3-1 0 0,1-5 224 0,2 1 0 16,0 0 0-16,0-2 0 0,-3 2 0 0,-1-3 0 0,1 2 0 0,-8 7 0 15,0 2 0-15,-1 0 0 0,-3 4 0 0,-2 2 0 16,-7 4 0-16,0 0 160 0,8 4 0 0,-4 4 0 15,-2 2 96-15,1 5 32 0,-2 0 0 0,3 5 0 16,-1-1-96-16,2 0 0 0,1-3-16 0,6-1 0 0,4-1-176 16,5-3 0-16,3-5 0 0,5-2 0 15,2-4-1152-15,3 0-304 0,4 3-64 0</inkml:trace>
  <inkml:trace contextRef="#ctx0" brushRef="#br0" timeOffset="-192863.6">19320 10232 25215 0,'-9'-19'1120'0,"5"11"224"0,0 4-1072 0,4 4-272 0,0 0 0 0,0 0 0 16,0 0 832-16,-7 9 96 0,-1 4 32 0,2 0 0 0,-3 1 0 0,-2 5 16 15,-2-2 0-15,3 2 0 0,0 1-240 0,0-1-48 16,1-4-16-16,4-1 0 0,1-1-400 0,4-13-80 16,0 0 0-16,3 12-16 0,-3-12-176 0,0 0 0 15,0 0-192-15,14 5 192 16,-1-5-576-16,4-3 0 0,3-1 0 0,2-1 0 16,5 0-560-16,-2-2-96 0,-2-3-32 0,0-3-7696 15,-3-4-1552-15</inkml:trace>
  <inkml:trace contextRef="#ctx0" brushRef="#br0" timeOffset="-192097.6">19475 9887 9215 0,'0'0'816'0,"0"0"-656"15,0 0-160-15,0 0 0 0,-7-6 3200 0,1 3 592 16,6 3 128-16,0 0 32 0,0 0-2848 0,0 0-560 16,0 0-112-16,0 0-32 0,5 13-144 0,-5-13-48 0,11 14 0 0,-1-1 0 15,-1 1-208-15,0-1 144 0,-1-1-144 0,2 0 128 16,1-2-352-16,-1 2-80 15,-2 4-16-15,0 2 0 16,0 0-112-16,-3 2-16 0,-2-1-16 0,-2 3 0 16,-1 3-16-16,-4 3 0 0,-3-1 0 0,0 3 0 0,-4-3 256 0,2 1 48 0,-4-6 16 0,0 0 0 15,-3-2 544-15,3-4 96 0,2 3 32 16,-1-2 0-16,-1 0 528 0,5-7 112 0,0-1 32 0,2 0 0 16,-1 0-352-16,-2 2-80 0,3-3-16 0,6-8 0 15,0 0-288-15,0 0-64 0,0 0-16 0,0 0 0 16,0 0-176-16,0 0-16 0,10-3-16 0,0-2 0 15,2-2-160-15,0-2 0 0,1-4 0 0,1 0 0 16,1-1 0-16,2-2 0 0,1-3 0 0,-4 6 0 0,-1-3 0 16,4 0 0-16,1 1 0 0,1-1 0 0,-1 2 0 0,0 3 0 15,-1 3 0-15,-3 3 0 0,-1 3-144 0,-2 2 144 16,-3 2 0-16,-2 5 0 0,-2 1 0 0,0 2 0 16,-1 2 0-16,-1 2 144 0,0 2 112 0,0-1 0 15,-1 1 16-15,2 0 0 0,1-2-80 0,2 0-32 16,1-1 0-16,2-2 0 0,3-1 32 0,4-6 0 15,0 1 0-15,4-1 0 0,1-4-64 0,2-2 0 16,3-2 0-16,0-3 0 0,2 1-128 0,-1-6 0 16,1 0 0-16,0-1 0 0,1-1-192 0,1-2 192 15,1-1-192-15,1-1 192 0,-2 0-224 0,-2-2 80 16,-2-1 16-16,-1-1 0 0,-3-1-48 0,-4-1 0 0,-2 1 0 0,-4 1 0 16,-3-2 176-16,-5 2-160 15,-3 4 160-15,-3 2-160 0,-5 3 160 0,-3 4 176 0,-3 4-48 0,-3 2 0 16,-1 6 256-16,-1 3 64 0,-2 5 0 0,1 6 0 15,-2 1-192-15,0 7-48 0,1 1 0 16,-8 18 0-16,0-1-80 0,5 3-128 0,-1 1 176 0,4 2-176 16,-1 5 208-16,1 4-64 15,1 2-16-15,2 0 0 0,4 3-128 0,-2-3 192 0,1-3-192 0,1-2 192 16,1-2-192-16,0 3 0 0,1-1 144 0,0 0-144 16,-2-2 0-16,-1-4-128 0,-2-5 0 0,1-6 0 15,-1-7 128-15,-1-5-208 0,-1-5 80 0,-2-2 128 16,1-5 0-16,-4-4 0 0,-1-4 0 0,0-3 192 0,1-6-192 0,-1-2 0 15,1-4 144-15,3-1-144 0,1-7 128 0,2-4-128 16,1-5 160-16,6-2-160 0,2-2 448 0,4-3-16 16,4-7 0-16,9 1 0 0,5-1-16 0,10-2 0 15,6 0 0-15,10-1 0 0,10-1-416 0,6 2 128 16,6 3-128-16,4-4 0 0,-2 0 0 0,-20 15 0 16,5-4 0-16,6-2 0 15,4 3-1568-15,3 0-288 0,10 5-64 0,-4 1-13632 16</inkml:trace>
  <inkml:trace contextRef="#ctx0" brushRef="#br0" timeOffset="-191492.58">20987 10179 17967 0,'18'-22'784'0,"-7"9"176"0,-5-2-768 0,1 2-192 0,-1 7 0 0,2-1 0 0,-8 7 1024 0,0 0 144 16,0 0 48-16,0 0 0 0,0 0-128 0,9 13 0 15,-3 3-16-15,-4 1 0 0,-4 4-112 0,-2 2 0 16,-4 3-16-16,-1-4 0 0,0 0-176 0,-2 1-48 15,1-3 0-15,-1 0 0 0,2-2-368 0,3-2-80 16,1-4-16-16,1-2 0 0,4-10-48 0,0 0-16 16,0 0 0-16,0 0 0 0,0 0-192 0,0 0 0 15,0 0 0-15,11-1 0 0,1-6 0 0,2-2-128 16,3-4-16-16,0-1 0 0,-1-6 0 0,4 1 0 16,-1-2 0-16,3-3 0 0,2-2 144 0,-7 8-192 0,1-2 192 0,1 2-192 15,2 1 192-15,-4 4-128 16,0 3 128-16,-4 2-128 0,-2 4 128 0,-4 4 144 15,-7 0-16-15,3 8-128 0,-4 5 320 0,-4 5-64 16,-5 3 0-16,0 2 0 0,-2 2 240 0,-6 12 32 16,4-3 16-16,2-4 0 0,2-4-192 0,3-3-32 15,4-5-16-15,3 1 0 0,4-5-160 0,2-1-16 0,0-1-128 0,-1-6 192 16,-5-6-368-16,8 7-80 0,1-2 0 0,4-2-10560 16,3-2-2096-16</inkml:trace>
  <inkml:trace contextRef="#ctx0" brushRef="#br0" timeOffset="-189445.91">22138 10546 20031 0,'-14'4'896'0,"-21"-30"176"0,18 34-864 0,0 1-208 15,-1 0 0-15,3-1 0 0,4-1 960 0,2-3 128 16,2-2 48-16,7-2 0 0,0 0 400 0,0 0 64 15,0 0 32-15,8-6 0 0,0-4-944 0,10-6-192 16,1-5-48-16,6 0 0 0,3-3-272 0,0 0-176 16,-2-4 192-16,4 1-192 0,0-2 192 0,-10 8-64 15,1-1 0-15,0-1-128 0,-1-6 176 0,0 2-176 16,1-3 160-16,-3 0-160 0,-1 0 192 0,-1 0-48 16,-5-2-16-16,1 2 0 0,0-1-128 0,-3 1 0 15,-4 1-160-15,-1 3 160 0,-3 5 0 0,1 5 0 0,-2 2 0 16,-2 5 0-16,-1 4 0 0,-3 4 0 0,-1 2 0 0,-4 7 160 15,-3 8 0-15,-2 7 0 0,-3 7 0 16,-10 20 0-16,0 6-32 0,-1 5 0 16,-2 4 0-16,-1 2 0 0,-1 2-128 0,11-18 160 0,-2 10-160 15,0 3 160-15,2 1-160 0,1-1 192 0,1-4-192 0,1-4 192 16,3-5-192-16,3-2 0 0,3-3 0 0,4-7-176 16,3-4 176-16,2-4 0 0,4-2 0 0,-1-4 0 15,3-7-240-15,1 0-16 0,0-8 0 0,2-4 0 16,1-3-64-16,1-5-32 0,1-2 0 0,1-6 0 15,0-2 224-15,1-1 128 0,0-4-160 0,0-1 160 0,-1-2-192 0,1 0 192 16,0-3-208-16,-2-1 80 0,-1-1-96 0,0-1-16 16,-1-4 0-16,-1-4 0 0,-1-1 48 0,1 0 0 15,-2-1 0-15,0 0 0 0,-1-2 192 0,1-13-176 16,-3 9 176-16,-1 7-160 0,0 4 160 0,1 6-192 16,-2 4 192-16,-2 7-192 0,1 4 192 0,1 10 0 15,0 0 0-15,0 0 0 0,0 0 0 16,0 0 0-16,0 0 0 0,0 0 0 0,0 0 0 0,0 0 0 15,0 0 0-15,0 0 0 0,0 0 128 0,5 11-128 16,-5-11 128-16,11 11-128 0,-1-3 192 0,-10-8-48 16,14 5 0-16,-1-1 0 0,0-4-16 0,-2 0 0 15,-11 0 0-15,13-3 0 0,-3-2 0 0,2 0 0 16,0-2 0-16,0 3 0 0,-1-2-128 0,2-1 0 16,0-3 0-16,-1 1 0 0,1 0 0 0,0 1 0 0,0-3 0 15,0 2 0-15,0-1 0 0,-2 3 0 0,-3 1 0 0,-1-1 0 16,1-1-144-16,-8 8 144 0,0 0 0 0,8-4 0 15,-8 4 0-15,0 0-128 0,0 0 128 0,0 0 0 16,9-6 0-16,-1 1 0 0,-8 5 0 0,10-6 0 16,-10 6 0-16,12-3 0 0,0 0 0 0,-2 2 0 15,-10 1 0-15,13-3 0 0,-1 0 0 0,-2 1 0 16,-10 2 0-16,12-3 0 0,0 1 0 16,0 0 0-16,-2 4 0 0,1-2 0 0,-1-2 0 0,0 2 0 15,1 0 0-15,-1 0 0 0,1 0 0 0,-1 0 0 0,2 0 0 16,0 3 0-16,-2 0 0 0,0 0 0 0,1 3 128 15,-1 0-128-15,-2 1 0 0,0-2 0 16,-8-5 160-16,9 12-160 0,-1-2 160 0,-3 0-160 16,-5-10 256-16,1 14-64 0,-1-4 0 0,0-10 0 0,-5 13 0 0,-1-1-16 15,-3 1 0-15,-1 1 0 0,0 0-16 0,0 2 0 16,-3 0 0-16,1-2 0 0,-1 2-160 0,1-2 128 16,2-2-128-16,2 1 128 0,1 0-128 0,2-1 0 15,1-1 0-15,2 0 0 0,2-11 0 0,-2 10 128 16,2-10-128-16,0 0 0 0,0 0 0 0,0 0 0 15,0 0 0-15,0 0 0 0,12 0-256 0,0-4 32 16,1-2 0-16,1-6 0 0,0 0 224 0,5-1 0 16,0 0-160-16,1 0 160 0,-1-1 0 0,1 1 0 15,1 0-144-15,-3 0 144 0,0 4 0 0,-3 2 0 16,-4 3 0-16,0 3 0 0,-11 1 0 0,0 0-192 16,8 8 192-16,-8-8-208 0,5 13 208 0,-1-2 0 15,0 3 0-15,-2-3 0 0,-2-11 192 0,5 13 16 16,2-1 16-16,2 0 0 0,3-4-48 0,2-2-16 15,4-2 0-15,2-1 0 0,0-3 32 0,-1-3 0 16,1-2 0-16,0-2 0 0,0-2-192 0,1 1 128 16,-2-1-128-16,0 0 128 0,-1-1-128 0,-1-1 0 0,0-4 0 15,-3 2 0-15,-1-1 0 0,-2 1 128 0,-4 2-128 0,-1-2 0 16,-5 2 128-16,-2 0-128 0,-2 0 0 0,-2-1 128 16,-4-2-128-16,-2 2 0 0,-2 3-160 0,-1 3 160 15,-3 0 0-15,-3 5 0 0,-4 1-128 0,-1 3 128 16,-1 1 0-16,-2 3 192 0,-2 3-48 0,2 1 0 0,-1 1 48 0,3 1 16 15,1 1 0-15,4 2 0 0,2 4-208 0,4-2 0 16,4-2 0-16,6-2 0 0,2-2 0 0,3-12 0 16,6 13 0-16,6-4 0 0,4-5 0 0,5 0-160 15,3-2 32-15,5-3 0 16,5-4-208-16,1-3-48 0,-1-4 0 0,0 0 0 16,0-1-16-16,0 0-16 0,0-4 0 0,-11 6 0 0,3-4 160 0,4 1 48 15,3 0 0-15,2-1 0 0,0 1 208 0,-1 2-144 16,-1 2 144-16,-5 2-128 0,-3 3 128 15,-5 5 0-15,-5 0 0 0,-4 2 128 0,-5 4 64 16,-3 3 32-16,-6-2 0 0,-2 5 0 0,-4 3 352 0,-3 2 80 16,-1 2 16-16,0 1 0 0,1-1-288 0,1 1-48 15,0-3-16-15,3 0 0 0,2-2-192 0,2 2-128 16,0-4 160-16,3 0-160 0,1-1 128 0,1-3-128 16,0-1 0-16,-1-8 0 0,6 7 0 0,0-4 128 15,2 0-128-15,2-3 0 0,2-1 0 0,2-3 0 16,3-4 0-16,2-1-160 0,0-3-96 0,3 0-32 15,1 1 0-15,0-2 0 16,1-2-224-16,-2 2-32 0,-3-2-16 0,-2 3 0 0,-1 3 240 0,-4 0 32 16,-3 5 16-16,-3 0 0 0,-6 4 272 0,0 0 0 0,-1 8 128 0,-3 1-128 15,-4 1 640-15,-1 3 48 16,-1-2 0-16,-2 3 0 0,0 2-112 0,2 1-32 0,-1 0 0 0,3-2 0 16,2-2-288-16,2 0-48 0,1-4-16 0,3 2 0 15,0-5-192-15,0-6 144 0,6 7-144 16,-1-5 128-16,3-2-128 0,1-1 0 15,3-3 0-15,1-2 0 0,1-3 0 0,3-3 0 16,1-1-128-16,3 0 128 0,2-4-368 0,2 1 0 0,-1-1 0 0,-1 0 0 16,2-2 48-16,-3 3 0 0,-1 3 0 0,-4 5 0 0,-4 2 160 15,-3 3 160-15,-2 3-208 0,-8 0 80 0,0 9 400 0,-1 2 96 16,-2 3 16-16,-1 4 0 0,-1 2 480 0,1 1 96 16,2 1 32-16,3-3 0 0,4-2-432 0,7 0-96 15,7-4-16-15,7-1 0 0,7-3-224 0,5-4-48 16,5-5-16-16,5-2-18704 0</inkml:trace>
  <inkml:trace contextRef="#ctx0" brushRef="#br0" timeOffset="-187327.57">25104 10312 25103 0,'-2'-11'1104'0,"-9"0"240"0,9 3-1072 0,-1 1-272 0,1 1 0 0,2 6 0 15,-4-6 960-15,0 1 144 0,-2 0 32 0,1 1 0 0,0 0-96 0,-1-1-16 16,-2 1 0-16,-1 1 0 0,-2 2-464 0,-2 1-112 15,0 0 0-15,4 0-16 0,-3 0-256 0,-1 1-48 16,-1 1-128-16,0 2 192 0,-1-3-192 0,1 0 0 16,-1 2 0-16,2 1 0 0,2 0 128 0,0 0-128 15,2 0 0-15,1-1 0 0,1 3 0 0,0-2 0 16,2-1 0-16,5-3 0 0,-4 7 0 0,1 0 0 16,1 2 0-16,2 1 0 0,-2 1 0 0,5 2 0 15,1 2 0-15,1 2 0 0,0 3-160 0,2-2 160 16,-1 4-128-16,2 2 128 0,0-1-176 0,0 1 176 15,0 0-208-15,-2 0 80 0,-1-2 128 0,1-1-208 16,-3-3 80-16,0 0 128 0,-3-5-176 0,-1 2 176 16,-2-2-128-16,-2 5 128 0,-3-4 0 0,-1-1 0 15,0-4 0-15,0-2 0 0,-2 1 256 0,-2-2-32 16,-1 1 0-16,-2-1 0 0,1 0-224 0,-2-3 0 0,0 0 0 0,1-2 0 16,2-1 192-16,1 0-48 15,1-2-16-15,3-1 0 0,2 1-384 0,7 2-96 16,0 0-16-16,13 3 0 15,6-4-2272-15,0-3-464 0</inkml:trace>
  <inkml:trace contextRef="#ctx0" brushRef="#br0" timeOffset="-187174.56">25336 10900 23039 0,'-9'-7'1024'0,"7"6"192"0,2 1-960 0,-6 2-256 15,0 2 0-15,-1-1 0 0,1 1 2096 0,-1 0 368 16,-2 0 80-16,0 2 16 0,-3-1-1280 0,-2 2-256 15,-5-1-64-15,0 4 0 0,2-3-768 0,0 4-192 16,2-3 0-16,0 1-15856 16</inkml:trace>
  <inkml:trace contextRef="#ctx0" brushRef="#br0" timeOffset="-185540.22">26024 10786 15663 0,'2'-19'688'0,"3"2"144"0,2 4-656 0,3 2-176 15,1 1 0-15,0 1 0 0,1 0 2768 0,4 1 528 16,2-4 96-16,4 0 32 0,3-1-2464 0,0-4-512 15,1 2-80-15,0-1-32 0,1-1 48 0,1-1 16 16,-4 2 0-16,0 1 0 0,-3-4-208 0,-2 2-64 16,-3-1 0-16,-3 4 0 0,-1-2 32 0,-2 0 0 15,-2 1 0-15,-1 0 0 0,-4 2 64 0,0 2 16 16,-2-4 0-16,-2 2 0 0,-2 0-240 0,0 2 144 16,-4 0-144-16,-1 3 128 0,-1 2-128 0,-1 1 128 15,-1 2-128-15,-1 3 128 0,-2 1-128 0,0 3 192 16,-2 3-192-16,0 2 192 0,-2 3-192 0,1-1 160 0,0 2-160 0,2 0 160 15,0 2-160-15,4-1 0 0,1 2 0 0,4-2 0 16,2 2 0-16,0-1 128 0,2-2-128 0,2 2 0 16,1-1 0-16,1 0 0 0,2 1 128 0,2 4-128 15,-1 1 0-15,1 3 0 0,0 3 0 0,-1 3 0 16,-3 2 0-16,1 2 0 0,-2 1 0 0,-3 0 0 16,-4 2 0-16,-1 1 0 0,-4-2 0 0,-2 3 0 0,-2 1 0 0,-2-3 0 15,-2-3 0-15,0-2 0 0,-1-1 0 0,2-1 0 16,1-6 128-16,-1 1-128 0,-2-2 0 0,1-4 0 15,-1-2 0-15,2-3 0 0,0-3 0 0,1-1 0 16,0-3 128-16,2-4-128 0,2-2 224 0,2-5-32 16,-1-4-16-16,1-3 0 0,4-2 144 15,1-3 16-15,4-5 16 0,2-6 0 16,4-4-144-16,3-2-16 0,5-3-16 0,3-2 0 0,2 1-176 16,5-1 0-16,5 0 0 0,-6 12 0 0,4-2 0 0,6-1 0 15,7-1 0-15,3 0 0 0,4 1-128 16,-1 2 128-16,-2-2 0 0,19-9 0 0,-9 7-256 0,-5 7 32 15,-5 5 0-15,-6 5 0 16,-4 0-416-16,-14 9-64 0,-1 1-32 0,-1 1 0 16,-1 0-608-16,0 4-112 0,-4 2-16 0,4 5-11712 0</inkml:trace>
  <inkml:trace contextRef="#ctx0" brushRef="#br0" timeOffset="-185226.22">27050 10434 24015 0,'-3'-15'1056'0,"3"11"224"0,-1-3-1024 0,-2 3-256 0,-1 0 0 0,-2 2 0 16,-2 2 912-16,-4 2 128 0,-4 2 32 0,-3 4 0 15,-2 5-208-15,-3 3-32 0,0 3-16 0,-2 5 0 0,-3 2-144 0,3 3-32 16,2-1 0-16,4 2 0 0,1 0-320 0,5-1-64 16,4-2 0-16,3-1-16 0,4-2-240 0,5-5 128 15,2 1-128-15,3-3 0 16,4-3-528-16,5-1-208 0,2 2-32 0,14 3-16 16,1-5-560-16,-11-9-128 0,2 0 0 0,-2-4-10976 0</inkml:trace>
  <inkml:trace contextRef="#ctx0" brushRef="#br0" timeOffset="-184889.22">27147 10535 23487 0,'0'0'1040'0,"0"0"224"0,0 0-1008 0,-6 2-256 15,-1 0 0-15,-1 3 0 0,1 3 1200 0,-1 2 192 16,-1 3 32-16,-2 1 16 0,1 3-720 0,-1 0-144 16,2 2-16-16,0-1-16 0,1-1-112 0,2 0-32 15,-1-2 0-15,2 0 0 0,0-2-128 0,2-3-16 16,2-1-16-16,1 0 0 0,0-2-96 0,0-7-16 15,0 0 0-15,0 0 0 0,0 0-256 0,8 0-64 0,0-3-16 0,1-5 0 16,0 1-48-16,1-4-16 0,2-2 0 0,0 0 0 16,1-1-48-16,0-2 0 0,-3-1 0 0,3 0 0 15,0-1 320-15,2 1-192 0,-1 1 192 0,-1 3-160 16,-1 2 160-16,-2 0 0 0,-1 5 0 0,-1 2 0 16,-8 4 256-16,0 0 16 0,7 5 16 0,-2 3 0 0,0 4-32 0,-2 2 0 15,-2 3 0-15,-1 1 0 0,0 2 96 0,0-1 16 16,-1 2 0-1,1-1 0-15,0-2-176 0,1-1-48 0,0-2 0 0,1 0 0 0,0-1-144 0,1-1 192 16,-1-1-192-16,1-2 192 16,-2-1-576-16,3 6-128 0,1 2 0 0,-2-8-16 15,0-3-1920-15,-1 5-384 0,-2-11-80 0</inkml:trace>
  <inkml:trace contextRef="#ctx0" brushRef="#br0" timeOffset="-184728.22">27679 10428 27359 0,'15'-5'1216'0,"-15"5"240"0,9 1-1168 0,1 4-288 16,1 2 0-16,-2 3 0 0,0 3 976 0,-3 4 144 15,1 4 32-15,-3 2 0 0,-3 2 192 0,-1 4 32 16,-3 1 16-16,-3 2 0 0,-3 2-368 0,-3 0-64 16,-1 1 0-16,-3-3-16 0,-3 0-576 0,-5 1-112 15,-2 2-32-15,-13 17-12192 0,4-4-2432 0</inkml:trace>
  <inkml:trace contextRef="#ctx0" brushRef="#br0" timeOffset="-180188.57">28664 10733 10127 0,'1'-11'896'0,"0"0"-704"0,-1-1-192 0,1 0 0 0,1-1 2240 0,-1 1 400 15,-1 1 96-15,-1-4 16 0,-2 2-1248 0,-1 0-240 16,0-1-48-16,0 0-16 0,0 2-368 0,-1 3-80 16,-1 0-16-16,-2 3 0 0,-2 1-96 0,-4 4-32 15,-2 2 0-15,-1 6 0 0,-2 2-224 0,1 8-32 16,-3 1-16-16,-1 2 0 0,-1 0 0 0,-1 3 0 0,1 0 0 0,2-1 0 15,3 2-80-15,1-2 0 16,1-5-16-16,4-2 0 0,2-2-48 0,5-1-16 16,1-1 0-16,4-11 0 0,0 11 48 0,0-11 16 0,0 0 0 0,10 8 0 15,1-1-240-15,0-3 128 0,4-4-128 0,2-3 0 16,2-1 0-16,3 0-208 0,3-2 16 0,-2-2 0 16,0-1-96-16,-1-2-16 0,0-2 0 0,-1-2 0 15,-2-1-64-15,0 0-16 0,-5 1 0 0,-1 2 0 16,-3 2 208-16,0 5 48 0,-10 6 0 0,0 0 0 15,0 0 128-15,0 0 0 16,0 0 0-16,-2 15-128 0,-3 4 368 0,0-1 80 16,0 0 0-16,-1 0 16 0,3-1-64 0,1-1-16 0,4-2 0 15,1-1 0-15,4-2-112 0,2-5-16 0,3-1-128 0,3-3 192 16,4-4-368-16,2 0-80 0,1-5 0 0,-5 1-16 16,2 1-368-16,14-5-80 0,1 3-16 15,1-1 0-15,0-4-208 0,-1-5-32 0,-3-4-16 0,1-5 0 16,-1-4-240-16,-4 0-48 0,-2 0-16 0,-4-2 0 15,-3-1 224-15,-1 0 48 0,0 1 16 0,-1-1 0 0,-3 2 672 0,1 1 128 16,2 1 16-16,-5-1 16 0,-1 2 1040 0,-4 2 208 16,-1 9 32-16,-1 4 16 0,-4 5 432 0,0 8 96 15,0 0 16-15,-5 0 0 0,-3 5-640 0,-2 5-112 16,-2 3-16-16,-2 4-16 16,-3 4-368-16,-3 4-80 0,-1 1-16 0,0 4 0 0,-1 3 32 0,1 1 0 15,1 1 0-15,1 0 0 0,0 0-192 0,4-1-48 16,5-1 0-16,2-3 0 0,3-2-208 0,4-3 0 15,3-3 128-15,6 6-128 16,1-6-384-16,-1-12-112 0,1 1-16 0,7 0-16 16,-2-3-160-16,0-1-16 0,3-1-16 0,0 0 0 15,2-1-64-15,-1-3-16 0,-2-4 0 0,-2-3 0 16,0-2-208-16,-1-2-32 0,0-2-16 0,0 0 0 16,-1-6 0-16,0 0 0 0,1 0 0 0,1-3 0 0,-2-1 640 0,0 1 128 15,-3-1 32-15,-3 8 0 0,-1-2 912 0,2 0 192 16,-2 4 48-16,-2 6 0 0,-2 0 432 0,-1 5 80 0,0 0 32 0,0 0 0 15,0 0-432-15,-6 13-96 0,0 3-16 0,-1-1 0 16,-3 3-352-16,3 1-80 0,0-2-16 0,2-2 0 16,1 0-224-16,3-4-48 0,2-2-16 0,3 3 0 15,0 0 32-15,1-6 16 0,2 1 0 0,3 1 0 16,-1-2-208-16,2-2 176 0,2-4-176 0,-3-1 160 16,0 0-160-16,10-3 0 0,-2-3 0 0,-5 2 0 15,2 0 224-15,5-4 16 0,1 1 0 0,-8 0 0 16,0 0-240-16,6-4 0 0,-5 3 0 0,-5 1 0 0,-1 2 0 15,0-1 0-15,-8 7 0 0,0 0 0 16,0 0-128-16,0 0 128 0,0 0-192 0,0 0 192 0,0 0-160 0,0 0 160 16,2 8-128-16,2 5 128 0,0-5 0 0,-4-8 0 15,5 5 0-15,5 3 0 0,0-3 144 0,-1-1 16 16,2-4 0-16,4 0 0 0,1-1 80 0,1-2 16 16,1-2 0-16,0-1 0 0,-2-2-256 0,0 1 176 15,-2-3-176-15,-5 3 160 0,0 1-160 0,2-7 0 16,-4 0 144-16,-1 4-144 0,-2 1 0 0,-2-8 0 15,-2 3 0-15,-1 5 0 16,0-2-512-16,-2-2-32 0,0 3 0 0,3 9 0 16,0 0-272-16,0 0-48 0,0 0-16 0,0 0 0 15,0 0-208-15,0 0-64 0,0 0 0 0,6 9 0 16,0 2-416-16,2 0-96 0,1-3 0 0,1 0-16 0,2 0 576 0,1-2 112 16,0-2 32-16,2-1 0 0,0-3 736 0,1-3 224 0,-1-1 0 0,-3-1 0 15,1-1 704-15,9-2 256 0,-1 0 48 0,-8 1 16 16,-1 2 240-16,1 1 48 0,1-4 16 0,-1 2 0 15,-1-2-192-15,0 3-48 0,-2 0 0 0,-1 1 0 16,-2 0-128-16,-2 1-48 0,-5 3 0 16,0 0 0-16,0 0-176 0,0 0-32 0,0 0-16 0,-5 4 0 0,-3 0-240 0,-4 4-32 15,-2 1-16-15,-2 1 0 16,-2 5-144-16,0-2-16 0,-3 1-16 0,2 2 0 16,0-3-80-16,2 1-16 0,0-1 0 0,-2 5 0 0,5-3-128 15,3-3 0-15,3-3 144 0,8-9-144 0,-5 10 0 0,1-2 0 16,4-8 0-16,0 0 128 0,0 0-128 0,0 0-128 15,0 0 128-15,0 0-192 0,4 6-64 0,1 0 0 16,-5-6-16-16,7 2 0 0,1 0-96 0,-1-2-16 16,3 0 0-16,-1-3 0 0,-2 0 64 0,1-2 16 15,0 1 0-15,1 0 0 0,0 0 144 0,-1 2 32 16,-1-3 0-16,2 1 0 0,-3 0 128 0,1 0-160 16,-1 0 160-16,1 1-160 0,-7 3 160 0,8-4-160 15,-8 4 160-15,8 0-160 0,-8 0 0 0,0 0 0 16,0 0 0-16,6 6 0 0,1 0 160 0,-2 1 0 15,-5-7 0-15,4 9 0 0,1 0 0 0,0-1 0 16,0-2 160-16,2-1-160 0,1 1 192 0,0-2-48 0,-1-2-16 0,1 1 0 16,0-2-128-16,1-1 0 15,0 0 0-15,0-1 128 0,1 1-128 0,-1-4 0 16,1 0 0-16,1 0 128 0,-2 0-128 0,0-1-224 16,0-3 48-16,1 0 16 0,-1 2-48 0,2-5-16 15,-2 1 0-15,1-2 0 0,1-1 16 0,-1-1 0 16,2-2 0-16,0 2 0 0,-2 1 208 0,1 1-192 0,-2 2 192 0,-1 1-192 15,-3 3 192-15,-5 6 0 0,0 0 0 0,0 0 0 16,0 0 0-16,0 0 240 0,0 9-32 0,-2 3 0 16,1 0 144-16,-1 0 32 0,-1-1 0 0,2 1 0 0,1 0-128 0,1-2 0 15,-1-2-16-15,3 0 0 0,2-2-64 0,1-2-16 16,-6-4 0-16,8 3 0 0,1 0-160 0,0-3 192 16,-1 0-192-16,4-2 192 0,0 0-192 0,1-2-256 15,0 0 64-15,1-3 16 16,0-2 16-16,2 0 0 0,1-1 0 0,1-1 0 0,2-1 32 0,-1 1 0 15,0-2 0-15,-1 0 0 0,-1 0 128 0,-2 1-128 16,-2 1 128-16,-1 4-128 0,-1 0 128 0,-2 2 0 16,-3 2 0-16,-6 3 0 0,0 0 0 15,0 0 176-15,2 11-16 0,-4 2 0 0,-2 4 144 16,-3 4 16-16,-5 3 16 0,-3 2 0 0,0 2 16 0,-1 0 0 16,1 2 0-16,-2 4 0 0,-2-1-224 0,1 2-128 15,0 2 160-15,1-1-160 0,0-1 160 0,0 2-160 16,1-1 160-16,1 0-160 0,-2-1 192 0,-5 10-48 15,2-7-16-15,3-4 0 0,1-7-128 0,3-4 0 16,0-6 0-16,4-4 0 0,1-3 0 0,2-3 0 16,6-7 0-16,0 0 0 0,0 0 128 0,-11-3-128 0,11 3 192 0,-7-10-64 15,1-1-128-15,4-2 160 0,1-1-160 0,1-3 160 16,2-1-160-16,3-2 0 0,3-6 144 0,4 0-144 16,1 0 0-16,-3 6 0 0,3-1 0 0,4-1 0 15,3 0-144-15,1-1 0 0,1-2 0 16,3-3 0-16,2 1-48 0,4 1 0 0,3 1 0 0,0 0 0 15,0 2-112-15,-1 1-16 0,-2 1-16 0,-1 1 0 16,-1-1 96-16,-1 2 32 0,0 1 0 0,-4 1 0 16,0 1 208-16,-1 2-192 0,1 3 192 0,-3 0-192 15,-2 3 192-15,0 3 0 0,-3 2 0 0,0 3 0 16,-3 3 0-16,0 2 208 0,-1 3-32 0,-2 3-16 16,-1 0-32-16,1 2 0 0,-3 0 0 0,0 1 0 15,-2 2-128-15,0-1 192 0,1 1-192 0,-2-2 192 0,-2 1-192 0,1-2 0 16,-2 0 0-16,-2-3 128 0,-2 1 0 0,-1-2-128 15,-1 1 192-15,-5 2-64 0,-2-3 0 0,-3-2 0 16,0-1 0-16,3-1 0 0,-2-5-128 0,-2 0-176 16,-2-2 48-16,-7-2 0 15,3-1-416-15,4-2-80 0,2 1-16 0,4 0 0 0,2-3 320 0,1 5 64 16,9 4 16-16,0 0 0 0,0 0 240 0,0 0 192 16,0 0-48-16,0 0 0 0,0 0 112 0,0 0 32 15,8 3 0-15,5 1 0 0,2 2 192 0,5 0 32 16,3 1 16-16,6 1 0 0,4 1-96 0,4-2-32 15,6-1 0-15,20 4 0 16,-6-3-1408-16,-27 0-272 0,3-1-64 0</inkml:trace>
  <inkml:trace contextRef="#ctx0" brushRef="#br0" timeOffset="-178883.34">774 11140 20271 0,'-11'10'1792'0,"-1"2"-1424"0,2 1-368 0,0 2 0 0,5 5 1792 0,1-3 272 0,4-3 64 0,2-5 16 0,3-1-1216 0,1-1-240 16,6-2-48-16,2-2-16 0,6-3-32 0,5-3 0 16,3-2 0-16,14-7 0 0,-3-4-208 0,0-2-64 15,-1-4 0-15,-3-2 0 0,-3-2-192 0,2 0-128 16,2 0 160-16,-3 0-160 0,-7-3 128 0,2 3-128 16,1-1 0-16,0 2 0 0,-3 2 0 0,-1-1 128 15,-3 1-128-15,-1 1 0 0,-3 2 0 0,-4 3 0 0,-3 3 128 0,-4 2-128 16,0 2 0-16,-7 10 0 0,0 0 0 0,0 0 0 15,0 0 128-15,-10 1-128 0,-4 4 176 0,-1 8-176 16,-3 5 272-16,-3 6-48 0,0 3-16 0,1 3 0 16,-1 6-48-16,3 0-16 0,0 1 0 0,2-2 0 15,1 0-16-15,4-5 0 16,6-1 0-16,0-5 0 0,0-3-128 0,5-3 160 0,6-3-160 0,2-3 160 0,-2-5-160 0,2-1 0 16,-8-6 144-16,16 0-144 0,2-3 0 0,3-2-128 15,3-3 0-15,0-5 0 0,2 2-112 0,2-5-16 16,-1-3 0-16,2 0 0 0,-1-5 32 15,0 1 0-15,-1-1 0 0,-1 0 0 16,0-1-160-16,-2 0-16 0,-5 0-16 16,1 4 0-16,-2 2 176 0,-2 3 48 0,-3 3 0 0,-3 3 0 0,-3 3 192 0,-7 7-176 15,0 0 176-15,0 0-160 0,0 0 160 0,0 0 144 16,0 0-16-16,-4 17-128 0,-5 3 512 0,0 2-16 16,0 1 0-16,-2-3 0 0,1-1-176 0,1 1-16 15,2 0-16-15,-1 0 0 0,0-4-128 0,3 0-32 16,1-5 0-16,2 0 0 0,2-11-128 0,0 0 128 15,-2 10-128-15,2-10 128 0,7 7-128 0,-7-7 0 16,0 0 144-16,0 0-144 0,12 0 0 0,-2-3-240 16,-1-3 48-16,3-3 0 0,2-4-144 0,1-3-32 15,-2-4 0-15,2 3 0 16,4 0-48-16,-3-1-16 0,0 0 0 0,0 2 0 0,1 3 64 0,-3 3 16 16,-2 1 0-16,-2 5 0 0,-10 4 128 0,11 2 32 15,-11-2 0-15,6 9 0 0,-2 3 416 0,-4 4 96 0,-3 0 0 16,1 0 16-16,2 1 304 0,1-2 64 0,0 0 16 15,3-2 0-15,3 0-320 0,2-2-64 16,3-5-16-16,2 1 0 0,4-4-64 0,2-3-32 16,1-3 0-16,1-4 0 0,3-3-224 0,-1-2-128 15,-1 1 128-15,3-3-208 16,2 3-464-16,1-1-96 0,-3 3 0 0,-1-2-14400 0</inkml:trace>
  <inkml:trace contextRef="#ctx0" brushRef="#br0" timeOffset="-178370.34">2660 10893 5519 0,'0'0'496'0,"0"0"-496"0,-7-8 0 0,1 1 0 16,-2 1 2960-16,-4 2 496 0,-4-1 112 0,-3 1 16 16,-6 3-1312-16,2 5-256 0,-2 1-48 0,1 9-16 15,1 5-432-15,-2 5-96 0,0 6-16 0,8-6 0 16,2 1-448-16,-1 3-80 15,2 0-32-15,1 0 0 0,0-3-304 0,6 0-64 0,6-2-16 16,1 2 0-16,2-3-192 0,5-5-32 0,5-4-16 0,3-4 0 16,2-6-352-16,4-2-80 0,1-3-16 0,6-3 0 15,2-5-496 1,6 0-112-16,6-2 0 0,0-2-16 0,-3-3-2128 0,-5-5-416 0,5-12-96 16,-7 8-16-16</inkml:trace>
  <inkml:trace contextRef="#ctx0" brushRef="#br0" timeOffset="-176836.58">2725 11054 4607 0,'-11'3'400'0,"2"4"-400"16,1 3 0-16,1 1 0 0,-1 1 5216 0,8-12 960 15,2 14 192-15,2-1 32 0,-4-13-4688 0,12 6-944 16,0-2-192-16,2-1-48 0,2-6 32 0,3-1 0 16,2-5 0-16,1 0 0 0,3-3-176 0,1 1-48 15,0-4 0-15,3 1 0 0,1-2-80 0,1-2 0 16,-1 0-16-16,-1 1 0 0,-3 1-96 0,-1 1-16 15,-3-2 0-15,-1 2 0 0,-3 4-128 0,-2-1 160 16,-3-1-160-16,-6 0 160 0,-1 2-160 0,-4 0 0 16,-2 0 144-16,-1 1-144 0,-3-1 0 0,-1 5-128 0,5 6 0 0,-12-7 0 15,-1 3 128-15,-4 4-192 0,-4 4 192 0,0 3-192 16,2 2 192-16,-1 4 0 0,-3 3 0 0,2 1-128 16,1 1 128-16,2 1 0 0,1 6 0 0,3 0 0 15,3-2 0-15,5 1 128 0,2-2-128 0,4 0 176 16,1-2-176-16,6-1 0 0,3 0-192 0,5-5 192 0,2-1 0 0,5-5 0 15,4-2 0-15,2-2 0 0,2-4-240 0,3-2-16 16,1-5-16-16,1-2 0 16,0-3-176-16,1-1-16 0,-4-1-16 0,1 1 0 15,-2-3-64-15,-1 2-16 0,-4-2 0 0,1 1 0 0,1-4 384 0,-2 2 176 16,-3 2-160-16,0 0 160 0,-4 0 0 0,-1 2 0 16,-3 2 0-16,-2 2 0 0,-3 4 384 15,-10 5-48-15,0 0 0 0,0 0 0 0,0 0 176 0,0 0 16 16,0 0 16-16,0 0 0 0,-9-4 64 0,-3 8 16 15,-2 1 0-15,-3 7 0 0,-1 2-368 0,1 4-64 16,-1 2 0-16,1 0-16 0,1 0-48 0,3-1-128 16,0-1 192-16,4-2-64 0,0-2-128 0,3 0 0 15,4-1 0-15,1 0 0 0,-1-2 0 0,2-11 128 16,-1 11-128-16,1-11 0 0,0 10 0 0,0-10 0 16,0 0 0-16,0 0-176 0,10 5-80 0,1-3 0 15,-11-2-16-15,15-6 0 16,0-1-192-16,-1-2-48 0,0-4 0 0,1-1 0 0,-2-2 96 0,1 2 16 15,-1 2 0-15,0 0 0 16,-1-3-16-16,-2 2 0 0,-2 1 0 0,0 4 0 0,-8 8 240 0,9-6 176 16,-9 6-208-16,0 0 80 0,0 0 272 0,0 0 64 15,0 0 16-15,0 0 0 0,0 0 112 0,4 11 32 0,-1 1 0 16,-3 0 0-16,-2 1 80 0,2-1 32 16,3 1 0-16,1 0 0 0,0-2-240 0,2 0-48 0,3-1-16 15,2-1 0-15,-1-2-16 0,2-2 0 0,1-2 0 0,1-2 0 16,1-1-160-16,0 0 0 0,2-3 144 0,-2 0-144 15,-1 0-128-15,-1-4-112 16,-1 2-16-16,0-1 0 0,1-1 80 0,-3-1 16 16,-2 1 0-16,2 1 0 0,2 0-96 0,-3-1 0 0,-4-1-16 0,2 1 0 15,2-2 16-15,-1-1 0 0,-3 0 0 0,2 0 0 16,0 0 256-16,1-3-160 0,-1-1 160 0,-2 5-128 0,-1-3 128 16,1 0 0-16,2 1 0 0,0-1 0 0,3 2 0 15,-1-1 0-15,0 1 0 0,1 2 128 0,1-3 64 0,-1 4 0 16,0-1 16-16,1 1 0 0,-1 3-80 0,1-2-128 15,-1 2 176-15,-1 1-176 0,-1 1 256 0,0 0-48 16,-2 2-16-16,2 2 0 0,0 0 16 0,0 1 0 16,0 1 0-16,-2 2 0 0,0 2 0 0,-1 1 0 15,0 0 0-15,0 2 0 0,2 2 0 0,-1-1 0 16,-1 1 0-16,3 8 0 0,-1 1-80 0,-3-3-128 16,-3-2 176-16,-1-1-176 0,0-2 208 0,-1 1-64 15,-3 0-16-15,-3 3 0 0,-4-2 16 0,-3 1 0 16,-2-3 0-16,-1 1 0 0,-2-2-144 0,1-2 0 15,-1-3 144-15,0-1-144 0,1-3 0 0,2-4 0 16,1-2 0-16,2 1-192 0,2 0 192 0,11 1 0 16,0 0 128-16,0 0-128 0,0 0 128 0,0 0-128 15,0 0 128-15,0 0-128 0,0 0 0 0,15-3 0 16,0 2 0-16,3 2-128 0,3-1 128 0,4 0 0 0,2-1 0 0,2-2-128 16,1-1 272-16,0 0 64 0,1-2 16 0,1-5 0 15,-2 0-32-15,1-1 0 0,2-2 0 0,-1-1 0 16,2 0-192-16,-10 3 144 0,-1-1-144 0,15-9 128 0,-2 1-128 15,-4 1 0-15,-5 6 144 0,-2 1-144 16,-6 0 128-16,-3 1-128 0,-3 2 160 16,-3 1-160-16,-2-2 144 0,-8 11-144 0,2-10 128 0,-2 10-128 15,-6-11 0-15,-1 2-224 0,-5 5 32 0,0 0 0 16,-1 4-96-16,-1 4-16 0,-1 0 0 0,1 5 0 0,0 0 304 0,1 5-192 16,0 1 192-16,2 2-160 0,1 4 160 15,2 0 0-15,3 0-144 0,1 0 144 0,2-3 0 0,5-1-144 16,1-2 144-16,4-2 0 0,2 0 0 0,2-2 0 15,1-3 0-15,3-3 0 0,3-2 0 0,3-3 128 16,3-6-128-16,1-1 0 0,2-3 0 0,0-1 0 16,1-4 0-16,0 1 0 0,-1 0-128 0,2-1 128 15,-1 1 0-15,-2-2 0 0,-1-1 0 0,-5 6-128 16,1-1 128-16,2 3 0 0,1-3 0 0,-1 3 0 16,0 2-128-16,-1 1 128 0,0-1 0 0,-4 3 0 15,-1 2 0-15,-1 2 0 0,-1 2 0 0,-2 4 0 16,-2-1 0-16,-2 1 0 0,-2 4 320 0,0 1-48 0,-1 5 0 15,-2-2 0-15,-1 3 96 0,-2-1 16 16,0-1 0-16,-2 2 0 0,0 2-144 0,-2 0-32 16,0-2 0-16,-2 1 0 0,-1-3-16 0,-2 0-16 15,-2 0 0-15,0-1 0 0,-3 0 0 0,-1-1 0 0,-1-2 0 16,-3-1 0-16,-1-1-176 0,-1-1 128 0,1 0-128 0,-5-1 128 16,6-3-128-16,0-3 128 15,0-2-128-15,5-1 128 0,3 0-128 0,0-4 0 16,1-1 0-16,5-3 0 0,2 1-384 0,2-2 0 15,1-1 0-15,3-1 0 16,5 0-272-16,-1 5-64 0,1 1-16 0,1 1 0 16,4-1 176-16,2 3 48 0,1 2 0 0,1 1 0 0,4 1 512 0,1 1 0 0,2 0 0 0,2 2 0 15,-1-1 176-15,2 2 144 0,-1-1 16 0,1 0 16 16,-1 0-160-16,0-1-48 0,1-1 0 0,13 0 0 16,-5-1-144-16,-10 0 0 0,-1-1 0 0,1 1 0 15,0 0-832-15,14 1-80 0,-3 3-32 0,-5 0 0 16,0-1-720-16,-7-3-128 0,-5 0-48 0</inkml:trace>
  <inkml:trace contextRef="#ctx0" brushRef="#br0" timeOffset="-176712.58">6071 11278 39615 0,'0'0'3520'0,"0"0"-2816"15,0 0-560-15,0 0-144 0,6-4 720 0,-6 4 112 16,0 0 32-16,0 0-19344 0</inkml:trace>
  <inkml:trace contextRef="#ctx0" brushRef="#br0" timeOffset="-175490.84">1808 10411 8287 0,'-10'-4'736'0,"-5"-1"-592"0,-1-1-144 0,-18 4 0 0,18-1 4176 0,0-1 816 15,-1 4 144-15,-1 4 48 0,0 0-2864 0,-2 1-560 16,1 1-112-16,1-1-32 0,1 1-352 0,2 1-80 16,2-2-16-16,0 2 0 0,1-2-592 0,3 1-112 0,3 1-16 0,6-7-16 15,0 0-304-15,0 0-128 16,0 12 128-16,0-12-128 16,8 10-256-16,6 2-144 0,6 1-32 0,2 0-16368 0</inkml:trace>
  <inkml:trace contextRef="#ctx0" brushRef="#br0" timeOffset="-174374.53">6366 11464 21183 0,'-6'-12'1888'0,"-1"3"-1504"0,-1 3-384 0,3 2 0 0,0 4 2688 0,0 2 448 15,-1 1 112-15,6-3 16 0,0 0-2496 0,0 0-480 16,0 0-96-16,4 13-32 16,0-1-1824-16,-4-12-384 0,7 10-64 0</inkml:trace>
  <inkml:trace contextRef="#ctx0" brushRef="#br0" timeOffset="-173616.79">7775 10587 30687 0,'-6'-13'1360'0,"6"13"288"0,-7 0-1328 0,0 6-320 16,-3 9 0-16,3 4 0 0,-4 10 448 0,-3 7 0 16,-4 5 16-16,-14 23 0 0,1-3-112 0,0-1-32 0,-1 0 0 0,4-4 0 15,0 1 0-15,5-3-16 16,1-2 0-16,3-6 0 0,5-7-112 0,2-3 0 16,3-5-16-16,3-3 0 0,1-6 0 0,2-2 0 0,2-9 0 0,1-11 0 15,0 0-176-15,0 0 0 16,9 5 0-16,-9-5 0 15,13-6-400-15,-2-4-64 0,1-9-16 0,-1 1 0 16,-1-4-320-16,1-6-64 0,-2-4-16 0,1-2 0 16,1-3 368-16,0-3 80 0,2-6 16 0,2-2 0 0,0-1 288 0,1-4 128 0,0-4-128 0,2-2 128 15,3 1 0-15,2-1-128 0,2 3 128 0,-3 9 0 16,0 7 0-16,2 7-160 0,-2 6 160 0,-1 7 0 16,-2 5 256-16,-2 4 176 0,-4 2 16 0,0 5 16 15,0 3 80-15,0 5 16 0,0 4 0 0,-5-1 0 16,-1 4-144-16,-3 3-32 0,-3 6 0 0,-4 12 0 15,-6 2-128-15,-5 3-16 0,-4 2-16 0,-3-4 0 16,-3 0-32-16,1 2 0 0,-2 0 0 0,3 1 0 0,1-1-64 0,4-2-128 16,3-1 176-16,2-3-176 0,2-2 144 0,6-3-144 15,2-1 0-15,5-2 144 0,2-2-144 16,6-1 0-16,0-3-192 0,2-2 192 0,0 0-416 16,3-2 32-16,2 0 16 0,1-3 0 0,-1 0 16 15,0-2 0-15,-2-1 0 0,-2-2 0 0,-1-1 64 0,-2 0 16 16,-11-4 0-16,0 0 0 0,0 0 272 0,0 0-192 15,-7 10 192-15,-5-1-160 0,-3 1 320 0,-6 0 64 16,-7 3 16-16,0-1 0 0,-2-1-48 0,1 2 0 16,0 1 0-16,5-3 0 0,3-2-192 0,4 1 128 15,4-7-128-15,4 4 0 0,6-2 0 0,3-5 0 16,0 0-176-16,7 1 176 16,4-3-2624-16,5-2-384 0,0-5-96 0</inkml:trace>
  <inkml:trace contextRef="#ctx0" brushRef="#br0" timeOffset="-173114.78">8191 11160 2751 0,'0'0'128'0,"0"0"16"0,0 0-144 0,0 0 0 0,0 0 0 0,-4 10 0 15,-1 5 5888-15,-1 3 1136 0,-2 1 224 0,-1 0 48 16,-2 1-5104-16,1-2-1024 0,-1-1-208 0,1-1-32 16,2-2-288-16,3-4-48 0,1 1-16 0,4-11 0 15,0 0-320-15,0 0-64 0,0 0 0 0,0 0-16 16,0 0 16-16,10 9 16 0,1-6 0 0,-11-3 0 15,12-3-208-15,-1-2 0 0,2-4 0 0,2-1 0 16,-1-1-352-16,3-2 32 0,0-4 16 0,-1 0 0 16,-1 0-208-16,2 0-64 0,0 0 0 0,0 4 0 15,-1 1 64-15,-3 6 16 0,-3 0 0 0,-10 6 0 0,0 0 272 0,0 0 48 16,0 0 16-16,7 15 0 0,-6 2 544 0,-1 1 96 16,-1 2 32-16,-1 0 0 0,-2-4-32 0,4 0 0 15,2-2 0-15,2-1 0 0,1-1-224 0,1-3-64 16,4-3 0-16,0 1 0 0,2-7-192 0,3 0 0 15,2-3 0-15,2-1 0 16,1-1-304-16,3-3-96 0,-3-2-32 16,4-2 0-16,-1 1-304 0,3-2-64 0,4 1-16 0,-3-3 0 15,-5-4-48-15,-1-3-16 0,-1-3 0 0,4-4 0 16,1-1 240-16,-6 9 32 0,2-3 16 0,14-15 0 16,0 1-96-16,-10 14-16 0,1-1 0 0,2-1 0 0,-1-4 512 0,-2 2 192 15,-3 2-176-15,-4 5 176 0,-2 5 1008 0,-6 6 288 16,-6 3 64-16,-4 7 16 0,0 0-80 0,-4 9-16 15,-4 4 0-15,-3 7 0 0,-4 2-256 0,-3 3-48 0,-4 5-16 16,1 2 0-16,0 2-432 0,2 0-80 0,-1 3-32 16,3-1 0-16,3-1-224 0,2-2-32 0,4-2-16 0,2 10 0 15,2-11-144-15,4-5 128 0,4-5-128 0,1-4 128 16,2-6-816-16,0 3-160 0,1 1-48 0,-1-8-9536 16,-1-3-1904-16</inkml:trace>
  <inkml:trace contextRef="#ctx0" brushRef="#br0" timeOffset="-172971.79">8649 11125 16575 0,'-14'-5'1472'0,"2"1"-1168"0,5 0-304 0,3 0 0 15,4 4 3824-15,0 0 704 0,11-5 144 0,3 2 16 0,4-3-3360 0,7-1-688 16,5 1-128-16,-4 1-16 0,5-1-224 16,7 1-32-16,7-1-16 0,4-2 0 15,5-1-224-15,2 0-256 0,1 5 48 0,-3-1-15632 16</inkml:trace>
  <inkml:trace contextRef="#ctx0" brushRef="#br0" timeOffset="-171947.77">9897 11422 28271 0,'-10'-9'1248'0,"10"9"272"0,0 0-1216 0,0 0-304 0,0 0 0 0,-1-5 0 0,0-1 400 0,1 0 32 16,0 6 0-16,8-10 0 0,2-3-48 0,2-1 0 16,2-2 0-16,3-1 0 0,4-4-80 0,1-1-32 15,2-4 0-15,-2 1 0 0,2 0-112 0,1-2-32 16,0-4 0-16,-2 1 0 0,1-2 0 0,-2 4-128 15,-1 0 192-15,0 1-64 0,-2-2-128 0,-3 3 0 16,-3 0 144-16,-1 1-144 0,-3-2 128 0,-3 5-128 16,-3 4 160-16,-2 3-160 0,-1 6 0 0,0 9 0 15,0 0 0-15,-9 5 0 0,-2 2 192 0,-4 7 64 16,-2 8 0-16,-2 4 0 0,-2 3-256 0,1 4 176 16,1 2-176-16,0 1 160 0,1 1-160 0,4-3 0 15,3-2 144-15,6-3-144 0,4-2 128 0,5-6-128 16,0-2 128-16,4-5-128 0,2-1 0 0,2-7 0 15,1 1 0-15,2-6 0 0,2-2 0 0,3-6-320 0,1-4 64 0,0-2 16 32,-1-3-144-32,3-2-16 0,-1-2-16 0,3-2 0 15,1 0-288-15,-2-2-48 0,0 0-16 0,1 0 0 16,1-1-16-16,0 1-16 0,-1 0 0 0,-1-2 0 0,-1 1 544 0,-1-5 96 0,-3-1 32 0,-2-4 0 16,-4-4 128-16,-1 6 0 0,-2 6-144 0,-1 5 144 15,-3 7 384-15,-6 5 128 0,0 10 48 0,0 0 0 16,-8 4 272-16,-4 9 48 0,-3 6 16 0,-4 7 0 15,-3 6-336-15,-3 7-64 0,-3 1-16 0,-2 7 0 16,-4 5-64-16,4 0-16 0,1-1 0 0,3 1 0 16,1-1-192-16,6-5-32 0,0-7-16 0,5-2 0 15,4-4-16-15,1-4 0 0,2-4 0 0,3-4 0 16,4-6 32-16,1-2 0 0,-1-13 0 0,0 0 0 0,6 10-176 16,-6-10 160-16,0 0-160 0,11 0 160 15,1-3-160-15,1-4 0 0,1-3-192 0,2-3 192 0,0-5-320 16,1 1 48-16,-2-1 16 0,2-2 0 15,0 0 64-15,2 0 0 0,-3-3 16 0,4 3 0 0,-2 0 176 0,-1 4-208 16,-4 5 80-16,-1 4 128 0,-12 7-240 0,0 0 80 16,0 0 16-16,0 0 0 0,9 14 144 0,-4 1 0 15,-2 2 160-15,-3 1-160 0,-1 0 272 0,-2 0-32 16,0-3-16-16,2 0 0 0,1 0-224 0,3-3 176 16,-3-12-176-16,8 13 160 0,-1-2-160 0,4-3 0 0,2-1 0 0,1-2 128 15,3-1-128-15,1-3 0 0,2-2 0 0,-1-2-176 16,0 1-112-16,0-5-32 15,1 1 0-15,-1-4 0 16,-2 1-128-16,-1 0-16 0,0 0-16 0,-1-1 0 0,0 0 128 0,-2 4 32 16,0 2 0-16,-13 4 0 0,0 0 128 0,10 4 48 15,-10-4 0-15,7 10 0 0,-5 3 480 0,-2 0 112 0,-2 0 0 16,-1 1 16-16,2-3 192 0,-1 1 48 16,2-12 0-16,-1 13 0 0,1-13-400 0,0 0-80 0,0 0-16 0,7 7 0 15,-7-7-368-15,10 2-80 0,1-3-16 0,-1 0 0 16,2-1-768-1,1-2-176-15,-5-2-16 0,-3 1-12992 0</inkml:trace>
  <inkml:trace contextRef="#ctx0" brushRef="#br0" timeOffset="-171583.67">10981 10990 21183 0,'0'0'1888'0,"0"0"-1504"16,0 0-384-16,0 0 0 0,0 0 2384 0,-2 7 416 15,0 4 80-15,4-3 0 0,0 2-2256 0,3 1-464 16,3-4-160-16,4 3 0 0,1-3 0 0,8 4-320 15,4 0 32-15,5 3 16 16,4-5-1168-16,14 2-224 0,-5 0-64 0,-16-6 0 16,2 0-2496-16,0 2-496 0,21 1-96 0,-14-3-32 0,-12-1 3952 15,4 7-1280-15,-6-1 2176 0,-12-5 0 16,-10-5 0-16,0 0 0 0,0 0 3520 0,0 0 656 16,0 0 128-16,-2 10 32 0,-4 2-1344 0,1-2-272 15,-3 3-48-15,1 0-16 0,-1 0-1152 0,0 1-224 16,0-1-64-16,2 0 0 0,0-2-528 0,3 2-112 15,1-1-32-15,4 1 0 0,0 1-336 0,2-3-64 16,1 1-16-16,3 2 0 0,0-1 0 0,0-3-128 16,0 1 192-16,-3-5-64 0,-5-6-128 0,6 7 0 15,-1-1 144-15,-5-6-144 0,0 0 144 0,0 0-144 16,4 12 192-16,-4-12-192 0,-7 9 176 0,-4 3-176 0,-3-4 160 0,-3 0-160 16,-4-3-288-16,0 0-160 0,0 2-16 0,4-2-16 15,-4-3-672-15,-19 2-128 0,-9-1-16 16,-5-2-13824-16</inkml:trace>
  <inkml:trace contextRef="#ctx0" brushRef="#br0" timeOffset="-171420.68">9661 11124 20271 0,'5'-26'896'0,"8"13"192"0,5 0-880 0,8 0-208 0,7 2 0 0,6 2 0 0,9-3 2320 0,11 2 432 15,10 1 64-15,6-3 32 0,5 3-2192 0,0 0-432 16,-1 2-96-16,3 2 0 16,4 4-1184-16,4 1-224 0,3 1-64 0</inkml:trace>
  <inkml:trace contextRef="#ctx0" brushRef="#br0" timeOffset="-169331.32">12428 11278 1839 0,'-2'-12'0'0,"-3"0"160"0,3-1-160 0,-4 4 0 16,0 0 0-16,0 4 0 0,-2 3 4096 0,0 4 800 16,0 0 160-16,-2 2 16 0,-4 0-3152 0,1 8-624 15,1 2-128-15,4-2-16 0,-1 2-144 0,-1 2-32 0,-2 0 0 0,1 1 0 16,0-2-96-16,0 3-32 0,2-4 0 0,-3 6 0 16,5-3-352-16,1-4-80 15,2-1-16-15,4-12 0 0,0 0-128 0,0 0-16 16,0 0-16-16,0 0 0 0,0 0-80 0,0 0-16 0,0 0 0 0,0 0 0 15,11 7-144-15,-11-7 0 0,14 1-160 0,1-4 160 0,-2-2-144 0,0-1 144 16,0-4-128-16,0 0 128 0,-2-3-160 0,2-1 160 16,2-2-192-1,-1-1 192-15,0-1-224 0,2 0 64 0,1-1 16 0,0 0 0 16,0-2 16-16,1 1 0 0,-2 2 0 0,-3 6 0 16,3 2-32-16,-1 1 0 0,1 1 0 0,-3 3 0 0,-3 3 160 0,-1 0 176 15,-1 4-48-15,-8-2 0 0,5 10 144 0,-2 1 32 16,-2 2 0-16,-5 10 0 0,-3 0 128 0,-2-3 16 15,-2-1 16-15,-1 1 0 0,-1 0-192 0,0-3-32 16,2 3-16-16,0-6 0 0,1 2-96 0,2-6 0 16,1 0-128-16,7-10 192 0,-5 9-192 0,5-9 144 15,0 0-144-15,0 0 128 0,0 0-128 0,0 0 0 16,0 0 0-16,0 0 0 0,13-2-144 0,2-3-64 16,1-3-16-16,3-2 0 0,0-3-96 15,0-1 0-15,-1-5-16 0,1 2 0 0,2 0 32 0,1 2 16 16,1-1 0-16,-3 4 0 0,-3 3 96 0,-2 4 0 15,-5 4 16-15,-10 1 0 0,0 0 176 0,7 8-128 16,-2 3 128-16,-3 2-128 0,0 0 288 0,0 3 64 16,0 1 16-16,2 0 0 0,1 0-64 0,4 0-16 15,4-2 0-15,3-3 0 0,2 0 0 0,3-3 0 16,-2-2 0-16,6-6 0 0,1-1 0 0,1-1 0 16,1-2 0-16,1 0 0 0,-2-3-160 0,0-1 128 15,1-1-128-15,-2-1 128 0,-1-1-128 0,-1-2 0 16,1 0 144-16,-3 2-144 0,-1-3 0 0,-3 1 0 0,-2 0 0 0,-3 2 128 15,-3-2-128-15,-2 1 0 0,-3-2 0 0,-2 0 0 0,-2-2 0 16,-3 1-160-16,-3 1 160 0,-3 1-208 0,-3 3 208 0,0 2-192 16,-4 1 192-16,1 3-192 15,-3 6 192-15,1 3 0 0,-1 2 0 0,0 4 0 0,0 2 0 16,2 3 0-16,-1 2 0 0,1 1 0 0,-1 1 0 0,4 1 0 16,2 1 0-16,3-1 0 0,3-1 0 0,4 1 0 15,3-1 0-15,2-2-144 0,0-2 144 0,8-1 0 16,4-2 0-1,2-2 128-15,-1-4-128 0,4-2 0 0,4-2 128 0,3-1-128 0,3-5-176 16,4-2-96-16,1 1-32 0,1-3 0 16,0-1-80-16,0 0-32 15,0-3 0-15,-3 0 0 0,-3-3 96 0,2-1 0 0,0-2 16 0,-10 6 0 16,-1-2 304-16,1-1-128 0,0-1 128 0,1 0 0 0,-1 1 0 16,-4-1 0-16,-1 0 0 0,-2 1 0 0,-4 1 128 0,-3 1 64 15,-3 0 32-15,-5 1 0 0,-2 2 240 0,-2-1 48 16,-5 4 16-16,-1 2 0 0,-3 2-16 0,-2 3 0 15,-4 5 0-15,-2 2 0 0,0 1-240 0,-10 9-48 16,0 1-16-16,5 0 0 0,1 1-208 0,4-2 176 0,1 1-176 0,3-2 160 16,4 1-160-16,1-4 0 15,4 0 144-15,-1-1-144 0,5-1 0 0,2-13 0 16,0 12 0-16,0-12 128 0,2 10-128 0,-2-10 0 16,8 8 0-16,3-3 128 0,-11-5-288 0,14 0-48 15,2-3-16-15,-1-2 0 16,1-4-160-16,-4 1-48 0,-1-1 0 0,2-1 0 15,2-2-32-15,0-1-16 0,1 0 0 0,-2 3 0 0,1-4 96 0,-1 3 0 0,-2 0 16 16,-2 4 0-16,-2 0 208 0,0 4 160 0,-8 3-208 0,0 0 80 0,0 0 288 0,0 0 64 16,6 7 16-16,0 2 0 15,-1 0 176-15,-1 0 32 0,-2 3 16 0,4-3 0 16,-1 0-256-16,3 0-48 0,1 1-16 0,1-4 0 16,2-2 48-16,1 0 16 0,0-2 0 0,1 0 0 15,1-4-208-15,0 1 176 0,2-1-176 0,0-2 160 16,0-3-160-16,0 1-224 0,0-2 48 0,-3 0 16 0,-1-1-32 15,2 1 0-15,-2-4 0 0,0 1 0 0,0-2 192 16,0 1-160-16,-1 0 160 0,-1 2-160 0,1 2 160 16,-1 1 0-16,-5 2 0 0,-6 5-128 0,5-4 128 0,-5 4 144 15,0 0-16-15,0 0-128 0,-2 9 384 0,-2 3-16 16,-1 1-16-16,-2 1 0 0,-2 2 32 0,1 0 0 16,0 2 0-16,0 0 0 0,1 0-192 0,0 1-48 15,1-2 0-15,2-3 0 0,0-1-144 0,2-3 192 16,2 0-192-16,0-10 192 0,0 0-64 0,0 0-128 15,0 0 192-15,6 6-64 0,-6-6 48 0,7 3 0 16,4-5 0-16,-1-2 0 0,2-2-176 0,2-2 0 16,1-1 0-16,0-1 0 0,0-3 0 0,2-1-176 15,0 1 48-15,1 0 0 0,0 0-144 0,0 2-32 16,-1 2 0-16,-2-1 0 0,-2 6 112 0,-3-1 32 16,-2 1 0-16,-8 4 0 0,0 0 160 0,0 0 0 15,0 0 0-15,-3 9 0 0,-1 5 304 0,-1-3 80 16,0 2 32-16,1 0 0 0,0-1-176 0,2-2-48 0,0 1 0 0,2-2 0 15,2-2-64-15,-2-7-128 0,5 7 176 0,1 0-176 16,1-2 160-16,1-1-160 0,-1-1 128 0,1-2-128 16,0-1 160-16,1-1-160 0,2-2 192 0,-1 0-192 15,2 0 0-15,0-3 0 0,1 0 0 0,1-1 0 16,0-1-416-16,3 1 16 0,2-3 0 0,0 1 0 0,3 2 64 0,-1-5 16 16,0 1 0-16,0 1 0 0,1 1 96 0,0 1 32 15,0 1 0-15,2 0 0 0,-2 3 64 0,0 0 128 16,0 1-208-16,2 2 80 15,-1 1 128-15,-1 1 144 0,-2 3-16 0,-2 1-128 0,-1 1 304 16,-1 0-48-16,-2 2-16 0,-1 0 0 0,-1 0 0 0,-2-1 0 16,-1 3 0-16,-1-1 0 0,-1 0-48 0,-3 1-16 15,-3 1 0-15,-1-1 0 0,-3-2-48 16,-2 1-128-16,-3 0 192 0,-2 2-64 0,-4-4-128 0,-3 3 160 16,-3-1-160-16,-1 1 160 0,-2-1-416 0,-1-1-96 15,1 0-16-15,-1-2 0 16,2 1-224-16,1-2-48 0,3-4-16 0,1-1 0 0,3 0 368 0,2-4 80 15,3 1 16-15,2-4 0 0,2-1 192 0,4 2 208 16,2 0-32-16,3 3-16 0,1-4-160 0,3 1 160 16,4-1-160-16,2 2 160 0,2-2 160 0,2 2 48 15,3 0 0-15,1 1 0 0,2 0 272 0,0 4 48 0,2-4 16 16,3 3 0-16,0 1-336 0,1 0-64 0,-2 0-16 0,2 0 0 16,0 0-288-16,10 1 0 15,-8 3 0-15,-4-3 0 16,-6 2-1296-16,-3 0-368 0,-3-1-80 0,-3 2-14336 0</inkml:trace>
  <inkml:trace contextRef="#ctx0" brushRef="#br0" timeOffset="-167596.37">16110 11571 5519 0,'9'-6'240'0,"0"-1"64"0,-1-5-304 0,-3 1 0 0,-1-2 0 0,1-1 0 15,1 4 4288-15,0 1 816 16,-1 0 144-16,1-2 48 0,-2 4-3536 0,-4 7-704 15,3-10-144-15,-3 10-16 0,2-7 0 0,-2 7 0 16,-2-3 0-16,-1-1 0 0,-3 1-192 0,-2 3-48 16,-1 0 0-16,-2 4 0 0,-4 2-272 0,0 1-64 0,-19 13-16 15,1 0 0-15,4 0-176 0,3 3-128 0,2-3 144 0,1 1-144 16,5-2 128-16,4-3-128 0,1 0 0 0,2-2 144 16,6-2-144-16,3-1 0 0,2-11 0 0,0 0 128 15,0 0-128-15,10 7 128 0,2 0-128 0,2-4 128 16,2-6-128-16,3-1 0 0,3-5-192 0,5-1 192 0,0-5-384 15,0 0 32-15,-1-2 16 0,2 0 0 16,-2 2-112-16,-1 1-32 0,-2-2 0 0,-3 3 0 0,-3 3 160 0,-3 2 48 16,-2 3 0-16,-12 5 0 15,0 0 272-15,10 6 128 0,-2 3-128 0,-3 4 192 0,-4 1 224 0,1 1 32 16,-2 3 16-16,0 2 0 0,0-2-96 0,4 0-32 16,2-2 0-16,2-3 0 0,2-1-336 0,0-4 0 15,3-2 0-15,11 5-10048 16,5-5-2128-16</inkml:trace>
  <inkml:trace contextRef="#ctx0" brushRef="#br0" timeOffset="-165621.36">17165 11692 18431 0,'-16'6'816'0,"7"-4"160"0,0-2-784 0,9 0-192 0,0 0 0 0,0 0 0 16,0 0 3056-16,0 0 560 0,17 4 112 0,2-5 32 0,2-2-2768 0,3-3-544 15,2-3-128-15,1-7 0 0,4-2-320 0,2-2 128 16,-2-3-128-16,2-1 0 0,-1-2 0 0,4-1 0 16,-2-2 0-16,1 2-144 0,-3 2 144 0,1-1 0 15,-2 1 0-15,-2-1 0 0,-4 4 0 0,-4-3 0 16,-3-1 0-16,-4 2 0 0,-3-2 0 0,-5 6 0 15,-5 0 0-15,-2 4 128 0,-3 6-128 0,-2 6 0 16,-3 1 0-16,-4 9 128 0,-6 4 64 0,-3 7 0 16,-4 5 16-16,-5 8 0 0,-3 4-64 0,-1 5-16 15,-3 5 0-15,0 6 0 0,2 6 0 0,-1 1-128 16,-1 5 192-16,3 2-64 0,2-2-128 0,6-2 0 16,2-6 144-16,6-6-144 0,3-6 128 0,4-5-128 15,5-3 128-15,1-4-128 0,2-5 176 0,2-4-48 16,3 0 0-16,2-8 0 0,-1 0-128 0,-2-13 160 15,7 8-160-15,-7-8 160 0,10 3-160 0,1-4-176 16,-1-4 48-16,1-2 0 0,-2-2-48 0,1-2 0 16,-1-2 0-16,0-2 0 0,-1-4 0 0,-1 2 0 0,-2-2 0 15,0 0 0-15,0-2-48 0,-1-4-16 0,-1-2 0 0,-1-6 0 16,2-2-16-16,0-1 0 16,0-7 0-16,1 3 0 0,1 3 64 0,-1 4 0 0,0 3 0 0,0 9 0 15,-1 7 192-15,-1 3 0 0,-1 4 0 16,-2 7 0-16,0 0 448 0,0 0 0 0,0 0-16 0,0 0 0 15,0 0-304-15,0 0-128 0,7 11 0 0,-1 4 128 16,1-1 48-16,1-1 0 0,2-2 0 0,2-1 0 16,1-1-48-16,0-2-128 0,0-5 192 0,1 2-64 0,3-4 16 0,2 0 0 15,-2-5 0-15,-1 1 0 0,0 1 32 0,-2-1 0 16,0 1 0-16,-3-4 0 0,-3 1-176 0,0-1 160 16,-2 0-160-16,1 0 160 0,-3-1-160 15,2 1 0-15,9-4 144 0,-7 5-144 0,2 1 0 16,0 0 0-16,1 1 0 0,1 0 0 15,-1 0 0-15,1-1-128 0,0 1 128 0,-1 0 0 0,3 2 0 16,0-1 0-16,-1 0-128 0,0 2 128 0,0-2-160 16,1 2 160-16,1 0-160 0,-2 0 160 0,1 1-128 15,0 0 128-15,1 0-128 0,-1 0 128 0,0 0-128 16,2 0 128-16,-4 0-128 0,-1 1 128 0,1 0 0 16,0 0 0-16,-2 2 0 0,1 0 0 0,-2 1 0 0,-1-1 0 0,-8-3 0 15,0 0 0-15,5 7 0 0,-1 1 0 0,-3 0 0 16,-1-1 176-16,-1 3-48 15,-3 0 0-15,-1 3 0 0,-3-3 48 0,-4 9 0 16,0-4 0-16,1 1 0 0,-2-3-48 0,0 0-128 16,1 0 192-16,0 0-64 0,3 0-128 0,0-1 0 15,0-3 0-15,2 0 128 0,1 2-128 0,1-5 0 16,5-6 0-16,-4 9 0 0,4-9 0 0,0 0 128 16,0 0-128-16,1 8 0 0,-1-8 0 0,0 0 0 15,8 7 128-15,1-5-128 0,1 2 0 0,3-4 0 0,4-2 0 0,-5 2 128 16,1-3-128-16,3-1-176 0,1-3 48 0,1 1 0 15,0-1-64-15,2 1 0 16,-1-1 0-16,9 0 0 0,-6 1 192 0,-8 4-192 0,-1 0 192 0,-1 1-192 16,-3 1 192-16,0 1-192 0,-1 1 192 0,-1 2-192 15,-7-4 192-15,6 5 0 0,-6-5 0 0,9 9-128 0,-2 0 128 16,-1-4 0-16,-6-5 0 0,11 8 128 0,-1-3-128 0,1 1 176 16,-1-5-176-16,2 0 192 0,-1-1-64 0,2-1 0 15,0 0 0-15,2-5 0 0,-1 2-128 0,1 2 192 16,-2-3-192-16,1-1 192 0,2 0-192 0,-1-2 160 15,0-1-160-15,-1 1 160 0,-1-1-160 0,-1 0 0 16,-1-3 0-16,0 2 0 0,-3-2 0 0,-2 2 128 16,-2-2-128-16,-3 1 0 0,-2 0 0 0,-2 2 0 15,-2-4 0-15,-3 3 0 0,-3 4 0 0,-2 1 0 16,-2 2-144-16,-2 3 144 0,-1-3 0 0,-1 6 0 16,-2 4 0-16,0 2 0 0,-1 0 0 0,1 3 0 15,1 1 0-15,2-3 0 0,2 0 0 0,3 2 0 16,3 0 0-16,1-2 0 0,2-1 0 0,7-9 0 15,0 0 0-15,2 11 0 0,-2-11 0 0,6 9 0 16,3-2 0-16,3-4 0 0,4-1 0 0,2-4 0 16,3-1 0-16,2-4 0 0,3-1-272 0,0-1 48 15,0 1 16-15,3-1 0 0,0 0-64 0,-10 2-16 0,2-2 0 16,3 3 0-16,0-1 112 0,1 2 32 0,-1 0 0 16,-1 4 0-16,-1-2 144 0,-2 3-208 0,-3 3 80 0,-3-1 128 15,-2 2 0-15,-3 3 0 0,-3-1 0 0,0 2 192 16,-4 1 128-16,-2 2 16 0,-1 0 16 0,-2 1 0 15,1 0-32-15,-3 3 0 0,-1-2 0 0,4-3 0 16,-1-3-176-16,2 0-144 0,1-7 192 0,0 0-192 16,-1 6 144-16,1-6-144 0,0 0 0 0,0 0 144 15,0 0-144-15,3 7 160 0,-3-7-160 0,12 5 160 16,0-5-160-16,1-4 0 0,1 2 0 0,-2-5 0 0,1-1-192 0,3-1-80 16,2-3-16-16,9-5 0 15,-2 3-192 1,-9 4-32-16,1 1-16 0,4-2 0 0,-5 5 128 0,-2 0 16 0,-3 5 16 0,-11 1 0 15,0 0 224-15,0 0 144 0,3 8-192 0,-2 8 192 16,-3 1 256-16,-2-1 176 0,0 1 16 0,1-5 16 0,1-3-80 16,0 6-32-16,2-2 0 0,3-6 0 0,2 0-352 0,5 0 144 15,1-4-144-15,3-1 0 0,2-2 192 0,2-4-192 16,3-3 192-16,4-1-192 0,2 1 0 0,2-5 0 16,1 0 0-16,1-1 0 0,2 0-320 0,-2-1-32 15,-1-2 0-15,-1 0 0 0,-1 1 96 0,2-1 32 16,0-2 0-16,-9 4 0 0,0-3 224 0,2-2 0 15,0 0 0-15,1 1 0 0,3-5 0 0,0 3 0 0,0-3 0 0,1 3 0 16,-2 0 0-16,-4 3 0 16,-4 5 0-16,-2 3-144 0,-6 1 304 0,-2 3 64 15,-8 5 16-15,0 0 0 0,0 0 128 0,-4 8 16 0,-5 5 16 0,-3 4 0 16,-3 1-112-16,-4 6-32 16,-1 3 0-16,-1 0 0 0,-2 3-256 0,1 2 128 0,0-1-128 0,-7 12 0 15,7-6 208-15,8-5-64 0,4-8-16 0,4-4 0 16,4-1-128-16,3-2 128 0,3-4-128 15,2-2 128-15,4 1-128 0,1-4 0 16,2 0 144-16,4-3-144 0,2 0 0 0,-6-3-192 0,1-2 32 0,9-3 0 31,1 0-288-31,1-1-48 0,-2-1-16 0,-7 1 0 0,1 2-64 0,7-5-32 0,-1 1 0 0,-3 0 0 16,0 1 128-16,-8 1 32 16,0-1 0-16,3-3 0 0,-2 2 48 0,-2-1 16 0,-4 2 0 0,-7 5 0 0,0 0 192 0,0 0 32 15,0 0 16-15,0 0 0 0,0 0 672 0,0 0 144 16,0 0 32-16,0 0 0 0,0 0 256 0,-1 9 48 15,0-1 16-15,0 0 0 0,-2 0-448 0,3 1-96 16,1 1-16-16,1-2 0 16,-2-8-272-16,2 6-64 0,2 1-128 0,4 1 192 0,1-3 112 0,-1-2 16 15,0-1 0-15,6 2 0 0,2-3-192 0,1-1-128 16,-2-1 144-16,2 1-144 16,0 0-1760-16,0 1-448 0,-1 5-96 0</inkml:trace>
  <inkml:trace contextRef="#ctx0" brushRef="#br0" timeOffset="-164875.68">20115 11945 17503 0,'0'0'1552'0,"0"-2"-1232"0,0-4-320 0,0 6 0 0,0 0 3264 0,0 0 608 16,0 0 112-16,14 2 32 0,-1 2-3056 0,-3-4-624 16,3 0-112-16,7-4-32 0,3-1 128 0,-6 2 32 15,1-1 0-15,12-3 0 0,0 1-144 0,-2-1-16 16,0 0-16-16,-11 1 0 0,1 1-32 0,7-4 0 16,-3 1 0-16,-8 3 0 0,-1-1 16 0,4-4 0 15,-4 3 0-15,-5 0 0 0,-1 1-32 0,-1-4-128 16,-1 1 192-16,-2 3-64 0,-2-2-128 0,-1 0 160 15,-2 0-160-15,-3-3 160 0,-5 0-160 0,4 6 0 16,-5 0 0-16,1 3 0 0,-2 2 0 0,-1 2 0 16,-1 2 0-16,-2 2 0 0,1 3 0 0,-1 3 0 15,-1 1 0-15,1 1 128 0,1 1-128 0,-5 8 0 0,5-3 144 0,7-6-144 16,2 0 0-16,4 1 0 0,2-1 0 0,2-2 0 16,1 0 128-16,5-1-128 0,1 0 128 0,8 2-128 15,0-3 144-15,1-3-144 16,-1-5 192-16,-4 0-192 0,3-2 144 0,9-2-144 15,-1 0 0-15,-5-2 144 0,0 1-144 0,12-6 0 16,-1 0 0-16,2 0 128 0,0 0-128 0,4 0 0 0,-3-2 0 0,1 2 0 16,-1 1 0-16,-12 2 0 0,0 2 0 0,9-1 0 15,-6 1 0-15,-9 2 0 0,-4 2 0 0,5 2 0 16,-4-1 304-16,-2 4-32 0,-10-5 0 0,9 7 0 16,-9-7 0-16,10 10 0 0,-3-1 0 0,-7-9 0 0,0 0-48 0,9 12-16 15,1 0 0-15,0-2 0 0,0-2-80 16,1 0 0-16,1 0-128 0,2 1 192 0,2-4-32 0,2 1-16 15,1 2 0-15,4 0 0 0,1-1 16 0,2-1 0 16,-1-1 0-16,0-1 0 0,1-1-160 0,-1-3 0 16,0 0 144-16,-2-1-144 15,-1-2-256-15,-2 0-128 0,-5 1-32 0,1-2 0 16,-2 3-1904-16,-3-1-384 0,-11 2-80 0,0 0-12384 0</inkml:trace>
  <inkml:trace contextRef="#ctx0" brushRef="#br0" timeOffset="-164646.68">20325 11486 14735 0,'-7'-7'1312'15,"4"4"-1056"-15,-1-1-256 0,0 4 0 16,4 0 3808-16,0 0 704 0,-4 7 144 0,-3 6 16 15,2-2-3232-15,1-2-656 0,0 2-128 0,0-2-16 16,0 1-256-16,-1 6-64 0,1-3 0 0,2-4 0 16,-2 3-1904-16,0 0-384 0,-1-5-80 0,1-1-11456 15</inkml:trace>
  <inkml:trace contextRef="#ctx0" brushRef="#br0" timeOffset="-164513.68">19704 11497 23951 0,'-20'-4'2128'0,"-18"0"-1696"16,0 0-432-16,0 4 0 0,-1 1 2944 0,1 2 512 16,0 0 112-16,14-3 16 0,-4 1-2656 0,-7 3-528 15,5 1-96-15,7 0-32 16,4-1-2400-16,8 0-496 0</inkml:trace>
  <inkml:trace contextRef="#ctx1" brushRef="#br0">26708 18410 0,'0'0'0,"0"0"15,0 0-15,57-10 16,-46 7-16,-11 3 15,0 0-15,18-2 32</inkml:trace>
  <inkml:trace contextRef="#ctx0" brushRef="#br0" timeOffset="-161626.68">21905 11844 17503 0,'-13'-27'1552'0,"12"16"-1232"0,-2 4-320 0,3 7 0 0,0 0 2880 0,0 0 528 15,-6 12 112-15,-2 4 0 0,-3-2-2336 0,0 3-480 16,-1 1-80-16,-1 2-32 0,0 1-48 0,1-1-16 15,0 0 0-15,3 1 0 0,1 0-320 0,2-3-64 16,2-2-16-16,1-3 0 16,3-13-128-16,0 11 160 0,0-11-160 0,0 0 160 0,0 0 96 0,0 0 0 15,0 0 16-15,0 0 0 0,12 4-64 0,-1-6-16 16,-1-2 0-16,2-3 0 0,1-3-192 0,0-2 0 16,1 0 0-16,2-1 0 0,1-2 0 0,1-1-192 15,1 2 48-15,1-3 0 0,0 1 16 0,-2 2 0 16,0-1 0-16,-2 4 0 0,-2 0 0 0,-2 5 0 15,-2-1 0-15,-10 7 0 0,0 0 128 0,0 0-128 16,0 0 128-16,0 0-128 0,5 11 128 0,-3 2 0 16,-4 1 0-16,0 2 128 0,-2-1 64 0,-1 1 32 15,-2 0 0-15,2-2 0 0,1-2-224 0,3 1 176 16,1-2-176-16,0 1 160 0,0-12-160 0,2 13 0 0,-2-13 144 0,7 13-144 16,-1-2 144-16,-6-11-144 15,12 6 192-15,0-3-192 0,0 1 144 0,2-4-144 16,3-3 0-16,1 0 144 0,0 0-144 0,2-1 0 15,0-3 0-15,-1-1 0 0,2-1-288 0,-5 3 64 16,1-3 16-16,-1 2 0 0,3 2 80 0,-2-2 128 16,-2 1-208-16,0 3 80 0,-4-1 128 0,0 2-160 0,-3 2 160 0,-8 0-160 15,6 4 160-15,-6-4 0 0,3 9 0 0,-2 0 0 16,-1 0 256-16,0 3 0 0,0-4-16 0,0 1 0 16,1 0-96-16,3 1-16 15,0-3 0-15,3 1 0 0,1-2 0 0,1-1-128 0,1-1 192 0,2-3-64 16,1-1 48-16,1 0 0 15,2-1 0-15,0-1 0 0,-2-1-176 0,-1-1 192 0,0-2-192 0,-1 0 192 0,-2 1-192 0,-1-1 0 16,-2-2 144-16,-2 0-144 0,0 0 128 16,-2 0-128-16,-3-1 128 0,-2 0-128 0,0-1 192 0,-2-1-48 15,-1 1 0-15,-2 1 0 0,-1-1-144 0,1 3 0 16,-3 0-192-16,1 2 192 0,-1 4-208 0,1-2 80 16,1 2 128-16,8 1-208 0,0 0 16 0,0 0 16 15,0 0 0-15,3 10 0 0,2-1 32 0,4 2 0 16,3-2 0-16,5 0 0 0,3 0-112 0,5-2-32 15,3-2 0-15,2-1 0 0,1-3-96 0,4-1 0 16,0-1-16-16,3-2 0 0,1-2 160 0,19-3 48 16,-8 0 0-16,-17 3 0 0,2 0 192 0,-2 0-144 15,-2-2 144-15,9-3-128 0,-8-1 128 0,-15 6 0 16,-4 0 0-16,-3 0-128 0,-2 1 128 0,-8 4 144 16,0 0-16-16,0 0-128 0,0 0 432 0,-5 4-32 15,-4 2 0-15,-3 3 0 0,-4 3-96 0,-3 4-32 16,-5 3 0-16,-1 1 0 0,1 1-96 0,2-1-32 15,1 1 0-15,5-1 0 0,3-2-144 0,5-1 192 16,4-1-192-16,4-3 192 0,4-4-192 0,4-1 192 0,2-2-192 16,5-2 192-16,4-1-192 0,4-6 0 0,0-1 0 0,4-5 128 15,-1-3-128-15,2-1-272 0,-2-1 64 0,10-8 16 16,-4 1-64-16,-13 5-16 0,-1-2 0 0,9-9 0 16,-5 2 272-16,-9 8-128 0,0-3 128 0,1 0 0 0,0-3 0 15,1 1 0-15,-2 0 0 0,4-9 0 16,-4 5 0-16,-8 11 0 0,-1 0 128 0,0 0-128 15,-4 6 272-15,0 9-32 0,0 0-16 0,-8 3 0 16,-1 3 16-16,-2 6 0 0,0 1 0 0,-1 1 0 0,2 5-240 16,-1 2 0-16,1 1-144 15,2 3 144-15,1 2 0 0,5 0 0 0,2 1 0 0,2-5 0 16,5 3 0-16,2-6 0 0,0-1 0 0,11 6 0 0,2-7 0 0,-4-9 0 16,3-1 160-16,4-3-160 0,2 1 0 15,2-5 0-15,-2-1 0 0,12-1 0 16,-3-2 0-16,-13 0 0 0,0-2 0 0,1-1 0 0,-2-2 0 0,2 0 0 15,-2-1 0-15,-3-1 0 0,-3-1 0 0,-2 1 0 16,1-2 0-16,-2 0 0 0,-4-1 0 0,-3 0 0 16,-2-1 0-16,-1 1 0 0,-3 1-224 0,-3 2 32 15,-2-1 0-15,0 5 0 0,-4-1-16 0,-6 1 0 16,-2 2 0-16,2 5 0 0,-1 4 208 0,2 2 0 16,-1-2 0-16,6 1 0 0,0 4 0 0,0 0 208 15,0 2-32-15,-2 9-16 0,2 0-160 0,5-7 160 16,3 0-160-16,1 7 160 0,3-4 32 0,2-5 16 15,3-1 0-15,7 5 0 0,1-4 176 0,-2-4 16 16,5-3 16-16,1-3 0 0,4-2-96 0,1-1 0 0,-1-1-16 0,12-4 0 16,-4 1-304-16,-3 1 0 0,-4-2 0 0,-2 0 0 31,-1 3-2064-31,-1 0-320 0,-3 2-64 0,-4-2-16 0</inkml:trace>
  <inkml:trace contextRef="#ctx0" brushRef="#br0" timeOffset="-159921.65">24655 12125 21183 0,'0'0'1888'0,"0"0"-1504"16,0 0-384-16,0 0 0 0,0 0 1536 0,-7 4 224 16,27 5 48-16,0-6 16 0,3-3-992 0,1-3-208 15,3-2-48-15,-1-3 0 0,0 0-64 16,2-1 0-16,2-8-16 0,2 2 0 0,2-2-208 0,-11 4-32 15,3-3-16-15,3-1 0 0,2-1-64 0,2-2-16 16,1 1 0-16,-3 0 0 0,-1 1-160 16,-3 0 192-16,-3 0-192 0,6-11 192 0,-7 2-64 0,-10 7 0 15,-2-2 0-15,0-9 0 0,-3 3-128 0,-4 13 160 16,-1-4-160-16,-2 4 160 0,-4 2 0 0,1 1 0 0,-2 4 0 0,-1 4 0 16,-3 3 288-16,-3 6 64 15,0 6 16-15,-5 5 0 0,-5 7-368 0,-4 7-160 16,-5 2 128-16,-2 9-128 0,-3 2 0 0,-16 30 128 15,6 0-128-15,5-2 0 0,2 0 0 0,4-1 0 16,3-1 128-16,5-6-128 0,4-2 0 0,5-6 0 0,5-4 0 0,4-6 0 16,4-6 0-16,4-1 0 0,4-3 144 0,4-5-144 15,0-6 0-15,1-6 0 16,1-5 0-16,1-5 0 0,1-4 0 0,1-4-192 0,1-4 64 0,-1-2 0 16,-1-6 128-16,1-3-192 0,0-2 192 0,-1 1-192 15,-2 0-32-15,-2-5-16 0,-3 0 0 16,-1-2 0-16,-3-3-80 0,-2-2 0 0,-3 1-16 0,0-4 0 15,-1-1 80-15,0-4 32 0,-1-1 0 0,1 1 0 16,1 1 224-16,2 3-192 0,-1 4 192 0,1 7-192 16,-1 3 192-16,2 6 256 0,1 1-48 0,0 11-16 15,0 0 64-15,0 0 16 0,6-7 0 0,-6 7 0 16,12-4-272-16,-4 1 0 0,2 0 128 0,8 1-128 16,2-2 0-16,-3 1 128 0,2-1-128 0,15 2 0 15,3-5 192-15,-11 3-64 0,1 2 0 0,3-4-128 16,0 3 144-16,0-1-144 0,0 0 0 0,-1 2 144 0,-2 2-144 0,-2 2 0 15,-3-1 0-15,-4 3 0 0,-3 1 0 0,-5 2 0 16,-3 1-160-16,-3 2 160 0,-3 2 0 0,-2 1 0 16,-3-2 0-16,0 3 0 0,-1-1 192 0,-1-2 16 0,1 0 16 15,0-1 0-15,1-1-96 0,1-1 0 16,3-1-128-16,0-7 192 0,0 0-192 0,6 6 176 0,1-3-176 16,0-2 160-16,1-1-160 15,1-1 0-15,1-2 144 0,6-2-144 0,-3-2 0 0,-4 1 0 16,2-2 0-16,-2-1 0 0,-3 0 0 0,1-2-160 15,-1 2 160-15,0-4 0 0,-3 1-208 0,0 1 64 16,-2-1 16-16,1 0 0 0,-4-1 0 0,0 0 0 16,-2 1 0-16,1 6 0 0,1 1 128 0,-2-2 0 15,-2 2-144-15,1 1 144 0,0 1 0 0,0 1 0 16,5 2 0-16,0 0 0 0,-7 1 0 0,7-1 0 16,0 0 144-16,0 0-144 0,0 0 0 0,0 0 0 15,0 0 0-15,0 0 0 0,13 3 0 0,-1-3 0 16,4-2 0-16,12-1 0 0,4-1 0 0,-8 0 144 15,5 0-144-15,17-3 0 0,-3 2 0 0,-15 1 0 0,1 0 0 0,0 3 0 0,-2 2 0 16,1 3-176-16,-2-3 176 0,-3 5-208 0,-2 0 208 16,-4 1 0-16,-4 2 0 0,-3 1-144 0,-3 3 288 0,-4 2 64 15,-5-1 16-15,1 2 0 0,-4 1 208 0,-3 0 32 16,-1-2 16-16,1 1 0 0,0-1-64 0,3 0-16 16,2-1 0-16,3-1 0 0,3-2-16 0,7 2 0 15,2-4 0-15,6-4 0 0,5-2 48 0,-4-2 0 16,5-2 0-16,16-3 0 15,4 0-432-15,2-5-320 0,0 1 48 0,0 3 16 16,3 5-3008-16,-6-7-576 0</inkml:trace>
  <inkml:trace contextRef="#ctx0" brushRef="#br0" timeOffset="-158853.66">26742 12467 22111 0,'-12'-20'976'0,"10"14"208"0,-1 0-944 0,3 0-240 0,1 1 0 0,3 1 0 16,1-3 2240-16,7-2 384 0,4 0 96 0,-3 1 16 15,2-1-2272-15,4-3-464 0,0-3 0 0,2-2-128 0,1-3 128 0,0 3 0 16,1-4 0-16,0-1 128 0,-2 0-128 0,1 0 144 15,0 0-144-15,9-13 160 0,-6 3 32 0,-8 13 0 16,1-7 0-16,10-11 0 0,-2 2-192 0,-9 13 192 16,1-4-192-16,8-8 192 0,-2 5-192 0,-11 15 128 15,-3 2-128-15,-2 3 128 0,-4 1-128 0,-4 8 0 16,0 0 0-16,0 0 0 0,-8 14 0 0,-1 1 160 16,-5 6-160-16,-3 6 160 0,-3 6 224 0,-2 2 32 15,-2 5 16-15,1-1 0 0,1 2-240 0,2-1-32 16,2-1-16-16,4-2 0 0,3-5-16 0,5-3 0 15,2-4 0-15,2-6 0 0,2 1-128 0,3-6 0 16,2-3 144-16,6-1-144 0,0-7 0 0,0-5 0 16,3 0-160-16,10-7 160 0,-1-3-320 0,-5 2 32 0,3-6 16 0,13-9 0 31,0 0-240-31,-10 8-64 0,2-1 0 0,11-9 0 16,-3-3 112-16,-12 10 16 0,1-3 0 0,-1-2 0 0,1 0 240 0,9-15 48 15,-8 3 16-15,-3 6 0 0,-4 2 144 0,-6 14 0 0,-2 2 0 16,-3 4 0-16,-1 2 288 0,-5 7 32 0,0 0 16 0,0 0 0 15,-5 7 240-15,-3 4 32 0,-2 4 16 0,-3 2 0 16,-1 2-240-16,-2 2-64 0,0-1 0 0,1 2 0 16,-1 0-176-16,2 1-144 0,-1 1 192 0,-2 7-192 15,6-5 144-15,4-9-144 0,2 1 0 0,0 7 144 0,2-3-144 16,3-9 192-16,-1-1-192 0,1 0 192 0,1-3-192 0,4 3-256 16,1-3 64-16,-6-9 16 0,0 0-144 0,7 0-16 15,2-3-16-15,2-1 0 0,-2-2 208 0,0-2 144 16,0-1-192-16,-1-2 192 0,-1 4-128 0,-1-1 128 15,-1 1 0-15,-5 7 0 0,0 0-192 0,0 0 192 16,0 0-192-16,0 0 192 0,0 0 0 0,2 8 0 16,-1 1 0-16,2 2 0 0,-1 0 192 0,2 0-48 15,0-1-16-15,6 3 0 0,1-4 64 16,-2-3 0-16,1-3 0 0,9 1 0 0,-1-2 32 0,-4-2 16 16,3-3 0-16,9-1 0 0,-1 0-112 0,1 0 0 15,2-5-128-15,0 1 192 0,1 1-192 0,1-1 0 16,-1 0 0-16,-9 3 0 0,3-3 128 0,-1 0-128 15,-1 0 0-15,-2 0 0 0,-1-1 0 0,-2 0 128 16,-3-1-128-16,-1 1 0 0,-3-2 0 0,-1 2 0 16,-2-1 0-16,-2-1 0 0,-1 1 0 0,-2-2 0 15,-2 0 0-15,-2 2 0 0,-1-2 0 0,-1 4 0 0,-1 2 0 0,-4-3 0 16,4 2 0-16,1 3 0 16,-2 4 128-16,-2-2-128 0,0 2 0 0,4 2 0 0,-2 2 0 0,-2 5 0 15,-1 0 0-15,3 0-160 0,-1 3 160 0,2-3-128 16,1 2 128-16,-1-1 0 0,2 3 0 0,2-2-128 15,1-1 128-15,-1 6 0 0,4-1 0 16,-1-3 0-16,0-1 0 0,2-1 0 0,2 0 0 16,1 1 0-16,2-1 0 0,1-2 0 0,2 1 0 0,1-1 128 0,1 0-128 15,2 0 0-15,1 0 0 16,1-2 0-16,1-1 0 0,7 2-320 0,-3-5 64 0,-4 4 16 16,-1 4-704-16,-1-5-144 15,-3 0-16-15,-1-2-16 0,-1 2-1824 0,-3-5-384 0</inkml:trace>
  <inkml:trace contextRef="#ctx0" brushRef="#br0" timeOffset="-158630.68">27272 12020 3679 0,'-5'-13'320'0,"0"5"-320"15,-1-3 0-15,-5 0 0 0,-1 1 6464 0,3 6 1216 16,-4 3 240-16,-4-3 48 0,-4 6-5648 0,-2 0-1120 0,-3 1-240 16,-2-1-32-16,0 5-640 0,-2-1-128 0,-1 2-32 0,1 3 0 31,2-2-1024-31,-10 6-224 0,6-1-32 0,8-3-13760 0</inkml:trace>
  <inkml:trace contextRef="#ctx0" brushRef="#br0" timeOffset="-157021.55">29125 12146 23807 0,'-1'-7'0'0,"-1"1"0"0,0-4 0 0,-15-15 0 0,16 14 1456 0,-3 2 288 0,0-1 64 0,-3 1 16 15,-1 0-608-15,-1 1-128 0,-2-1-32 0,-4 5 0 0,-3-2-352 0,-2 5-64 16,0 1 0-16,-1 0-16 0,-1 4-368 0,1 3-80 15,0 2-16-15,1-1 0 0,2 2-160 0,1 2 160 16,3 1-160-16,2 0 160 0,3 1-160 0,1 0 0 16,3 1 0-16,1 2 128 0,3-2-128 0,1 2 0 15,1-1 144-15,4 9-144 0,3-6 128 0,0-4-128 16,1-1 160-16,3 2-160 0,2-3 176 0,0 0-176 16,-1-2 192-16,2 1-192 0,-2 1 128 0,-2-1-128 15,-1 2 0-15,-4-5 0 0,-2-1 0 0,-1 0 0 16,-3-8 0-16,-2 8 0 0,-2 0 0 0,-1-2 0 15,-1-1 0-15,-2 1 0 0,-1-1 0 0,-2 0 0 16,1 0 128-16,1-3-128 0,0-1 128 0,1-1-128 16,3 0 144-16,5 0-144 0,0 0 0 0,0 0 128 15,0 0-128-15,0 0 0 0,0 0-176 0,5-7-80 16,3 1 0-16,6-5-16 16,3 2-384-16,-3 4-80 0,3-1-16 0,11-5 0 15,0 2 16-15,-8 4 0 0,-2-2 0 0,3 2 0 0,0-1 368 0,0-1 80 16,-2 1 16-16,-1 0 0 0,-2 0 272 0,-2 2 0 0,-1 1 0 15,-1-1 0-15,-3 3 224 0,-1 0 96 0,-8 1 32 0,7 0 0 16,-7 0 48-16,0 0 16 0,6 4 0 0,-6-4 0 16,7 5-32-16,-2 0-16 0,0 2 0 0,0-2 0 15,-5-5-144-15,8 6-32 0,0 1 0 0,2 1 0 16,-10-8-64-16,11 4-128 0,1 1 176 0,-1 0-176 0,0 0 208 16,-1-1-64-16,2-1-16 0,1-1 0 0,1 0 48 0,1-2 0 15,-1 0 0-15,0-2 0 0,1 2 0 0,-2-1 0 16,-2-2 0-1,0 0 0-15,-2-1-16 0,-3 0 0 0,0 0 0 0,-6 4 0 16,2-9-160-16,-2 1 128 0,-1-1-128 0,-3-2 128 0,-2-2-128 16,-2-1-192-16,-1 0 32 0,-2-1 16 0,-1-2-128 15,-1 2-32-15,0 2 0 0,0 2 0 0,0 2 304 16,3 1-160-16,1 2 160 0,0 2-128 0,0 0 128 0,1 3 0 16,1 1 0-16,-2 2 0 0,9-2 0 0,0 0 0 15,0 0 0-15,0 0 0 0,4 13 0 0,1-6 0 16,3-3 0-16,4 0 0 0,3-3 0 0,5-1 176 15,2-3-16-15,5-1 0 0,5-1-32 0,16-4 0 16,-5-1 0-16,-14 0 0 0,1-1-128 0,14-8 0 16,-6 1 0-16,-13 5 0 0,2-2 0 0,11-6 0 15,-4-1 0-15,-12 7 0 0,1-2 0 0,1 0 0 16,-1-2 0-16,10-6 0 0,-4 1 0 0,-11 10 0 0,0-4 0 0,5-6 0 16,-4 5 0-16,-9 7 0 15,-2 2 0-15,0-3 0 0,-3 4 0 0,-5 9-176 0,0 0 176 0,0 0-128 16,0 0 128-16,-8 3 0 15,-5 5 0-15,-1 7 128 0,-3 0-128 0,-9 17 0 0,0 0 0 0,9-8 0 16,-1 3 0-16,-7 16 0 0,4-3 0 16,8-13 0-16,1 4 0 0,2 0 0 15,1 0 0-15,2 1 0 0,2-2 0 0,1 9 0 16,3-8 0-16,2-11 0 0,0-2 0 0,2 0 0 0,1-2 0 0,4 3 0 16,1-4 0-16,-3-8-128 0,1 1 0 0,4 0 0 15,3-3-128-15,-5-2 0 0,2-2-16 0,8-2 0 16,-1-2-48-16,-1-1-16 0,-2-1 0 0,4-1 0 15,2-3 48-15,-2-2 16 0,-1-1 0 0,1-1 0 16,-2 2 128-16,-3-2 144 0,-1 0-208 0,-5 5 80 0,-2 0 128 0,1-1 0 16,-7 9 0-16,0 0 0 0,0 0 0 0,0 0 0 15,0 0 0-15,0 0 0 0,0 0 0 0,2 13 0 16,-2 0 0-16,-1-3 176 0,0-2 48 0,-2 5 16 16,1-1 0-16,0-4 0 0,2-8-240 0,0 9 0 15,2-1 0-15,-2-8 0 0,0 0 240 0,0 0 48 16,5 7 16-16,3 1 0 0,-8-8-96 0,7 0-16 15,1 2 0-15,5-2 0 0,0-6-192 0,-4 2-160 16,1-1 32-16,3-4 0 0,-2-1-64 0,1-1 0 16,0 0 0-16,-3 3 0 0,0-1 192 0,0 1-128 15,0-3 128-15,-1 4-128 0,-1-1 128 0,-2 4 0 16,-5 4 0-16,0 0 0 0,0 0 0 0,0 0 256 16,0 0-48-16,3 9 0 0,-1 0 64 0,-1 3 16 15,1-3 0-15,0 1 0 0,2 1-112 0,1-2-32 0,1-1 0 0,0-2 0 16,2 1 16-16,1-1 0 0,2-1 0 0,-1 1 0 15,-1-2 64-15,0 1 16 16,0-5 0-16,2 2 0 0,-2 2-240 0,0-2-288 0,0 0 64 0,-1 2 16 31,0 4-2160-31,1 0-416 0,-1-2-96 0</inkml:trace>
  <inkml:trace contextRef="#ctx0" brushRef="#br0" timeOffset="-155967.28">30978 12158 11055 0,'14'-22'976'0,"-8"14"-784"0,2-1-192 0,1 0 0 0,1 3 3616 0,-4 4 672 15,-6 2 144-15,0 0 32 16,0 0-2752-16,8 6-560 0,-3 3-96 0,-1 7-32 0,-1 4-256 0,-3 4-48 16,-3 5-16-16,-2 4 0 0,-3 2-48 0,-1-1-16 15,-2 2 0-15,0 3 0 0,-4 0-288 0,2 3-64 16,0 0-16-16,0 1 0 0,0-1-96 0,1-1-32 15,2 0 0-15,0-1 0 0,0-1-144 0,3-1 192 16,0-4-192-16,2-3 192 0,1-2-192 0,1-6 0 16,1 0 0-16,1-5 0 0,-1-3-384 0,2-4-16 15,0-1 0-15,0-1 0 16,-2-1-192-16,2-8-48 0,-2 7 0 0,2-7 0 16,0 0-112-16,0 0-16 0,0 0-16 0,-4-11 0 15,2-2-256-15,-1-5-48 0,-1-4-16 0,2-7 0 0,2-5 592 0,1-5 128 16,2-4 32-16,0 1 0 0,3-1 544 0,2 0 96 15,3 0 32-15,2 4 0 0,3 0 80 0,1 4 32 16,4 1 0-16,2 5 0 0,3 5-32 0,2 3 0 0,2 4 0 16,0 4 0-16,-2-2 80 0,-2 6 16 15,-2 3 0-15,-3 1 0 0,-2 3 144 0,-2 2 48 0,-1 3 0 0,-3 2 0 16,-1 2-240-16,-2-1-64 0,0 1 0 0,-2 2 0 16,-2-1-48-16,-4-1-16 0,-2 1 0 0,-1 1 0 15,-4 2-64-15,-2-2 0 0,-2 3-16 0,-1-1 0 16,-2 0-48-16,-1-2 0 0,-2 0 0 0,-2 3 0 15,-1-3-64-15,1-1-128 0,3 1 176 0,2 0-176 16,2-1 0-16,3 0 0 0,2-2 0 0,5-6 0 16,0 0-576-16,9 5 0 0,3-3-16 0,2-1 0 15,4 0-64-15,1-2-16 0,-4-2 0 0,5-1 0 16,5-1-32-16,1-3 0 0,0-1 0 0,1-1 0 0,2-2 448 0,0-1 64 16,1-1 32-16,-6 3 0 0,4-2 160 0,-1 0 0 15,0-1 0-15,0 0-128 0,-4 1 272 0,-1 1 64 16,-1-1 16-16,-1-3 0 0,-9 2 432 0,-2 2 96 15,-1 2 16-15,-2 2 0 0,-5 1 80 0,-1 7 32 16,-5-2 0-16,-3 4 0 0,-4 1-464 0,-1 3-96 16,-1 4 0-16,-2 1-16 0,0-2-304 0,2 4 0 15,1 2 0-15,1-2 0 0,3-3 0 0,1 1 0 16,2 0 0-16,2 1 0 0,1-1 0 0,3-2 0 16,0 0 0-16,2-1 0 0,-2-8 0 0,0 0 0 15,0 0 0-15,2 6 0 0,1 1 0 0,2-2 0 0,2-1 0 0,0-3-144 16,0 0-160-16,-1-1-16 15,2-2-16-15,1-2 0 16,3-1-192-16,1-2-48 0,-1-1 0 0,0-1 0 16,-1 0 96-16,1 1 16 0,0-1 0 0,0 1 0 0,-1 2 272 0,0 1 192 0,-5 3-208 0,-6 2 80 15,0 0 128-15,0 0 0 0,0 0 0 0,0 0 128 16,-1 9 192-16,0 4 32 0,-2 2 16 0,0-2 0 16,3-3-128-16,2 2-32 0,-1-2 0 0,2 1 0 15,0-1-64-15,5-2-16 0,5-3 0 0,0-1 0 0,-2-1-128 16,1-3 0-16,2-3 0 0,0-1 0 0,-1-1-384 0,2-1 32 15,-1-2 16-15,2-1 0 16,1-3-112 0,-3 1-32-16,2 2 0 0,2-2 0 0,0-4 160 0,2 0 16 0,-1-4 16 0,2 0 0 0,0-3 144 15,2-3 144-15,2-1-208 0,2-2 80 0,1 0 128 0,1-5 0 16,-2 2 0-16,0 1 0 0,-2 2 0 0,-3 4 192 16,-1 0-32-16,-4 5-16 0,-3 3 448 0,-3 3 96 15,-5 1 16-15,-2 6 0 0,-4 6 64 0,0 0 0 16,-9 6 16-16,-4 6 0 0,-5 4-480 0,-4 3-112 15,-3 5 0-15,-1 3-16 0,0 2-48 0,7-6-128 16,3 1 192-16,0 2-64 0,2 1 0 0,2-1 0 16,1 0 0-16,4-2 0 0,0 2-128 0,2-1 128 15,2-3-128-15,2 0 128 0,1-3-128 0,0 0 0 0,1-4-192 0,1 0 192 32,-1 0-576-32,1 1 16 0,0-4 0 0,-1-3 0 15,-1 0-528-15,0-2-128 0,0-7 0 0,0 0-16 16,-8 1-1696-16,-1 0-336 0</inkml:trace>
  <inkml:trace contextRef="#ctx0" brushRef="#br0" timeOffset="-155579.28">31886 12434 1839 0,'-5'-8'160'0,"0"-3"-160"16,1-2 0-16,0 2 0 0,1 1 5152 0,1 1 992 15,-1 1 208-15,1 1 48 0,0 1-3744 0,2 6-736 0,0 0-160 0,0 0-32 16,11-2-1088-16,3 2-240 0,4 0-32 0,6 0-16 0,5 0-48 0,3-1-16 16,5 0 0-16,0-2 0 15,4 1-288-15,-9 0 160 0,1-3-160 0,1 0 128 0,-2-3-128 0,1 0 0 16,-3-2 0-16,0-1 0 0,-1 0 0 0,-2-1 0 15,-1-2 0-15,-1 0 0 0,-3 0 128 0,-1 0-128 16,-1-3 0-16,-5 3 128 0,0 0-128 0,-1 3 160 16,-5-2-160-16,-2 6 160 15,-5 2 432-15,-2 5 96 0,0 0 16 0,-9 9 0 0,-3 2-272 0,2 0-48 16,-3 4-16-16,0 3 0 0,-2 3-368 0,2 0 0 16,2 1 0-16,2 0 128 0,1-1-128 0,0 5 0 15,3 0 0-15,1-4 0 0,1-2 0 0,2-2 0 16,1-1 0-16,2-5 128 15,1-1-128-15,1-3 0 0,1 0 0 0,2-2 0 0,-1-2 0 0,2-1 0 16,1 0 0-16,2-2 0 0,2-4 0 16,0 1 0-16,0-1 0 0,0 0 0 0,-2 1 0 0,0-1-128 15,2 1 128-15,0 0-192 0,-1 2 192 0,-2 0-160 16,-1 3 160-16,-1 2-160 0,-1 3 480 0,-1 6 80 16,-2 1 32-16,-1 2 0 0,-3 1 112 0,1-1 32 15,2 2 0-15,3 1 0 0,3 1-384 0,4 0-64 16,3-2 0-16,3-1-128 0,2 1 0 0,-1-6-192 15,3 2 0-15</inkml:trace>
  <inkml:trace contextRef="#ctx0" brushRef="#br0" timeOffset="-152830.1">1125 12847 20959 0,'-8'10'928'0,"2"0"192"0,1 2-896 0,1-1-224 16,0-3 0-16,0 0 0 0,-3-4 432 0,7-4 32 15,0 0 16-15,0 0 0 0,9 0 656 0,4-4 128 16,3-1 16-16,2-4 16 0,1-3-480 0,3-4-112 15,4-1 0-15,13-13-16 16,0 0-336-16,-12 11-64 0,2-5-16 0,2 1 0 0,1-2-96 0,-1-1-32 16,-1 1 0-16,0 2 0 0,-1-5-144 0,-2 4 0 15,-2 0 144-15,-2 2-144 0,-2-1 0 0,-1 2 0 16,-5 1 0-16,0 3 0 0,-4 3 0 0,0 1 0 16,-6 4 0-16,0 2-192 0,0 2 192 15,-5 5 0-15,0 0 0 0,0 0 0 0,-3 7 288 0,-3 4 96 16,0 2 0-16,-2 3 16 0,-1 2-144 0,-2 2-48 15,4-1 0-15,-4 9 0 0,2-2-208 0,4-3 144 16,4-2-144-16,2-3 128 0,0-7-128 0,2 1 0 16,2-1 0-16,2-2 0 0,-7-9 0 0,10 7 0 15,2-3 0-15,1-2 0 0,-2-3 0 0,4-3-304 16,0-1 48-16,1-3 16 16,0 0-144-16,-1-2-48 0,1-3 0 0,0-3 0 15,-2 1-64-15,3-2-16 0,0-2 0 0,-1 4 0 0,-3-1 192 0,0 4 16 0,0 2 16 0,-3 3 0 16,-10 7 288-16,0 0 0 0,0 0 0 0,0 0 0 15,0 0 400-15,0 0 48 0,0 0 0 16,5 12 0-16,-1 0 48 0,0 0 16 0,0-1 0 0,0 0 0 16,0-1-320-16,-4-10-64 0,10 11-128 0,2-4 192 15,1 0-16-15,0-2-16 0,1-2 0 0,2-3 0 0,2-4 32 0,1 1 0 16,-1 1 0-16,-1-2 0 16,-3-3-192-16,2 3 0 0,-1-5 0 0,0 3 0 15,-2-2-176-15,-1-1 48 0,-3-2 0 16,0 2 0-16,0 1-64 0,-3-1 0 0,-3-1 0 0,2-2 0 15,-1 2 192-15,-4 10-208 0,3-11 80 0,-3 11 128 16,0 0-192-16,0 0 192 0,0 0-192 0,0 0 192 16,0 0-192-16,0 0 192 0,5 11-160 0,0 0 160 0,-5-11 0 15,9 15 0-15,3-4 0 0,1 0 160 0,-2-2-160 0,4-1 160 16,3-4-160-16,3-2 160 0,3-6-160 0,0 2 160 16,3-1-160-16,1-1 160 0,2-2-160 0,2-1 0 15,-1-1 0-15,0 3 0 0,0-1 0 0,-1-2-144 16,-4-1 144-16,1 0-208 0,-3 1 80 0,-2-4 128 15,-3 0-208-15,0 2 80 0,1 1 128 0,-2-2 0 16,-5 2 0-16,-1 3 0 16,0 2 0-16,-12 4 0 0,0 0 0 0,0 0 0 0,0 0 0 0,0 0 0 0,0 0-144 0,0 0 144 15,-6 8 192-15,0 7 96 16,-2 5 32-16,-2 1 0 0,-2 2 64 0,0 2 0 16,4 1 16-16,3-1 0 0,0-4-272 0,5-2-128 15,4-3 0-15,2-3 128 0,2-1-128 0,4-2 0 16,4-2 0-16,2-2 0 15,0-6-528-15,3-2 16 0,4-5 0 0,3-2 0 16,4 0-144-16,5-3-32 0,6-3 0 0,0-1 0 16,-1 3-304-16,-1-3-64 0,-5 1-16 0,-2-4 0 15,-4 0-256-15,-1-5-48 0,-2 0-16 0,0-6 0 16,0-3 112-16,0-3 32 0,2-6 0 0,1-4 0 0,1-1 752 0,-1 2 160 0,-1 0 16 0,-3 5 16 16,-3 3 1088-16,-3 6 224 0,-6 5 32 0,-5 6 16 15,-4 7 816-15,-3 4 176 0,-2 9 16 0,0 0 16 16,-12 5-416-16,-5 10-96 0,-5 6-16 0,-3 9 0 0,-4 4-912 15,1 5-176-15,-2 1-32 0,4 3-16 0,3 3-144 0,3-3-16 16,-1-5-16-16,8-1 0 0,6-1-80 0,3-5-16 16,2-5 0-16,4-4 0 0,5-4-144 15,2-3 0-15,1-4 0 0,3-3 0 16,4-4-480-16,3-4-80 0,2-4-16 0,3-2 0 16,2-3-208-16,7 1-48 0,6-1-16 0,1-2 0 15,-6 1-240-15,-1-7-64 0,1 1 0 0,-7-6 0 16,-8-3-256-16,1-3-48 0,-3-6-16 0,-2 2 0 15,-4 0 752-15,-2-1 144 0,1 1 16 0,-3 4 16 0,-3 3 1184 0,-1 9 224 16,-4 4 48-16,0 5 16 0,0 7 896 0,0 0 176 16,-11 6 48-16,1 5 0 0,-3 6-624 0,-3 8-112 15,-1 6-32-15,0 6 0 0,0 3-736 0,3 1-160 16,0-2-16-16,3 0-16 0,5-3-96 0,4-6 0 0,6-2-16 16,4-4 0-16,3 0-48 0,2-2-16 0,4-2 0 0,1-3 0 31,0-4-640-31,2-2-128 0,-1-4-32 0,-1-5 0 15,-1 2-800-15,-1-6-176 0,-3-1-16 0</inkml:trace>
  <inkml:trace contextRef="#ctx0" brushRef="#br0" timeOffset="-152640.1">2717 12014 33919 0,'-13'-9'1504'0,"9"7"304"0,0 0-1440 0,4 2-368 0,0 0 0 0,0 0 0 16,0 0 0-16,9 7 0 0,3 2-160 0,4 3 160 0,2-4 0 0,4 2 304 15,4 2-48-15,18 3 0 16,5 1-1728-16,5 0-336 0</inkml:trace>
  <inkml:trace contextRef="#ctx0" brushRef="#br0" timeOffset="-151981.06">4772 12090 2751 0,'0'0'256'0,"0"0"-256"15,0 0 0-15,0 0 0 0,-12-3 4176 0,4 9 800 16,3 4 144-16,2 3 48 0,-1 5-3040 0,-1 6-592 16,-1 2-128-16,-1 5-32 0,1 4-144 0,-1 3-16 15,-2 0-16-15,-4 19 0 0,0-7-432 0,1-6-64 16,0-1-32-16,1-1 0 0,0-3-416 0,2-2-64 15,1-4-32-15,0 0 0 0,1-4 16 0,0-6 0 16,1-5 0-16,2-5 0 0,4-13 0 0,0 0 0 16,0 0 0-16,0 0 0 0,0 0 160 0,0 0 48 15,0 0 0-15,7-13 0 0,4-2-384 0,1-2 0 16,-1-1 0-16,4-2 0 0,0-2-288 0,4 2 32 0,1 2 0 16,1 2 0-16,0-3 64 0,-1 3 32 0,-3 4 0 0,-2 3 0 15,-2 0 0-15,0 4 0 0,-2 1 0 0,-11 4 0 16,12-3 160-16,-12 3 0 0,0 0 0 0,0 0 0 15,11 3 0-15,-11-3 176 0,0 0-48 0,0 0 0 16,0 0-128-16,3 9 0 0,-3-9 0 0,0 0 0 16,-1 12 0-16,1-12 0 0,-3 10 0 0,3-10 0 15,0 0 0-15,0 0 0 0,0 0 0 0,0 0 0 16,0 0-224-16,0 0 80 0,0 0 16 0,0 0 0 16,0 0-208-16,0 0-48 0,7 7 0 0,-2-2-9408 15,-5-5-1904-15</inkml:trace>
  <inkml:trace contextRef="#ctx0" brushRef="#br0" timeOffset="-150752.06">4616 12690 9215 0,'0'0'816'0,"0"0"-656"16,-3 5-160-16,-7-3 0 0,10-2 2880 0,0 0 560 16,-7-1 96-16,1 0 32 0,6 1-1712 0,0 0-320 15,0 0-80-15,0 0-16 0,0 0-448 0,0 0-96 0,11-3 0 0,1-1-16 16,-1 0-112-16,5-1 0 16,2-1-16-16,2-1 0 0,-1-1-432 0,2-3-96 15,0 0-16-15,2-2 0 0,0-4 0 0,1-1 0 16,1-2 0-16,0 1 0 0,-3-5-32 0,2 2-16 15,-1-1 0-15,-3 1 0 0,-3 1-16 0,0 1 0 0,-1 2 0 0,-3 2 0 16,-5-2-144-16,-2 1 0 0,-1 1 144 0,-3 2-144 16,-3 0 0-16,-2-1 0 0,2 1 0 0,-1 1 0 15,-4 0 0-15,-2 1 0 0,-1-1 0 0,0-1 0 0,1 1 0 16,1 1 0-16,-4-1 0 0,5 3 0 16,2 3 0-16,-1-1 0 0,-5-1 0 0,3 1 0 15,-1 2 0-15,1 1 0 0,1 1-160 0,6 4 160 16,-7-5 0-16,7 5 0 0,-6-4 0 0,6 4 0 15,-9-3 0-15,9 3-128 0,-10 1 128 0,1 1 0 16,0 0 0-16,0 5-128 0,0-1 128 0,-2 6 0 0,0 1-176 0,0 3 176 16,1 1-160-16,1 1 160 0,0 3 0 0,1-2 0 15,1 2-128-15,-1 3 128 0,-1 2 0 0,0 0 0 16,-1 1-160-16,3-7 160 0,1 2 0 0,-1 1 0 16,-1 1 0-16,-6 12 0 0,0 1 0 0,2-3 0 15,0-6 128-15,2 2-128 0,-1-4 0 0,4 1 0 16,0-3 144-16,2-2-144 0,0-2 144 0,1-2-144 15,1-2 192-15,3-3-192 0,3-3 144 0,-3-10-144 16,0 0 0-16,9 9 144 0,3-2-144 0,1-3 0 16,1-7 0-16,6-1 0 0,2-3 0 0,2-3 0 15,5-1 0-15,0-4 0 0,0-2-256 0,3-1-16 16,-1-4-16-16,3 0 0 16,0-2-432-16,0 1-96 0,0-2-16 0,1 2 0 15,-1-1 128-15,0 3 0 0,-1 2 16 0,-2-1 0 0,0 2 368 0,-3 2 64 16,-8-2 0-16,-4 1 16 0,-6-1 240 0,-2 4 0 15,-1 3 0-15,-7 11-144 0,0 0 608 0,0 0 128 16,0 0 32-16,0 0 0 0,0 0 224 0,0 0 48 16,-9 11 16-16,-2 2 0 0,1 2-704 0,-2 3-208 0,0 3 0 15,3-2 128-15,0-1-128 0,4-1 0 0,1 2 128 0,4-2-128 16,1-2 192-16,3-2-16 0,1 0-16 0,3-3 0 16,-8-10 16-16,13 8 0 0,-1-2 0 0,0-2 0 0,-1-4 80 0,2-2 0 15,-1-1 16 1,3-2 0-16,3-2 48 0,0-2 0 0,0-2 0 0,1-1 0 0,0-1-176 15,-1-2-16-15,-1 0-128 0,2-2 192 0,-1 0-192 0,-1 0 0 16,0 1 128-16,-3-1-128 0,-2-1 0 0,-2-1 0 16,-2 0 0-16,-1 4 0 15,-2 2-464 1,0 1-48-16,-1-1 0 0,-4 13 0 0,4-11-896 16,-4 11-176-16,0 0-32 0,0 0-8048 0,0 0-1600 0</inkml:trace>
  <inkml:trace contextRef="#ctx0" brushRef="#br0" timeOffset="-148931.83">5666 12588 6447 0,'8'9'576'0,"-8"-9"-576"16,0 0 0-16,10 12 0 0,1-6 3680 0,0 1 624 16,-11-7 128-16,17 6 32 0,3-4-2208 0,-1-4-432 15,1-2-96-15,0-5 0 0,-1-1-768 0,2 1-128 16,1 0-48-16,2-3 0 0,-2-1-304 0,1 0-64 16,-1-4-16-16,-1 3 0 0,-1-2-16 0,-1 2 0 15,0-1 0-15,-2 1 0 0,-2-2-112 0,-2 3-16 0,-4 0-16 0,-2 1 0 16,-3 1-16-16,-4 0 0 15,0 2 0-15,0 1 0 0,0 8-80 0,-5-9-16 0,-7 3 0 0,1 4 0 16,2 4-128-16,-4 4 0 0,-5 3-160 0,0 6 160 16,-1 4-256-16,0 3 64 0,-2 3 0 0,2 1 0 15,0 0 48-15,4 3 16 16,2 1 0-16,2-3 0 0,1-2 128 0,6 1-160 16,3 0 160-16,3-2-160 0,3-5 160 0,3-3 0 0,4-2 0 15,4-3-128-15,0-5 128 0,3-1 0 0,0-3 0 0,2-4 0 16,1-1 0-16,4-5 0 0,3-3 0 0,0 0 0 15,-3-5 0-15,3 0-256 0,-1 1 32 0,2-1 16 16,0 0-112-16,0-1 0 0,-2-2-16 0,-2 1 0 16,-2 1 144-16,-3 2 48 0,-3 0 0 0,-6 3 0 0,-4 1 144 0,-3 4 0 15,-5 7 0-15,0 0 0 0,0 0 320 0,0 0 80 16,0 0 32-16,-10 2 0 0,-3 5 80 0,0 3 0 16,-3 3 16-16,2 2 0 0,-1 3-528 0,4-4 0 15,0 2 0-15,5-3 0 0,1 1 0 0,2-1 0 16,3-13 0-16,1 13 0 0,3-1 0 0,3-2 160 15,-7-10-160-15,11 8 128 0,2-3-128 0,2-1 0 16,-1-2 0-16,0-4 128 0,1-2-256 0,0-1-64 16,1-1-16-16,1-1 0 0,1 1-48 0,-1 1 0 15,-2 2 0-15,-2 0 0 0,0 6 64 0,-2 0 16 16,-2 2 0-16,2 1 0 0,-1 3 176 0,1-2-192 16,-3 1 192-16,-1-2-192 0,-7-6 192 0,13 5 0 15,2-2 0-15,-2-2 0 0,-1-2 0 0,1-3 0 16,2-4-176-16,5-1 176 15,-1-3-448-15,4-1 0 0,-1 0 0 0,4-2 0 16,2-5-320-16,1 2-48 0,0 1-16 0,-3 1 0 16,0-1 192-16,-1 0 16 0,0-1 16 0,-2-1 0 15,-3-5 144-15,-2-2 16 0,0-5 16 0,-1-6 0 0,-1-8 432 0,-6 13 0 0,2 0 0 0,1-3 0 16,1 3 720-16,-1 4 240 0,-1 4 32 0,-4 5 16 16,-2 3 544-16,-1 7 112 0,-2 4 32 0,-3 5 0 15,0 0-688-15,-9 11-144 0,-5 5-32 0,-5 9 0 16,-1 2-640-16,-4 7-192 0,-2 4 0 0,0 2 0 15,-1 3 0-15,0 0 0 0,4-4 0 0,2 3 0 0,3 0 144 0,5-3-144 16,4-3 192-16,5-2-192 0,5-1 0 0,4-4 0 16,3-3 0-16,8 6 0 15,-2-7-448-15,2-11-208 16,5 1-48-16,14 0 0 0,-5-7-624 16,1-5-128-16,0-4-16 0,2-6-16 0,1-5-544 0,2-1-96 0,4-1-32 0,1 1 0 15,2-3 128-15,2-1 32 0,0 0 0 0,-4 0 0 16,-6 0 1152-16,-6 2 224 0,-6 0 48 0,-9 5 16 0,-1-2 1440 0,-1 2 272 15,-3-5 64-15,-2 4 16 0,-2 0 1264 0,-1-3 256 16,-2 5 64-16,-3-4 0 0,-3 5-752 0,-2 4-144 16,-3 3-16-16,-6 2-16 0,-3 3-992 0,-5 5-208 15,-2 3-48-15,0 0 0 0,-1 6-480 0,1-1-160 16,0 2 0-16,2-3 0 0,2 2 0 0,1 1 0 16,5-1 0-16,3-3 0 0,4 1 0 0,3-2 0 15,2-1 0-15,3-13 0 0,0 12 128 0,0-12 0 16,0 0 16-16,12 8 0 0,1-4-144 0,3-4-192 15,1-3 32-15,2-2 16 0,2-3 144 0,3 0-128 16,0-3 128-16,3-1-128 0,-1-1-192 0,0 1-16 16,-3 2-16-16,-2 2 0 15,-5 4-96-15,-3 3 0 0,-3 3-16 0,-1 5 0 0,-4 3 160 0,1 1 48 16,-1 0 0-16,-1 1 0 0,-2 1 384 0,0-1 64 16,-1-2 32-16,2-1 0 0,1-1 32 0,2 0 0 15,-6-8 0-15,14 0 0 0,2-2-256 0,2-5-240 0,3-2 48 0,4-5 16 31,4-2-672-31,3-4-144 0,1-2-32 0,3 0 0 0,2 0 96 16,1 0 16-16,-2 1 0 0,-12 4 0 0,-1 1 512 0,1-2 96 0,-1 0 32 0,6-14 0 16,-6 1 48-16,0-5 16 0,-5-6 0 0,0-4 0 15,-2-8 208-15,-2 4 240 0,1 4-48 0,-3 7-16 16,-1 8 976-16,-5 6 208 0,-1 10 48 0,-5 5 0 0,-5 5 192 0,-3 7 32 16,-6 7 16-16,-4 6 0 0,-3 6-944 0,-4 5-176 15,-3 11-32-15,-2 1-16 0,-2 6-480 0,-2 3 0 16,-1-2 0-16,4 0 0 0,2-2 0 0,5 0 0 15,5-4 0-15,7-3 0 0,3-6 0 0,6-2 0 16,5-6-128-16,5-2 128 0,4-5-336 0,3-3-16 16,3-6 0-16,3-2 0 15,1-4-272-15,3-6-48 0,1-5-16 16,2-3 0-16,-2-2 32 0,2-1 0 0,2-2 0 0,0-5 0 16,-2-2 112-16,0 3 32 0,2-3 0 0,2-2 0 0,-2-3 336 0,0 0 176 15,-2-2-160-15,1 1 160 0,1-4 0 0,-5 5 0 16,-7 4 0-16,-5 7 0 0,-6 7 512 0,-5 5 128 15,-2 8 48-15,0 0 0 0,-15 8 336 0,-5 8 64 16,-5 6 0-16,-1 4 16 0,-4 1-768 0,0 7-144 16,0 3-48-16,3 1 0 0,2-1-144 0,0 3 0 0,2 1 0 0,2-2 0 15,4-3 0-15,5-4 0 0,5-1 128 0,4-2-128 16,3-7 160-16,5-2-160 0,4-4 192 0,3-5-192 16,2-2 0-16,1-6 0 0,-1-3-240 0,6-3 80 15,2-6-96-15,2 0-32 0,3-3 0 0,0 1 0 16,2-2-80-16,1-3-16 0,0-2 0 0,-2-2 0 0,0-1 48 15,-2-1 0-15,0 0 0 0,-1 1 0 16,-2 3 96-16,-2 0 32 0,-3-1 0 0,-2 6 0 0,-3 2 208 16,-5 4 0-16,-8 7 0 0,0 0 0 0,0 0 784 0,0 0 48 15,-8 9 16-15,-4 7 0 16,-4 3-144-16,0 2-48 0,-4-1 0 0,0-1 0 0,2 0-496 16,4 0-160-16,3-1 0 0,5-1 0 0,2-5 0 0,3-1 0 15,1-11 0-15,6 9 0 0,-6-9-256 0,13 5-64 16,2-4-16-16,0-1 0 15,2-1-336-15,1-4-64 0,2-4-16 0,-2-2 0 16,2-1-32-16,1-1-16 0,1-2 0 0,-1 3 0 0,-2 3 416 0,1 2 96 16,-2 2 16-16,-2 1 0 0,-3 3 272 0,-2 0 0 15,-11 1 176-15,11 6-176 0,-11-6 496 0,4 16-16 16,-4 1 0-16,-2 1 0 0,-1 2 48 0,-5 0 16 16,-3 3 0-16,2 1 0 0,-4 2-240 0,1 2-48 15,-1 0-16-15,-2 2 0 0,-5-1-240 0,-1 2 128 16,0 2-128-16,-2 4 0 0,-4-1 128 0,-3 1-128 0,-6-1 0 0,-3 1 0 15,-2-1 0-15,-2-5 0 16,-2-2 0-16,5-3-160 0,3-2 160 0,6-9 0 16,4-4 0-16,7-6 0 0,8-5 400 0,3-3 112 15,9 3 32-15,-4-8 0 0,3-3 96 0,5-5 32 16,4-4 0-16,6-2 0 0,6-2-672 0,19-17 0 0,6 2-176 0,-11 12 48 16,4 1 128-16,4-1-208 0,1-1 80 0,19-13 128 15,-6 9-240-15,-6 4 80 16,-4 5 16-16,-3 3 0 15,0 1-512-15,0 2-112 0,1 3 0 0,-4 1-16 0,-4-1-752 16,-5 1-128-16,-5-2-48 0,-4 2-7744 0,-4 5-1552 0</inkml:trace>
  <inkml:trace contextRef="#ctx0" brushRef="#br0" timeOffset="-148671.83">6987 12181 17503 0,'-19'-12'1552'0,"2"3"-1232"16,3 2-320-16,0 1 0 0,1 4 3520 0,-4-4 640 15,-1 5 128-15,-3-3 16 0,-2 4-3424 0,-1 0-688 16,-6 0-192-16,0 4 0 0,-2 0 160 0,1 5-32 15,-1-1 0-15,2 1 0 0,1 0-128 0,7 2 0 0,5-2 0 0,6 3 128 32,5 1-496-32,5 0-96 0,4-2-32 0</inkml:trace>
  <inkml:trace contextRef="#ctx0" brushRef="#br0" timeOffset="-147870.18">6766 12295 23903 0,'2'-8'1056'0,"-23"-10"224"0,21 10-1024 0,2 1-256 15,4 2 0-15,3 1 0 0,5 1 1200 0,4 0 192 16,4-1 32-16,3 0 16 0,3-1-160 0,2-1-16 0,2 0-16 16,3-2 0-16,3-1-704 0,0 1-144 15,-2 0-16-15,18-2-16 0,-6 3-224 0,-5 3-144 16,-2-1 192-16,-1 5-192 16,2 7-912-16,-3-1-304 0,-3 2-48 0</inkml:trace>
  <inkml:trace contextRef="#ctx0" brushRef="#br0" timeOffset="-146893.28">9993 12241 13823 0,'5'-19'1216'0,"-3"2"-960"0,-4 2-256 0,0 6 0 15,0 1 3168-15,2 8 592 0,-6 3 112 0,1 5 32 16,-2 5-2368-16,-5 4-480 0,-1 6-96 0,-2 3 0 16,-5 6-576-16,2 0-96 0,-2 2-32 0,-1 0 0 15,1 0-32-15,-1 0-16 0,1-4 0 0,1 2 0 16,2 2-80-16,2-2 0 0,2-4-128 0,3 0 192 0,2-2-64 0,1-4-128 15,2-5 176-15,3-4-176 0,2-4 240 0,0-9-64 16,0 0-16-16,0 0 0 0,0 0 16 0,0 0 0 16,14-3 0-16,0-4 0 0,-1-4 0 0,4-1 0 15,3-1 0-15,1 0 0 0,1 0-176 0,-1 3 0 16,1-1 0-16,0 5 0 0,0 2 0 0,-1 4 0 16,0 1-128-16,-1 2 128 0,-5 0-192 0,0 0 48 15,-6 3 0-15,-9-6 0 0,0 0 144 0,4 13 0 16,-4-13 160-16,-3 14-160 0,-2-2 224 0,-3-1-48 15,-4 0-16-15,-1-2 0 0,-4 0-160 16,0 0 192-16,0 0-192 0,3-1 192 0,2-3-192 0,2-1 0 16,10-4 0-16,-11 2 0 0,11-2-352 0,0 0 0 0,0 0 0 15,0 0 0 1,0 0-1968-16,0 0-400 0,13-6-80 0,2 3-16 16,3-3 912-16,3 2 176 0,1 1 48 0,0 0 0 15,2-1-304-15,0 1-64 0,2 3-16 0,1 3 0 0,-3 2 2192 0,0 0 432 0,-6-2 80 0,-1 0 32 16,-1-1 1120-16,1 0 208 0,1-2 48 0,1 0 16 15,1-2-16-15,3 0-16 0,2-4 0 16,3-3 0-16,4-2-736 0,1-1-144 0,1-3-16 16,1 0-16-16,3-1-480 0,-1 2-80 15,3 0-32-15,-7-1 0 0,-4 1-272 0,-4 2-64 16,-4 2-16-16,-6 2 0 0,-3-1-48 0,-4 2 0 16,-8 7 0-16,0 0 0 0,-5-9-128 0,-3 4 0 0,-4 0-160 0,-7 3 160 15,-10-2-704-15,-2 3-32 0,-2 2-16 0,2 3 0 0,0 4 384 0,2 3 80 16,0 0 16-16,6 5 0 0,4 1 512 0,2 1 96 15,2 0 32-15,2 2 0 0,4 3 16 0,3 2 16 16,6-3 0-16,7-1 0 0,6-3-128 0,5-1-16 16,4 0-16-16,12-4 0 0,11 0-240 0,12-2 0 15,11-2 0-15,0-5-15488 0</inkml:trace>
  <inkml:trace contextRef="#ctx0" brushRef="#br0" timeOffset="-146064.28">11934 12738 24879 0,'2'-20'2208'16,"0"-1"-1760"-16,2 3-448 0,-1 0 0 15,-1 1 1360-15,1 4 192 0,-2 0 48 0,-3 1 0 16,-1-2-992-16,-2 5-192 0,-2 1-32 0,-2 5-16 0,0-1 208 0,-1 2 64 16,-3 3 0-16,-1 4 0 0,1 2-336 0,0 3-64 15,-1 2-16-15,2 2 0 0,1 1-224 0,1 3 128 16,3 2-128-16,1 0 0 0,3 0 128 0,1 1-128 16,0 0 0-16,3-1 0 0,3 3 160 0,0-1-160 15,0-1 160-15,2 0-160 0,-2-3 128 0,0 1-128 16,0-2 0-16,-1-1 144 0,-3 0-144 0,-2-1 0 15,0 1 0-15,-4-2 0 0,-1-2 144 0,-3-2-144 16,-1 1 160-16,-4-3-160 0,-2-2 192 0,-1 2-48 16,-3-2-16-16,-1-4 0 0,1-1-128 0,2-1 0 15,0-3 0-15,5 0 128 0,2-4-128 0,5-2-224 16,-1 0 48-16,5 1 16 0,3 8 160 0,5-10-160 0,3-2 160 0,4 1-160 16,2 2-112-16,5 1-32 15,0 1 0-15,5 1 0 0,2 1 128 0,1 3 32 16,-1-1 0-16,3-2 0 0,-1 1 144 0,2 0 128 15,0-1-128-15,3 0 176 0,-2-2-16 0,4 0 0 16,2 1 0-16,3-3 0 0,3 1-16 0,3 1 0 16,0 2 0-16,-3-1 0 0,-4-1-16 0,-4 1 0 0,-4-1 0 0,-3 2 0 15,-4 0-128-15,-4 2 160 0,-4-1-160 0,-3 3 160 16,-13 1-160-16,10-3 192 0,-10 3-192 0,0 0 192 16,0 0-192-16,0 0 0 0,0 0 144 0,0 0-144 15,0 0 0-15,0 0-240 0,0 0 48 0,-10-1 0 0,-2 0-128 16,2-1-32-16,-4 2 0 0,1 0 0 0,-1 0 128 0,1 3 32 15,0 2 0-15,1 2 0 0,1 1 32 0,-1 2 16 16,0 2 0-16,2 1 0 0,1 2 144 0,2 0 0 16,2 0 0-16,2 1 0 0,2-2 0 0,3-1 192 15,2 0-64-15,4-1 0 0,3-1 0 0,0-4 16 16,1 0 0-16,4-6 0 0,3-2-144 0,3-2 0 16,3-6 0-16,4 0 128 15,2 3-512-15,2-4-96 0,-2 0-32 0,2-2 0 16,1 1-704-16,0-1-160 0,-1 0-32 15,-1-1 0-15,-1 0-576 0,0-1-128 0,-1-5-32 0,-2-1-8160 16</inkml:trace>
  <inkml:trace contextRef="#ctx0" brushRef="#br0" timeOffset="-145754.28">13149 12407 18431 0,'0'-17'1632'0,"0"5"-1312"16,-1-2-320-16,0 3 0 0,-1 2 2800 0,2 9 480 0,-6 3 112 0,-3 7 0 15,-4 3-1840-15,-4 8-368 0,-4 5-80 0,-4 8-16 0,-1 4-720 0,-13 22-160 16,2-4-16-16,15-18-16 0,0 1 32 0,-8 21 16 16,5-7 0-16,8-7 0 15,4-7 32-15,9-13 16 0,3 1 0 0,6 13 0 16,6-5-1088-16,6-4-208 0,2-4-64 0,2-6-14272 16</inkml:trace>
  <inkml:trace contextRef="#ctx0" brushRef="#br0" timeOffset="-145314.28">13123 13006 34031 0,'0'0'1504'0,"0"0"320"0,-9 0-1456 0,9 0-368 16,0 0 0-16,0 0 0 0,0 0 464 0,12 4 32 16,2-4 0-16,4-1 0 0,3-2-96 0,4-3-16 15,2-2 0-15,2-1 0 0,1 0-192 0,1 0-64 16,-1 0 0-16,-2-1 0 0,-2 1-128 0,-3 2 0 15,-3-1 0-15,-3 1 0 0,-3 2 0 0,-7 1 0 16,-1-1 0-16,-6 5 0 16,0 0-320-16,0 0-160 0,0 0-32 0,0 0 0 15,-18-3-320-15,-7 2-80 0,-6-8-16 0,-2 6 0 0,2 8 608 0,1-2 112 16,3 4 16-16,2 3 16 0,1 3 496 0,4 1 112 16,0 2 16-16,4 1 0 15,5-1-976-15,4-1-192 0,3 1-48 0,3 0 0 0,6-2 1504 0,7-1 288 0,2 0 64 0,7-3 16 16,4-4-976-16,9-1-128 0,7 0-144 0,2-4 144 15,-1-2-880 1,-1-3-48-16,-2 2-16 0,1-5 0 0,0-2 144 0,4 1 32 0,1 0 0 0,2 3 0 16,3-2 512-16,-1-2 128 0,1 2 128 0,-16 0-208 0,1 1 208 0,-3-5 0 15,-2 1 192-15,-2-1-192 0,-3-1 384 0,-1 1-48 16,-4-1 0-16,-5 2 0 16,-3 2-80-16,-1 0-32 0,-4-2 0 0,-1 0 0 0,-4 4 192 0,-2-1 32 15,0 7 16-15,-4-4 0 0,-1-2-16 0,-1 3 0 16,-1 2 0-16,7 1 0 0,-6 10-448 0,0-3 0 15,2 1-208-15,-1-3-14528 0</inkml:trace>
  <inkml:trace contextRef="#ctx0" brushRef="#br0" timeOffset="-144597.39">14294 12854 22463 0,'-3'-13'992'0,"-7"-3"208"0,3 6-960 0,-2-1-240 16,-2 1 0-16,-2 3 0 0,-1 6 1312 0,-5 6 224 16,-3 3 32-16,-3 8 16 0,-4 6-464 0,-1 4-96 15,-1 3 0-15,1 2-16 0,1 0-176 0,6 1-48 0,3-5 0 0,7-1 0 16,5-1-304-16,7-6-64 0,5 1-16 0,8-4 0 15,3-5-80-15,8-4 0 0,4-6-16 0,6-2 0 16,2-6-160-16,-8 0-16 0,7-5-128 0,22-6 192 31,1-1-864-31,1 4-176 0,1-1-48 0,-6 0 0 16,-3-2-320-16,-6 0-80 0,-8-3-16 0,-2-1 0 16,-5-7 464-16,-2-2 80 0,-1-3 32 0,-2-3 0 0,-3 1 480 0,-2-1 80 0,0 1 32 15,-4 2 0-15,-2 5 320 0,-4 3 64 0,-3 3 16 0,-4 6 0 16,-2 1 960-16,-2 7 192 0,2 9 32 0,-7-1 16 15,-3 3-304-15,0 6-64 0,-1 5-16 0,-9 13 0 16,-1 4-816-16,6-4-256 0,-4 6 128 0,-11 20-128 16,2 1 0-16,4-1 0 0,3-5 0 0,3-1 0 15,1-3 0-15,5 0 0 0,3-1 144 0,4-4-144 0,1-5 192 0,4 0-64 16,3-2-128-16,2-3 192 16,2-7-656-16,4-3-144 0,2-4-32 0,-1-3 0 15,-3-11-1040-15,0-6-224 0,-1-1-32 0,-1-9-11632 16</inkml:trace>
  <inkml:trace contextRef="#ctx0" brushRef="#br0" timeOffset="-144455.39">14484 13003 9215 0,'-10'-20'816'0,"1"-6"-656"16,-2-4-160-16,1 0 0 0,-2-1 4016 0,8 15 768 15,3 2 144-15,2-5 48 0,4 8-2224 0,3 4-448 16,4 1-96-16,4-1-16 0,3 3-1344 0,16-1-272 16,3 0-48-16,4 1-16 0,2 0-368 0,5 3-144 15,0 1 0-15,4 2 144 0,2 3-144 0,0 3 0 0,-2 5 0 0,-3 7-176 31,-3-3-2256-31,-8 2-464 0,-8-6-96 0</inkml:trace>
  <inkml:trace contextRef="#ctx0" brushRef="#br0" timeOffset="-143807.52">14958 13109 33807 0,'0'0'1488'0,"0"0"320"0,0 0-1440 0,0 0-368 0,14 4 0 0,4-4 0 0,2-2 528 0,1-3 48 16,2 1 0-16,3-3 0 15,3-2-320-15,-1 0-64 0,1-2-16 0,2 2 0 16,2 1-176-16,-2-2 0 0,-1 1 0 0,-2 0 0 0,0-2 0 0,0 5 0 16,-2 1 0-16,-1 1 0 15,-2-1 0-15,-2 2 128 0,-4 0-128 0,-7 2 0 16,-2-2 144-16,-8 3-144 0,0 0 160 0,0 0-160 16,0 0 0-16,0 0 128 0,-8-4-128 0,-2-2 0 15,-4 1-224-15,-5 3-96 0,-2 0 0 0,-10 4-16 0,1 0 80 0,3 3 32 16,2 3 0-16,2 2 0 0,-1 2 224 0,3 1 160 15,3 0-32-15,2 5 0 0,1 2 128 0,3-1 0 16,3 2 16-16,5-1 0 0,3-2-272 0,6-1 160 16,4-1-160-16,5-1 128 0,6-2 80 0,2-1 16 15,3-3 0-15,6-2 0 0,6-2-224 0,4-2 144 16,5-3-144-16,2-4 128 0,0-2-128 0,1-1 0 16,-2-3 0-16,-15 4 128 0,2-2-128 0,1 0 0 15,3 0 0-15,0-1 0 0,-2-2 0 0,1-1 0 16,-3 0 0-16,0 0 0 0,-3-2 0 0,-2 1 0 15,-5 0 0-15,-4 0 0 0,-4 1 192 0,-6 2-64 16,-2 2 0-16,-8 8 0 0,-3-7 80 0,-6 5 16 16,-9 2 0-16,-4 4 0 0,-3 5 32 0,-1 4 0 15,0 4 0-15,-8 8 0 0,6-2-256 0,9 1 0 16,5-1 0-16,4-1 0 0,5 0 0 0,4-2 0 16,4-3 0-16,3-3 0 0,5-3 0 0,3-5 0 0,5-2 0 0,-2-7-160 15,6 0-32-15,3-4-16 0,4-2 0 0,14-9 0 31,-2-2-256-31,-2 1-48 0,-2-4-16 0,-4 3 0 0,-4-5 144 0,-3 1 48 0,-1 2 0 16,-1-1 0-16,0 0 144 0,-3-1 48 0,-3-4 0 0,0 1 0 0,-2-3 144 0,-4 3 0 16,-3-2 0-16,-3 5 0 0,-3 11 176 0,-4 2 112 15,0 11 32-15,-7-4 0 0,-2 2 624 0,-2 8 128 16,0 5 16-16,-5 5 16 0,-3 5-592 0,-1 2-128 16,-1 5-32-16,2 2 0 0,-4 0-224 0,4 1-128 15,1 2 128 1,5-2-128-16,3-5 144 0,7 3-144 0,4 2 192 0,7-1-192 15,3-3 0-15,8-2 0 0,3-5 0 0,6 3 0 16,8 4-3136-16,3-3-640 0</inkml:trace>
  <inkml:trace contextRef="#ctx0" brushRef="#br0" timeOffset="-143719.52">17063 13497 42383 0,'0'0'1872'0,"0"0"400"0,0 0-1824 0,-9 11-448 15,-3 1 0-15,-3 0-18752 0</inkml:trace>
  <inkml:trace contextRef="#ctx0" brushRef="#br0" timeOffset="-137259.1">3727 14661 2751 0,'0'0'128'0,"-1"-11"16"0,0-2-144 0,-2-4 0 15,-2-3 0-15,5 4 0 0,4-1 7248 0,2 5 1424 16,2 1 288-16,5-1 48 0,2 4-6704 0,1 1-1344 0,3-2-272 0,-1 5-48 16,0-1-320-16,2 4-48 0,2 1-16 0,0 0 0 15,-1 3 48-15,2 2 0 0,2 1 0 0,-1 3 0 16,-3 1-128-16,-2 0-32 0,-5 4 0 0,-1 2 0 15,-1 1-144-15,-4 0 160 16,-1 0-160-16,-4 2 160 0,-3 3-160 0,-1-3 192 0,-5 2-192 0,-2-2 192 16,-3 2-64-16,-2-4 0 0,-2 0 0 15,-2 0 0-15,-3-1-128 0,-1-3 0 0,-2-2-192 16,1 1 192-16,1-5-320 0,1-1 64 0,1-5 16 0,0-1 0 0,3-1 112 16,1-3 128-16,2-2-208 0,1-2 80 15,2-1 128-15,2 0 0 0,3-1 0 0,2 1 0 0,2 0 0 16,1 9 176-16,7-9-176 0,0 3 192 0,3-1-64 0,3 2-128 15,2 3 192-15,1 0-64 0,2 1-128 0,3 2 192 16,4 1-192-16,1 1 192 0,2 1-192 0,4-1 0 16,2 1 0-16,3-1 0 0,4 3 0 0,3 3 0 15,3 0 0-15,-1 1 0 16,-3 3-2944-16,-7-1-512 0</inkml:trace>
  <inkml:trace contextRef="#ctx0" brushRef="#br0" timeOffset="-137165.1">4738 14971 27647 0,'-3'-5'2448'16,"2"-2"-1952"-16,-2 4-496 0,3 3 0 0,8-4 4848 0,4 4 864 0,7 6 176 0,-6 6-24128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44:22.97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40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5T15:48:08.210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29936 18177 28559 0,'-3'-13'2544'0,"1"-4"-2032"0,0-5-512 0,4 8 0 0,2 7 1264 0,5 0 144 0,5 2 48 0,4 3 0 15,8-2-1168-15,6 1-288 0,4-2 0 0,5 1 0 16,0-5 176-16,2 5-32 0,2-4 0 0,-1 3 0 15,2 0-16-15,1 1 0 0,0 3 0 0,-1 3 0 16,0 3-128-16,-2 2-192 0,-1-1 32 0,-3 0 16 16,-4-2-816-16,-2-3-144 15,-3 4-48-15,-2-5 0 0,-2 0-1344 0,-2 0-256 16,-3 0-64-16</inkml:trace>
  <inkml:trace contextRef="#ctx0" brushRef="#br0" timeOffset="307">31343 17994 20207 0,'0'0'896'0,"5"-6"192"0,0-1-880 16,0 2-208-16,1 0 0 0,-6 5 0 0,5-6 1328 0,-3-1 208 0,1-2 64 16,-3 5 0-16,0 4-32 0,0 0 0 0,0 0 0 0,0 0 0 15,0 0-832-15,-8 14-160 0,2 1-48 0,-1 0 0 16,1 4-528-16,0-1 0 0,2 3 0 0,1 0 0 15,-1-2 192-15,1 2-192 0,2 1 192 0,1-1-192 16,0-3 240-16,0-2-64 0,0-1-16 0,0 1 0 16,-2 1-160-16,0-3 192 0,-2 2-192 0,0-4 192 15,-1-2-192-15,-3 1 160 0,-2-4-160 0,-2 3 160 16,0-4-160-16,-2 1 0 0,-3-2 0 0,-1 3 0 16,-1 2-384-16,-2-5 32 0,-2-1 16 0,2-2 0 15,2-2-288-15,0 1-48 0,1-4-16 16,4 1-8880-16,1 0-1776 0</inkml:trace>
  <inkml:trace contextRef="#ctx0" brushRef="#br0" timeOffset="497">31390 18122 31791 0,'11'-30'1408'0,"-3"16"288"0,1 6-1360 0,3 2-336 15,2 0 0-15,3 4 0 0,2-1 768 0,0 2 96 16,1-2 16-16,2 3 0 0,1 2-48 0,2 1-16 15,-1 0 0-15,2 1 0 0,5 3-384 0,-1-1-80 16,-3-1-16-16,2 3 0 0,0 0-208 0,-1 8-128 16,0 4 128-16,-2 0-128 15,-1-3-2096-15,-5-1-480 0,0-5-112 0</inkml:trace>
  <inkml:trace contextRef="#ctx0" brushRef="#br0" timeOffset="594">32159 18375 28559 0,'10'1'2544'0,"1"2"-2032"15,-1-3-512-15,7 3 0 0,9 1 2880 0,1-2 464 16,3 2 112-16,4 3 0 16,4 3-4304-16,0 1-880 0</inkml:trace>
  <inkml:trace contextRef="#ctx0" brushRef="#br0" timeOffset="2220.01">3008 1270 8287 0,'-45'-13'736'0,"52"-1"-592"0,1 0-144 0,1 3 0 15,3 0 3312-15,1-4 624 0,0-3 128 0,1 0 32 16,4-1-2400-16,2 6-480 0,-2 0-80 0,3 3-32 16,-2 3-416-16,1 3-96 0,-3 6-16 0,6 4 0 0,-2 3-384 0,-10-1-64 15,0 1-128-15,1 4 176 0,-1 0-176 0,-1 2 160 16,0 2-160-16,-2 1 160 0,-3 2-160 0,2 17 0 16,-4-3 144-16,-6 1-144 0,-6-2 160 0,-2 0-32 15,-3-2-128-15,-4 2 192 0,-4-1-64 0,5-11 0 16,-3 0-128-16,-1 0 192 15,-1 0-192-15,0-4 176 0,-1-2-176 0,2-3 160 0,1-3-16 16,3-2 0-16,2-5 0 0,0-3 0 0,3-3 144 0,3-4 32 16,3-2 0-16,2-2 0 0,1-2-160 0,5-3-32 15,2-2 0-15,2 2 0 0,3 1-128 0,3 1-176 16,2 3 48-16,2 2 0 0,0 1 0 0,0 1 0 16,1 3 0-16,0 4 0 0,-1-2 128 0,1 3 0 15,1 3 0-15,0-2 0 0,-1 1 0 0,0 2 128 0,2 2-128 0,-1-1 176 16,0 0-176-16,2-2 128 0,2 1-128 0,-1-2 128 15,0 5-128-15,2-3 160 0,2-2-160 0,0 2-9680 16,1 4-2032-16</inkml:trace>
  <inkml:trace contextRef="#ctx0" brushRef="#br0" timeOffset="2331.01">3902 1616 25791 0,'0'0'2304'0,"0"0"-1856"0,0 0-448 0,0 0 0 16,0 0 1344-16,0 0 160 15,0 0 32-15,0 0 16 0,0 0-976 0,0 0-208 16,13 1-48-16,3-1-14592 0</inkml:trace>
  <inkml:trace contextRef="#ctx0" brushRef="#br0" timeOffset="4937.18">5437 1071 9215 0,'0'-13'816'0,"-2"0"-656"0,1 2-160 0,0 5 0 0,1 6 2464 0,0 0 464 0,-4-7 80 0,-3 1 32 16,-3-1-944-16,2 3-192 0,1 4-48 0,1 7 0 16,-5 3-560-16,1 6-112 0,0 6-32 0,-5 7 0 15,1 2-736-15,5-13-160 0,-4 1-16 0,-2 0-16 0,1 2-80 0,0 0-16 16,-1-3 0-16,2 0 0 0,0-1 16 0,-4 9 0 15,6-5 0-15,3-4 0 0,3-2-144 0,2-4 192 16,3-11-192-16,0 0 192 16,0 0-192-16,0 0 0 0,6 11 0 0,-6-11 128 0,14 5-128 0,1-5 0 15,3-3 0-15,3 3 0 0,4 3-176 0,2-7 48 16,0-2 0-16,-5-5 0 16,-1-1-256-16,-3-2-32 0,0 0-16 0,-1-1 0 15,-4 5-48-15,1-2-16 0,-2 0 0 0,-4 6 0 0,-8 6 224 0,0 0 32 16,12 3 16-16,-12-3 0 0,10 10 352 0,-1 2 80 15,-9-12 16-15,12 14 0 0,1-1 0 0,-4-5 0 16,-1-2 0-16,6 4 0 0,-1-4-96 0,-2-3 0 16,2-5-128-16,1 1 192 0,0-1 96 0,3-2 16 0,0-2 0 15,9-4 0-15,-2 0-48 0,-1-1-16 16,0 2 0-16,-3-3 0 0,-4 0-96 0,2 6-16 16,4-1 0-16,-3 1 0 0,-5-4-128 0,-1-4-144 0,-1 3 144 0,-3-2-208 31,-5 1-640-31,0 0-128 0,1 4-32 0,-5 8 0 0,0 0-1616 0,0 0-336 0</inkml:trace>
  <inkml:trace contextRef="#ctx0" brushRef="#br0" timeOffset="5219.2">5959 1403 3679 0,'8'7'320'0,"0"-1"-320"16,-8-6 0-16,10 4 0 0,2-2 3456 0,0-2 608 0,1-3 128 0,0-3 32 16,0-8-2304-16,-1 5-448 0,2-1-80 0,3-1-32 15,1 0-80-15,4-2-32 0,2 1 0 0,1 0 0 16,-2-2-608-16,3 0-128 0,0-2-32 0,11-6 0 15,-6 4-240-15,-5-1-48 0,-1 2-16 0,-4 4 0 16,-2 0 16-16,-6 0 0 0,-4-1 0 0,-6 1 0 0,-6 2-32 0,-4 1 0 16,-5 3 0-16,-5 4 0 0,-4 0-160 0,-8 3 0 15,-8 3 0-15,-3 3 0 0,4 3-192 0,2 6 16 16,0 1 16-16,4 4 0 0,3 3 160 0,3 1 176 16,2-1-48-16,5 0 0 0,6-3 208 0,4-1 48 15,3 0 0-15,4 0 0 0,4-4 16 0,6 1 16 16,3-2 0-16,1-5 0 0,1-1-96 0,6-3 0 15,5 2-16-15,7-2 0 0,4-2-176 0,8 1-128 16,11 1 192-16,19 1-10800 16,-13-4-2144-16</inkml:trace>
  <inkml:trace contextRef="#ctx0" brushRef="#br0" timeOffset="6803.27">7241 1165 19119 0,'0'0'832'0,"0"0"192"0,-13-3-816 0,13 3-208 16,-5 8 0-16,-5 2 0 0,0-4 1408 0,2 1 224 16,2 4 48-16,-1-3 16 0,-3 5-288 0,1 1-64 15,-2 0-16-15,1 2 0 0,-1 2-736 0,2 2-144 16,-1-1-16-16,1-3-16 0,1 0-224 0,0-5-64 15,-1 0 0-15,0 3 0 0,4-2 32 0,5-12 0 16,-7 8 0-16,7-8 0 0,0 0 0 0,0 0 0 16,0 0 0-16,0 0 0 0,0 0-160 0,0 0 160 15,0 0-160-15,0 0 160 0,8-11-160 0,2 1 0 16,3 1 0-16,0-2 0 0,-1-4-176 0,2-2-16 16,5 0 0-16,-9 6 0 0,1 0 816 0,0-4 144 15,1-2 48-15,1 0 0 16,-1 4-1616-16,0 2-320 0,-2 2-64 0,2 1-16 0,-2 6 944 0,-1 2 256 0,0 0 0 0,-9 0 0 15,12 7 128-15,-5-3 128 16,-2 4 0-16,0 0 16 0,0 2-80 0,0-2 0 0,2 0-16 0,-2 1 0 16,0-1-176-16,1-1 160 0,-1 2-160 0,5-1 160 15,-1-1-160-15,3-1 0 0,-1 0 0 0,0-1 0 16,1 0 0-16,0-1 160 0,-1-1-160 0,4-3 160 16,-1-3-160-16,3 0 0 0,1-1 0 0,1 0 128 15,-1-1-128-15,0-3 0 0,-1-2 0 0,0 0 0 16,-1-2 0-16,1 0 0 0,0 0 0 0,-3 3 0 15,-1 3 0-15,-3 1 0 0,2 1 0 0,-12 4 0 0,0 0 0 0,0 0-144 16,11 6 144-16,-5 2 0 16,-2 5 0-16,-1-3 0 0,-5 1 0 0,2 1 0 0,0-1 0 0,0-11 192 15,2 11-48-15,-2-11-16 0,3 8-128 0,3-2 0 16,-6-6 0-16,8 5 0 0,1-2 0 16,0 0 0-16,3-7 0 0,-1 2 128 15,1-2-128-15,0 0 192 0,-1-1-192 0,1 0 192 0,0-1-192 0,0-2 0 16,-2 0 144-16,-1-1-144 0,-2 0 0 0,-1-1 128 15,-2 1-128-15,1 2 0 0,1 1 128 0,-4-3-128 16,-3-1 128-16,-2-2-128 0,-2-1 0 0,-1 3-128 16,-5 0 0-16,-5-1 0 0,-2 2 128 15,0 2 0-15,1 2 0 0,1 5-272 0,-4 2-32 16,3 4 0-16,2 3 0 0,3 1 160 0,2 2 144 16,4-2-208-16,2 3 80 0,4-2 128 0,2-1-160 0,1 1 160 0,1-5-160 15,1 1 32-15,3-1 0 16,4 2 0-16,4-1 0 0,3 0 128 0,2-3-208 0,2 0 80 0,3 1 128 15,4-5-352-15,1-2 48 0,3-2 16 16,13-3 0 0,-10 1-208-16,-6 1-32 0,-1-4-16 0,-5 1 0 0,-4 1 320 0,-3 2 64 15,-5 1 16-15,-1 0 0 0,-5-1 144 0,-7 5 0 16,0 0-144-16,0 0 144 0,8 13 320 0,-4 0 128 0,-4-1 16 0,-1 3 16 16,0-2 96-16,-2 1 32 0,-2-1 0 0,1 1 0 15,1-2-256-15,2 2-48 0,1-1-16 0,1-1 0 16,-1-12-288-16,0 0 128 0,7 11-128 0,-7-11 0 15,9 10 128-15,-9-10-128 0,14 5 0 0,1 0 0 0,-2-5 0 0,-3 0 0 16,2-4 0-16,2 3 0 0,2 0 0 0,2-3-144 16,2-2-16-16,0 0 0 0,3-1 288 0,-1 1 64 15,-1-2 16-15,-3-4 0 16,-5 2-624-16,0 1-128 0,-3 1-32 0,1 4 0 0,-3 1 576 0,-1 3 0 16,-7 0 0-16,0 0 144 0,8 4 208 15,-1 2 32-15,-2-1 16 0,0 1 0 0,2 2-16 0,1 0 0 16,-1 1 0-16,4-4 0 0,-1 0-128 0,3-1-48 15,2-1 0-15,2-3 0 0,2-4 80 0,2-1 16 16,0-2 0-16,0-1 0 0,1-1-16 0,0-1 0 16,-1 0 0-16,-2-2 0 0,-2 0-64 0,-1 2-16 15,-2 0 0-15,-2-1 0 0,-3 2-48 0,-4-1-16 16,-2 0 0-16,-4 1 0 0,-4-3 64 0,-3 4 16 16,-3 4 0-16,0-2 0 15,-4 1-736-15,0-3-160 0,-2 0-32 0,1-2-16096 0</inkml:trace>
  <inkml:trace contextRef="#ctx0" brushRef="#br0" timeOffset="8688.29">9511 1160 8287 0,'7'-12'368'0,"1"1"80"0,-1 2-448 0,1 3 0 0,-2-1 0 0,-6 7 0 15,0 0 3328-15,0 0 592 0,0 0 112 0,0 0 32 16,0 0-2688-16,3 11-544 0,-2 3-96 0,-1 3-32 0,-4 6 208 0,-1 2 48 16,-6 3 0-16,0 2 0 0,-4 1-160 15,-2 1-32-15,-2 5 0 0,-3 2 0 0,-2 1-352 0,1 4-80 16,1-1-16-16,-2-3 0 0,-1-1-128 0,2 1-48 16,1 1 0-16,2-5 0 0,2-4-144 0,1-2 0 15,1-4 0-15,1-4 0 16,0-4 0-16,4-1 0 0,2-6 0 0,3-1 0 0,8 0 0 0,-1-2-144 15,0-4 144-15,-1-4 0 0,0 0-176 0,5-8 176 16,1-6-160-16,3-4 160 0,0-7-384 0,1-6 32 16,2-5 0-16,2-4 0 15,2-4 160-15,2-2 48 0,3-1 0 0,4 2 0 16,5 2 16-16,3-1 0 0,2 4 0 0,1 0 0 0,-4-3 128 16,7-3-128-16,0 8 0 0,-7 10 512 0,-2 5 128 0,-2 5 0 15,-6 6 16-15,-1 5-192 0,-4 4-32 16,-3 0-16-16,2 7 0 0,-6 3 32 0,-5 3 16 15,-2 2 0-15,-6 5 0 0,-2 1-336 0,-1-2 0 16,-7 9 0-16,-4-2 432 0,4-6 16 0,-4-3 0 0,-9 11 0 16,-1-3-448-16,3-1 0 0,-1-4 0 0,8-7 0 15,0 0 0-15,1-3-176 0,1 0 16 0,3-1 0 16,4 0-64-16,8-6-16 0,0 0 0 0,0 0 0 16,0 0-80-16,0 0-32 0,0 0 0 0,4-13 0 31,4 0-304-31,5 0-64 0,6 2-16 0,2 2 0 15,1-1 192-15,6 0 32 0,-1 3 16 0,-2-3 0 0,-5 4 240 0,-1-8 32 0,-1-2 16 0,1-2 0 16,-2-1 208-16,0-1 192 0,2 4-48 0,3 3 0 16,3 0 368-16,-8 5 64 0,-1 0 0 0,11-3 16 15,0 0-80-15,1 2 0 0,-2 2-16 0,5-3 0 16,0 5-496-16,-5 2 0 0,-1 1 0 16,-3-1 400-16,-2 0-16 0,-6 3 0 0,-2 3 0 15,-12-3-160-15,0 0-32 0,9 7-16 0,-9-7 0 0,8 10 16 0,-8-10 16 16,3 13 0-16,-5 1 0 0,-2 2 16 0,-1 0 0 15,-1-2 0-15,-2 0 0 0,-1-2-96 0,0 1-128 16,-1 0 176-16,1 0-176 0,-1 1 144 0,-2 0-144 16,2-3 0-16,1 2 144 0,2 0-144 0,2-1 0 15,0-2 0-15,5-10 128 0,-2 7-128 0,2-7 0 16,0 0 0-16,3 13 0 0,-3-13 0 0,0 0 0 16,12 8 0-16,1-3 0 0,0-2 0 0,1-3 0 15,2-3 0-15,2-1 0 0,2-2 0 0,0-1 0 16,3-1 144-16,1-2-144 0,1-4 0 0,0 0 0 15,-2-2 0-15,2 3 128 0,-1-1-128 0,-2 4 0 0,-1 0 0 16,-2 3 0-16,-2 2 0 0,-3 4 0 0,-2 1-144 0,-12 0 144 16,8 7 0-16,-3 4 0 0,-2-1 0 0,-2 3 0 15,-2 0 0-15,0 0 240 16,-1-4-48-16,2 3 0 0,0 0-64 0,0-12-128 16,0 0 176-16,8 13-176 0,0-5 0 0,2-2 0 0,2-3 0 0,1-2 0 15,0-1 160-15,1-1-160 0,1-2 128 0,0-1-128 16,1 1 144-16,1-4-144 0,0 0 160 0,-3 0-160 0,-1-2 144 0,-1-2-144 15,-1 2 128-15,-2-3-128 16,-3 2 0-16,-1-1 128 0,-2 1-128 0,-2-3 0 16,-2 0 0-16,-2-1 0 0,-2-3 0 0,-3 2 0 15,-2 4 0-15,-3-1 0 0,-1-1 0 0,-1 2 0 0,1 3 0 16,-2 2-192-16,-1-1 0 0,3 4 16 0,0 4 32 0,2 3 0 16,1 1 0-16,2 1 0 0,0 1-48 0,4 1 0 15,1 1 0-15,4-9 0 0,-1 10 32 0,1-10 0 16,5 12 0-16,3-3 0 0,1-2-32 0,4-1-16 15,3-2 0-15,2-1 0 0,0-5 208 0,3 1-144 16,2-1 144-16,2-1-128 0,1-4 128 16,3 4 0-16,-3-4 0 0,0 1 0 0,-1-1 0 15,-3 3 0-15,-1 1 0 0,-3 5-128 0,-4 2 128 0,-2 2 0 16,-3 3-144-16,-2 2 144 0,-5 0 0 0,-2 1 288 16,-1 0-48-16,0 4-16 0,0-2 48 0,-1 0 16 15,0 1 0-15,2-1 0 0,0-4-80 0,1 1-16 0,-1-11 0 16,0 0 0-16,8 10-192 0,1-3 128 15,-9-7-128-15,9 1 0 0,0 0 240 0,2-2-48 0,0-2-16 0,1-3 0 16,1-1-16-16,1 0 0 0,2-1 0 0,0 0 0 16,-1-5-160-16,2 3 192 0,-1-2-192 0,1 1 192 15,0 2-368-15,1 1-64 0,3 4-16 0,-1-2 0 32,-1-1-688-32,-3-2-144 0,-5 0-16 0,1 4-16 15,-1 2-832-15,-2 3-160 0,-5 3-48 0,0 3 0 16,-1 6 128-16,-1 6 32 0,-5-1 0 0,3-4 0 15,-1 1 1152-15,0-4 224 0,1 3 48 0,1-4 16 0,3 3 1072 0,1-4 224 0,0-1 32 0,2-5 16 16,-7-2 368-16,10-2 64 0,1-3 0 16,4 0 16-16,3-3 272 0,3 0 48 0,2-2 16 0,3-2 0 0,2-3-480 15,1 0-112-15,1 2-16 0,17-8 0 16,-3-1-320-16,-14 10-80 0,1-3-16 0,-1 0 0 16,-2 0-256-16,-3 2-48 0,-5 0-16 0,-1 1 0 0,-5 0-64 0,-4 3-16 15,-3 1 0-15,-6 2 0 0,-3-1-144 0,-6 3 128 16,-5-2-128-16,-5 5 128 0,-6 2-352 0,-2 3-80 15,-3 1-16-15,-1 2 0 0,0 3 32 16,0 2 0-16,4 2 0 0,0 3 0 0,3 1 128 0,1 2 32 16,2-1 0-16,3 2 0 0,4 0 480 0,3 0 96 15,1 0 32-15,3-2 0 0,4-2-64 0,3-1-16 16,3-2 0-16,5-2 0 0,4-4-128 0,4-2-16 16,4 0-16-16,5-5 0 0,7-4 0 0,4 1 0 15,8-1 0-15,2 0 0 16,2 0-2144-16,-2-3-416 0</inkml:trace>
  <inkml:trace contextRef="#ctx0" brushRef="#br0" timeOffset="10074.31">12627 1467 26719 0,'0'0'576'0,"-10"-1"128"0,1-2 32 0,9 3 32 0,-6-2-624 0,1 0-144 16,5 2 0-16,-6-3 0 0,1-7 1824 0,1 1 336 15,3 0 64-15,1-3 16 0,1-2-1968 0,3 0-272 0,0-2-272 0,4 0 48 16,2 0 368-16,2-3 80 16,1 1 16-16,5-7 0 0,3 0-240 0,-4-2 0 0,-1 5 0 15,-2-2 144-15,-2 0-16 0,0-1 0 0,-3 0 0 16,-3 3-128-16,-1 0 160 0,-2 5-160 0,-6 4 160 16,1 4-160-16,-2 2 0 0,-1 6 0 15,-3 5 128-15,-4 5-128 0,-1 4 192 16,-1 7-64-16,-2 4-128 0,-1 5 0 0,-1 2 0 0,1 2 0 15,1-1 0-15,-5 18 0 0,6-8 0 0,6-18 0 16,0 0 0-16,3-2 0 0,5-1 0 16,1-1 0-16,1-6 0 0,3-1 0 0,1-4 0 0,2-2 128 15,1-5-128-15,2-2 0 0,3-2 144 0,3-5-144 16,2-3 0-16,3-2 144 0,2-2-144 0,5-6 0 16,4 3 0-16,0-5-256 0,-1 1 32 0,-1-5 0 15,0-5 32-15,-3-2 0 0,-3 0 0 0,15-37 0 16,-6 6 192-16,-10 11 0 0,-2 6 0 0,-4 4 0 15,-2 6 0-15,-1 10 0 0,-4 7 0 0,-4 2 0 0,-2 9 0 16,-4 9 192-16,0 0-192 0,0 0 368 0,-7 13-48 16,-3 4 0-16,-1 6 0 0,-4 3-176 0,4-3-144 15,-2 4 192-15,-3 4-192 0,0 4 192 16,1 1-192-16,-2-1 192 0,1-4-192 0,0 2 128 0,2-3-128 16,2-2 0-16,2-3 0 0,-1 0 160 0,4-4-160 15,0-2 128-15,3-2-128 0,2-1 128 0,-1-6-128 16,2 0 0-16,1-3 128 0,0-7-128 0,0 0 0 15,5 6 0-15,3-6-176 0,2-6-144 0,3 1-48 16,3 1 0-16,1-5 0 0,-3-3 80 0,0-3 16 0,0-2 0 16,-1 0 0-16,-3 0 112 0,0 4 32 15,0 2 0-15,-3 6 0 0,-7 5 0 0,0 0 0 16,7 7 0-16,-2 2 0 0,-1 3 128 0,0 1 176 0,1 1-48 16,2 0 0-16,2 5-128 0,1-2 192 15,2-3-192-15,4-1 192 0,2-1-192 0,3-3 0 0,2-5 0 0,5 0 0 16,3-1 128-16,1-3-128 0,4-3 192 0,0-3-64 15,2-1 0-15,-3-4-128 0,-1-1 192 0,-3 1-64 16,-1-1-128-16,0 1 160 0,-1-2-160 0,-4 2 160 16,-4-1-160-16,-3 0 160 0,-4-1-160 15,-2 1 160-15,-3 2-16 0,-4 1 0 0,-2 0 0 0,-3 1 0 16,-3-2 112-16,-2 4 0 0,-3 2 16 0,-4 3 0 16,-3 2-48-16,-2 3-16 0,-1 3 0 0,-2 3 0 0,-1 5-208 0,-1 0 0 15,0 2 0 1,2 1 0-16,-1-1-128 0,2 0 128 0,2 0 0 0,-5 7 0 0,5-5 0 15,9-8 0-15,2-3 0 0,2-1 0 0,1-1 0 16,3-6 0-16,0 0 0 0,0 0 0 0,7 5-144 16,3-3 144-16,2-2 0 0,3-3-144 15,2-3 144-15,3-2-192 0,-1-2 192 0,2-2-192 0,-1-2 48 0,1 1 0 16,0 0 0-16,-2 2 0 0,-1 5-16 0,-2-1 0 16,-3 5 0-16,-3 2 0 0,-2 2 32 0,-3 5 0 15,1-1 0-15,-2 8 0 0,-3-1 128 0,0 1 256 16,-1 0-64-16,0 1-16 0,0-1-16 0,3-2 0 15,1-5 0-15,2 1 0 0,3-1-160 0,3-5 0 16,4-2 0-16,2-4 128 0,3-2-128 0,2-2 0 0,2-1 0 16,14-9 0-16,-2 0 0 0,-12 4-176 15,1-1 48-15,0-2 0 0,0-4 128 0,0-4-128 0,-1-2 128 0,-1 0-128 16,1-2 128-16,0-1 0 16,1-3 0-16,-3-1 0 0,-3-2 176 0,-3 2 16 0,-1 3 0 0,-5 6 0 15,-2 1 256-15,-2 6 48 0,-3 6 16 0,-3 5 0 16,-1 7 176-16,0 0 32 15,-8 5 16-15,-2 4 0 0,-3 9-448 0,-1 6-96 16,-2 2 0-16,0 4-16 0,-1 4-176 0,3 0-256 16,0 1 64-16,1 0 16 0,2-2 176 0,3 0 0 0,3-3 0 15,4 11 0-15,5-9 0 0,5-4 0 0,4-5 0 0,4-3 0 16,4-5 0-16,-4-5 0 0,2-4 0 0,5-1 0 0,2-3 0 0,2-2 0 16,4-2 0-16,0 1 0 15,1-4-512-15,1 3-80 0,2 2-16 0,-4-3 0 16,-8 0-656-16,-3-1-128 0,-8-2-16 0,-5 0-9600 15,-8 6-1920-15</inkml:trace>
  <inkml:trace contextRef="#ctx0" brushRef="#br0" timeOffset="10218.31">13762 1260 7359 0,'-27'4'656'0,"1"-2"-528"16,2 0-128-16,5-6 0 0,0-7 6656 0,9 6 1312 16,5 1 256-16,5 4 48 15,0 0-7296-15,13-2-1456 0,6-1-288 0,2-1-64 0,6 2 832 0,9-5 320 16,4 1-16-16,6-1 0 0,2-1-176 0,0-1-128 15,-1 3 144-15,-3-4-144 16,-3 0-448-16,-5 0-192 0,-4-1-48 0,-6 3-9424 16,-5 1-1904-16</inkml:trace>
  <inkml:trace contextRef="#ctx0" brushRef="#br0" timeOffset="10442.32">12098 1118 29887 0,'0'0'1328'0,"0"0"272"15,0 0-1280-15,0 0-320 0,0 0 0 0,8 0 0 16,5 1 880-16,7 0 112 0,6 1 32 0,7 0 0 0,4-2-208 0,5-2-48 16,5-2 0-16,4 0 0 15,2 0-432-15,5 0-80 0,2 0-32 0,6 3 0 16,5-2-1792-16,-4 3-352 0,-4-2-80 0,19 0-16 0</inkml:trace>
  <inkml:trace contextRef="#ctx0" brushRef="#br0" timeOffset="12741.26">15396 905 17855 0,'7'-6'384'0,"4"-5"96"0,1-2 16 0,-1 3 0 0,2 1-496 0,-1-3 0 0,0 3 0 0,-3 0 0 16,-3 2 1920-16,-3-2 304 16,-4 0 48-16,-2 3 16 0,-1 4-784 0,4 2-160 0,-6 11-16 0,-2 6-16 15,-3 2-208-15,-2 10-32 0,-1 1-16 16,-2 6 0-16,0 3-416 0,-1-1-96 0,-2 1-16 0,2-2 0 16,2-1-304-16,-6 14-64 0,7-11-16 0,-3 4 0 15,2-3-144-15,6-6 0 0,1-4 0 16,0-6 0-16,5-2-272 0,3 0 64 0,0-4 16 15,1-5-1616-15,-1-2-320 16,0-2-64-16,0-9-16 0,0 0 896 0,0 0 176 0,0 0 48 0,0 0-10448 16</inkml:trace>
  <inkml:trace contextRef="#ctx0" brushRef="#br0" timeOffset="12905.26">15113 1201 11055 0,'0'0'480'0,"0"0"112"0,0 0-464 0,0 0-128 16,0 0 0-16,0 0 0 0,0 0 3024 0,0 0 592 15,0 0 112-15,0 0 32 0,13 3-2448 0,1 1-480 16,0 1-112-16,5 0-16 0,-1-2 16 0,-2-1 0 16,2 1 0-16,4-2 0 0,3-1-272 0,3 0-64 15,5 4-16-15,2 0 0 0,2-4-368 0,-1-1-160 16,-1-3 16-16,12-3 0 16,-8 1-1184-16,-7-3-224 0,-7 5-48 0</inkml:trace>
  <inkml:trace contextRef="#ctx0" brushRef="#br0" timeOffset="14010.27">15946 856 19343 0,'0'0'848'0,"0"0"192"0,0 0-832 0,-22 6-208 16,22-6 0-16,0 0 0 0,-6 0 1152 0,0 3 192 16,-2 6 48-16,0 2 0 0,-2 3-240 0,1 7-32 15,-2 2-16-15,-2 7 0 0,0 1-368 0,-1-1-80 16,-2 3-16-16,1 1 0 0,-2 0-256 0,1-2-48 16,0 1-16-16,-5 11 0 0,3-8-160 0,3-6-32 15,3-6-128-15,1-2 192 0,2-2-192 0,3-4 128 16,1-6-128-16,5-10 0 0,-3 11 160 0,3-11-160 0,0 0 160 15,0 0-160-15,0 0 0 0,0 0 0 16,9 7 0-16,1-3 0 0,2-2 0 0,-1-6 0 0,0-4-176 0,0 0 176 16,1-5-352-16,2 1 48 15,-2-5 16-15,1 0 0 0,0 3 16 0,-4 5 0 16,0-2 0-16,-1 1 0 0,-3-2 144 0,1 6 128 0,0 4-192 0,-6 2 192 16,0 0 128-16,0 0 144 0,8 7 32 0,-1 2 0 15,1 4 16-15,-1 1 16 0,2-3 0 0,1-1 0 16,2 2-192-16,1-2-144 0,1-3 192 0,2 0-192 15,2-1 256-15,11-2-48 0,1-3 144 16,-3-1-80-16,1-1-16 0,-1-2 0 0,12-3 0 16,-5-2-64-16,-5 1-32 0,-4-3 0 0,-3 0 0 0,0 1-160 0,-4-3 0 15,-2 1 144-15,-2 4-144 16,0 1 0-16,-4 0 0 0,-10 6-160 0,5-11 160 16,-5 11-320-16,-2-17 64 0,0 2 0 0,-5 0 0 15,-2 2-64-15,-1 6 0 0,-1-1 0 0,-2 1 0 16,-4 2 112-16,0 4 16 0,0 6 0 0,1 1 0 0,-3 9 192 0,2 3 160 15,0 3-32-15,4 2 0 0,2 2 160 0,3-1 32 16,1 0 0-16,5 1 0 0,3-1-32 0,3-4 0 16,6 1 0-16,7-2 0 0,5-2-128 0,6-6-32 15,3 4 0-15,-5-9 0 16,7-1-1088-16,7-2-240 0,7 0-32 0</inkml:trace>
  <inkml:trace contextRef="#ctx0" brushRef="#br0" timeOffset="14547.28">17030 1488 21183 0,'0'0'944'0,"0"0"192"0,7-9-912 0,2-1-224 16,0 0 0-16,-1 4 0 0,2-2 1680 0,0-5 304 16,0-5 48-16,2-2 16 0,3-1-896 0,4 1-160 15,0-4-32-15,2 1-16 0,0-3-560 0,0-1-96 16,-2 0-32-16,1-2 0 0,-2 1-256 0,-1-2 0 16,-1-3 128-16,-1 2-128 0,1-3 0 0,1 1 0 15,-1 3 128-15,-2 2-128 0,-2-2 256 0,-3 6-16 16,0 6 0-16,-3 4 0 0,-2 2-240 0,-1 7 128 15,-3 5-128-15,0 0 0 0,-4 9 320 0,-2 5-16 16,-4 10-16-16,-1 4 0 0,-4 8-288 0,0 1 128 16,-1 2-128-16,0 4 0 0,2 0 0 0,2-1 0 0,2-3 0 0,2-1 0 15,3 0 128-15,2-4-128 16,2-4 0-16,2-2 0 0,2-1 0 0,2-3-192 0,4-2 0 0,8 6 0 31,-2-6-672-31,1-12-128 0,4-4-32 0,-6-4 0 0,3-3-1552 0,4-4-320 16,4-2-64-16</inkml:trace>
  <inkml:trace contextRef="#ctx0" brushRef="#br0" timeOffset="14831.3">17854 1290 5519 0,'3'-10'496'0,"1"-2"-496"0,0 1 0 0,-4 11 0 15,0 0 4864-15,-4-13 864 16,-3-2 176-16,0 3 48 0,0 7-3408 0,1 0-688 16,6 5-128-16,-10 0-16 0,0 3-880 0,0 4-192 0,-1 2-16 0,1 0-16 0,-1 3-400 0,1-3-80 15,1 0 0-15,2 2-128 0,2 0 0 16,1 1 0-16,1 0 0 0,3 0 0 15,0-12 0-15,7 13 0 0,1-2 0 0,2 0 0 16,-1-5 0-16,3 2 0 0,1-1 0 0,-1-1-144 0,-2-1 144 0,-10-5 0 16,11 7 0-16,-11-7 0 0,0 0 0 0,0 0 144 15,0 0-144-15,-2 13 0 0,-3-3 128 0,-4 1-128 16,-3-2 0-16,-2 1 0 0,0 1 0 0,1-1-144 16,1-1 16-16,1-2 0 15,1-2-288-15,1-1-48 0,9-4-16 0,0 0 0 16,0 0-368-16,0 0-80 0,9-14-16 0,5-1 0 15,6 1-496-15,1-3-96 0,0 0-32 0,5-8-10256 0</inkml:trace>
  <inkml:trace contextRef="#ctx0" brushRef="#br0" timeOffset="14990.28">18291 991 25343 0,'9'-2'560'0,"0"-1"112"0,-9 3 32 0,0 0 0 0,0 0-576 0,-6 11-128 16,-3 7 0-16,-3 4 0 0,-2 5 1552 0,-3 3 288 0,-3 2 48 0,1 0 16 15,-2 3-880-15,1 1-192 16,2-4-16-16,2 1-16 0,2-3-352 0,2 0-80 15,4-1-16-15,2-2 0 0,1-1-208 0,2-1-144 0,3-3 192 0,3-3-192 16,1 1-224-16,2-3-160 0,1-1-16 0,-1-2-16 16,-1-4-2416-16,-1-3-496 0,-4-7-80 15,0 0-32-15</inkml:trace>
  <inkml:trace contextRef="#ctx0" brushRef="#br0" timeOffset="15121.28">17990 1283 27471 0,'-1'-14'1216'0,"1"9"256"0,1-3-1184 0,2-1-288 15,1-5 0-15,1 2 0 16,3 1 1440-16,5 0 224 0,2 2 64 0,7-1 0 0,4-1-816 0,7 0-144 16,5 1-48-16,6-1 0 0,4 0-592 0,2 2-128 15,1-1 0-15,0 4-10752 16,0-3-2128-16</inkml:trace>
  <inkml:trace contextRef="#ctx0" brushRef="#br0" timeOffset="16709.91">19195 1208 6447 0,'4'-15'576'0,"-1"2"-576"0,3-2 0 0,0-2 0 0,1 6 3104 0,-3 1 512 0,0 0 96 16,-2-1 32-16,1 1-1392 0,-5 3-288 0,0-1-48 0,1 2-16 15,-1-2-576-15,0 2-112 0,-1 3-32 0,3 3 0 16,-4-3-240-16,0 3-48 16,-1 0-16-16,-3 3 0 0,-2 3-416 0,-2 2-96 0,-1 1-16 0,-1 4 0 15,-2-1-320-15,-1 2-128 0,0 3 0 0,-2 4 144 16,3-1-144-16,4-2 0 0,2-4 0 0,4 1 128 16,3-1-128-16,1 0 0 0,4-2 0 0,0-5 0 0,3-1 0 0,1 1 0 15,0-1 0-15,2 1 0 16,1-3-160-16,0 2 160 0,-1 2 0 0,-1-1-144 0,-7-7 144 0,0 0 0 15,0 7 0-15,-3 3-128 0,-2-1 128 0,-7 5-128 16,-1-1 128-16,-3-1-128 0,-3-1 0 0,-1 0 0 16,2-1 0-16,0 1 0 0,-2 0-16 0,3-4 0 15,2 0 0-15,3-2 0 16,3 3 144-16,9-8-160 0,0 0 160 0,0 0-160 0,0 0-16 16,0 0 0-16,0 0 0 0,6 2 0 15,1-2-528-15,3 0-128 0,3-4 0 0,2-1-16 16,1 0 224-16,-2 0 48 0,2-2 16 0,4 1 0 0,3 0 304 0,2 1 48 15,3 0 16-15,15-3 0 0,-2 3 0 0,-2 1 0 16,-1-1 0-16,-4 3 0 0,-4-3 192 0,-5 0 0 16,-3-4 0-16,-2 2-144 0,-5 3 384 0,0 1 80 15,-2 1 0-15,-13 2 16 0,10 7 128 0,-10-7 32 0,9 8 0 0,-9-8 0 16,7 11-16-16,-7-11 0 16,9 12 0-16,-1-1 0 0,-8-11-240 0,10 7-48 0,-10-7-16 0,13 7 0 15,-1-3-32-15,1-4 0 0,-1-2 0 16,2 0 0-16,3-1 80 0,-5 1 16 0,-2-5 0 0,2 2 0 15,1-2-80-15,1 0-16 0,-1-4 0 0,-1 2 0 16,1 2-16-16,-3 1 0 0,0-1 0 0,-4 2 0 16,-6 5-128-16,0 0-272 0,-4-10 64 0,-5-2 16 31,-4 3-288-31,-8-7-48 0,0 5-16 0,-2 4 0 0,-1 1 96 0,2 3 0 16,0 7 16-16,1 0 0 0,0 1 256 0,0-2 176 0,-3-6-208 0,4 4 80 0,3 7 128 15,4 1 0-15,4 0 128 0,4 2-128 16,5-11 0-16,4 12 0 0,2-2 0 0,6-4 0 15,4-3 144-15,3-3-144 0,2-1 192 0,5-3-192 16,5-4 240-16,-4 2-64 0,2-5-16 0,8-1 0 0,3-2-160 16,6-3 0-16,2-3 0 0,1-2 128 0,-1-1-128 0,-3-2 0 15,-3 0 0-15,-3-1 0 0,-2-2 0 0,-3-1 0 16,-3-1 0-16,-1 0 0 0,-3 3 0 0,-2 0 160 16,-3 1-160-16,-2 0 160 0,-5 4-32 0,-3 0 0 15,-4 1 0-15,-3 3 0 0,-2 5 112 0,-3 0 16 16,-2 5 0-16,-1 4 0 0,-4 3 64 0,-3 2 0 15,-1 7 16-15,-7 11 0 0,-2 6-336 0,5-1 0 16,-5 4 0-16,-1 9 0 0,-1 2 192 0,0 3-16 16,0 3-16-16,0 2 0 0,0 5-160 0,2-5 0 15,3 0 0-15,3-4 0 0,3-4 0 0,5-3 0 16,2-2 0-16,2-3 0 0,4-4 0 0,3-2 0 0,2-4 0 16,2-3 0-16,1-6 0 0,2-3 0 0,2-4-144 15,2-4 144-15,2-2-256 0,2-4 64 0,0-3 16 16,1-2 0-16,0-3-16 0,0-2-16 0,1 0 0 15,0-1 0-15,-2 2 208 0,-1-2-144 16,-2 0 144-16,-2-1-128 0,-3 0 128 0,-3 2 0 16,-3 0 0-16,-1 4 0 0,-2 3 192 0,0 1 112 0,-3 7 16 0,0 0 16 15,0 0 32-15,0 0 0 0,0 0 0 0,-4 11 0 16,0 1-208-16,0 1-32 0,0 1-128 0,0-1 192 16,0 0-192-16,3 0 128 0,1 0-128 0,1-1 0 15,2-3 0-15,-1 0 0 0,-2-9 0 0,8 7 0 16,1-3 0-16,0-2 0 0,1-1 0 0,1-2 0 15,2 1 0-15,2-2 128 0,0-2-128 0,2 1 144 0,0-1-144 0,1-1-256 16,-1-3 64-16,-1 2 16 0,-3 0-16 0,-1 0 0 16,-3-1 0-16,-3 2 0 0,-6 5 192 15,0 0-160-15,0 0 160 0,7 4-160 0,-2 2 368 0,0 4 80 16,-1-1 16-16,0 0 0 0,0 1 32 0,1 2 16 16,1 0 0-16,1 0 0 0,3-6-16 0,1 1 0 15,2-4 0-15,3 0 0 0,2-3-48 0,2-4-16 16,-1-1 0-16,2 1 0 15,-1-1-1840-15,-3 0-368 0,-4-1-80 0,0 5-16 0</inkml:trace>
  <inkml:trace contextRef="#ctx0" brushRef="#br0" timeOffset="18212.45">21118 1585 12895 0,'0'0'1152'0,"0"0"-928"0,0 0-224 0,0 0 0 0,0 0 2112 0,-2-13 384 16,8 6 80-16,-1-5 16 0,1-2-1024 0,2 1-208 16,4-1-32-16,-2 4-16 0,3 0-608 0,3-3-128 15,2-3-32-15,2 2 0 0,3-3-304 0,-1 1-64 16,1 1-16-16,-1-1 0 0,-1 0 64 15,-3 1 16-15,-1 1 0 0,-4 0 0 16,-3 5 0-16,-2 3 0 0,-3-1 0 0,-5 7 0 0,0 0-240 16,0 0 0-16,0 0 0 0,-2 13 464 0,-2 3 48 15,-1-3 16-15,-1 4 0 0,1-3-256 0,1 1-48 16,0-1-16-16,0 0 0 0,3-3-208 0,1 0 144 16,1-1-144-16,-1-10 128 0,0 0-128 0,0 0 0 0,9 6 0 0,2-2 0 15,-1-4 0-15,5 0 0 16,2 0 0-16,2-1 0 0,3-4 0 0,2-2 0 0,-1 0-144 15,12-9 144-15,-2-1-368 0,1-3 48 16,-1-5 0-16,-10 10 0 0,3-4 96 0,3 0 32 16,2-2 0-16,-1 3 0 0,-1 2 192 0,-1 7 0 0,-1 0 0 15,-5 6 160-15,-1 3 288 0,-3 5 64 0,-3 2 16 0,-2 3 0 16,-2 2-32-16,-2 2-16 0,-1-1 0 0,-2 3 0 16,-3 0-80-16,-2 1-16 0,-2 1 0 0,-2-2 0 15,-1 1-32-15,-3 0-16 0,-3-1 0 0,0 1 0 16,-4-2-16-16,-2 0 0 0,-1 2 0 0,0-1 0 15,0-3-144-15,0-3-48 0,-1-2 0 0,1-3 0 16,1-5-304-16,2-1-64 0,1-1-16 16,1-4 0-16,2-1 0 0,-2-6 0 0,3-2 0 0,4 2 0 0,2 1 256 15,2 3 0-15,0 0-160 0,1 9 160 0,0 0 0 0,0 0 0 16,0 0 0-16,0 0 0 0,0 0-192 0,7 8 0 16,1 1-16-16,0 2 0 15,1-1 208-15,3 2 0 0,1-1 0 0,1-1-144 0,2-4 144 0,2-2-192 16,3 1 192-16,1-2-192 15,0-3-1312-15,-1-3-272 0,-1 1-48 0,-5-4-12720 16</inkml:trace>
  <inkml:trace contextRef="#ctx0" brushRef="#br0" timeOffset="18373.43">21255 914 28559 0,'0'0'2544'0,"-3"-7"-2032"0,0-5-512 0,3 7 0 15,0 5 608-15,0 0 32 0,9 0 0 0,4 0 0 16,3 2-144-16,6-2-32 0,6 7 0 0,4-1 0 16,6 3-80-16,6 1 0 0,6 3-16 0,-1-2-15216 15</inkml:trace>
  <inkml:trace contextRef="#ctx0" brushRef="#br0" timeOffset="19446.45">22837 1340 19343 0,'0'0'848'0,"-4"-10"192"0,0 1-832 0,4 9-208 0,-10-1 0 0,-2 1 0 15,-3-5 1856-15,-2 7 320 0,0 9 64 0,0 6 0 16,0 2-896-16,1 5-176 0,1 1-32 0,3-3-16 16,1 2-544-16,4-1-96 0,3-5-32 0,4-2 0 15,2-3-192-15,-2-13-64 0,11 11 0 0,2-3 0 16,2-5 128-16,2-5 0 0,0-2 16 0,4-3 0 15,3-2 64-15,-9-3 16 0,2 0 0 0,1-1 0 16,3-5-160-16,-1 2-16 0,-2 0-16 0,-2 1 0 16,-3 1-224-16,-3-2 128 0,-2 2-128 0,-1-5 0 0,-5 2 0 15,-4 3 0-15,-5 1 0 0,0 4 0 16,-2 1-160-16,-1 1-32 0,-1 2 0 16,1 1 0-16,-3 2 192 0,3-2-192 0,0 3 192 0,3 2-192 0,7-1 48 0,-6 2 0 15,6-2 0-15,0 0 0 0,0 0-48 0,0 0-16 16,10 7 0-16,10-3 0 0,6 1-48 0,-5-4-16 15,4-2 0-15,18-2 0 0,1 1-112 0,-2-2 0 16,-4-3-16-16,-4 2 0 0,-4-3 96 0,-3 3 32 16,-6 0 0-16,-4 5 0 0,-5 4 144 0,-2 6 128 15,-3 7-192-15,-5 7 192 0,-6 4 320 0,-3 6 160 16,-6 5 32-16,-6 6 16 0,-4 3-80 0,-3 3 0 16,0 4-16-16,-3-2 0 0,-2 3-176 0,-2-4-48 15,1 0 0-15,0-3 0 0,2 0-208 16,12-19 176-16,-2 3-176 0,4-2 160 0,0-2-160 0,2-2 0 15,2-3 0-15,1-5 0 0,2-3 0 0,3-4 0 16,2-3 0-16,0-3 0 0,4-6 0 0,0 0 0 16,0 0 144-16,-1-10-144 0,2-3 0 0,5-15 0 0,4-2 0 0,3-4 0 15,4-3 0-15,2-5-208 16,3-5 16-16,6-4 16 0,4-4 176 0,3 1 0 16,3-5-144-16,1 3 144 0,-1 1 0 0,-3 7 0 0,-1 7 0 0,-2 8 0 15,-2 4 160-15,-3 5 48 0,-2 7 16 0,-11 8 0 16,-2 5-48-16,-1 4-16 0,0 2 0 0,-2 3 0 15,-2 3-32-15,-2 4-128 0,-4-2 192 0,-2 6-64 16,-3 1-128-16,-7 13 0 0,0-6 144 0,-4 1-144 16,0 0 128-16,-2-2-128 0,-1 2 160 0,2-5-160 0,0-1 0 15,6-1-192-15,5-1 16 0,3-4 0 16,2-6-416-16,0-7-96 0,8-3-16 0,3-2 0 16,-1-8-416-16,6-5-96 0,4-3 0 15,-1 3-16-15,3-4-32 0,8-3 0 0,5-3 0 0,4 1 0 16,4 0-16-16,4-5 0 0,0-2 0 0,-3-6 0 15,-2-6 384-15,-3-1 80 0,-2-2 16 0,-2 6 0 0,-1 0 1616 0,-3 8 320 16,-4 3 64-16,-4 10 16 0,-6 4 576 0,-3 6 112 16,-4 7 16-16,-10 5 16 0,0 0-608 0,3 14-128 15,-4 5-32-15,-5 5 0 0,0 2-320 0,-2 6-64 16,0 0-16-16,-1 2 0 0,-3 1-448 0,2-2-112 16,2 1-16-16,2-4 0 0,-1-3-192 0,3 2 176 15,3-4-176-15,1 0 160 0,0-2-448 0,1-3-96 16,1-2 0-16,-1 0-16 15,-1-5-2672-15,-1-1-544 0</inkml:trace>
  <inkml:trace contextRef="#ctx0" brushRef="#br0" timeOffset="19730.46">23647 1363 24415 0,'0'0'1088'0,"5"-7"208"0,2 2-1040 0,-2-4-256 0,-1-4 0 0,2-1 0 15,6 3 1184-15,2 1 176 0,5 2 48 0,3-1 0 16,2 2-576-16,6 0-128 0,3 0 0 0,4 1-16 15,2 3-432-15,5 3-96 0,3 4-16 0,0 2 0 16,-2 1-384-16,-1 1-80 0,-8-3 0 0,-3 1-16 31,-7 1-944-31,-4-3-176 0,-4 0-32 0,-5 1-16 16,-2 2 128-16,-5-2 32 0,-6-5 0 0,0 9 0 0,-1 1 1344 0,-2 1 0 0,-3-2 256 0,-6 0-16 16,-6-5 736-16,1 2 160 0,1 6 16 0,0 0 16 0,5 0 176 0,-1 2 16 15,2-1 16-15,4 0 0 0,4-4-768 0,2 2-160 16,0-11-16-16,0 0-16 0,4 7-208 0,5 3-32 15,5-4-16-15,0-2 0 0,1-1-160 0,-2-3-256 16,1-2 64-16,-2-2 16 16,-2 0-752-16,-2-2-160 0,0-2-16 0,-4 0-12192 0</inkml:trace>
  <inkml:trace contextRef="#ctx0" brushRef="#br0" timeOffset="19871.46">24322 1062 25343 0,'0'0'560'0,"4"-4"112"0,-4 4 32 0,0 0 0 0,0 0-576 0,0 0-128 16,0 0 0-16,0 0 0 0,0 0 384 0,0 0 64 16,1 6 0-16,2 5 0 0,0 2-448 0,-1 1 0 15,1 2 0-15,1 1-11968 0</inkml:trace>
  <inkml:trace contextRef="#ctx0" brushRef="#br0" timeOffset="21136.47">24516 1424 19343 0,'-5'-11'848'0,"4"5"192"0,1 6-832 0,-3-1-208 15,-1-2 0-15,-1 2 0 0,-1 1 2080 0,0 5 368 0,-1 4 80 0,0 3 16 16,1 2-1200-16,-4 1-256 16,1 4-32-16,0 1-16 0,-1 0-528 0,2-1-96 0,0-3-32 0,3-1 0 15,1 1-256-15,1-2-128 0,1-2 128 0,0-3-128 16,2-9 0-16,0 0 128 15,0 0-128-15,0 0 0 0,11 4 144 0,-3-3-144 16,1-2 160-16,0-3-160 0,1-5 0 0,2-1 128 16,2-2-128-16,3-2 0 0,3-5 0 0,1 1 0 0,0-1 128 0,2-2-128 15,2 0 0-15,-2 3 0 0,-2-2-192 0,-1 4 192 16,-2 2 0-16,-4 2 0 0,-4 3 0 0,-4 3 0 16,-6 6 224-16,0 0 0 0,0 0 0 0,0 0 0 0,0 0 112 15,-4 7 32-15,-5 4 0 0,0 1 0 0,-3-1-96 0,0 4-16 16,1-1 0-16,0 0 0 0,2-1-256 0,1 0 0 15,2 0 0-15,-1 1 0 0,1-1 144 0,2-4-16 16,1 0-128-16,2 0 192 0,1 0-192 0,0-9 0 16,0 0 0-16,4 8-160 0,-4-8 160 0,8 4 0 15,-1 0-144-15,4-3 144 0,2-1 0 0,1-3 0 16,2-2 0-16,2-1 128 0,2-2-128 0,1-1-272 16,-2-3 64-16,1 2 16 0,-1-3 16 0,0-1 16 15,-4 4 0-15,0-2 0 0,-4 4 160 0,-2 1-208 16,-2 0 80-16,-2 5 128 0,-5 2-160 0,0 0 160 15,0 0 0-15,0 0-144 0,-1 7 272 0,-2 4 48 16,-1-2 16-16,0 4 0 0,0 3-192 0,2 1 160 16,1-4-160-16,3 0 160 0,1 0-160 0,2-2 0 15,1 0 0-15,4-2 128 0,0-3-128 0,4 0 0 16,3-2-192-16,2-3 192 0,1-2-304 0,3-2 64 16,1-1 16-16,2-1 0 0,2-2-16 0,1 1 0 0,-1-2 0 0,0 0 0 15,-2-1 240-15,-2 0-144 0,0-2 144 0,-3 1-128 16,-2-3 128-16,-2 3 256 0,-1-1-64 0,-2 2-16 15,-2-3 208-15,-2 2 64 0,-2-2 0 0,-3 3 0 16,-2-3-128-16,-2 3-32 0,-1 1 0 0,-4 4 0 0,4 4 224 0,-7-2 32 16,-4 1 16-16,1 2 0 0,-2 4-304 0,0-1-48 15,-1 1-16-15,-1 4 0 16,-2 3-192-16,1 1 0 0,-1 1 0 0,2 2 0 0,1 0 0 0,1-2 0 16,3 2 0-16,1-3 0 0,3-2 128 0,1 0-128 15,1-3 176-15,2 0-176 0,1-8 0 0,2 6-144 16,-2-6-16-16,8 8 0 0,1-3 160 15,-1-4 0-15,1-1 0 0,2-1 128 16,-1-2-320-16,3 1-48 0,2 1-16 0,-1-2 0 16,-2 0-160-16,-2-1-32 0,1 1-16 15,-2-1 0-15,-3 1 240 0,-6 3 48 0,0 0 16 0,0 0 0 0,0 0 160 0,0 0 0 16,5 8 128-16,-1 1-128 0,0 0 128 0,0 1-128 16,1 0 128-16,2 0-128 0,1-3 160 0,2-1-32 15,3-2-128-15,2-1 192 0,0-3-192 0,2-2 0 16,3 1 0-16,2-3 0 0,-1 0-176 0,0-4-80 15,-1-2 0-15,3-1-16 16,-1-2-112-16,0 0-32 0,0 0 0 0,0-1 0 0,0-2 288 0,2 2 128 16,1-3-128-16,7-6 128 0,-4 0 0 0,-11 8 0 0,1-3 0 0,0-5 0 15,-1 1 0-15,-4-5 0 0,-3-4 0 0,-2 1 0 16,-1 1 288-16,-2 5-16 0,-2 4 0 0,-3 7 0 16,-3 5 400-16,-2 6 80 0,-3 4 16 0,-2 6 0 15,-3 5-416-15,-4 4-80 0,-3 3-16 0,-1 4 0 16,-2 5-256-16,1 3 160 0,1 3-160 0,2 1 128 15,4 1-128-15,3 1 0 0,3 0 0 16,4-2-176-16,5 0 176 0,4-2 0 0,3-3 0 0,5-2 0 16,5-3 0-16,5 1 0 0,6 2 0 0,0-2-192 31,2-5-1936-31,0-1-400 0,-2-4-80 0,0-1-16 0</inkml:trace>
  <inkml:trace contextRef="#ctx0" brushRef="#br0" timeOffset="21223.47">26321 1823 43711 0,'0'0'960'0,"0"0"208"0,0 0 48 0,0 0 0 0,0 0-976 0,0 0-240 16,10 24 0-16,-14-17-19392 16</inkml:trace>
  <inkml:trace contextRef="#ctx0" brushRef="#br0" timeOffset="54287.46">4296 2837 17503 0,'-11'-9'768'0,"0"2"176"0,-2 0-752 0,-3 4-192 0,-4-1 0 0,3 3 0 16,0 4 2272-16,1 2 416 0,-3-1 96 0,-2 4 16 15,1 1-1728-15,-3 0-352 16,1 3-64-16,0 1-16 0,0 0-320 0,4-4-80 0,1 1-16 0,1 3 0 15,3 2-224-15,0 0 0 0,0 0 0 0,2 0 0 16,4 1 0-16,-5 11 144 0,4-2-144 0,3-3 128 0,4-2-128 0,3-8 160 16,3-1-160-16,3 2 160 15,0 0-160-15,2-1 160 0,4 1-160 0,0 2 160 16,0-4-160-16,2 0 0 0,0-1 0 0,-1 1 0 0,1-1 0 0,-3-1 0 16,-4-1 0-16,0-2 128 0,-2 1-128 15,-7-7 0-15,1 9 0 0,-6 4 0 0,-6-1 0 0,-3 1 0 16,-6-1 0-16,-2 1 0 0,-4 2 0 0,-1 0 192 15,-3 2-192-15,2-4 192 0,1 0-192 0,0 0 128 16,-3-3-128-16,2 1 128 0,1-1-128 16,3-1 192-16,5-4-192 0,3-1 192 15,3-1-64-15,4-2-128 0,9-1 192 0,0 0-64 0,0 0-128 0,8-6-176 16,6-1 48-16,6-3 0 16,2 1-640-16,8 1-112 0,6 0-16 0,2-2-8192 15,-1-7-1616-15</inkml:trace>
  <inkml:trace contextRef="#ctx0" brushRef="#br0" timeOffset="56254.14">4465 3102 10127 0,'0'0'896'0,"0"0"-704"16,0 0-192-16,0 0 0 0,0 0 3088 0,-2 13 592 0,-4 2 112 0,-1 0 32 15,-4 1-1920-15,-1-1-384 0,2 2-80 0,-2 2-16 16,-1-1-336-16,1-2-64 0,3-2 0 0,3-1-16 16,-1-1-368-16,3-2-80 0,4-10-16 0,0 11 0 15,0-11-336-15,0 0-64 0,0 0-16 0,11 6 0 16,-11-6-128-16,15 0 0 0,1-4 0 0,2-2 0 15,2-4 0-15,-6 3 0 0,-1-4-128 0,4-3 128 16,2 0-352-16,1-2 0 0,1-1 0 0,0-1 0 16,-1 2 16-16,-2 3 0 0,-1-1 0 0,-3 5 0 15,-2 2 112-15,-4 2 32 0,-8 5 0 0,0 0 0 16,0 0 192-16,0 0 0 0,2 9-160 0,0 3 160 0,-4 2 128 16,1-1 80-16,-2 0 32 0,2 0 0 15,0-1 192-15,1 0 32 0,0-3 16 0,2 0 0 16,2-1-144-16,3-2-16 0,1-1-16 0,1-1 0 0,1-2-144 15,3-2-32-15,2 0 0 0,0-2 0 0,1 0-128 0,9-2-176 16,-1 0 48-16,-7 0 0 16,0 0-464-16,2-2-96 0,-4-4-16 0,10 1 0 15,0 4-656-15,-4-1-144 0,-7-1-32 0,0-2 0 16,2 1-912-16,-7 4-192 0,0-2-48 0,2-2 0 16,-1 0 288-16,2-1 48 0,-2 0 16 0,2 1 0 0,0-2 2336 0,-3 0 224 15,-1 0 160-15,-2 2 48 0,1 0 1600 0,-3 3 320 16,-4 5 64-16,0 0 16 0,5-5-128 0,-5 5 0 15,0 0-16-15,0 0 0 0,0 0-1120 0,-3 10-208 16,-2 2-64-16,-2 2 0 0,-2 2-384 0,-5 9-96 16,2 2-16-16,-1 1 0 0,-2-1 176 0,-2 2 16 15,-2 1 16-15,8-10 0 0,-1 4-256 0,-1 2-48 16,-1 0-16-16,-1 1 0 0,2 0-288 0,0 0 160 16,0-2-160-16,1-2 128 0,3-2-128 0,1-1 0 15,2-3 0-15,1-2 0 0,-2-6-288 0,5-1-32 16,2-8-16-16,0 0 0 0,0 0 0 0,0 0 0 0,10-1 0 0,-1-6 0 15,-1-2 208-15,2-6 128 0,3-4-160 0,0-3 160 16,2-4-288-16,0-1 32 0,4-6 16 0,2 0 0 31,-1-3-272-31,3 1-48 0,0 0-16 0,-1 2 0 0,3 3 336 0,-2 1 64 0,0 6 16 0,-3 3 0 16,-1 3 288-16,-5 4 48 0,0 3 16 0,-1 2 0 16,-2 2 144-16,-2 3 48 0,-9 3 0 0,0 0 0 0,0 0-208 0,0 0-48 15,4 9 0-15,-3-2 0 16,-2 2 64-16,-2 2 0 0,-2 1 0 0,-1 1 0 0,-2 2-32 0,-1-2 0 15,-1-3 0-15,1 2 0 0,2-2-160 16,-1 1 160-16,0-4-160 0,1 1 160 0,3 0-160 0,4-8 0 16,0 0 0-16,0 0 0 0,0 0-304 0,8 0 16 15,3-4 0-15,3-1 0 0,4-3-48 0,3-2-16 16,1-3 0-16,3-3 0 16,1-1-640-16,0-1-128 0,0 0-32 0,2-2 0 15,-2-1 64-15,-1 2 0 0,-3-1 0 0,0 3 0 0,1 1 784 0,-2 3 176 16,-4 2 128-16,-1 2-192 0,-2 2 816 0,-1 0 144 15,-2 7 48-15,-4 0 0 0,-7 0 112 0,6 8 32 16,-4 7 0-16,-2 2 0 0,-2 2-432 0,-2 3-80 16,-1 3 0-16,-5 5-16 0,-5 3-32 0,-1 2 0 0,0 4 0 15,0 0 0-15,-4 0 0 0,-1 2 0 0,-1 2 0 16,1-2 0-16,-1 0-192 0,1-3-32 0,0-2-16 0,2-1 0 16,-1-1-160-16,2-6 0 15,2-2 0-15,2-6 0 0,1-4 0 0,2-3 0 0,4-4-224 0,1-1 80 16,1-3 144-16,5-5 0 0,0 0 0 0,0 0 0 15,0-7 0-15,1-5-128 0,5-4 128 0,1-3 0 16,4-5 0-16,2-2 0 0,3-1 0 0,-1-3 0 16,2-7 0-16,1-2-128 0,3-1 128 0,1-3 0 15,-1-3 0-15,3 2-160 0,1-1 160 0,1 5 0 16,-3 2-144-16,2 2 144 16,-2 3 0-16,1 4-144 0,-2 5 144 0,0 1 0 0,-2 5 0 0,-3 2 0 15,0 5 0-15,-3 3 128 0,-1 3-128 0,-1 1 128 0,-3 3-128 0,0 1 176 16,-1 1-176-16,-8-1 192 0,0 0-192 0,2 9 0 15,0 1 0-15,-1 3 0 0,-2 3 192 0,-2 1 48 16,-2 0 16-16,-2 3 0 0,-1-5-112 0,1 6-16 16,-2-3 0-16,-1 1 0 0,3 0-128 0,0-5 128 15,1 2-128-15,2-4 128 0,1 1-128 0,3-1 0 16,0-5 144-16,0-7-144 0,5 7 0 0,3-2-160 16,0-4 16-16,2-2 0 0,3-3-96 0,2-1-16 15,2-2 0-15,1-2 0 0,4-1-80 0,-1-3-32 16,0-1 0-16,1-5 0 15,1 1-384-15,1 1-80 0,-3 0 0 0,-2 3-16 16,0 2 288-16,-4 2 64 0,-2 1 16 0,-1-1 0 0,-3 3 480 16,-1 1 0-16,-2 4 0 0,-6 2 0 0,0 0 672 0,0 0 32 15,6 5 0-15,-2 1 0 0,-4-6-320 0,2 10-48 16,1 0-16-16,-1-2 0 0,0 0 64 0,0-1 16 16,2 0 0-16,1 0 0 0,2-1 64 0,1-2 16 15,1 0 0-15,0 0 0 0,-1-2-176 0,0 0-48 16,1-1 0-16,0-1 0 0,1 0-256 0,1-1 0 0,-1-1 0 0,1-2 0 15,-1 2 0-15,0-2 0 0,1 0 0 0,-1-2 0 16,-2-4 0-16,1 3 0 0,0-1 0 0,-1-1 0 16,-1-3 0-16,-1 0 0 0,0-1 0 0,-3-1 0 15,0-1 0-15,-2 1 0 0,1 2 0 0,-4 2 0 16,-2 0 0-16,-1 3 0 0,-3 0 0 0,-1 2 0 0,-1 4-144 0,-2 1 144 16,-2 1-128-16,1 4 128 15,-2-2 0-15,4 4-160 0,0-1 160 0,2 2 0 16,1 1-192-16,2 1 64 0,1-3 128 0,2 1-208 0,3 0 208 15,0-8 0-15,1 7 0 0,-1-7 0 0,8 4 0 0,2-1-144 16,5-3 144 0,2-4-192-16,1 1-208 15,4-2-48-15,4-1-16 0,0-2 0 0,6 0 0 0,-2-1 0 16,1-1 0-16,-1 0 0 0,0 0 112 0,-1-3 32 0,-3 1 0 0,0 0 0 0,-4-1 320 0,-1 0 0 16,0 3 128-16,-3 0-128 0,-3 2 704 0,-1 1 48 15,-3 3 16-15,0 2 0 0,-11 2-160 0,0 0-32 16,0 0 0-16,0 0 0 0,0 0 48 0,0 0 0 15,-2 8 0-15,0 2 0 0,-2-2-112 0,-1 2 0 16,-1 1-16-16,3 0 0 0,0 2-272 0,2 2-48 16,1 0-16-16,2 1 0 0,3 1 32 0,2-3 0 15,1 1 0-15,0-1 0 0,1-2-192 0,0 1-192 0,1 0 32 0,1-1 16 16,-1-1 144-16,1 1 0 0,-2-3 0 16,-2 2 0-16,-1-1 0 0,-2 0 0 0,-2 0 0 0,-2-1-128 15,-2 0 128-15,-4-3 0 0,0 3 0 0,-3-2 0 16,-2-1 0-16,0 1 0 0,-1-2 128 0,-1-1-128 15,-2-3 0-15,1 2 128 16,1-3-128-16,-4 0 0 0,4 0 0 0,8 0-240 0,5 0 48 0,0 0 0 16,0 0-32-16,0 0 0 0,0 0 0 0,0 0 0 0,0 0-48 0,8 1-16 15,0-1 0-15,3 0 0 16,5-1 288-16,2-2-160 0,2 1 160 0,3-1-128 16,3-2 128-16,3 1 0 0,1 0 0 0,1-1 0 15,1-2 0-15,-1 1 144 0,-1-2-144 0,0-1 160 16,-2-1-160-16,1-2 192 0,-1 1-192 0,-2 1 192 15,-3 0-192-15,1-1 0 0,-1-1 144 0,-1 1-144 0,-2-2 0 16,-5-2 0-16,-2 0 0 0,-2 0 0 0,-3 2 0 0,-3 1 0 16,-4 1 160-16,0 0-160 0,-2 1 0 0,-3 1-128 15,-2 2-16-15,-3 3 0 16,-4 2-240-16,-2 3-64 0,-2 3 0 0,2 0 0 0,-1 1 160 0,0 3 32 16,2 1 0-16,1 1 0 0,1 3 256 0,1 1 0 15,1 2 0-15,4 1 0 0,1-4 128 0,3 3 64 16,4 1 32-16,0 0 0 15,3 0 128-15,3-1 32 0,3-2 0 0,2-1 0 0,4-1-80 0,2-2-16 16,5 1 0-16,1-6 0 0,-1 0-288 0,4-1 0 16,0-1 0-16,5 0 0 15,3 3-2096-15,2-2-464 0,40-11-112 0,-23 7-16 0</inkml:trace>
  <inkml:trace contextRef="#ctx0" brushRef="#br0" timeOffset="60510.65">8105 3253 16575 0,'0'0'1472'0,"0"0"-1168"0,-10-1-304 0,5-16 0 0,-5 18 2112 0,4 1 384 0,1-2 64 0,5 0 0 15,0 0-704-15,0 0-128 16,0 0-48-16,0 0 0 0,0 0-1264 0,0 0-256 16,5-5-160-16,3-2 192 0,1-1-192 0,1-1-256 15,2-3 64-15,1 2 16 0,1-1 176 0,1 1-160 16,0-4 160-16,1 1-160 0,1-2 160 0,0-3 0 0,0 0 0 16,-4 3 0-16,-1 5 0 0,-2-2 0 0,-2 4 0 15,-3 2 0-15,-5 6 0 0,0 0 0 16,0 0 0-16,0 0-144 0,0 0 0 0,-5 10 0 0,-2 3 0 15,-3 2-16-15,-2 3 0 0,-2-2 0 0,1 2 0 16,1 1 160-16,2 1 0 0,-1-2 0 0,2 1-128 16,1-5 128-16,3-1 0 0,1-1 0 0,2-2-128 15,0-1 128-15,4-1 0 0,-2-8 0 0,5 7 0 16,-5-7 0-16,6 6 0 0,1-5 0 0,2-1 0 16,4-1 0-16,0-4 144 0,0-2-16 0,5-4-128 15,2-6 0-15,-1 1 0 0,1-1 0 16,1 0 368-16,-2 0-48 0,1-1 0 0,-2 1 0 15,-2 3-320-15,-3 3 0 0,0 3 0 0,-1 2-128 16,-2 5 128-16,-2 1 0 0,-8 0 0 0,0 0-304 0,6 3-16 16,0 5-16-16,-1 0 0 15,-1-1 128-15,0 0 16 0,0 3 16 0,1-4 0 0,0 1 48 0,4-1 0 16,2-1-112-16,-1 1 48 0,0-5 16 16,1 0 0-16,1-1 0 0,-1 0 176 0,1-1 0 15,0 0 0-15,0-3 0 0,2 1 0 16,-2-2 144-16,-1 1-16 0,1-3-128 0,-1 0 320 15,0-4-64-15,1 3 0 0,1-6 0 0,0 0-256 16,-1 2 0-16,0 3 0 0,-2-2 384 0,-1 3 32 16,0 2 0-16,-2 2 0 15,-7 4-688-15,6 1-144 0,-6-1-32 0,5 3 0 16,-1 1-2048-16,-1 2-400 0,0 0-96 0</inkml:trace>
  <inkml:trace contextRef="#ctx0" brushRef="#br0" timeOffset="60960.9">8880 3252 23151 0,'-12'0'1024'0,"12"0"208"0,0 0-976 0,0 0-256 0,0 0 0 0,0 0 0 0,0 0 1744 0,0 0 304 16,10 1 64-16,2-1 16 0,0-4-1680 0,3 1-448 15,4-3 0-15,2-1 128 0,1-1-256 0,1 0-64 16,-1 0 0-16,2-4 0 0,-2-1 192 0,0 3 0 16,2-1 0-16,-2 0 0 0,-1-2 0 0,-1-2 0 15,-1 1 0-15,-2 0 0 0,-2-1 176 0,0 2 16 16,-4 1 0-16,-1-2 0 0,-4 1 96 0,-3 0 32 15,-3 0 0-15,-3 3 0 0,-2 2-96 0,-3 3-16 0,-4 2 0 0,-1 3 0 16,-2 0-208-16,-5 3 0 16,-2 3 128-16,-2 2-128 0,-2 1 0 0,2 3 0 0,-1 2-144 0,1 0 144 15,2-1-192-15,3 4 48 16,2 3 16-16,1 0 0 0,3-2-96 0,4 1-16 0,2 1 0 0,3-3 0 31,3-1-160-31,4-2-48 0,3-2 0 0,3-3 0 16,6 0-48-16,4-1-16 0,6-3 0 0,4-3 0 0,5-3 672 0,3-1 128 15,3-5 32-15,3 1-8768 16,3-6-1760-16</inkml:trace>
  <inkml:trace contextRef="#ctx0" brushRef="#br0" timeOffset="62758.97">10311 2582 3679 0,'5'-10'320'0,"1"-5"-320"0,-3-2 0 0,1 3 0 0,0 2 3024 0,0 4 544 16,-3 2 96-16,1 1 32 0,-4-1-752 0,-1 5-128 16,-3 2-48-16,-3 5 0 0,0 5-816 0,-4 8-160 0,-4 3-48 0,-4 5 0 15,-2 8-768-15,-5 6-144 16,0 4-48-16,-2 0 0 0,-3 0-256 0,-1 4-48 16,0-1-16-16,2 0 0 0,-1 3-336 0,3 0-128 0,4-2 0 0,3-3 0 15,2-4 0-15,4-5 128 0,2-3-128 0,5-6 0 16,1-5 0-16,4-3 0 0,1-5 128 15,1-2-128-15,-1-3 128 0,4-4 0 0,0-6-128 0,0 0 192 16,0 0-192-16,8-4 128 0,3-2-128 0,0-5 0 16,1-2 0-16,1-2 0 0,0-5 0 0,3-4 0 15,-1 1-288-15,4 0 48 0,0-1 16 0,1 1 0 16,1-1 224-16,-2 2-192 0,-2 1 192 0,0 5-192 16,-3 2 192-16,-2 5 0 0,-3 2 0 0,-1 4 0 15,-8 3 0-15,0 0 160 0,5 6-32 0,-3 5 0 16,-1 3 128-16,-1 3 32 0,-1 0 0 0,-1 2 0 0,2 1-128 0,2-1-32 15,0 0 0-15,3-2 0 0,2-2-128 0,2 4 0 16,1-6 0-16,5-2 0 0,0-2 0 0,5-2 0 16,2-3 0-16,2-2-176 0,0-2-96 0,4-2-32 15,2-3 0-15,0-2 0 0,-3-2-16 0,3 1 0 16,0-1 0-16,0 0 0 16,0-1 144-16,-1-1 32 0,-3-2 0 0,-1-3 0 0,-3 2 144 0,-1 1 0 15,-3 0 0-15,-2 0 0 16,-5 0 0-16,-2 2 0 0,-1 2 0 0,-3 2 0 0,-2 0 144 15,-3 7 64-15,-3-7 16 0,-7 7 0 0,-3 0-224 16,-1 7 0-16,-2 0 0 0,-4-1 576 0,1 6 64 16,-3 1 0-16,0 2 16 0,-1 1-400 0,4 1-96 15,1 0-16-15,2-1 0 0,3-2-144 0,2-1 0 16,4 0 0-16,1-4 0 0,3 0-144 0,-1-1 144 0,2-1 0 0,2-7 0 16,0 0-128-16,0 0 128 0,7 4 0 0,2-2 0 15,3-2-352-15,2-2 32 0,2-4 16 0,1 1 0 16,2-4 16-16,2-1 0 0,0-2 0 0,1-1 0 15,0-3 112-15,-1 1 32 0,0-1 0 0,-2 2 0 16,-2 0 144-16,-2 5 0 0,-2 2-144 0,-3 3 144 16,-3 1 0-16,-7 3 0 0,0 0 0 0,0 0 0 15,1 7 0-15,-1 4 128 0,-1 2 32 0,-2 2 0 16,1-1 112-16,-2 0 32 0,0 1 0 0,1-2 0 16,2 1-304-16,1-4 0 0,0 4 0 0,1-4 0 15,3-1 0-15,0-5 0 0,1 0 0 16,2-1 0-16,1-1 0 0,1-2 0 0,0-1 0 0,5-6 0 15,2-1 0-15,-5 1 0 0,3-2 0 16,-1-2-256-16,0-2 64 0,0-1 0 0,6-8 0 16,1 2 192-16,-7 7-144 0,-1-1 144 0,-1-1-128 0,0 1 128 0,-2 1 0 15,-1 2 0-15,-2 4-128 0,-2 1 128 0,-4 6-208 16,0 0 80-16,0 0 128 0,1 8 176 0,1 4 144 16,-4 1 48-16,0 1 0 0,-2 3-80 0,0 2-16 15,0 0 0-15,1 1 0 0,2-2-272 0,1-1 160 16,1-1-160-16,2-3 128 0,1-3-128 0,1-1 0 15,3-2 0-15,1-2 0 0,3-3 0 0,1-2 0 16,1-1 0-16,2-1 0 0,1-5 0 0,1-1-144 16,0-1 144-16,1-4-160 0,0 1 160 0,1-2-160 15,-2-3 160-15,0-3-160 0,-1 0 160 0,0 0 0 16,-1-3 0-16,-1-1 0 0,-2-1 0 0,0 4 0 16,0-1 0-16,0-1 0 0,1 2 0 15,-4 5 0-15,-1 6 0 0,-2 3 0 0,-1 5 0 16,-6 2 0-16,0 0 0 0,3 8-336 0,-2 3-48 15,-1 5 0-15,-1 5 0 0,-2 4 384 16,-1-2 0-16,3 7 0 0,1-1 0 0,0-4 0 0,8 2 0 47,3-4-2912-47,4-3-512 0,-3-4-96 0,1-7-32 0,2-1 3392 0,2-2 672 0,1-6 144 0,3 0 32 16,1-5 144-16,3 0 48 0,3-2 0 0,0 1 0 15,1-5-80-15,1 1-16 0,0-3 0 0,-1-3 0 16,-2 0-400-16,-1 2-64 0,0 1-32 0,-2-1 0 15,-2-2-288-15,-1 0 0 0,-2 2 0 0,-2 1 0 0,-3 0 208 16,-2 1-16-16,-1 0 0 0,-5 2 0 0,-2 2 144 0,-3 0 32 16,-3 1 0-16,-3 1 0 0,-5 4 96 0,-3 2 32 15,-5 2 0-15,-4 4 0 0,-3 0-496 0,-2 5 0 16,-4 0 0 0,-1 5 0-16,0 3 0 0,0 0 0 0,2-1 0 0,3 3 0 15,2 1 192-15,6 0-64 0,4-1-128 0,4-1 192 0,1-2 16 16,5-1 0-16,5-2 0 0,4 1 0 0,5-5-16 15,7 2 0-15,3-7 0 0,5 1 0 0,5-1-192 0,2-5 0 16,4-1-192-16,3-1 192 16,1-5-512-16,1-1 0 0,1-5 0 0,1 2 0 15,-3-1-592-15,0 2-112 0,-1 3-32 0,-3-1 0 0</inkml:trace>
  <inkml:trace contextRef="#ctx0" brushRef="#br0" timeOffset="64543.09">12908 3272 19007 0,'-9'-13'416'0,"9"13"96"0,6-10 0 0,1 7 16 0,1-4-528 0,0 1 0 0,1-2 0 0,0 0 0 15,0 0 1296-15,4-5 160 16,-1 3 16-16,-4 3 16 0,-2 1-592 0,1-1-128 0,-2-1-32 0,0 3 0 16,0 0 80-16,-1 0 16 0,-1-2 0 0,-1 1 0 15,1-1-32-15,-2 0 0 0,-1 1 0 0,-1-1 0 16,-2 0-192-16,-2 1-32 0,0 2-16 0,-3 1 0 16,-1-1-240-16,-3 2-32 0,-2 4-16 0,-9 5 0 15,-2 3-272-15,1 1 0 0,1 5 0 16,-1-2 0-16,1 2 0 0,-1 1 128 0,0 2-128 15,1 1 0-15,4-4 0 0,3-3 0 16,5-2 0-16,0 0 0 0,3-2 0 0,3-1 0 16,2-2 0-16,3-6 0 0,0 0 0 0,0 0 0 15,8 6 0-15,1-6 0 0,2 0 0 16,1-4 0-16,2 1-144 0,3-3 144 0,1-2-128 16,2-1 128-16,-1-2-208 0,1 1 80 0,-2 1 128 15,0-1-176-15,-1 4 176 0,-2 2-128 0,-4 4 128 16,-2 1 0-16,-2 5 0 0,-3 1 0 15,-2 3 0-15,0 3 0 0,-4 0 0 0,1 2-128 0,0 1 128 16,1-3 0-16,1 0 0 0,0-1 0 0,2-2-128 16,2-1 128-16,1-2-128 0,0-2 128 0,3-2 0 15,0-2-144-15,6-2 144 0,0-3 0 16,0 1 0-16,0-3 0 0,4-2-320 0,-1-1 0 16,-1-4 0-16,1-3 0 15,2 2-112-15,0-3-16 16,0 0 0-16,2-2 0 0,-1 1 256 0,-1 3 64 0,-2-2 0 0,0 4 0 0,-4 1 128 0,-3 4 0 0,-3 3 0 15,-8 5 160-15,0 0 64 0,0 0 16 16,-4 10 0-16,-2 5-240 0,-3-1 0 0,2 2 0 16,-1-2 512-16,0 0 64 15,0 1 16-15,2-2 0 0,0-2-416 0,4 1-176 0,0-3 128 0,4-1-128 16,-2-8 192-16,4 7-64 0,-4-7 0 0,7 3 0 16,3-1-128-16,0-2 0 0,2-2 0 0,1-1 0 15,1-4 0-15,2-1 0 16,-1-1 0-16,2-1 128 0,2-2-320 0,-1 1-80 0,0 0-16 0,-1-1 0 15,0-1 96-15,-3 3 0 0,-2 2 16 0,-1 2 0 16,-4 4 176-16,-7 2 0 0,7 4 0 0,-3 2 0 16,-2 3 432-16,0 2 64 0,-2 1 16 0,1 1 0 15,0 4-304-15,2-6-48 0,2 2-16 0,2-1 0 16,2-1 96-16,4-2 16 0,4-3 0 0,6 2 0 16,5 4-1632-16,59 3-320 0,-14-9-1488 0</inkml:trace>
  <inkml:trace contextRef="#ctx0" brushRef="#br0" timeOffset="66263.53">14603 3154 23039 0,'-1'-4'1024'0,"-2"2"192"0,-2-1-960 0,-2 2-256 16,1 2 0-16,-3 2 0 0,0 2 1280 0,-3 3 192 16,-1 4 64-16,0-2 0 0,-2 6-464 0,2 2-96 15,0 0-16-15,2-1 0 0,0 1-576 0,3 1-128 16,2-6-32-16,2 1 0 0,1-2-48 0,3-2-16 16,2-2 0-16,0-2 0 0,2 0 0 0,3-2 0 15,-1-2 0-15,2-2 0 0,1-2 16 0,3-4 0 0,1 0 0 0,1-2 0 16,1-1-48-16,-1-3-128 15,0-1 192-15,1 0-64 0,-1 0-128 0,0-4 0 0,-1-1 0 16,-2-2 0-16,-2 2 0 0,-3 1 0 0,-2 1 0 0,-2 1 0 16,-4 0 0-16,0 2 0 0,-2 3 0 0,-1-2 0 15,-2 1 0-15,-1 4 0 16,-1 2 0-16,0 3-176 0,-1 0 176 0,0 2 0 16,3 2 0-16,0 0 0 0,2 0 0 0,5-2 0 0,0 0 0 0,0 0 0 15,0 0 0-15,0 0 0 16,10 0-144-16,3-1 144 0,3-2 0 0,2 0-144 0,3-3 144 0,1 1 0 15,2 1-176-15,-1 0 176 0,3 0-160 0,2 3 160 16,-1 0-176-16,0 2 176 0,-1 4-192 0,-1 3 192 16,-1 4-256-16,-3 4 48 0,-3-1 16 0,-5 6 0 15,-3 5 192-15,-5 3 0 0,-6 3 0 0,-5 4 0 16,-6 0 0-16,-4 2 192 0,-5 1-48 0,-2 3 0 0,-3 1-144 16,0 0-176-16,0-3 48 0,0 2 0 0,-2-3 128 15,1-4-128-15,1-2 128 0,1-5-128 0,2 0 288 0,2-5 64 16,1-2 16-16,2-1 0 15,2-6-240-15,2-3 176 0,2-5-176 0,4-1 160 0,2-2-160 0,6-3 192 16,0 0-192-16,-3-8 192 0,5-4-192 0,1-2 160 16,4-4-160-16,3-7 160 0,5-2-160 0,3-6 0 15,3-5 0-15,4-2 0 16,2-5-288-16,4 1 64 0,2 1 16 0,3 0 0 16,2 3 0-16,1 1 0 0,0 5 0 0,-1 4 0 0,-4 4 208 15,-1 3-144-15,-2 5 144 0,-4 3-128 0,-2 1 128 0,-4 5 0 16,-3 3 0-16,-2 1-128 0,-3 2 480 0,-4 3 96 15,-9 0 32-15,0 0 0 0,0 0-304 0,-1 13-176 16,-6 1 192-16,-1-3-192 0,-3 1 240 0,-2-2-64 0,-3 3-16 16,-1 0 0-16,0 1-160 0,1 1-224 15,2-1 48-15,1-4 16 16,1 1-576-16,6 5-112 0,5-1-32 0,3 3-8896 0,2-2-1776 0</inkml:trace>
  <inkml:trace contextRef="#ctx0" brushRef="#br0" timeOffset="66811.53">15268 3487 18767 0,'-4'-22'832'0,"3"14"176"0,-1 5-816 0,1-3-192 0,4 0 0 0,1 0 0 15,-2-3 1040-15,3 0 176 0,3-7 16 0,1 2 16 0,2-2 96 0,3-2 32 16,3-1 0-16,3-1 0 0,-1 0-720 0,2-6-144 16,0 3-16-16,0-5-16 0,1-1-288 0,0 2-48 15,-1-3-16-15,-3 1 0 0,2 1 112 0,-2-2 16 16,-1 1 0-16,-3 3 0 0,-1 3-64 0,-2 3-16 16,-2 3 0-16,-3 4 0 0,-2 4 272 0,-2 5 64 15,-2 4 16-15,0 0 0 0,-8 1-96 0,-3 6-32 16,-3 6 0-16,-3 5 0 0,-3 4-400 0,0 3-144 15,-4 5 0-15,2 3 0 0,0 0 144 0,0 1 0 16,1 2 160-16,3-3-160 0,2 0 144 0,4-6-144 16,3 0 128-16,4-4-128 0,4-2 0 0,2-3 0 15,1-2 0-15,4-2 0 0,0-5-192 0,3-1 192 0,3-3-160 0,1-1 160 16,1 0 0-16,3-4 0 16,3-4 0-16,-1 2 0 0,2-5 0 0,0-2 0 0,1-3 0 15,2-1 0-15,-2-3 144 0,0 1-144 0,-1-1 0 0,-1 2 144 16,-3 1-144-16,-2 1 0 0,-2 0 0 0,-2 5 0 15,-5-1 0-15,-1 4 0 0,-5 4 0 0,0 0 0 16,0 0-128-16,0 0 128 0,0 9-160 0,-1 1 160 16,-2 2 0-16,0 2 0 0,-1 2 176 0,1-2-48 15,0 2-128-15,5-3 0 0,0-1 0 0,2 0 0 16,1-5 128-16,2 1-128 0,-1-1 128 0,4-1-128 16,0 2 0-16,2-1 0 0,1-3 0 0,0-1 0 15,-1 0-1488-15,2 4-272 0,4 4-48 0,0 1-16 16</inkml:trace>
  <inkml:trace contextRef="#ctx0" brushRef="#br0" timeOffset="68250.82">16023 3174 22399 0,'-2'-1'496'0,"2"-6"96"0,0 7 32 0,0 0 0 0,0 0-496 0,0 0-128 16,0 0 0-16,0 0 0 0,0 0 1264 0,3 13 224 16,-4-3 48-16,-3 4 16 0,0 0-208 0,-1 5-64 15,-1 4 1024-15,1-6-1728 0,0-1-336 16,0-1-80-16,1-3-16 0,1 2-144 0,2-2 0 16,0-3 0-16,1-9 0 0,0 0 0 15,0 0 0-15,0 0 0 0,0 0 128 0,7 4-128 16,1-3 128-16,1-2-128 0,2-5 320 0,-1-1 0 0,1-3-16 0,0 1 0 15,1-2-304-15,1-2 0 0,-1 0 0 0,1-3 0 16,1 2 0-16,-1-2 0 0,0 0 0 16,0 5 0-16,-1-2 0 0,-3 3 0 15,0 1 0-15,-1 4 0 0,-3 1 0 0,-5 4 0 0,0 0 0 0,0 0 0 16,0 0 0-16,0 8 0 0,-1 1 0 0,-3 2 0 0,-2 2 0 0,-1-3 0 16,2 2 128-16,-2 2-128 15,1-4 0-15,1 2 0 0,1-3-128 0,0 0 128 16,0 1 0-16,1-3 0 0,2 3 176 0,1-10-48 15,0 0-128-15,0 0 0 0,0 0 0 0,0 0 0 0,0 0 0 0,0 0 128 16,0 0-128-16,7 2 0 0,0-3 0 0,3 0 0 16,0-6 0-16,0 1 0 15,2-2-128-15,0-1-112 0,0-2-16 0,-1-1 0 16,2 1 0-16,0 2 0 0,0-3 0 0,1 1 0 16,-3 4 128-16,0 0 128 0,-3 1-208 0,-2 3 80 0,-6 3 128 0,0 0 0 15,7 5 0-15,-4 0-128 0,0 4 128 0,-2 2 0 16,-1-1 0-16,0 2 128 0,0-2 0 0,2 4 0 15,0-1 0-15,2-3 0 0,1 0 48 0,3 0 16 16,1-4 0-16,3 1 0 0,1-4-192 0,8 3-176 16,-1-4 48-16,-5 0 0 0,5-2 128 0,1-2 176 15,2 1-48-15,1-2 0 0,0 2-128 0,0-4 0 16,-1 1 144-16,1 0-144 0,-1-2 0 0,1-1 0 16,-1-1-192-16,1 0 64 0,-2 1 128 0,0-5 0 15,0 1 0-15,-2 1 0 0,-3 0 0 0,-3 0 192 16,-1 1-32-16,-1 1-16 0,-5 2-144 0,-1 2 160 0,-6 4-160 0,0 0 160 15,0 0 48-15,-6-4 16 0,-1 2 0 0,-4 3 0 16,-2 1-80-16,-1 4-16 16,-3 0 0-16,0 3 0 0,0 0-128 0,-1 1 0 15,-2 0 0-15,2 0 0 0,1 1 0 0,1 1 0 0,2-1 0 16,2 1 128-16,2-2-128 0,1 1 0 16,1-3 0-16,3 0 0 0,-1-1 0 0,4 1 0 15,2-8 0-15,0 0 0 0,0 0 0 0,2 7 0 0,2-2-192 0,-4-5 192 16,8 3 0-16,3-3 0 0,2-2 0 0,0 0 0 15,0-2 0-15,1 1-144 0,3-2 144 0,0-2-208 0,-1 0 16 16,-1-1 16-16,0 1 0 0,-1 2 0 0,-1 1 32 0,-3 4 0 16,0 0 0-16,-3 3 0 0,-7-3 144 0,7 5-128 15,-1 1 128-15,0 2-128 0,-1 1 128 0,1 0 0 16,2 1 0-16,0-5 0 0,0 0 0 0,1-1-128 16,0-1 128-16,2-2-128 0,0-1 128 0,4-1 256 15,0-2-64-15,3-2-16 0,3-4-176 0,2-2 0 16,0-1 0-16,3-1 0 0,0 0-160 0,2 0-64 15,-2-2-16-15,1-1 0 0,-1-4 240 0,1 0 0 16,-1-3 0-16,1-3 0 0,-1 0 0 0,-2-1-176 16,1-2 0-16,-1 2 0 0,-2 1 176 0,-3 1-160 15,-2 5 160-15,-4 2-160 0,-2 4 352 0,-5 3 64 16,-3 4 0-16,-3 7 16 0,-7 4 208 0,-2 6 32 16,-5 4 16-16,-2 8 0 0,-1 3-400 0,-2 5-128 15,-3 2 0-15,1-1 0 0,2 4 256 0,5-1-64 0,4-1-16 0,5-1 0 16,5-1 176-16,5-2 32 15,4-3 16-15,6-2 0 0,6-7-240 0,7-2-160 0,3-2 192 0,6-1-192 16,2-3 0-16,1-2 0 16,0-1-160-16,0 1 160 15,-3 0-2208-15,-1 0-320 0,-3 2-64 0</inkml:trace>
  <inkml:trace contextRef="#ctx0" brushRef="#br0" timeOffset="68497.82">16394 2888 31551 0,'-8'-4'1408'0,"5"4"272"0,-4-1-1344 0,-5 2-336 15,-1 2 0-15,-2 1 0 0,-4 0 272 0,-2 0-16 16,-1 2 0-16,-2 2 0 0,-1-1-96 0,0 3-32 16,0 0 0-16,-1 0 0 0,-1 0-128 0,-1 2-144 15,2 2 144-15,-8-1-208 0</inkml:trace>
  <inkml:trace contextRef="#ctx0" brushRef="#br0" timeOffset="68660.82">15530 2944 31103 0,'-11'-15'688'0,"4"15"144"0,-4 2 16 0,-3 1 16 0,-3-2-688 0,-13 4-176 0,-1 2 0 15,1-2 688-15,1 2 96 16,2 1 32-16,2-1 0 0,1 2-544 0,3 1-96 0,2-1-32 0,3-1 0 16,3-1-336-16,5 3-80 0,7 1-16 0,4 1 0 15</inkml:trace>
  <inkml:trace contextRef="#ctx0" brushRef="#br0" timeOffset="70230.83">18279 3362 13823 0,'-9'-13'608'0,"1"2"128"0,2-16-592 0,3 20-144 0,1-1 0 0,2 8 0 16,0 0 3200-16,0-6 624 15,2-1 112-15,4 0 32 0,3-3-1968 0,4-1-384 0,4-2-80 0,10-7 0 16,0 1-1008-16,-6 7-192 15,1 0-32-15,2-5-16 0,-1 1-288 0,0 1 128 0,-4 0-128 16,-1 4 0-16,-3 2 0 0,-6 2 0 0,-1 4 0 0,-8 3 0 16,2 10 0-16,-4 7 0 0,-6 6 0 0,-5 7 0 15,-7 7 0-15,-2 3 0 0,-4 6 0 0,-1 3 160 16,-3 3-160-16,1 3 0 0,0-3 0 0,3 2 0 16,3-2 0-16,2-4 0 0,4-6 0 0,4-4 0 15,2-6 0-15,5-3 0 0,3-6 0 0,2-3 0 16,2-8 0-16,2-5 0 0,-3-7 0 0,0 0 0 15,8-2 0-15,1-5 0 0,1-6 0 0,2-2 0 16,0-4 0-16,1-3 128 0,1-5-128 0,0-3 0 16,2-3 0-16,1-1 0 0,1-2 128 0,2-3-128 15,-2-4 0-15,4 0 0 0,2 0-160 0,2 0 160 0,0 0 0 0,1 2 192 16,2 5-16-16,0 3 0 0,-2 4-176 0,11-7-144 16,-3 8 144-16,-14 14-208 0,-2 5 208 0,1 3 192 15,-3 2-48-15,0 2 0 0,-1 5-144 0,-2 3 160 16,-1 4-160-16,-4 1 160 0,-2 2-160 0,-2 0 0 15,-3 2 0-15,-2 0 0 0,-3 1 0 16,-4 0 128-16,-2 1-128 0,-4 0 0 0,-3 2 0 0,-2-2 0 16,-3 3 0-16,0-6 0 0,0-1-160 0,2-3-16 15,1-2 0-15,1 0 0 0,2-1 176 0,4-1 0 16,1-2 0-16,4 0 0 0,6-4 0 0,0 0-128 16,0 0 128-16,0 0 0 0,10-1-304 0,5-3 32 15,3 1 0-15,4-3 0 0,4-1-112 0,2-2 0 0,1-2-16 16,4 1 0-16,2-2 64 0,2 1 16 0,1-1 0 0,1 0 0 15,1 0 320-15,2-1 0 16,1 0-144-16,0 2 144 0,-1-1 0 0,-2-1 0 0,-2 1 0 0,-4-1 0 16,-6-1 128-16,-2 2 128 0,-3 2 16 0,-4 3 16 15,-7-3-16-15,-4 4 0 0,-8 6 0 0,0 0 0 16,0 0 32-16,-12 2 0 0,-2 3 0 0,-1 1 0 16,-2 5-176-16,-2 1-128 0,-5-1 192 0,1 2-192 15,-2 0 0-15,2 0 0 0,1 0-192 16,2 0 48-16,0 1 144 0,5-1 176 0,0-4-48 0,4 1 0 15,2 1 32-15,2-2 0 0,3-3 0 0,4-6 0 16,-1 7-160-16,1-7 192 0,0 0-192 0,9 2 192 16,1 0-192-16,3-1 0 0,3-4 0 0,2-1 0 15,1-2 0-15,1-2 0 0,1-1 0 0,0 0 0 16,-1 0 0-16,-2 0 0 0,0-1 0 0,-2 3-176 16,-2-1-48-16,3-3-16 0,-5 5 0 0,-4 5 0 0,-8 1 240 0,0 0-192 15,0 0 192-15,0 0-192 0,0 0 192 0,5 6 0 16,-2 3 0-16,-1 2-144 0,-1 0 144 0,1 1 0 15,0 0 0-15,2 0 0 0,0-5 0 0,3 1 0 16,0-3 0-16,4-1 0 0,1-1 0 16,2-3 0-16,3-3 0 0,0-1 0 0,2-2 0 0,2-2 0 15,1-1 144-15,3-1-144 0,0 0 0 0,1 0 0 16,0-2 0-16,0-1-144 0,2 0-144 0,-2-1-32 16,-2-3 0-16,1 0 0 15,-1-1-256-15,-2-2-64 0,-1-2-16 0,0 0 0 16,-2 0 224-16,1-2 48 0,1-2 16 0,-2 0 0 0,-1-4 128 0,1 3 32 15,-2-1 0-15,0 3 0 0,1 2 352 0,-1 1 80 16,-3 2 16-16,-1 6 0 0,0 1 384 0,-2 6 80 16,-5 1 0-16,-6 6 16 0,0 0-160 0,4 6-48 0,-4 5 0 15,-3 3 0-15,-3 2-304 0,-3 5-64 0,-3 3-16 0,-2 4 0 16,-3-1-128-16,-3 4 128 16,-2 3-128-16,0 2 128 0,0 0-128 0,2 1 128 0,2-4-128 0,1 1 128 15,1 0-128-15,3-1 0 0,3-2 0 0,2-2-176 16,1-4 176-16,4-1 0 0,-1-3 128 0,1 0-128 15,2-4-192-15,-1-1-128 0,1-5 0 0,1 2-16 16,3 3-2416-16,-2-5-464 0,-5-5-112 0,4-6 0 16</inkml:trace>
  <inkml:trace contextRef="#ctx0" brushRef="#br0" timeOffset="70666.7">19643 3246 24879 0,'-8'-19'544'0,"6"14"112"0,-1-4 32 15,2 5 16-15,1 0-576 0,0 4-128 0,0 0 0 0,0 0 0 0,6 0 1456 0,5 1 256 16,0 2 48-16,5-3 16 0,4 3-752 0,3 1-128 15,2-4-48-15,5 0 0 0,1 0-416 0,3-4-96 16,3 1-16-16,2-3 0 0,2-4-128 16,1 1-48-16,1-2 0 0,0-4 0 0,0 1-144 15,-1 0 128-15,-4-3-128 0,-2 1 128 0,-2 2-128 0,-4-1 0 16,-4 1 0-16,-2 0 128 0,-5-2-128 0,-2-1 0 16,-3 0 0-16,-2 1 0 0,-3 1 192 0,-2 3-64 15,-2-1 0-15,-2 6 0 0,-3 0-128 0,0 7 0 16,-7-3 0-16,-2 6-176 0,-4 4 176 0,-4 4 0 0,-4 6 0 0,-2 2 0 15,-2 5 0-15,-1 2 0 0,0 3 0 0,1 2 128 16,0 1-128-16,4 2 0 16,3 0 0-16,3-1-128 0,1-3 128 0,3-1 0 15,0-3 0-15,5-3 0 0,3-1 0 0,2-4 0 16,1-3 0-16,1-3 128 0,0-5-128 0,3 0 0 16,-4-7 0-16,0 0 0 0,8 1 0 0,1-1 0 0,2-1 0 15,2-3 0-15,1-3 0 0,2 0 0 0,1-4 0 0,1-1-128 16,2-1 128-16,-1 0 0 0,2 2 128 0,-1 2-128 15,-4-2 160-15,0 5-32 0,-2 0-128 16,-2 5 192-16,-3 4-192 0,-1 1-160 0,-1 2 32 0,-2 2 0 16,-3 2 128-16,1 2 0 0,0-3 0 0,-1 2 0 15,1 0 0-15,1 0 0 0,1-2 0 0,3 0 0 16,0-1 0-16,1-2 0 0,3 0 0 16,-1-1-128-16,2-1 0 0,2 0 0 0,-1 3-10704 15,0 7-2144-15</inkml:trace>
  <inkml:trace contextRef="#ctx0" brushRef="#br0" timeOffset="72215.5">21097 3566 13823 0,'-5'-5'608'0,"1"1"128"0,0 0-592 0,2 3-144 0,2 1 0 0,3-3 0 16,0-1 2080-16,3-1 384 0,2-1 80 0,2-5 16 0,3-1-480 0,4-2-96 15,3-1 0-15,-1-2-16 16,0 0-1120-16,2-3-208 0,-1 1-64 0,3-4 0 15,-1 2-256-15,0-1-64 0,-2-1-16 0,0-1 0 16,0 2 32-16,-2 1 16 0,-1 1 0 0,-1 0 0 16,-4 4-96-16,-2 5 0 0,-2 0-16 0,-2 6 0 0,-6 5-176 0,0 0 192 15,0 0-192-15,-1 10 192 0,-3 5-192 0,-2 2 0 16,-5 2 0-16,1 2 128 0,-1 0-128 0,2 1 0 16,0-1 0-16,2-3 0 0,2-1 0 0,3 0 0 15,0-4 0-15,2-1 0 0,2-3 0 0,2-2 0 16,1-2 0-16,1-1 0 0,3-2 0 0,2 1 0 15,1-3 0-15,1-3 0 0,1-2 0 0,2-3 0 16,1-1 144-16,1-4-144 0,0-1 0 0,3-3 0 0,0-2 0 0,1 3 0 16,0-5-192-16,-1 1 64 15,-1 1 0-15,-1 2 0 0,1 2 128 0,-5 5 0 0,-3 2 0 0,-3 3 0 16,-1 1 0-16,-8 4 0 16,0 0 0-16,0 0 0 0,5 6 0 0,-1 4 144 0,-3 0-144 0,-1 2 160 15,0-2-160-15,0 1 0 0,0-2 0 16,2 1 128-16,-1 1-128 0,0-5 0 15,-1-6 0-15,0 0 0 0,0 0 0 0,6 7 0 16,-6-7 0-16,10 4 0 0,-1-1 0 0,-9-3 0 16,8 0 0-16,0-1 0 0,1-1 0 0,0-1 0 0,-1 0 0 0,0 1 0 15,-1 0 0-15,1 2 0 0,-8 0 0 0,8 3 0 16,-1 1-144-16,-1 1 144 0,-1 2 0 0,1 3 0 16,-3-1-128-16,3 0 128 0,0 0 0 0,2 1 0 0,-1-4 0 0,0-2 0 15,2-1 192-15,1-1-48 16,0 0-144-16,2-4-256 0,0 0 64 0,1 2 16 15,2 4-2608-15,-3-6-528 0,4-13-96 0,-13-5-32 0</inkml:trace>
  <inkml:trace contextRef="#ctx0" brushRef="#br0" timeOffset="72374.5">21339 2844 23951 0,'-10'-7'2128'0,"10"7"-1696"16,0 0-432-16,0 0 0 0,0 0 1792 0,0 10 256 15,2-1 64-15,5 2 16 0,1 0-1296 0,7 2-256 16,5 0-48-16,5 0-16 0,3 1-64 0,5 2 0 16,5-3-16-16,2 4 0 15,3 0-2720-15,0 0-528 0,46 10-128 0,-16-2-9664 0</inkml:trace>
  <inkml:trace contextRef="#ctx0" brushRef="#br0" timeOffset="73150.53">22573 3531 37775 0,'0'0'832'0,"0"0"160"0,0 0 32 0,2-6 64 0,2-5-880 0,1-1-208 0,3 1 0 0,0-5 0 16,1 2 656-16,3 1 96 0,2-4 16 0,2-2 0 0,1-1-576 0,1-3-192 15,2 0 144-15,-1-2-144 0,2-1 0 16,0-1 0-16,-3-2 0 0,0 0 0 15,-1-1 0-15,0-1 0 0,-2 0 0 0,-1 3 0 16,-2 4 0-16,-3 3 0 0,-1 5 192 0,-5 7-64 16,-1 2-128-16,-2 7-176 0,-7 11 48 0,-2 7 0 0,-3 6-208 0,-2 3-48 15,-4 4 0-15,0 3 0 16,1 1 192-16,1 2 16 0,2-1 16 0,2 1 0 0,4-6 160 0,4-3 0 16,3-4 0-16,3-3 0 0,4-3 0 0,2-2 0 15,2-7 0-15,4-2 0 0,3-6 0 0,3-4 0 16,2-4 0-16,12-8 0 0,1 0 0 15,-2-4 0-15,-1 0 0 0,0-3 0 0,-4-2-288 16,-2-1 48-16,4-10 16 0,-1-3 224 16,-6 2 0-16,0-1 0 15,-3 1-432-15,0 2-32 0,-3 0-16 0,-4 5 0 0,-3 3 336 16,-2 7 144-16,-1 4-128 0,-7 10 128 0,0 5 0 16,-7 8 0-16,-2 5 0 0,-3 3 192 0,1 5 112 15,2-2 16-15,-3 6 16 0,-1 2-336 0,0 2 0 16,0 0 0-16,1 7 0 0,3 2 0 0,1-4 0 0,3-4 0 15,0 5 0-15,2-6 192 0,2-3-32 16,1-4-16-16,1-2-144 0,2-4 0 0,0-2 144 16,7-3-144-16,-1-4 0 0,0-5 0 0,1-2 0 15,1-4-256-15,0-2-112 0,2-2-16 0,1-4-16 16,-1 1 144-16,1-2 16 0,0 1 16 0,-1 1 0 16,-4 4 224-16,1 1 0 0,-1 3 0 0,0 1-144 15,-9 2 336-15,6 3 64 0,2-1 0 0,0 4 16 16,1 0-144-16,1 2-128 0,1 1 192 0,2-2-192 15,3-1 256-15,2 1-48 0,1-2-16 0,5 0 0 16,1 2 32-16,2-5 0 0,0 2 0 0,2-4 0 16,-3 0-48-16,0 0-16 0,-2-5 0 0,3-2 0 0,-2 0-160 15,-7 0 0-15,-2-1 0 0,-2 0 144 0,-2 1 0 16,-4-5 0-16,-2 0 0 0,-1-1-144 0,-2 0 0 16,-4-1 0-16,-2-1 0 15,-1 1-240-15,-2 1-80 0,-2 3 0 0,-1-1-16 0,-2 5 96 16,0 2 32-16,-3 4 0 0,1 4 0 0,-1 3 48 15,0 5 16-15,-2 3 0 0,0 4 0 0,1-1 144 0,2 3-160 16,2-1 160-16,5 1-160 0,2-3 160 0,4 0 0 16,3-1 0-16,3-3 0 0,7-1 0 0,3-1 0 15,-1-3 0-15,4-2 0 0,-1-3-304 0,0-3 32 16,0-2 0-16,1 1 0 16,0 4-2880-16,-3-3-576 0</inkml:trace>
  <inkml:trace contextRef="#ctx0" brushRef="#br0" timeOffset="73329.5">22468 2980 33167 0,'0'0'720'0,"0"0"160"0,0 0 16 0,13 6 64 0,4-1-768 0,5 2-192 0,3-2 0 0,5-1 0 16,8-1 800-16,6-3 128 0,7 0 32 0,7 1 0 15,7-1-512-15,2 4-80 0,5 2-32 0,5 1-16960 16</inkml:trace>
  <inkml:trace contextRef="#ctx0" brushRef="#br0" timeOffset="75156.75">24218 3601 31679 0,'0'0'1408'0,"0"0"272"15,0 0-1344-15,12 3-336 0,2 0 0 0,2-3 0 0,-1-3 448 0,5 2 32 16,2-2 0-16,3-3 0 0,1-7 224 0,1 0 64 16,-1 0 0-16,4-1 0 15,3 0-416-15,2-3-80 0,0 0-16 0,0-1 0 0,-1-2-256 0,-2-2 160 16,-2-2-160-16,-3-4 128 0,-2-2-128 0,0-2 128 16,-2-4-128-16,-1-1 128 0,0-3-128 0,-2 0 128 15,-2-3-128-15,-2-1 128 16,-2 2 0-16,-3 3 0 0,-2 5 0 0,-2 7 0 15,-3 4-128-15,-2 6 0 0,-2 4 0 0,-3 6 0 0,-3 3-128 0,-4 5 128 16,-1 5 0-16,-4 9 0 0,-2 7-128 0,-2 5 128 16,-5 7-160-16,-2 5 160 0,-1 8 0 0,-2 3 0 15,-2 2-128-15,0 1 128 0,1 2 0 0,2 0 0 16,5-2 0-16,3 1-144 0,3-2 144 0,4-2 0 0,4-5 128 16,-1 16-128-16,6-10 0 0,5-19 0 0,2-2 0 0,2-3 0 15,3-2 0-15,0-4 0 0,-1-3 0 0,1-2-128 16,0-3 128-16,0-2 0 0,-2-2 0 0,0-3 0 15,-6-6 0-15,0 0 0 0,0 0 0 0,0 0 0 16,0 0 0-16,0-8-128 0,-3-4 128 0,-1-1 0 16,-2-1-384-16,-4-10 16 15,-1 1 0-15,3 6 0 0,0-4 16 0,0 0 0 0,0 0 0 0,2-4 0 16,1 2 176-16,-1 0 48 0,3 2 0 0,0-2 0 16,2 5 128-16,1 1 0 0,1 3 0 0,2 2 0 15,0 3 192-15,4-1-16 16,1 3-16-16,0 3 0 0,2 2-160 0,8-5 128 15,2 3-128-15,-4 2 128 0,3-1 48 0,2 0 0 0,1 1 0 0,0-1 0 16,2-3-48-16,1 0 0 0,-1 0 0 16,2-1 0-16,-1 1 16 0,1 1 0 0,-1-2 0 0,0 1 0 15,-3-1-144-15,-1-1 192 0,-4 2-192 0,-2 1 192 0,-2 1-192 0,-2-2 192 16,-2 5-192-16,-1-1 192 0,-8 2-192 16,0 0 0-16,0 0 0 0,0 0 0 0,0 0 0 0,0 0 0 15,0 0 0-15,6 5 128 0,-2 3-128 0,0 1 0 16,-1 1 0-16,-1-2 0 15,0 0 0-15,0 0 0 0,-2-8 0 0,5 7 128 0,1 0-128 0,0-2 0 16,2-1 0-16,1-1 0 0,3-2 128 0,1-1-128 16,1-1 192-16,3 1-64 0,1-3-128 0,2 0 0 15,-2 0 0-15,1-1 0 0,-3-4 128 0,-1 3-128 16,-3-3 0-16,-2 0 128 0,-2 1-128 0,-2 0 0 16,-2-1 0-16,-2 0 0 0,-4 0 144 0,-2 2-144 15,-2-4 160-15,-3 4-160 0,-3 2 0 0,0 0 0 0,-1 0 0 16,-1 3 0-16,-2 1 0 0,1 1 0 15,-1 1 0-15,2 0-160 0,1 1 160 0,1 1-128 16,3 0 128-16,1-1-128 0,3 1 128 0,5-4 0 16,0 0 128-16,0 0-128 0,0 0 0 0,0 0 0 0,7 6 0 0,5-2-128 15,1-2 128-15,3 1 0 0,1-2 0 0,2-1 0 16,2-1 0-16,1-2 0 0,-1-1 0 0,0 2 0 16,-1-4 0-16,-1 2 0 0,1-1 0 0,-1-1 0 15,-2-2 0-15,0 1 0 0,-1 1 0 0,0-1 0 16,-2 2 0-16,-1 1 0 0,-3 0 0 0,-1 2 0 15,1 0 0-15,-3 1 0 0,-7 1 0 0,7 0 0 16,-1 1 0-16,2 2 0 0,-8-3 0 16,8 7 0-16,0-2 0 0,0 0 128 0,0 0-128 0,-1 0 0 15,0 1 0-15,1-4 128 0,1 1-128 0,1-1 0 0,1 1 144 0,0 1-144 16,0-1 192-16,1 0-192 0,-1 1 128 0,0 2-128 16,-2-4 0-16,0 2 0 15,-1 3 0-15,-2-2 128 0,0 3-128 0,-1-2 0 16,-5-6 0-16,0 0 0 0,4 8 0 0,-2 1 0 15,-2-9 0-15,4 8 0 0,0 0 0 0,-4-8 0 0,0 0 160 0,7 5-160 16,-7-5 128-16,7 4-128 0,1 1 0 0,0-4 0 16,3 2 0-16,-1 0 0 0,2-3 0 0,-1 0 0 15,1 0 0-15,1-3 0 0,2 2 0 0,-1-1 0 16,0 1 0-16,2-1 0 0,-3-1-224 0,0 2 80 16,-1-5 16-16,-1 2 0 0,1 2-160 0,0-1-32 15,-2-1 0-15,1 0 0 16,-1 1-144-16,1-1-48 0,-1-2 0 0,-1 1 0 15,-1-1 0-15,0-1 0 0,-2 1 0 0,1-1 0 16,-1 1-144-16,1-1-48 0,-2 1 0 0,0-1 0 16,2 1-144-16,-3-2-48 0,0 0 0 0,0 1 0 15,-1 2 368-15,1 0 64 0,0 0 16 0,0-1 0 0,0 3 448 0,-4 3 0 0,4-7 128 0,-4 7-128 16,0 0 592-16,0 0 16 0,0 0 0 16,0 0 0-16,0 0 224 0,0 0 64 0,0 0 0 0,4 9 0 15,-4 3-256-15,-1 1-64 0,-2 3 0 0,-1-2 0 16,-1 2-144-16,-2-1-48 15,1 2 0-15,-1 0 0 0,1-1 16 0,1-2 0 0,-1 0 0 0,2-1 0 16,3-1-128-16,0-1-16 0,1-2-16 0,0-9 0 16,0 0-48-16,0 0 0 0,0 0 0 0,6 5 0 15,-6-5-48-15,11-1-16 0,1-2 0 0,-1-1 0 0,1-2 112 16,2-1 16-16,2-5 0 0,1 1 0 0,0-1-256 0,1-1 0 16,2-1-192-16,-1-1 192 0,1 0 0 0,-2 0 0 15,0 1 0-15,-1 1 0 0,-2 1 0 0,-2 6 0 16,-4-1 0-16,-1 2 0 0,-8 5 0 0,0 0 0 15,0 0 0-15,2 6 0 0,1 2 0 0,-5 3 0 16,-1 0 0-16,-3 1 0 0,1 1 0 0,0 0 0 0,0 0 0 0,1 0 0 16,1-1 0-16,3-3 0 15,2 2 0-15,1-2 144 0,3-2 0 0,0 0 0 16,2-2 0-16,0-1 0 0,1-3 48 0,1 1 16 16,2-2 0-16,0-2 0 0,1 1-208 0,1-4 0 15,2 1 128-15,-1-1-128 0,1-2 0 0,0-2 0 16,1-1 0-16,0 1 0 0,0-1 0 0,0 1 0 15,-2 2-160-15,0 0 160 0,-5 3-128 0,-2 0 128 16,-8 4-128-16,0 0 128 0,0 0 0 0,2 11 0 16,0 3 0-16,-2 2 0 0,-2-1 0 0,1 2 144 15,1 0 0-15,1-1 0 0,3-1 176 0,4 0 48 0,3-2 0 0,2-1 0 16,4-3 0-16,3-3 0 0,7-2 0 0,1-3 0 16,2-2-1568-1,3 0-304-15</inkml:trace>
  <inkml:trace contextRef="#ctx0" brushRef="#br0" timeOffset="76499.84">7255 4500 23951 0,'-6'-4'2128'0,"-3"1"-1696"0,-2 2-432 0,-1 5 0 0,-2 5 1728 0,-2 3 272 16,1 6 48-16,-2-1 16 0,0 6-1376 0,1 3-288 15,1 2-48-15,0 0-16 0,3 0 112 0,3 1 32 16,4-2 0-16,4 0 0 0,3-1-128 0,5-3-32 15,3-3 0-15,9 6 0 0,-1-5-176 16,-4-8-144-16,2-2 192 0,7-6-192 16,5-2 0-16,0-5 0 0,6 1 0 15,7 0-3600-15,0-7-832 16</inkml:trace>
  <inkml:trace contextRef="#ctx0" brushRef="#br0" timeOffset="76802.84">8060 4433 30863 0,'0'0'672'0,"-12"5"144"0,-2 2 16 0,0-1 64 0,-2 1-720 0,-4 3-176 0,-4-2 0 0,0 4 0 16,-4 0 448-16,1 1 48 0,-2 0 16 0,3 2 0 15,1-2 0-15,3 3 16 0,1 0 0 0,2-3 0 16,1 0-336-16,3-1-64 0,5-1 0 0,2 0-128 16,2-2 160-16,2 0-160 0,4 0 128 0,4-1-128 15,2 0 192-15,3 0-64 0,3-2 0 0,2 2 0 16,3 0 48-16,3 0 0 0,1-1 0 0,2 3 0 15,2-1-48-15,0 0 0 0,-2 2 0 0,-1-1 0 16,-1-1-128-16,-4 0 0 0,-3 0-192 0,-3 1 192 16,-3 0-192-16,-4-1 192 0,-6 1-160 15,-3 1 160-15,-4 0-256 0,-4 2 64 0,-5 2 0 0,-3-1 0 16,-3-1 192-16,0 0 0 0,-3-4 0 0,3 0 0 16,0-2-256-16,3-2 64 0,4-1 0 0,4 0 0 15,2-2-1200 1,7 4-224-16,6 4-48 0,5-2-16 0</inkml:trace>
  <inkml:trace contextRef="#ctx0" brushRef="#br0" timeOffset="76923.85">8178 5028 32703 0,'0'0'720'0,"-2"13"160"0,-4 1 16 0,2 2 16 0,-1-2-720 0,0-1-192 16,0 0 0-16,0-1 0 0,5-12 512 0,-2 14 64 15,2-14 0-15,7 20-10624 16,1-2-2112-16</inkml:trace>
  <inkml:trace contextRef="#ctx0" brushRef="#br0" timeOffset="78461.55">8142 5157 10479 0,'0'0'448'0,"0"0"128"0,0 0-576 0,0 0 0 16,-13-28 0-16,9 21 0 0,4 7 1120 0,-3-10 112 15,3 10 32-15,0 0 0 0,0 0-288 0,0 0-48 16,0 0-16-16,0 0 0 0,0 0-144 0,0 0-48 16,0 0 0-16,0 0 0 0,0 0-176 0,-8 0-32 0,8 0-16 0,0 0 0 15,-7 3-160-15,7-3-16 0,0 0-16 0,0 0 0 16,0 0-32-16,-6 8 0 16,6-8 0-16,0 0 0 0,-4 12-16 0,4-12-16 0,0 0 0 0,0 0 0 15,0 0-64-15,0 0-16 0,0 0 0 0,0 0 0 16,0 0 16-16,0 0 0 0,2 9 0 15,-2-9 0-15,0 0 16 0,0 0 16 0,0 0 0 0,0 0 0 16,0 0-48-16,0 0-16 16,0 0 0-16,10-5 0 0,-1-2-144 0,-1 3 0 0,-8 4 0 0,10-9 0 15,-2 1 0-15,-8 8 0 0,9-8 0 0,-2 3 0 16,-7 5 0-16,0 0-176 0,6-6 48 0,-6 6 0 16,0 0 128-16,0 0 0 0,0 0 0 0,0 0 0 15,0 0 0-15,0 0 0 0,0 0 0 0,0 0 0 16,0 0 0-16,0 0 0 0,0 0 0 0,0 0 0 15,0 0 0-15,0 0 0 0,0 0 0 0,0 0 0 16,0 0 0-16,0 0 0 0,0 0 0 0,0 0 0 0,0 0 0 0,0 0 0 16,0 0 0-16,0 0 0 0,0 0 144 0,0 9-144 15,0-9 192-15,0 0-192 0,3 11 176 0,-3-11-176 16,1 12 160-16,-1 0-160 16,3 0 256-16,-3-1-64 0,-1 1 0 0,-2 1 0 0,0-1 64 0,0 1 0 15,-4 0 0-15,-2 0 0 0,-2 3-64 16,0-1-16-16,-5 6 0 0,-2 3 0 0,-4-1-176 0,-2 3 160 15,-1-1-160-15,-3 4 160 16,-6 3-480-16,0 5-112 0,1-1-16 0</inkml:trace>
  <inkml:trace contextRef="#ctx0" brushRef="#br0" timeOffset="79270.31">8800 4672 3679 0,'4'-7'320'0,"-1"1"-320"15,-3-1 0-15,0 7 0 0,0 0 3584 0,0 0 656 0,0 0 128 0,0-4 32 16,0 4-1840-16,0 0-352 0,0 0-80 0,0 0-16 15,0 0-1680-15,0 16-432 0,0 0 0 16,-2 2 1280-16,0 3 160 0,-4 0 32 0,0 3 16 16,-2 5-1104-16,0 1-240 15,0-3-144-15,-5 13 192 0,4-7-192 0,3-5 0 0,1-9 0 16,-1-4 144-16,2-4 0 16,2-1 0-16,2-10 0 0,0 0 16 0,0 0 0 0,0 0 0 0,0 0 0 15,0 0 0-15,0 0 0 0,0 0 0 0,0 0 0 16,6-7-32-16,1-2 0 0,-1-3 0 0,2 0 0 15,0-1-128-15,0-1 0 0,0-3 0 0,1-1 0 16,1-2 0-16,-3 5 0 0,-2-5 0 0,2 2 0 16,-1 0 0-16,7-8 0 0,-1-2 0 0,-3 13 0 15,0-6 0-15,1 1 0 0,1 1 0 0,5-1-176 16,-2 2 176-16,-1 6 0 0,-1 0 0 0,-2 4 0 0,-1 2 0 16,-1 5 0-16,-8 1-128 0,0 0 128 0,7 10 0 15,-4 4 0-15,-4 9 0 0,0 1 0 16,-2-2 0-16,-1 2 0 0,0-1 0 0,-1 1 0 15,0-1 0-15,0 1 0 0,0-2 0 0,1-1 0 16,0-2 0-16,1 4 0 0,3-5 0 16,1-3 0-16,2-2 0 0,1 1 0 15,3-4 0-15,0-1 0 0,9-2-6752 16,5 4-1456-16,6 8-304 0</inkml:trace>
  <inkml:trace contextRef="#ctx0" brushRef="#br0" timeOffset="79556.32">9298 5092 9215 0,'-5'-13'816'0,"2"7"-656"15,-1 5-160-15,4 1 0 0,0 0 2336 0,0-5 432 0,-1 0 96 0,4-1 16 16,-1 2-528-16,0-2-112 16,2-1 0-16,1-2-16 0,0-1-880 0,0-1-192 0,6 1-16 0,-4 0-16 15,-1-3-704-15,-1-2-144 0,3 1-16 0,-1 0-16 16,0 1-240-16,-2 1 128 0,2 0-128 0,-2 3 0 15,0 0 144-15,-1 4-144 0,-4 5 128 0,0 0-128 16,0 0 0-16,0 0 0 0,0 0 0 0,0 0 0 16,-3 17 128-16,0 1 80 0,-3 4 32 0,0 0 0 15,-2-1-96-15,3 0-16 0,1 0 0 0,-1 1 0 16,2 0-128-16,2-2 0 0,-1-3 0 0,2-3-176 16,0-2 176-16,3 1 0 0,2-4 0 0,-5-9 0 15,0 0 0-15,12 10-128 0,-2-2 128 0,2-1-10048 16,1-2-1936-16</inkml:trace>
  <inkml:trace contextRef="#ctx0" brushRef="#br0" timeOffset="79972.25">9848 5115 11967 0,'-5'-10'528'0,"4"4"112"0,1 6-512 0,0 0-128 16,0 0 0-16,0 0 0 0,0 0 0 0,-4-1 0 0,4 1 0 16,0 0 4368-16,0 0 848 0,0 0 160 0,0 0 48 15,0 0-4048-15,0 0-800 0,0 0-176 0,0 0-16 16,0 0-96-16,0 0-16 0,0 0 0 0,0 0 0 15,-5 1-48-15,5-1-16 0,0 0 0 0,-4 0 0 16,-1-3-80-16,1 0-128 0,4 3 176 0,0 0-176 0,0 0 128 0,0 0-128 16,-3-5 0-16,3 5 0 0,0-7 0 0,3 1 0 15,-2-2 0-15,-1 8 0 0,0 0 0 0,8-4 0 16,-2-1 0-16,-6 5 0 0,0 0-128 0,0 0 128 16,0 0 0-16,15 6-144 0,-15-6 144 0,11 8 0 15,-11-8 0-15,6 13 0 0,-4 1 0 0,-2 1 0 16,-2 2 0-16,-5 1 0 0,-5 0 0 0,-5 2 144 15,-1 3-144-15,-5 5 0 0,-5 4 0 0,-4 5 0 16,-6 1 0-16,-5 10-10384 16,-3 12-1968-16</inkml:trace>
  <inkml:trace contextRef="#ctx0" brushRef="#br0" timeOffset="81522.95">10714 4687 12895 0,'-14'-9'1152'0,"2"3"-928"15,4 2-224-15,2 1 0 0,0-2 2064 0,2 2 368 16,4 3 80-16,0 0 16 0,-6 10-672 0,1 4-128 16,-2 3-16-16,-1 5-16 0,-1 5-560 0,-1 2-112 0,-1 1-32 0,2 3 0 15,0 1-544-15,-1-2-96 0,-1-1-32 0,1-1 0 16,1-2-128-16,0-2-48 0,1-3 0 0,1-3 0 16,1-4-16-16,0-3 0 15,4-3 0-15,2-10 0 0,-4 9 48 0,4-9 0 16,0 0 0-16,0 0 0 0,0 0-48 0,0 0 0 0,0 0 0 0,0 0 0 15,0 0 32-15,0 0 0 0,1-8 0 0,2-2 0 16,1-3-160-16,1-4 128 0,4-3-128 0,3 0 128 16,2-3-128-16,2-1 0 0,-1-5 0 15,4-1 0-15,2-1 0 0,1-2 0 0,-4-2 0 0,3 4 0 0,0 2 0 16,1 3 0-16,-1 1 0 0,0 3 0 0,-2 4-128 0,-2 5 128 16,-5 1 0-16,1 5 0 0,-1 3 0 0,-12 4 0 15,9 7 0-15,-3 3 0 0,-2 3 0 0,-4 3 0 16,-2 2 0-16,-1 4 0 15,-2 5 0-15,0-3 0 0,-1 4 0 0,1-1 0 16,0-5 0-16,1 3 0 0,0 1 0 0,1-4 0 0,2-1 0 16,1-4 0-16,1 0 0 0,3-1 0 15,-1-3 0-15,2-2 0 0,2 1 0 0,1-1 0 16,1-2-320-16,4 4-128 0,1 2-48 0,3 0-9760 16,1-9-1968-16</inkml:trace>
  <inkml:trace contextRef="#ctx0" brushRef="#br0" timeOffset="81806.98">11136 5056 26367 0,'3'-15'576'0,"2"6"128"0,3 3 32 0,1 0 0 0,2-1-592 0,-1 1-144 0,-2 1 0 0,2-1 0 16,1 3 1456-16,-2-1 256 0,-9 4 48 0,13-2 16 16,-1 1-688-16,-12 1-144 0,10 3-32 0,-10-3 0 15,9 7-544-15,-9-7-112 0,4 13-32 0,-4 1 0 16,-3-1-224-16,-3 0 128 0,-5 0-128 15,0 2 0-15,-1 1 0 0,-2 1 0 0,-3 1 0 0,0-1 0 16,1 0 0-16,2-1 0 0,1-6 0 0,1 1 0 16,4-1 0-16,3 2 0 0,5-12 0 0,0 0 0 15,0 0 0-15,0 0 0 0,8 9 0 0,6-4 0 0,4-5 0 16,3-3 0-16,1-1 0 0,4-3 0 0,2-4 0 0,1 0 0 16,1-1 0-16,1 0 0 15,0 2-1696-15,0 3-288 0,1 4-48 0,-13 2-12304 16</inkml:trace>
  <inkml:trace contextRef="#ctx0" brushRef="#br0" timeOffset="81931.95">11641 5183 6447 0,'0'0'576'0,"-5"6"-576"15,2 1 0-15,0 5 0 0,2-3 3696 0,0 1 624 16,0-1 128-16,-1 3 32 0,1 2-2112 0,-2 2-432 16,-1 0-80-16,-1 1 0 0,-3 0-784 0,-2 1-160 15,-2 0-16-15,-2 3-16 0,-3 1-672 0,-8 19-208 0,0 4 128 0,5-6-128 16</inkml:trace>
  <inkml:trace contextRef="#ctx0" brushRef="#br0" timeOffset="83074.59">12273 5012 14735 0,'-10'-16'1312'0,"1"6"-1056"0,0 6-256 0,3-1 0 0,1 4 1568 0,5 1 256 16,0 0 48-16,0 0 16 0,0 0-576 0,0 0-112 16,0 0-32-16,0 0 0 15,0 0-320-15,0 0-64 0,12 7-16 0,-12-7 0 0,13 6-592 0,-13-6-176 16,13 2 0-16,0 1 0 15,-13-3-432-15,19 6-144 0,4 10-48 0,-2-4-7456 16,-5-4-1504-16</inkml:trace>
  <inkml:trace contextRef="#ctx0" brushRef="#br0" timeOffset="83258.95">12569 4884 17567 0,'0'0'768'0,"0"0"176"0,-2 9-752 0,-2 1-192 0,1-1 0 0,3-9 0 15,-3 10 944-15,3-10 144 0,-2 11 48 0,2-11 0 16,-3 9-224-16,3-9-32 0,0 0-16 0,0 0 0 16,4 9-592-16,-4-9-112 15,0 0-32-15,8 6 0 0,-8-6-416 0,13 9-96 16,0 4 0-16,1-3-6848 0,1-5-1376 0</inkml:trace>
  <inkml:trace contextRef="#ctx0" brushRef="#br0" timeOffset="83431.64">12904 4993 11055 0,'-19'-21'976'0,"11"14"-784"16,1 3-192-16,2 2 0 0,1-1 2880 0,4 3 512 15,0 0 128-15,0 0 0 0,0 0-1536 0,0 0-320 16,0 0-64-16,0 0-16 0,0 0-208 0,0 0-32 16,0 0-16-16,0 0 0 0,0 0-1024 0,0 0-304 15,15 7 128-15,1 6-128 16,4 5-1952-16,-2 0-464 0</inkml:trace>
  <inkml:trace contextRef="#ctx0" brushRef="#br0" timeOffset="83811.92">13497 5345 10127 0,'-19'-11'896'0,"10"7"-704"0,2-1-192 0,2 4 0 16,5 1 2240-16,-4-4 400 0,-1 0 96 0,5 4 16 16,-1-4-752-16,1 4-144 15,0-7-16-15,0 7-16 0,3-5-528 0,-3 5-96 0,4-6-32 16,-4 6 0-16,7-9-560 0,-1 5-112 0,4 0-32 15,-1 0 0-15,0-3-144 0,-1 2-16 0,-8 5-16 0,9-4 0 16,-1-2-144-16,-8 6-16 0,7-6-128 0,-7 6 192 16,0 0-192-16,0 0 0 0,0 0 0 0,0 0 0 15,0 0 0-15,0 0 0 0,0 0 0 0,0 0 0 0,0 0 128 0,0 0-128 16,0 0 0-16,0 0 144 0,7 12-144 0,-3-3 160 16,-4 3-160-16,-3 1 160 0,-2 1-160 0,-3 1 0 15,-4-1 0-15,-3 4 128 0,-5 5-128 0,-3 3 0 16,-5 4 0-16,-3 3-15312 0</inkml:trace>
  <inkml:trace contextRef="#ctx0" brushRef="#br0" timeOffset="84644.93">14195 4963 2751 0,'-1'-10'256'0,"1"-7"-256"0,-2 1 0 0,2 1 0 16,2 3 3712-16,0 3 688 0,-2 1 144 16,0 8 16-16,0 0-1984 0,0 0-400 0,0 0-64 0,0 0-32 15,0 0-672-15,3 16-128 0,-3 4-16 0,-2 3-16 16,0 2-592-16,-2 5-112 16,-5 3-32-16,-2-1 0 0,0-6-336 0,-1 3-176 0,0 0 160 0,0-1-160 15,-1-3 128-15,2-2-128 0,-1-3 0 0,0-4 144 16,2-3-144-16,3-4 160 0,2-1-160 0,5-8 160 15,0 0 16-15,0 0 0 0,0 0 0 0,0 0 0 16,0 0 0-16,4-9 0 0,3-2 0 0,2-3 0 16,2-6-176-16,4-5 0 0,0-6 144 0,6 1-144 15,4 1 0-15,0-1 0 0,-2-2 0 0,3-2 0 0,3 0 0 16,1 0 0-16,1 4 0 0,-1 4-128 0,0 3 128 0,-4 4-128 16,-5 2 128-16,-1 4-128 0,-5 4 128 0,-2 5 0 15,-13 4 0-15,0 0 0 0,8 10 0 0,-4 4 0 16,-4 4 128-16,-2 6-128 0,-5 3 0 0,-1 2 0 15,-2-1 0-15,-2 2 128 0,-1-1-128 0,1-2 0 16,2-1 0-16,1-1 128 0,1 0-128 0,3 0 0 16,3-2 0-16,2-2 0 0,3 0 0 0,2-3 0 15,3-3 0-15,2 0 0 16,3-2-576-16,8 0-48 0,7 2 0 0,2-6-9392 16,0-4-1888-16</inkml:trace>
  <inkml:trace contextRef="#ctx0" brushRef="#br0" timeOffset="85424.62">14701 5416 8287 0,'-5'-6'736'0,"2"2"-592"0,3 4-144 0,0 0 0 16,0 0 2752-16,0 0 512 0,0 0 96 0,0 0 32 15,0 0-1360-15,0 0-272 0,13-5-48 0,0 1-16 16,-1 0-544-16,2-3-128 0,2-1 0 0,2-1-16 0,1-2-560 0,4-1-96 16,1-1-32-16,1-3 0 0,-1 1 0 0,-1 0-16 15,-1 0 0-15,-1 3 0 0,-3 3-32 0,-5 0 0 16,-1-3 0-16,-1 3 0 16,-4 2-272-16,0-3 0 0,-2-1 0 0,-1 1 0 15,-1 1 144-15,-3 1-144 0,0 0 0 0,-2 0 144 0,0-1-144 0,-1 0 160 16,-1 0-160-16,0 2 160 15,-1 2-160-15,-1 1 0 0,-1 0 0 0,-1 2 128 0,-1-1-128 0,-1 1 0 16,-2 2 0-16,-1 2 0 0,1 2 0 0,-1 1 0 16,0 4 0-16,0 3 0 0,-1 1 0 0,1 1 0 15,0 5-144-15,1 2 144 0,0 1 0 0,2 0 0 16,1 3 0-16,1 2 0 0,0 2 0 0,1 1 0 16,2 0 0-16,0 1 0 0,0 2 0 0,1 1 0 0,0-3 0 15,1-3 0-15,1 0-128 0,1-3 128 16,-2-2 0-16,2 1 0 0,-2-1 0 0,0-2 0 15,-1-3 0-15,1-2 0 0,-3-7 0 0,2 0 0 16,4-9 0-16,-5 9 0 0,-1-2 0 0,6-7 0 0,0 0 0 0,-9 0 0 16,-1-3 144-16,10 3-144 0,-7-8 128 0,1-2-128 15,4-3 0-15,2-5 0 0,2-1 0 0,5 0 0 16,2-1 0-16,1-2 0 0,1-3 0 0,2-2 0 16,3 3-176-16,2 2 176 15,1-1-128-15,4 3 128 0,-1 1 0 0,1 3-160 16,-2 0 160-16,1 3 0 0,0 4 0 0,-1 0 224 0,-1 4-16 0,-2 2 0 15,-1 5 160-15,-1 1 16 0,-3 4 16 0,0 1 0 16,-4 2-192-16,-3-1-32 0,0 3-16 0,-4 1 0 16,-3 0-160-16,-2 0 0 0,-1 0 0 0,-2-2 0 0,-5-2 128 0,0 1-128 15,-2 1 0-15,-3-1 128 0,-1-1-128 16,-1-1 0-16,-2 0 0 0,3-4 0 0,0-3-160 0,3-1 160 16,1-1 0-16,1-4-144 0,1-1 144 0,1-1 0 15,4-3 0-15,2 1 0 0,1 0 0 0,3 9 0 16,4-10 0-16,1 2 0 0,2 1 0 0,2 2 0 15,2 1 0-15,0 4-192 0,1 3 192 0,1 2 128 16,0 2-128-16,1 3 176 0,1 2 64 0,0 1 16 16,0 1 0-16,-1 3 0 0,-1 1 0 0,1-1 0 15,1-1 0-15,0-2 0 0,0-5 48 0,0 1 16 16,4-3 0-16,-2 0 0 0,-2-2-96 0,0-2-16 16,-4-1 0-16,-11-2 0 0,0 0-208 0,0 0 128 15,0 0-128-15,12 4 0 16,-4 0-1744-16,-8-4-448 0</inkml:trace>
  <inkml:trace contextRef="#ctx0" brushRef="#br0" timeOffset="86603.16">15538 5324 15663 0,'-8'-4'688'0,"1"4"144"0,-11-26-656 0,18 26-176 15,-8 9 0-15,0-1 0 0,2-1 2928 0,6-7 544 16,-5 7 112-16,5-7 32 0,-3 9-1856 0,3-9-368 15,0 0-80-15,3 11-16 0,-3-11-912 0,6 7-192 16,-6-7-48-16,12 9-6768 16,4 3-1360-16,4 1-272 0</inkml:trace>
  <inkml:trace contextRef="#ctx0" brushRef="#br0" timeOffset="87334.85">16852 4685 13823 0,'0'0'608'0,"0"0"128"0,9 1-592 0,0 3-144 15,0 6 0-15,-1 1 0 0,1 2 4048 0,2 3 784 16,-1 1 160-16,0 2 16 0,0 2-3168 0,-5 1-640 16,3 3-128-16,-2 1-32 0,-1 1-400 0,-2 2-96 15,-3 0-16-15,-3-1 0 0,-2 2-272 0,-3 0-48 16,-2 3-16-16,-2 0 0 0,-3 0-192 0,-2 3 0 0,-2-5 0 15,1 2 0 1,-1-1-1568-16,3 5-352 0,5 6-80 0</inkml:trace>
  <inkml:trace contextRef="#ctx0" brushRef="#br0" timeOffset="87443.85">17122 5455 35935 0,'-3'-7'1600'0,"3"7"320"0,-1-2-1536 0,1 2-384 15,0 0 0-15,0 0-10576 0,4 15-2192 0</inkml:trace>
  <inkml:trace contextRef="#ctx0" brushRef="#br0" timeOffset="91652.89">4345 6694 16575 0,'-4'-25'1472'0,"8"12"-1168"16,-2 0-304-16,0-1 0 0,1 2 1440 0,-2 0 224 15,-1-1 64-15,0 1 0 0,3-1-496 0,-2 0-80 16,-1 2-32-16,1-1 0 0,1 1 144 0,-1 1 16 16,-1 0 16-16,-1-1 0 0,-2-1-544 0,0 3-112 15,0-1-32-15,-4 1 0 0,-2 0-80 0,-2 2-16 0,0 2 0 0,-5 4 0 16,-2 2-368-16,-2 5-144 0,1 5 0 0,-5 5 144 16,-2 4-144-16,-1 4 0 0,-2 1 0 0,8-7-176 15,-1 4 176-15,-1 1 0 0,2 4 0 16,1-4-128-16,3 3 128 0,3-2 0 15,2-4 0-15,3-1 0 0,1-2 0 0,6-2 0 0,0 0 0 16,4-5 0-16,2-1 0 0,2-1 0 16,2-4 160-16,8-3-160 0,3-3 128 0,3-4-128 15,4-3 0-15,3-2 144 0,2-4-144 0,2 0 0 16,-1-1 0-16,0 0 0 0,-2-2 0 0,0 1 0 16,-2 1 0-16,-2-1 0 0,-3 2 0 0,-3 3 0 0,-1 2 0 15,-4 3 0-15,-3 1 0 0,-12 6 0 0,11 2 0 0,-11-2 0 16,3 11-144-16,-1 0 144 0,-4 2 0 0,0 3 0 15,-2 1-144-15,-1 0 144 0,-3-1 0 0,3 2-144 16,2 0 144-16,2-4 0 0,-2-1 0 0,3 1 0 16,0-14 0-16,4 10 0 0,-4-10 0 0,0 0 0 0,11 8 0 0,-1-4 0 15,2-3 0-15,-5-1 0 0,3-3 0 0,-1 1 0 16,0-2 0-16,3 0 0 0,-1-3 0 0,1 1 0 16,0-1 0-16,6-4 0 0,-1-2 0 0,-1-3 0 15,-3 3 0-15,0-1-192 16,1 1 192-16,-1 3-160 0,-2 1 160 0,-4 4-160 0,-7 5 160 15,0 0 0-15,0 0 0 0,0 0-128 0,0 0 128 0,0 0 0 16,0 0 0-16,-2 8 0 0,-3 2 0 0,-2 2 0 16,-2 2 0-16,-3 2 0 0,2 0 0 0,1-1 0 15,1-2 0-15,1-1 0 0,1-1 0 0,2-4 0 16,4-7 0-16,0 0 0 0,0 0 0 0,0 0 144 16,0 0-144-16,0 0 0 0,12 2 144 0,-1-4-144 15,0-3 0-15,2-4 144 0,1-1-144 0,0-2 0 16,1 1 0-16,2 1 128 0,0 0-128 0,1-2 0 15,0 3 0-15,-1 0 128 0,-1 2-128 0,-1 4 0 0,1 1 0 0,-2 2 0 16,1 1 0-16,-1 3 0 0,-2 3-144 0,1-1 144 16,0 2 0-16,-1 1 0 0,-2-2 0 0,3 2 0 15,3 0 0-15,-2 0 0 0,0-4 0 0,2-1 0 16,4-4 0-16,0-3 0 16,3 1 0-16,1-5 0 0,1 1 0 0,1 1 0 0,3-4 0 0,0 1 0 15,-2 0 0-15,-1 1 0 0,-1 2 0 0,-3-1 0 16,0-4 0-16,-2 3 0 0,-1 0 0 0,-3 1 0 15,-4-1 0-15,-3 1 0 0,-1-4 0 0,-8 10 0 0,5-9 0 16,-5 9 0-16,0 0 128 0,0 0-128 16,0 0 0-16,-9-6 0 0,-2 3 0 15,-2 7 0-15,-1 5 0 0,-3 3 0 0,-3 2-208 0,2 5 64 16,-1-1 144-16,2 4-160 0,0 1 160 0,2 1-160 16,1-2 160-16,6-1 0 0,4-3 0 0,6-1 0 15,4-4 0-15,6-1 128 0,2-4 0 0,4-4 0 0,3-4-128 0,1-7 144 16,2-3-144-16,1-2 160 0,-3-1-160 0,3-1 0 15,1-3 144-15,-3-3-144 0,-2-3 0 0,0 0 0 16,0 4 0-16,-3 1 0 0,-4-7 0 0,-5 9-320 16,1-2 64-16,-1-2 16 0,-3 1-80 0,1-2-32 15,-3-1 0-15,1-3 0 16,-1-2-96-16,0-1 0 0,-2-2-16 0,1 2 0 0,-2 0 176 0,1 3 32 16,-2-1 16-16,0 4 0 0,0 4 240 0,0 5 128 0,-3 1 0 15,0 6-128-15,-1 2 656 0,4 4 32 0,-6 5 0 0,-3 7 0 16,-3 5-496-16,-1 7-192 15,0 4 128-15,0 4-128 0,-4 5 288 0,1 1-32 16,3 1 0-16,2 1 0 0,0-2 160 0,2-1 32 16,2-4 0-16,4 0 0 0,1-3 16 0,5-5 16 0,2-3 0 15,7 5 0-15,0-6-224 0,1-5-32 0,0-4-16 16,2-6 0 0,4 1-1328-16,-6-6-272 0,10 2-48 0,6 0-16 0</inkml:trace>
  <inkml:trace contextRef="#ctx0" brushRef="#br0" timeOffset="92363.78">6846 6406 12895 0,'-9'-16'1152'0,"2"0"-928"0,2 5-224 0,2 6 0 0,1-2 2496 0,-2 3 448 16,-1 1 80-16,-1 5 32 0,-1 0-1184 0,-3 8-224 15,-1 1-48-15,-2 9-16 0,-3 5-752 0,-1 6-160 16,0 5-32-16,-2 3 0 0,-2 2-256 0,0 3-48 16,3 3-16-16,1 0 0 0,0 0-32 0,4-3-16 15,4-2 0-15,2-4 0 0,2-2 0 0,4-3 0 16,3-3 0-16,5 5 0 0,0-7-16 0,4-6-16 15,2-11 0-15,-3-4 0 0,1-2-240 0,1-1 128 16,1-1-128-16,1-2 0 0,0-1-128 0,3 1-128 16,4 3-32-16,9-4-15456 0</inkml:trace>
  <inkml:trace contextRef="#ctx0" brushRef="#br0" timeOffset="92796.76">7640 6626 18431 0,'0'-12'1632'0,"1"2"-1312"0,0-2-320 0,1 3 0 16,-2 0 2528-16,0 1 432 0,-3-2 96 0,0 3 16 16,-2 1-1232-16,-3-1-240 0,-2 5-64 0,-2 2 0 15,1 0-1008-15,-2 3-208 0,-4 7-32 0,0-4-16 0,-2 3-272 0,0 2 0 16,-1-1 0-16,3 3 0 0,4 1 0 0,3 2 0 16,1-2 0-16,5-3 0 0,0 1 0 0,1-1 0 15,3 4 0-15,0 2 0 0,4-2 0 0,3 6 0 16,1-1 0-16,5 8 0 0,0-5 0 0,1-1 0 15,2 1 0-15,-2-2 0 0,0-3 0 0,1-1 0 0,-2-4 0 16,-2-1 0-16,-3-2 0 0,-1 0 0 0,-7-10 0 0,2 10 0 16,-2-10 0-16,-2 9 0 0,-5-1 0 0,-3 2 0 15,-7 5 0-15,-3-5 0 0,-3 2 0 0,-2-2 0 16,-2 1 0-16,1-5 0 0,0-2 0 0,1 0 0 16,0 0 0-16,4-3-144 0,3-2 144 0,9 2-128 31,2 3-1456-31,7-4-272 0</inkml:trace>
  <inkml:trace contextRef="#ctx0" brushRef="#br0" timeOffset="93355.77">8253 7024 12895 0,'-6'-24'1152'0,"4"15"-928"0,-2 3-224 0,1 2 0 16,3 4 2368-16,0 0 448 0,0 0 64 0,11-7 32 16,-1 2-496-16,6-2-112 0,3 2 0 0,7 1-16 15,6 0-960-15,7 3-192 0,5 0-48 0,3-1 0 16,1 1-384-16,3-3-96 0,1-1-16 0,-15 2 0 16,2 2-192-16,5-3-32 0,3 0-16 0,0 3 0 15,1 0-208-15,-2-1-144 0,-3 1 192 0,13 0-192 16,-12 0 144-16,-8-1-144 0,-9 0 0 0,2-1 144 15,-7 0-144-15,-9 3 0 0,-3 0 0 0,-10 0-240 16,0 0-80-16,0 0 0 0,0 0-16 16,0 0-1744-16,0 0-352 0,0 0-64 0,0 0-7312 15,0 0-1472-15</inkml:trace>
  <inkml:trace contextRef="#ctx0" brushRef="#br0" timeOffset="93531.79">9080 6756 14735 0,'0'0'1312'0,"0"0"-1056"15,0 0-256-15,4 6 0 0,4-1 2960 0,-3 8 544 16,-7 1 96-16,0 1 32 0,5-1-2160 0,-3 0-416 16,-1 1-96-16,-2 2 0 0,-2 2-368 0,-2-2-64 15,0 0-16-15,-1 1 0 0,-1-1-272 0,-3 0-64 16,-1 0-16-16,-1 0 0 0,-1-1-160 0,1-2 0 16,-1 2 144-16,0-3-144 15,-1 1-992-15,4 4-272 0,3 6-48 0</inkml:trace>
  <inkml:trace contextRef="#ctx0" brushRef="#br0" timeOffset="94733.34">8932 6783 11055 0,'0'0'976'0,"0"0"-784"0,-9-10-192 0,1 5 0 16,3 1 1360-16,-2 2 240 0,7 2 32 0,-3-3 16 16,3 3 112-16,0-5 32 0,0 0 0 0,0 1 0 15,0 4-336-15,0 0-64 0,-1-3-16 0,1 3 0 16,0 0-528-16,0 0-96 0,0 0-32 0,0 0 0 15,0 0-208-15,0 0-32 0,0 0-16 0,0 0 0 16,0 0-208-16,0 0-64 0,0 0 0 0,0 0 0 16,7 7 0-16,-1-1 0 0,-6-6 0 0,8 8 0 15,0-2-48-15,0 0-16 0,0-1 0 0,-2 0 0 16,3 0-128-16,0-1 192 0,-1 0-192 0,1 0 192 16,0 0-64-16,0 0-128 0,1 1 192 0,1 2-64 15,-11-7-128-15,11 6 128 0,-2 2-128 0,-1 1 128 16,-2-1-128-16,-1 1 0 0,-5-9 0 0,8 13 0 0,0 0 0 15,-8-13 0-15,7 7 0 16,-7-7 0-16,6 7 0 0,-6-7 0 0,0 0 0 16,0 0 0-16,0 0 128 0,8 7-128 0,-8-7 0 0,0 0 0 15,0 0 0-15,0 0 0 0,0 0 192 0,0 0-32 16,10-5-16-16,-2 0 0 0,-8 5-144 0,8-7 0 16,-1 1 0-16,-7 6 128 0,6-7-128 0,-6 7 0 15,0 0 0-15,0 0 0 0,0 0 0 0,0 0 0 16,0 0 0-16,0 0 0 0,0 0 0 0,0 0 0 15,0 0 0-15,0 0 0 0,0 0 0 0,0 0 0 16,0 0 0-16,-9 7 0 0,9-7 0 16,-9 6 0-16,9-6 0 0,-9 7 0 0,9-7 0 0,-8 7 0 15,1 1 0-15,1 0 0 0,-5 1 0 0,1-1 0 16,1 1 0-16,-2 3 0 0,0 2 0 0,-2-1 0 16,-2 4 0-16,0-3 0 0,-1 3 0 0,0-1 0 0,2-3-144 0,1 0 144 15,0 0 0-15,1-4 0 0,3 0 0 0,1-1 0 16,2 0 0-16,6-8 0 0,0 0 0 0,0 0 0 15,0 0 0-15,0 0 0 0,0 0 0 0,0 0 0 16,11 3-208-16,5-7-96 0,4-1-16 0,10 3-10192 16,10 7-2048-16</inkml:trace>
  <inkml:trace contextRef="#ctx0" brushRef="#br0" timeOffset="95598.75">10634 6577 15663 0,'0'0'1392'0,"0"0"-1120"0,0 0-272 0,0 0 0 16,0 0 3680-16,-3 7 672 15,-3 2 144-15,1 2 32 0,-1 2-2976 0,-1 3-592 0,-3-5-112 0,2 4-16 16,1-1-384-16,3 0-64 0,2-2 0 0,0 2-16 15,2-2-368-15,3 0 128 0,1 0-128 0,5-3-10720 16,4 2-2192-16</inkml:trace>
  <inkml:trace contextRef="#ctx0" brushRef="#br0" timeOffset="95798.75">11277 6608 35935 0,'0'0'1600'0,"0"0"320"0,0 12-1536 0,1 3-384 16,-2 9 0-16,1 4 0 0,-2 6 848 0,-2 3 112 16,-4 6 0-16,-1 4 16 0,-4 6-304 0,-8 2-64 15,-7 6-16-15,-21 37 0 0,-6-5-400 0,-6 12-192 16,-2 15 160-16</inkml:trace>
  <inkml:trace contextRef="#ctx0" brushRef="#br0" timeOffset="98743.04">12280 7140 9215 0,'-38'-22'816'0,"24"14"-656"0,1 5-160 0,2 2 0 16,1-2 2368-16,2 3 432 15,8 0 80-15,0 0 32 0,0 0-816 0,0 0-176 16,0 0-16-16,0 0-16 0,0 0-544 0,0 0-128 16,0 0 0-16,0 0-16 0,0 0-624 0,0 0-112 0,0 0-16 0,0 0-16 15,0 0-112-15,0 0-32 16,0 0 0-16,0 0 0 0,0 0-32 0,10 3 0 16,-10-3 0-16,13 0 0 0,-1-3-64 0,-2 1-32 0,-10 2 0 0,14-4 0 15,-1-3-32-15,0 1 0 0,-2-3 0 0,1-1 0 16,0 1-128-16,0 0 192 0,-1-4-192 0,1 3 192 15,0-1-192-15,1 2 0 0,-2 0 144 0,1 1-144 16,-1-1 0-16,-1 3 128 0,1-1-128 0,-4 3 0 0,1 0 0 0,0 0 0 16,0-1 0-16,0 1 0 15,-1 0 0-15,0 2 0 0,-7 2 0 0,0 0 0 16,8-3 0-16,-8 3 0 0,0 0 0 0,0 0 0 16,0 0 0-16,0 0 0 0,8 3 0 0,-8-3 0 15,7 1 0-15,-7-1 0 0,7 5 0 0,-1 0 0 16,0-1 0-16,0 2 0 0,1-1 0 0,1-1 0 15,1 2 0-15,-2 1 0 0,0-1 0 0,1 1 0 16,0-2 0-16,1 0 0 0,0 2 0 0,0-3 0 0,0 1 0 0,0 0 0 16,0-1 0-16,1 0 0 0,-1-2 0 0,-2 1 0 15,-7-3 0-15,8 3 128 0,0-2-128 0,-8-1 144 16,0 0-144-16,0 0 160 0,0 0-160 0,0 0 0 16,0 0 0-16,3 6 0 0,-2 1 0 0,-2 1 0 15,-3 0 0-15,-3-1 0 0,-1 1-192 0,-1 0 192 16,-1 1-160-16,0 0 160 0,-1 2 0 0,-2 6 0 15,3-3-128-15,0-2 128 0,1-2 0 0,4-1 0 16,5-9 0-16,0 0 0 0,-2 11 0 0,2-11 0 16,0 0 0-16,3 8 0 0,3-2 0 0,1 1 0 0,3-3 0 0,1-1 0 15,4 1 144-15,-1 2-144 16,3-1 0-16,3-1 144 0,-1-3-144 0,3-1 0 16,2 1 144-16,0 1-144 0,1-2 0 0,0 0 144 15,1-2-144-15,0 0 0 0,0-2 176 0,0-3-176 16,3-2 160-16,9-1-160 0,-4-2 176 0,-12 4-176 15,1-1 192-15,10-5-192 0,-6-2 208 0,-1 3-64 0,-2 0-16 0,-2 1 0 16,-2 2-128-16,-3 1 0 0,-3-3 0 0,-4 3-176 16,-2 1 176-16,-3 0 0 0,-5 8 0 0,3-10 0 0,-4-2 0 0,-2 2 0 15,-3 0 0-15,-4 3 0 0,-1-2-192 0,-2 2-16 16,-2 3 0-16,2 2 0 0,-1 2-48 16,0 2-16-16,-1 3 0 0,1 3 0 0,0 3 272 0,-1 2-192 15,0 1 192-15,0 4-160 0,2 2 160 0,3 1 0 16,1 1-144-16,3-1 144 0,4-2 0 0,2-1 0 15,4 1 0-15,4-5 0 0,5 2 256 0,-2-6-16 16,4-1-16-16,12 0 0 0,6-3-32 16,3-6 0-16,5-4 0 0,0 0 0 0,2 0-400 0,4 1-96 15,4 5-16-15</inkml:trace>
  <inkml:trace contextRef="#ctx0" brushRef="#br0" timeOffset="100818.88">13630 7244 29711 0,'0'0'1312'0,"0"0"288"15,0 0-1280-15,0 0-320 0,0 0 0 0,0 0 0 0,0 0 768 16,19 3 112-16,-4-7 16 0,5-3 0 0,3-6-80 0,5-2-16 16,0-4 0-16,4 0 0 0,0 0-480 0,1 1-112 15,-2-4-16-15,0-1 0 0,-1-5-192 0,-1-2 0 16,-4-1 128-16,0 1-128 0,-1-1 0 0,-3 1 0 16,-4 0 0-16,-2 1 0 0,-4 2 128 0,0-2-128 15,-5-1 0-15,-1 4 0 0,-2 1 0 0,-2 3 0 16,-2 4 0-16,-3 3 0 0,-2 5 0 0,-2 5 0 15,-1 5 0-15,-3 5 0 0,-4 5 0 0,-1 6 0 0,-1 6-208 16,4-1 64-16,-5 5 144 0,0 7-192 16,-2 5 192-16,-1 5-192 0,-3 5 192 0,-1 3 0 15,-1 1 0-15,-14 31 0 0,5-7 0 0,14-27 0 16,-1 2 0-16,4 3 0 0,2-1 0 0,4-2 144 16,1-3-144-16,2 16 160 0,7-13-160 0,3-11 192 15,3-6-192-15,1-8 192 0,2-5-192 0,3-6 0 16,3-8 0-16,-3-3 0 0,2-2 0 0,2-2 0 0,0-3 0 0,1-1 0 15,2-5 0-15,-1-3 0 0,2-2 0 16,-1-2 0-16,-3 2 0 0,-1-3 0 0,-2-5 0 0,-1 1 0 16,-2-5 0-16,-3 2 0 0,-3-3 0 0,-1-2 0 15,-3-3-256-15,-1-15-48 0,-2 4 0 0,1 5 0 16,-2 4 80-16,1 5 16 0,-2 5 0 0,0 4 0 16,0 4 208-16,3 3 0 0,0 3 0 0,1 3 0 0,4 7 256 0,0 0 0 15,0 0 0-15,0 0 0 0,0 0-96 0,0 0-32 16,0 15 0-16,2-2 0 0,4-2-128 0,1 0 0 15,5-1 0-15,3 1 0 16,0-3 0-16,3-1 128 0,1-1 0 0,2-2 0 0,-1-4 32 0,5 0 0 16,1-2 0-16,2-3 0 0,-1 0 16 0,2-2 0 15,1-2 0-15,-3 1 0 0,-2 1-48 0,1-1-128 16,0-1 192-16,0 1-64 0,-1-3-128 16,-2 0 160-16,-2-2-160 0,0 2 160 0,-3 3-160 15,-1-1 0-15,-2-1 0 0,-2-1 0 0,-2 2 0 0,-2 3 128 16,-9 6-128-16,7-7 0 0,-2-2 0 0,-5 9 0 15,4-12 128-15,-4 3-128 0,0 9 0 0,-4-10 192 16,-2 3-192-16,-1-2 192 0,1 0-192 0,-2 1 0 16,-1 2 0-16,0 2 0 0,-2 1 0 0,1 3 0 15,-2 3 0-15,-1-1 0 0,-1 2 0 0,-1 3-144 16,1 1 144-16,0 1-208 0,1 0 208 0,-1 1-192 0,3 1 192 0,0 2-192 16,2 2 192-16,1 4 0 15,1 0 0-15,1 1-144 0,4-1 144 0,0 0 0 0,1-3 0 0,1 3 0 16,3-1 0-16,2-2 0 0,1-5 128 0,5 1-128 15,2-4 0-15,3-2 0 0,1-2 0 0,2-2 0 16,2-4 0-16,2 0 0 0,2-2 0 0,0-3 0 16,0-3 0-16,1 1 0 0,0-3 0 0,0 0 128 15,0-1-128-15,-1 0 0 0,-2 0 128 0,-2 0-128 16,-3 0 0-16,-1 3 0 0,-2-1 0 0,-4 2 128 16,-1 0-128-16,-3 2 0 0,-7 7 0 15,7-6 0-15,-7 6 0 0,0 0 0 16,0 0 0-16,0 0 0 0,0 0 0 0,0 0 128 0,0 0-128 0,0 0 0 15,0 0 0-15,0 0 0 0,0 0 0 0,0 0 128 16,0 0-128-16,0 0 0 0,0 0 0 0,0 0 0 0,0 0 0 0,0 0 0 16,0 0 0-16,0 0 0 0,0 0 0 0,0 0 0 15,0 0 0-15,0 0 0 0,0 0 0 0,0 0 0 16,0 0 0-16,0 0 0 0,0 0 0 0,0 0 0 16,0 0 0-16,0 0 0 0,0 0 0 0,0 0 0 15,0 0 0-15,0 0 128 0,0 0-128 0,0 0 0 16,0 0 0-16,0 0 0 0,0 0 0 0,0 0 0 0,0 0 128 15,0 0-128-15,0 0 0 16,0 0 0-16,0 0 0 0,0 0 128 0,0 0-128 0,0 0 0 16,0 0 0-16,0 0 128 0,0 0-128 0,0 0 0 15,0 0 0-15,0 0 0 0,0 0 0 0,0 0 0 16,0 0 0-16,0 0 0 0,-9 4 0 0,9-4 0 16,0 0 0-16,0 0 0 0,0 0 0 0,0 0 0 15,0 0 0-15,0 0 0 0,0 0 0 0,0 0 0 16,0 0 0-16,0 0 0 0,0 0 0 0,0 0 144 0,0 0-144 0,0 0 0 15,0 0 128-15,0 0-128 16,0 0 0-16,0 0 0 0,0 0 0 0,0 0 0 0,0 0 0 0,0 0 0 16,0 0 0-16,0 0 0 0,0 0 0 0,0 0 0 15,0 0 0-15,0 0 0 0,0 0 128 0,0 0-128 16,0 0 160-16,0 0-32 0,0 0 0 0,0 0 0 16,0 0-128-16,0 0 0 0,0 0 144 0,5-8-144 15,-5 8 128-15,0 0-128 0,8-8 128 0,-8 8-128 16,6-6 0-16,-6 6 0 0,0 0 0 0,11-4 128 0,-11 4-128 0,0 0 0 15,10 0 0-15,-10 0 128 0,0 0-128 0,9 8 0 16,-1 2 0-16,-1 2 0 0,-1 0 0 0,-1 1 0 16,1-2 0-16,-1 2 0 0,0 0 0 15,0 0 0-15,0-1 0 0,1-1 0 0,-1-1 0 0,-5-10 0 16,6 12 0-16,1-2 0 0,-7-10 0 16,8 12 0-16,-8-12 0 0,5 10 0 0,-5-10 0 0,0 0 144 15,0 0-144-15,-1 12 0 0,-2 0 144 0,-2-4-144 16,-3-1 0-16,-1 0 144 0,-2-3-144 0,0 0 0 15,-1 2 0-15,-1-2 0 0,-1 1 0 0,-1 2 0 16,2-2 0-16,3 0 0 0,2-1-128 0,8-4 128 16,-9 7 0-16,9-7 0 0,0 0 0 0,0 0 0 15,0 0 0-15,0 0 0 0,0 0 0 0,12 6 0 16,1-4 0-16,1-1 0 0,2-2 0 0,2-1 0 16,0-4 0-16,6-3 0 0,2 0 0 0,1-1-144 0,0 3 144 0,2-1 0 31,-2 0-464-31,0 0 16 0,-3 0 0 0,-2 2 0 15,-2-3-512-15,-3 3-112 0,-3 3-16 0,-2 0 0 16,-12 3-512-16,0 0-128 0,0 0 0 0,0 0-16 0,0 0 848 0,0 0 160 0,0 0 32 16,0 0 16-16,0 0 1136 0,0 0 208 0,0 0 48 15,0 0 16-15,0 0 352 0,0 0 64 0,0 0 16 16,0 0 0-16,0 0-112 0,0 0-16 0,7-9 0 0,2 0 0 16,1 0-352-16,3-2-80 0,0-2-16 0,2 0 0 15,-1 0-144-15,3-1-48 0,0-1 0 0,0 1 0 16,-2 0-112-16,2 3-16 0,-2-1-16 0,-6 6 0 0,-3 1-112 15,2 1 0-15,0 1-128 0,-8 3 192 0,0 0-48 0,8 2-16 16,-8-2 0-16,6 6 0 0,-2 3-128 0,-1 2 0 16,-2-1 144-16,0 2-144 0,1-1 128 0,-1 3-128 15,0-1 128-15,1 0-128 0,-1-2 0 0,2 0 0 16,-1-1 0-16,1 1 0 0,-1-1 0 0,1-1 0 16,-2-1 0-16,1 0 0 0,-2 0 0 0,-2 1 0 15,0-3 160-15,-4 2-160 0,3-3 0 0,-5 3 0 16,0-1 0-16,-1-1 0 0,-3-1 0 0,-1-1 0 15,-1-1 0-15,1-3 0 0,-2-1 0 0,4-2 0 16,1-1 0-16,10 4 0 0,-10-5 0 0,10 5 0 16,-8-5 0-16,8 5-160 0,0 0 160 0,0 0 0 15,0 0 0-15,0 0 0 0,0 0 0 0,0 0 0 0,13 2 0 16,2 2 0-16,-1 0 0 0,-2 0 0 0,2 0 0 16,3 0 0-16,2-2 0 0,5 0 0 15,3-2 128-15,2-2-128 0,0 0 0 0,-1-2 0 16,0-1 0-16,-2 1 128 15,0-3-1760-15,-1 3-352 0,-1 2-64 0</inkml:trace>
  <inkml:trace contextRef="#ctx0" brushRef="#br0" timeOffset="102945.03">15978 7442 10127 0,'0'0'896'0,"-1"-2"-704"0,-3-4-192 0,-22-13 0 0,26 19 2256 0,0 0 432 0,0 0 64 0,5-7 32 16,-2-3-864-16,2 1-160 0,2 1-32 0,-1-1-16 15,2-2-672-15,0-2-128 0,1-2-16 0,0-1-16 0,0-1-368 0,2 0-80 16,-1-1-16-16,0-2 0 0,1-1-96 0,-2-2 0 15,0-2-16-15,2 0 0 0,0 1-112 0,0-2-32 16,-2-3 0-16,0-1 0 0,0 0 0 0,-1-1 0 16,0-1 0-16,0 2 0 0,-1 3-32 0,1 1 0 0,-1 1 0 15,-2 6 0-15,-1 0 0 0,0 5 0 16,-3 5 0-16,-1 9 0 0,0 0 32 0,0 0 0 16,-4 9 0-16,-4 7 0 0,-2 5-160 0,-2 6 0 0,-1 2 144 0,-1 3-144 15,-1 5 176-15,0 1-48 0,-1-2 0 0,1 1 0 16,0-2-128-16,2-3 128 0,1 0-128 0,3-4 128 15,3-2-128-15,2-1 0 16,4-4 0-16,0-1 0 0,1-2 240 0,2-6-48 0,1-1 0 16,2-4 0-16,1-1-192 0,2-6 0 15,0 0 128-15,3-5-128 0,1 0 0 0,1-3 128 16,0-2-128-16,2-2 0 0,1-1 0 0,1-1 0 16,1-3 0-16,-1 2 0 0,-1 0 0 0,-2 2 0 0,-2 1 0 0,2 0 0 15,-5 6 0-15,-10 6 0 16,9 2 0-16,-9-2 0 0,0 0 0 0,3 13-128 0,-3 2 128 0,0 1 0 15,-3 3 0-15,2-1 0 0,1 0 0 0,3-2 0 16,1-3 160-16,2-1-160 0,2-2 160 0,4-2-160 16,1-3 224-16,-4-4-48 0,0-2-16 0,3 0 0 15,1-3 64-15,1-1 16 0,0 1 0 0,2-3 0 0,0-2-240 0,-2 0 0 16,-2-1 0-16,-2-1 0 0,-2 1 0 0,-3 2 0 16,-2 0 0-16,-5 3 0 0,-3-3-320 0,-4 2-48 15,-5 0-16-15,-12 1 0 16,-3 2-80-16,-4 0-32 0,0 1 0 0,-3-3-10112 15,-1 4-2016-15</inkml:trace>
  <inkml:trace contextRef="#ctx0" brushRef="#br0" timeOffset="103070.03">15750 7007 9215 0,'-13'-11'816'0,"5"4"-656"0,-1-4-160 0,4 5 0 0,5 6 3392 0,0 0 656 16,0 0 128-16,12 0 32 0,6 3-2384 0,-2-1-480 16,4 2-80-16,8-3-32 0,6 0 112 0,7-1 0 15,8 2 16-15,4-2 0 0,3-3-464 0,4-1-112 16,4 0-16-16,4-2 0 0,2-3-640 0,5 5-128 15,3 4 0-15</inkml:trace>
  <inkml:trace contextRef="#ctx0" brushRef="#br0" timeOffset="106490.56">17475 7011 17279 0,'1'-11'768'0,"-10"-8"144"0,11 10-720 0,-2-1-192 0,-3 0 0 0,2 0 0 0,-2-1 1696 0,0-1 304 16,1 1 64-16,-1 2 16 15,-1 1-288-15,0 0-64 0,0-1-16 0,1 2 0 16,-3 1-752-16,0 1-160 0,-2 1-32 0,0 0 0 15,-1 2-416-15,0 2-96 0,-2 0 0 0,1 2-16 16,-2 2-240-16,-1 0 128 0,2 1-128 0,-1 1 0 0,1 2 0 0,1 0 0 16,0 1 0-16,-1 0 0 15,2 0 0-15,2-1 0 0,2 0 0 0,0 0 0 0,2 0 128 16,3-8-128-16,-1 9 0 0,1-1 0 0,1 1 128 16,2 0-128-16,1 1 0 0,0 1 0 0,1 2 0 15,3-3 0-15,-2 3 0 0,2 1 0 0,0 1 0 16,0 0 0-16,0 1 0 0,-1 0 0 0,0 1 0 15,-2-3 0-15,0 0 0 0,-1 1 0 0,-1-2 0 16,-2-2 0-16,-1 1 0 0,-1-1 0 0,-3-1 0 0,-1 1 0 0,-2 0 0 16,-1-2 0-16,-1 2 0 0,0-1 0 0,-1-2 144 15,-2 1-144-15,-1 0 0 0,0-2 144 0,0-1-144 16,-1 0 128-16,1-1-128 16,1-5 160-16,1 1-160 0,1-1 144 0,-3-1-144 15,3-2 128-15,4 1-128 0,1-2 0 0,5 4 128 0,0 0-128 0,0 0 0 16,0 0 0-16,0 0-192 0,0 0 0 0,0 0 16 31,4-6-272-31,1 1-48 0,0 1-16 0,3 0 0 16,1 2-144-16,3-2-48 0,2 1 0 0,2 1 0 15,2 0-176-15,-1 0-32 0,-1-1-16 0,7 1 0 16,1-2-288-16,-10 0-64 0,2 0-16 0,7-4 0 16,0-1-208-16,-7 4-32 0,4-2-16 0,1-1 0 15,0 0 336-15,1 3 80 0,-1-4 16 0,1 1 0 0,0 3 784 0,0-1 144 0,-2-1 48 0,-5 2 0 16,-2-3 1200-16,-3 0 240 0,-4-2 48 0,-2 3 16 0,-1 2 480 0,-3 5 80 15,0-6 32-15,0 6 0 0,0 0-416 0,0 0-96 16,-8 5-16-16,1 1 0 0,1 3-608 0,-1 3-128 16,1 1-32-16,-1-1 0 0,1 2-80 15,2-1-32-15,0-1 0 0,3 0 0 0,-1-2-384 0,4-1-160 16,-2-9 128-16,3 8-128 0,3 1 256 0,0-2-48 16,-1-1 0-16,3-4 0 0,0-1 16 0,1-2 0 15,0-1 0-15,0-2 0 0,1-1-224 0,-1 1 144 16,0-2-144-16,-1-1 128 0,-1-1-128 0,1 1 0 15,0-1 0-15,-1 0 128 0,-2 0-128 0,-1-2 0 16,0-1-160-16,-2-2 160 0,0 3-240 0,-2-1 48 16,-3 0 16-16,-1 1 0 0,0-1 0 0,-1 0 0 15,-2 2 0-15,2 1 0 0,0 2 32 0,0 1 0 16,0 1 0-16,5 4 0 0,-6-3-112 0,6 3 0 16,0 0-16-16,0 0 0 0,0 0 272 0,0 0 0 15,0 0 0 1,8 4-528-16,3-1-48 0,2-1-16 0,1-2 0 0,2-2 160 0,1 0 48 0,0 0 0 0,13-5 0 47,1 3-32-47,-3 2 0 0,-4-1 0 0,-3 3 0 0,-6 3 288 0,-2-2 128 15,-2 2-128-15,-1 2 128 0,-2 1 0 0,-1 0 0 0,-3 1 0 16,-2 2 784-16,-3 3 240 0,0-1 64 0,-2 0 0 16,-1 0-416-16,0 1-80 0,0-1-16 0,-1 1 0 15,0 0-448-15,1-6-128 0,0-1 0 16,4-5 320-16,-3 7 32 0,3-7 16 0,0 0 0 15,0 0-192-15,0 0-48 0,0 0 0 0,0 0 0 16,0 0-128-16,0 0 0 0,0 0 144 0,10-7-144 16,-1 0 0-16,0-1 0 0,1-1 0 15,2-6-160-15,0 2-96 0,1 0-32 0,5-2 0 16,0 0 288-16,-2 4 0 0,-2 1 0 16,-1 3-368-16,-1 3-16 0,-2-1 0 0,0 3 0 15,-3 0 384-15,-7 2-144 0,0 0 144 0,6 10 0 0,-3 2 0 16,0-2 0-16,-3 1 0 0,-1 0 240 0,-1 0 144 15,1-1 48-15,0-3 0 0,0 1-144 0,-1-1-32 16,1 1 0-16,0 0 0 0,1 0-256 16,0-8 0-16,0 8 0 0,0-8 160 0,0 0-32 15,-2 7 0-15,2-7 0 0,0 0-128 0,0 0 0 16,0 0 0-16,4 7 128 0,1-3-128 0,-5-4 0 0,10 0 0 31,0-3-768-31,3-2-176 0,0-1-32 0,3-1-16 16,1-1 160-16,-2-2 16 0,2 1 16 0,-2 1 0 0,-1 1 320 0,-2 5 64 0,-2-1 16 0,-1 3 0 15,-1 0 400-15,-8 0 0 0,7 5 0 0,-1 2 0 16,-1 1 288-16,1 1 32 0,-1 1 16 16,1-1 0-16,2 0 144 0,1-2 32 15,2 1 0-15,0-2 0 0,1 0-176 0,4-1-16 0,1-4-16 0,1 0 0 16,0-2 16-16,2 0 0 0,1-4 0 0,1-1 0 16,1 1-96-16,2 0-16 0,0-2 0 0,-2 1 0 15,1-1-64-15,-2 1-16 0,0-2 0 0,-2 0 0 16,-3-1-128-16,-2 1 192 0,0-2-192 0,-4 1 192 15,0 1-48-15,-5-1 0 0,-2-2 0 0,-1 0 0 16,-3-1-16-16,-3 0-128 0,-2 2 192 0,-2-2-64 16,-2 3-128-16,-2 2 0 0,-4 2 0 0,-4 2 0 0,0 5 0 15,4 2 0-15,0 2 0 0,1 2 0 0,1 0-176 16,1 4 48-16,2 3 0 0,1 1 128 0,1 2 0 16,1 0 0-16,4 6-128 0,4-1 128 15,3-2 0-15,2-1 0 0,5-5 176 0,2 1 64 16,2-3 16-16,2-1 0 0,3-4 96 0,1-2 32 15,1-2 0-15,5-1 0 0,2-1-384 16,-3-2 0-16,-1 0 0 0,-3-4 0 16,-1 3-240-16,-3 0 48 0,2 1-10960 15,-3 0-2192-15</inkml:trace>
  <inkml:trace contextRef="#ctx0" brushRef="#br0" timeOffset="107841.51">19736 7119 10127 0,'6'-8'896'0,"1"0"-704"0,1 2-192 0,-3-3 0 15,-1 1 2080-15,0 0 384 0,-2 1 80 0,-2 7 16 16,0 0-752-16,0 0-144 0,0 0-16 0,-1 10-16 16,-2 0-544-16,-1 6-96 0,-3-1-32 0,-4 5 0 15,-1 1-192-15,-1 2-64 0,0 1 0 0,-1-2 0 16,1-1-256-16,0 0-64 0,1-3-16 0,3-3 0 15,1 1-144-15,0-3-32 0,3-4 0 0,1 0 0 16,0-2 0-16,4-7-16 0,0 0 0 0,0 0 0 16,0 0 64-16,0 0 16 0,0 0 0 0,0 0 0 15,0 0-48-15,0 0 0 0,4-5 0 0,4-7 0 0,3-2-208 16,-1-1 0-16,2 0 0 0,1 0 0 0,1-2 0 16,2 2 0-16,-1-1 0 0,2 0 0 0,2 2-128 15,-1 0 128-15,3-1-160 0,-2 2 160 16,-2 3 0-16,-3 2 0 0,-2 2-192 0,-1 4-16 15,-2 0 0-15,-1 4 0 0,-8-2 208 0,5 9 0 16,-3 2 0-16,0 1 0 0,-2-1 128 0,-2 2 64 16,1 0 0-16,0 0 16 0,-2-1-64 0,2 0-16 15,0-2 0-15,1 2 0 0,0-3-128 0,1 2 128 16,2-2-128-16,-1 0 128 0,2-4-128 0,-4-5 0 16,7 5 144-16,-1 0-144 0,2-1 128 0,0 0-128 15,0-4 160-15,1 0-160 0,0-2 128 0,1-2-128 0,1 0 0 16,0-3 0-16,1 1 0 0,1-3 0 0,0 0 0 0,7-6 0 15,-2 1 0-15,-2 2 0 0,-3 3 0 16,-3 1-144-16,-2 2-32 16,-2 2 0-16,-6 4 0 0,0 0 176 0,0 0 0 0,6 6 0 15,-4 1-176-15,1 2 0 0,-2 3 0 0,0-1 0 16,1 0 176-16,0-1 144 0,1-1-16 0,1 2-128 16,1-5 160-16,2 2-160 15,-1-3 128-15,2-1-128 0,1-1 224 0,3-2-32 0,1-3-16 0,0 0 0 16,0-2 16-16,1 0 0 0,2-1 0 0,0-1 0 15,-1-3-192-15,2 1 0 0,-1-3 0 0,-2 2 0 16,-1 0 0-16,-1 1 0 0,-3-2 0 0,-2 2 128 16,-2-2-128-16,-3-1 128 0,-2 1-128 0,-1-3 128 15,-3 2-128-15,-2-2 0 0,-3 1 0 0,-2 2 0 16,-1 0 0-16,1 2 0 0,-4 1 0 0,1 2-176 0,0 2 176 0,1 2-160 16,0 2 160-16,1 2-160 0,0 1 160 0,2 1 0 15,2 2-144-15,1 2 144 0,1 1 0 0,2 2-176 16,1 0 176-16,3-3-128 0,2 1 128 0,1 1-160 15,4-5 160-15,2 1-160 0,3-5 160 0,4 2 0 16,2-2 0-16,3-2 0 0,2-2-128 0,3-3 0 16,2 0 0-16,0-3 0 0,2-2-80 0,-1 0-16 15,0-1 0-15,11-5 0 0,-6 2 32 0,-12 7 16 16,0 1 0-16,-2-2 0 0,-5 3 176 0,-3 2-160 0,-3 3 160 16,-2 3-160-16,-3 3 288 0,-2 3 64 15,-2 3 16-15,-2 1 0 0,-4 0 192 0,0 1 48 16,-2 1 0-16,2-1 0 0,-1 0-144 0,2 1-32 15,0-3 0-15,2-1 0 0,2 0-144 0,1-2-128 16,0-9 192-16,1 8-192 0,-1-8 128 0,5 6-128 16,-5-6 0-16,8 4 0 0,3-1 0 0,-2-2 0 15,0-1 0-15,0-1-144 0,1-2-176 0,2 2-48 16,0-4 0-16,0 3 0 0,-2 0 0 0,0 4 0 0,-2 0 0 0,0 3 0 16,-8-5 16-16,5 8 0 0,-1 2 0 0,0 2 0 15,-1-2 144-15,-1 3 16 0,0 0 16 0,0-1 0 16,1 2 176-16,-1-1 144 0,2-2-16 0,2-2-128 15,0-1 0-15,5 0-192 0,2-3 0 0,5-4-9584 16,0-1-1904-16</inkml:trace>
  <inkml:trace contextRef="#ctx0" brushRef="#br0" timeOffset="108537.52">21009 7419 8287 0,'0'0'368'0,"3"-4"80"0,1-9-448 0,-3 6 0 0,-2-2 0 0,1 3 0 16,3-1 3472-16,0 2 624 15,3 2 112-15,0-3 16 0,2 1-2096 0,1-1-416 16,2 0-96-16,0-1-16 0,2 1-560 0,2-1-112 16,-1-1-32-16,8 1 0 0,-1-1-704 0,-1 3-192 0,-1-1 0 15,-1 1 384-15,1 1 32 0,-2-1 16 0,-2 1 0 16,0 3-432-16,-1 2 0 16,-2 2 0-16,-1 1 0 0,2 0-1872 0,0 1-368 0,0-4-64 0,1 4-10480 15</inkml:trace>
  <inkml:trace contextRef="#ctx0" brushRef="#br0" timeOffset="109175.53">21613 7288 17503 0,'0'0'768'0,"0"0"176"0,3-7-752 0,-2 0-192 0,-4 1 0 0,2 2 0 16,1 4 2000-16,0 0 368 0,-6 1 80 0,-4 5 16 0,1 4-1968 15,-1-1-496-15,2 2 0 0,0 4 1520 0,3-2 208 16,1-3 32-16,3 2 16 0,2-3-1216 15,2-1-240-15,-3-8-64 0,6 8 0 16,3-3 48-16,0-1 0 0,3-3 0 0,1-1 0 16,0-4-96-16,4-1-16 0,0 0 160 0,-3-4-352 0,0 1 0 15,-4 0 0-15,-2 0 128 0,-3-1-128 0,-2 1 0 16,-2-1 0-16,-4 0 0 0,-1 0-128 0,-1 1 0 16,-3 2 0-16,-1-1 0 0,-1-1-64 0,-2 0-16 15,0 2 0-15,1 1 0 0,0 1 208 16,2-3 0-16,3 3 0 0,6 4-144 0,0 0 16 0,0 0 0 0,0 0 0 15,0 0-64-15,5-6 0 16,1-1 0-16,3 2 0 0,2-1 0 0,1-1-16 0,2-1 0 0,3 0 0 16,1 2 16-16,2 1 0 0,-1 1 0 0,1 1 0 15,1 1 0-15,-2 2 16 0,1 2 0 16,-2 5 0-16,-1 0-16 0,-3 4 0 16,-2 3 0-16,-4 2 0 0,-3 2 384 0,-2 4 80 0,-5 3 16 0,-2 2 0 15,-2 1 112-15,-3 3 32 0,-3 4 0 16,-2 2 0-16,-2-1-96 0,-1 5-16 0,-1-2 0 0,1-3 0 15,0 3-128-15,0-1-48 16,0-3 0-16,3-2 0 0,1-3-144 0,1-3 0 0,2-4 0 0,0-5 128 16,4-5-128-16,1-3 0 0,-1-1 0 0,3-2 0 15,3-7 0-15,0 0 0 0,0 0 0 0,0 0 0 16,-2-7 0-16,2-4 0 0,2-2 0 0,1-3 0 0,3-2-320 16,1-3 64-16,3-3 16 0,3-6 0 0,2-1 64 15,4-3 16-15,0-2 0 0,3-1 0 16,3 3 160-16,1 0 0 0,1 4 0 0,7-1 0 0,-2 5 0 15,-6 5 0-15,-3 6 0 0,-5 3 128 0,-2 4 64 16,-3 4 16-16,-2 3 0 0,-2 2 48 0,-3 4 0 16,-1 3 0-16,-2 1 0 0,-2 3 0 0,-2 0 0 15,-2 1 0-15,0-1 0 0,-4 1-32 0,-1 1 0 16,-1 0 0-16,-1 1 0 0,-3-1-224 0,0 0 176 16,0-1-176-16,2 2 160 15,2 0-624-15,2 1-128 0,4 1-32 0,1-3-9904 16,5-1-1984-16</inkml:trace>
  <inkml:trace contextRef="#ctx0" brushRef="#br0" timeOffset="109726.53">22170 7678 18431 0,'-9'-17'816'0,"5"11"160"0,0-2-784 0,1 1-192 0,2 1 0 0,0-3 0 16,1-2 2944-16,1 1 560 0,3-3 96 0,1-2 32 0,1-3-2336 15,5 1-464-15,2-2-80 0,1-1-32 16,2-3-384-16,2 1-80 0,0-2 0 0,2 2-16 16,0-4-240-16,10-11 176 0,-2 1-176 0,-10 12 160 15,2-2 0-15,0-1 0 0,0-2 0 0,1 1 0 16,0 0-160-16,-3 2 0 0,-3 0 0 0,-3 3 128 16,-2 2-128-16,-4 4 128 0,0 4-128 0,-4 2 128 15,0 5 0-15,-2 6 0 0,0 0 0 0,-8 5 0 16,-1 4 128-16,-3 4 32 0,-2 7 0 0,-2 1 0 15,-1 3-288-15,0 4 0 0,-1-1 0 0,1 2 0 16,1 2 0-16,2 0 0 0,2 1 0 0,4 0 0 0,6 0 0 16,2-6 0-16,4-3 0 0,-1-3 0 0,7-5-144 15,0-2 144-15,3-2 0 0,0-3 0 0,3-3 0 16,1-3 0-16,0-2-128 0,1-1 128 0,-1-3-192 16,0-1 192-16,0-2-192 0,-2 0-128 0,0-3-16 15,-2 0-16-15,-1 0 0 0,-1-2 176 0,0 1 48 16,-2 2 0-16,-1 0 0 0,-2-1 128 0,1 2 0 0,-1 3 128 15,-6 5-128-15,0 0 0 0,0 0-240 16,0 0 48-16,0 0 0 0,0 0 192 0,0 0 0 16,1 9 0-16,-1 1 0 0,-1 1 192 0,1 0-32 15,0 1 0-15,1 0 0 0,1-2-160 0,0-1 128 16,2-1-128-16,0-1 128 0,-4-7 64 0,5 6 16 0,-5-6 0 16,8 2 0-16,1 0-32 0,1 0-16 15,0-2 0-15,-1 0 0 0,-1-2-160 0,1 1 192 0,-1 0-192 16,0-1 192-16,-1 2-192 0,-7 0 0 0,8-2 144 0,-8 2-144 15,0 0 0-15,7-2 0 0,-7 2 0 0,0 0-128 16,0 0-80-16,0 0-16 0,5 4 0 16,-5-4-10704-16,10 2-2128 0</inkml:trace>
  <inkml:trace contextRef="#ctx0" brushRef="#br0" timeOffset="111128.72">22974 7307 22799 0,'0'0'496'0,"0"0"96"0,0 0 32 0,3-8 32 0,-1-3-528 0,2 4-128 16,-1 0 0-16,-3 7 0 0,0 0 1152 0,0 0 208 15,0 0 48-15,0 0 0 0,0 0-688 0,8 9-128 16,-3 2-16-16,-1 2-16 0,-3 2 160 0,-1 0 48 16,-3 0 0-16,0 0 0 0,0-1-352 0,-1 0-64 15,1-1-16-15,0-2 0 0,1 0-112 0,1 0-32 16,-2-3 0-16,3 0 0 0,0-8-48 0,0 0-16 0,0 0 0 0,0 0 0 15,0 0-128-15,0 0 128 0,0 0-128 0,0 0 128 16,0 0 32-16,8-6 0 0,-1-3 0 0,2-1 0 16,1-2-160-16,1 0 0 0,0-1 0 0,1-2 0 15,1-2-256-15,0 0 64 16,-1 1 0-16,1 2 16 0,-3 2 176 0,0 4 0 0,-5 2 0 16,-3 2-192-16,-2 4-16 15,0 0 0-15,0 0 0 0,-1 10 208 0,-2 1 0 0,1-1 0 16,-1-1 0-16,-1 2 240 0,0-2-48 0,0 0-16 15,2 1-176-15,1-2 160 16,-1 0-160-16,2-8 160 0,0 0-160 0,0 0 0 0,0 6 144 0,0-6-144 16,0 0 0-16,0 0 144 0,0 0-144 0,7 6 0 15,-7-6 128-15,9 2-128 0,-1-4 0 0,0-1 0 16,1-1 0-16,1-1-144 0,1-3-16 0,0 0 0 16,1-3-192-16,0 0-32 0,1-1-16 0,0 1 0 15,-1-1 64-15,-1 3 16 0,0-2 0 0,-1 5 0 0,-1 3 192 0,-2-1 128 16,-7 4-160-16,0 0 160 0,0 0 0 0,0 0 0 15,6 7 0-15,0 1 0 16,-1 1 224-16,0 1-64 0,-1 3-16 0,1-4 0 0,2 2-144 0,0-3 0 16,1 1 0-16,3-1 0 0,-2-1 128 0,4-1 0 15,2-2 0-15,4-2 0 0,0-1 128 0,2-3 32 16,1-1 0-16,2 1 0 0,1-1-160 16,-1 0-128-16,0 1 192 0,-2-2-192 0,-3-3 128 15,1 1-128-15,-2-1 0 0,-1 1 0 0,0-1 128 0,-2 1-128 16,-2-1 0-16,-2 1 0 0,0-2 160 0,-2 0-160 15,-3 0 128-15,0 2-128 0,-2-3 176 0,-2 2-48 16,-1 1-128-16,-1-1 192 0,-1 2-192 0,-1 0 128 16,-4 1-128-16,0 1 0 0,-1 2 0 0,-1 5 0 0,-1-2 0 15,-1 5 0-15,-2 1 0 0,0 2 0 0,1 3 0 0,-1 3 0 16,0-1 0-16,0 0 0 0,1-1 144 0,0 2-144 16,2-3 0-16,1 0 0 15,3 0 0-15,3-1 0 0,0-3 0 0,4 0 128 0,0-3-128 0,-2-6 0 16,8 6 128-16,0-1-128 0,1-4 128 0,0 0-128 15,0-2 0-15,2 0 0 0,2-3 0 0,-2-1 0 16,1-3 0-16,0-1 0 0,0 0 0 0,-1 1 0 16,1-3 0-16,-2 5-176 0,0 1 176 0,-3 1-192 15,1 1 64-15,-8 3 0 0,0 0 0 0,8 0 0 16,-8 0 128-16,8 5-192 0,-2 1 192 0,1 0-192 16,-1-1 192-16,1 2 0 15,-1-1 0-15,4-3 0 0,0 1 0 0,0-3 176 0,2-2-48 0,1-2 0 16,2-1 64-16,-1-1 0 0,0-3 0 0,2-2 0 15,2 1-192-15,2-2 0 0,-1 0 144 0,2-2-144 16,0-3 0-16,1-1 0 0,0 1 0 0,0-1 0 0,1 0 0 16,-2 2 0-16,-2-6 0 0,-1 3 0 0,1-3 0 0,-1-1 0 15,-3 1 0-15,0-4 0 0,-1 2 0 0,-3 0 0 16,-4 4 0-16,0 3 0 0,-3 6 0 0,-2 1 144 16,0 5 0-16,-2 4 0 0,0 0 288 0,-3 7 48 15,-2 7 16-15,0 2 0 0,-2 4-96 0,1 4-16 16,-1 3 0-16,1 2 0 0,0 1-144 0,2 1-48 15,3 3 0-15,4-4 0 0,3 0 0 0,3-2 0 16,4 1 0-16,8-2 0 0,3-3-192 16,-1-6 0-16,-1-2 0 0,-1-6-256 0,-2-1-80 15,-2-1-32-15,-3-3 0 16,0 1-2176-16,-2-1-432 0,-3-3-96 0</inkml:trace>
  <inkml:trace contextRef="#ctx0" brushRef="#br0" timeOffset="111386.72">23045 6849 31327 0,'0'0'1392'0,"0"0"272"0,-6 3-1328 0,1 3-336 15,0 2 0-15,-3 4 0 0,-1 1 496 0,-3 2 16 16,-2 2 16-16,0 0 0 0,-1-1 128 0,1 2 32 16,1-2 0-16,1 1 0 0,-1 0-688 0,3 1-272 15,2 3 16-15,-3 0 0 16,0-6-2496-16,-1 0-480 0</inkml:trace>
  <inkml:trace contextRef="#ctx0" brushRef="#br0" timeOffset="111545.76">22257 7004 31967 0,'0'0'1408'0,"0"0"304"0,8-8-1376 0,1 6-336 0,4 0 0 0,8 1 0 15,6-1 496-15,10-1 16 0,6-1 16 0,6 0 0 16,5 0 304-16,3-2 64 16,3-3 16-16,3 2 0 0,2 0-640 0,4 2-128 15,4 3-16-15,3-2-11200 0,-2 1-2240 0</inkml:trace>
  <inkml:trace contextRef="#ctx0" brushRef="#br0" timeOffset="112177.73">24984 7124 27759 0,'11'-31'1216'0,"-6"18"272"0,-1-3-1184 0,3 0-304 15,-2 1 0-15,0-1 0 0,0 1 720 0,-1-1 96 16,-1 2 16-16,-1-1 0 0,0 2 432 0,-2 1 80 0,-2 3 32 15,0 2 0-15,-2 0-544 0,0 2-96 0,-1-2-32 0,-1 5 0 16,1-2-400-16,5 4-96 0,-6-2-16 0,-2 4 0 16,0 2-192-16,0-2 0 0,0 5 0 0,1 1 0 15,-3 2 0-15,3 3 0 0,-1 1 0 0,0 5 0 16,0 2 0-16,2 2 0 0,2 2-128 0,1 3 128 16,1 4 0-16,3 2-128 0,0 1 128 0,2 1 0 15,1 1-192-15,0-1 192 0,-1-2-192 0,3 1 192 0,-1-1-128 16,0-1 128-16,0-4 0 15,1-2 0-15,-1 0 0 0,-1-3-128 0,-2-6 128 0,0 0 0 16,-1-3 0-16,-2-1 0 0,-3-2 0 0,-2-2 0 0,-1-1 0 0,-4-1 0 16,-3 0 0-16,-3 2 144 0,-3-1-144 0,-2-1 192 15,-4 0-192 1,-1-3 192-16,-2-2-192 0,-1-2 0 0,0-1 0 0,3-1 128 0,5 0-384 0,3-1-96 16,4-2-16-16,6 3 0 15,9 1-1488-15,0 0-320 0,10-2-48 0,7-4-7504 16,8 1-1488-16</inkml:trace>
  <inkml:trace contextRef="#ctx0" brushRef="#br0" timeOffset="112450.73">25368 7292 28335 0,'0'0'1248'0,"-7"0"272"0,-2 0-1216 0,-1 0-304 0,-2 7 0 0,-1 1 0 16,-3 2 768-16,1 2 112 15,-4 2 16-15,2 2 0 0,2-1 128 0,-5 9 16 0,5-6 16 0,8-6 0 16,2-2-608-16,4-1-112 0,2 1-16 0,-1-10-16 15,6 7-48-15,2-1-16 16,3-1 0-16,0-4 0 0,4-1-48 0,-1-1 0 16,0-4 0-16,2-1 0 0,0 1-32 0,-3-1-16 15,0-2 0-15,-2-3 0 0,0 1-144 0,-2 1 0 0,-2 0 144 0,-2 0-144 16,-3-1 0-16,-2-3 128 0,-1 0-128 0,-2 4 0 0,0-1 0 0,-3-2-256 31,1-1 32-31,-1 0 16 16,-1 1-512-16,3 2-112 0,4 10 0 0,-1-9-16 0,1 9-464 15,-1-9-96-15,1 9 0 0,2-7-8128 0,2-1-1600 0</inkml:trace>
  <inkml:trace contextRef="#ctx0" brushRef="#br0" timeOffset="112960.73">25765 6846 27647 0,'0'0'608'0,"0"0"128"0,0 0 32 0,0 0 0 0,8 8-624 0,-1 4-144 15,-5 4 0-15,-2 3 0 0,-1 3 752 0,-3 7 112 16,-4 2 32-16,-2 3 0 0,-3-1-256 0,-3 2-64 16,-2 1 0-16,-2 2 0 0,1-1-112 0,2-1-16 15,0-2-16-15,3-1 0 0,2-2-240 0,1-2-32 16,2-2-16-16,3-1 0 0,1-2-144 0,1-5 128 16,1-2-128-16,2-1 128 0,1-6-304 0,2-2-64 15,-2-8-16-15,7 3 0 16,1-3-400-16,1 0-96 0,3-3-16 0,1-2 0 15,1-2-256-15,9-4-64 0,0-6-16 0,-7 4 0 16,3-2 160-16,0 0 48 0,2-2 0 0,-3 2 0 0,-3 0 416 0,-2 4 96 0,-4-2 0 0,-1 7 16 16,-3 2 960-16,-5 4 192 0,0 0 48 0,0 0 0 15,0 0 176-15,-3 8 32 0,-1 1 16 0,-1 4 0 16,0-1-128-16,0 1-32 0,1-2 0 0,0 1 0 16,1-2-464-16,2-2-112 0,1 0 0 0,1 0-16 15,-1-8-112-15,4 6 0 0,-4-6-16 0,7 4 0 16,-7-4 160-16,9 2 48 0,0-2 0 0,4-4 0 15,-1-1-160-15,-4 1-32 0,-1-3 0 0,3-1 0 16,-1-1-192-16,0 0 176 0,-1-1-176 0,1 2 160 0,-1-4-160 16,-1 4 0-16,0 2 0 15,-1 2 0-15,-6 4-192 0,0 0 192 0,0 0-192 0,0 0 192 0,0 0-224 16,6 6 80-16,-4 3 16 0,0 2 0 0,-4 1 128 16,2-1 192-16,0 1-32 0,0 0-16 0,2 0-144 0,0-2 160 15,2 0-160-15,3 3 160 0,2-1-160 0,-3-7 0 16,2 1-192-16,3 0 192 15,0 3-2992-15,2-4-464 0,13-2-112 0,-2-4-16 0</inkml:trace>
  <inkml:trace contextRef="#ctx0" brushRef="#br0" timeOffset="113058.74">26314 7562 24879 0,'0'0'2208'0,"0"0"-1760"0,0 0-448 0,0 0 0 16,7 3 3520-16,-7-3 608 0,0 0 128 0,9 2 32 16,-9-2-2928-16,9 3-576 15,1 3-112-15,1-2-32 0</inkml:trace>
  <inkml:trace contextRef="#ctx0" brushRef="#br0" timeOffset="116147.9">29933 2813 4607 0,'-18'-13'400'0,"15"7"-400"0,0 1 0 0,-1 0 0 16,1 0 3104-16,0-2 544 0,0-3 96 0,0 2 32 16,-1 0-1136-16,3 2-208 0,-1-1-64 0,1 2 0 15,-1 1-864-15,-1 0-176 0,0 2-48 0,3 2 0 16,0 0-512-16,-5 6-96 0,-1 2-32 0,-7 11 0 0,-1 1-160 0,5-3-32 15,-1 0-16-15,-2 4 0 0,-2 0-160 0,0-1-16 16,-2 4-16-16,2-3 0 0,0 1-240 0,1 1 144 16,0 1-144-16,2-1 128 0,-1 0-128 0,2-4 0 15,0 1 0-15,4-2 128 0,1-1-128 0,2-2 0 16,2 0 0-16,3-1 0 0,4-1 0 0,1-1 0 16,3-2 0-16,1 1 0 0,2-2 0 0,3 1-320 15,1 2 48-15,1-3 16 0,0 2-128 0,1 0 0 16,-1 0-16-16,-4-1 0 0,-3 1 64 0,-4-1 16 15,-1 1 0-15,-4-1 0 0,-2 0 320 0,-4 2 240 16,-6 1-48-16,-4 0 0 0,-5 0 176 0,-1 2 16 16,-4 0 16-16,-2 1 0 0,-1 2-208 0,-1-4-64 15,2 1 0-15,3-1 0 0,1 0-128 0,2-1 0 16,4 1 0-16,6-3-10576 16,5 0-2032-16</inkml:trace>
  <inkml:trace contextRef="#ctx0" brushRef="#br0" timeOffset="116898.62">29441 3890 4607 0,'3'-8'192'0,"1"-4"64"0,-11-1-256 0,12 1 0 0,1 1 0 0,1-1 0 16,-2 1 1680-16,0 2 304 0,2 3 48 0,-2-1 16 15,-5 7-416-15,0 0-80 0,0 0-16 0,0 0 0 16,0 0-512-16,0 0-96 0,-5 3-32 0,-3 5 0 15,-3 7-176-15,-2 6-32 0,-3 3-16 0,-14 24 0 0,-3 3 256 0,-2 10 48 16,-4 8 16-16,-4 11 0 0,-6 11-272 0,-1 4-48 16,-5 3-16-16,-8 10 0 0,-7 9-176 15,2 5-32-15,1 0-16 0,2 7 0 0,1 4-160 0,4-2-16 16,4-5-16-16,0-1 0 0,0 2 0 0,2-6 0 16,1-5 0-16,6-4 0 0,4-1-48 0,3-2 0 15,1 0 0-15,2-5 0 0,5-2-192 0,-1-3 176 16,2-2-176-16,1-1 160 15,1-4 32-15,-1-2 16 0,-2-8 0 0,0-5 0 0,2-5-80 0,0-4-128 16,2-3 176-16,0-5-176 0,1-4 0 0,1-5 0 16,2-2 0-16,1-6 0 0,-2-4 0 0,0-7-224 15,2-2 64-15,3-4 16 16,2-3-240-16,5-3-32 0,4-3-16 0,0-6 0 16,0-8-2368-16,9-3-464 0</inkml:trace>
  <inkml:trace contextRef="#ctx0" brushRef="#br0" timeOffset="117548.17">29963 3892 15663 0,'3'-10'1392'0,"1"-2"-1120"16,-2-2-272-16,2 1 0 0,0 4 1856 0,0 1 320 16,1 4 64-16,-5 4 16 0,8 2-1392 0,3 6-288 0,-1 3-48 0,3 4-16 15,1 2-256-15,3 9-48 0,2 4-16 0,2 4 0 16,2 5 0-16,14 25-16 0,-2 7 0 0,4 3 0 16,3 4-48-16,4 3-128 0,7 2 192 0,7 10-64 0,6 10-128 15,2 3 128-15,-3-1-128 0,0 2 128 0,2-5 0 16,1 5-128-16,-1 2 192 0,2-3-64 0,1-3 16 0,-4 0 0 15,-3-3 0-15,-3 2 0 0,-2-4 96 0,-4-3 16 16,-2-4 0-16,-1-1 0 0,0 0 64 0,-1-4 0 16,1 1 16-16,-3-5 0 0,-5-6-16 0,-3-3-16 15,-5 0 0-15,-3-2 0 0,-3-1-128 0,-2-2-32 16,-3-2 0-16,-2-7 0 0,-1-2-16 16,-2-3-128-16,1-3 192 0,0 1-64 15,-3-1-832-15,-1-1-192 16,1 4-16-16</inkml:trace>
  <inkml:trace contextRef="#ctx0" brushRef="#br0" timeOffset="118567.43">27575 7909 1839 0,'0'0'160'0,"6"-7"-160"0,-2 0 0 0,-4 7 0 16,7-7 2016-16,-7 7 368 0,0 0 80 0,0 0 16 15,0 0-800-15,0 0-144 16,0 12-48-16,-3 3 0 0,-3 6-592 0,-3 3-128 0,-3 2-32 0,-2 4 0 16,-3 9-48-16,-2-1-16 0,-3-2 0 0,-1-2 0 15,-3 0 64-15,-3 3 16 0,-1-5 0 0,-1 2 0 16,2-3-192-16,3-2-48 0,0 0 0 0,1-2 0 16,2-2-96-16,4 0-32 0,4-7 0 0,0 0 0 0,2-4-64 0,4 2-32 15,4-3 0-15,2-2 0 16,9 0-768-16,0-3-160 0,5-1-16 0</inkml:trace>
  <inkml:trace contextRef="#ctx0" brushRef="#br0" timeOffset="119093.43">29181 9400 11055 0,'0'0'976'0,"0"0"-784"0,0 0-192 0,0 0 0 0,0 0 3504 0,0 0 656 16,0 0 128-16,0 0 16 0,0 0-3552 0,0 0-752 15,-5 8 0-15,5-8-192 0,-3 11 0 0,3-11 16 16,0 10 0-16,0-10-7440 16,0 0-1504-16</inkml:trace>
  <inkml:trace contextRef="#ctx0" brushRef="#br0" timeOffset="119247.43">29845 9360 21183 0,'-6'-3'1888'0,"6"3"-1504"0,0 0-384 16,0 0 0-16,0 0 1472 0,0 0 208 0,0 0 48 0,0 0 16 16,12 9-1472-16,1 2-272 0,2-3 0 0,2-4-176 31,1-2-1664-31,0 0-336 0</inkml:trace>
  <inkml:trace contextRef="#ctx0" brushRef="#br0" timeOffset="119381.12">30412 9366 23039 0,'0'0'1024'0,"0"0"192"0,0 0-960 0,0 0-256 0,5 7 0 0,5 1 0 15,1-3-368 1,1 0-112-16,1-1-32 0,-4-3 0 0</inkml:trace>
  <inkml:trace contextRef="#ctx0" brushRef="#br0" timeOffset="119504.13">30862 9415 32255 0,'0'0'704'0,"0"0"160"0,0-2 32 0,0 2 0 0,0 0-720 0,0 0-176 16,0 0 0-16,0 0 0 0,6-2 448 0,3 1 48 0,3-1 16 0,8 2-10384 31,-1 0-2080-31</inkml:trace>
  <inkml:trace contextRef="#ctx0" brushRef="#br0" timeOffset="125236.35">29677 4522 14271 0,'0'0'320'0,"0"0"64"0,0 0 0 0,0 0 16 0,0 0-400 0,0 0 0 0,0 0 0 0,0 0 0 15,-8-13 1504-15,5 9 224 0,3 4 32 0,0 0 16 0,0 0-848 0,0 0-160 16,0 0-48-16,0 0 0 0,0 0-304 0,4 6-64 16,-1 4-16-16,1-1 0 0,-2 0-128 0,-1 1-16 15,1 2-16-15,-1 1 0 0,-1 1-176 16,-1 2 0-16,-1 1-160 0,0 0 160 15,-3 2-576-15,-1 0 0 0,1 2-16 0,0-1 0 16,-2 1-816-16,1 0-176 0,-2 0-16 0,2-3-16 0</inkml:trace>
  <inkml:trace contextRef="#ctx0" brushRef="#br0" timeOffset="125373.36">29588 5264 11967 0,'-7'11'256'0,"3"-4"64"0,-1 1 16 0,-1 2 0 0,-2-2-336 0,0 2 0 16,-1 2 0-16,0 0 0 0,-2 1 480 0,2 1 32 16,1 1 0-16,-2 7 0 0,1 0-512 0,5-8 0 0,1-1 0 0,1 2-6048 15</inkml:trace>
  <inkml:trace contextRef="#ctx0" brushRef="#br0" timeOffset="125680.36">29460 6205 12895 0,'0'0'272'0,"0"0"64"0,-4 8 16 0,0 1 32 0,0-3-384 0,0 2 0 15,1 3 0-15,0 0-3760 16,0-1-816-16</inkml:trace>
  <inkml:trace contextRef="#ctx0" brushRef="#br0" timeOffset="125853.36">29474 6592 13823 0,'0'0'304'0,"-3"4"64"0,-3 1 16 0,1 1 0 0,-1 1-384 0,0 1 0 0,1 3 0 0,0 0 0 15,1-2 384-15,4-9 0 16,0 10 0-16,1-1 0 0,1-1-240 0,0 1-144 0,1 1 192 0,-1 2-192 15,-2-12 0-15,2 9 0 0,-2 1 0 0,0 0-192 32,-2-1-368-32,0-3-64 0,-1 3-16 0,-1 2 0 0</inkml:trace>
  <inkml:trace contextRef="#ctx0" brushRef="#br0" timeOffset="125994.36">29360 7021 14735 0,'0'0'320'0,"0"8"64"0,0 0 0 0,0 2 64 0,0-2-448 0,0 0 0 0,-2 0 0 0,1 2 0 0,0-1 496 0,-2 2 16 15,1-1 0-15,-4 7 0 0,0-3-160 0,1-1-32 16,-1 2 0-16,3-7 0 0,-4 3-320 0,0 1 128 16,1 0-128-16,-2 1 0 15,0 0-512-15,2 0-192 0,1 0-16 0</inkml:trace>
  <inkml:trace contextRef="#ctx0" brushRef="#br0" timeOffset="126170.11">29224 7475 21423 0,'-8'13'464'0,"4"-5"112"0,-2 1 0 0,-2-1 32 0,-1-2-480 0,0 1-128 16,-3-2 0-16,-1 4 0 0,1 1 2016 0,6-3 384 16,1-1 80-16,-3 5 16 0,1-3-976 0,7-8-192 0,-6 9-48 0,2-3 0 15,1 1-608-15,1 1-128 0,-1 0-32 0,-2 3 0 16,0 0-304-16,5-11-64 0,-6 7-16 0,1 3 0 16,-1 1-128-16,0 2 0 0,1 4 144 0,-1 3-11216 15,-2-6-2240-15</inkml:trace>
  <inkml:trace contextRef="#ctx0" brushRef="#br0" timeOffset="128830.87">32241 8858 18431 0,'-4'-16'816'0,"4"11"160"0,3 1-784 0,-3 4-192 16,0 0 0-16,0 0 0 0,6-5 3776 0,1 4 720 0,0 1 144 0,3 2 32 16,0 2-3280-16,0 1-656 0,0 5-128 0,1 0-32 31,2 3-1920-31,2 3-400 0</inkml:trace>
  <inkml:trace contextRef="#ctx0" brushRef="#br0" timeOffset="130068.66">29965 4707 15551 0,'0'0'688'0,"0"0"144"0,0 0-672 0,0 0-160 15,0 0 0-15,0 0 0 0,0 0 1344 0,0 0 224 16,0 0 48-16,0-10 16 0,7 17-688 0,-1 3-144 0,-1 1-32 0,0 1 0 16,0 1-352-16,1 0-80 0,-1 1-16 0,1 10 0 15,-1-2-320-15,-1-6 0 0,2 6 0 0,-1 1 0 16,0 3-496-16,4 3-160 0,0-4-48 0,2 0 0 0</inkml:trace>
  <inkml:trace contextRef="#ctx0" brushRef="#br0" timeOffset="130235.66">30340 5543 19807 0,'0'0'432'0,"0"0"80"0,0 0 32 0,0 0 32 0,1 10-576 0,2 1 0 16,0 0 0-16,1 0 0 15,-2-1 208-15,2 2-64 0,0 0-16 0,-1 1 0 16,0 0-128-16,1 0 0 0,2 0 0 0,-1-3-176 16,0-1-944-16,0 2-192 0,6 10-32 0,-1-6-16 0</inkml:trace>
  <inkml:trace contextRef="#ctx0" brushRef="#br0" timeOffset="130356.66">30590 6120 15887 0,'0'0'336'0,"6"8"80"0,0 1 16 0,2 0 32 0,2 0-464 0,3 1 0 0,2-1 0 0,-1 0 0 16,0 3 400-16,0-1-16 16,-1 2 0-16,-2-1-7824 0</inkml:trace>
  <inkml:trace contextRef="#ctx0" brushRef="#br0" timeOffset="130583.66">30889 6854 13119 0,'-4'25'576'0,"3"-15"128"0,1 2-560 0,0 3-144 0,1 0 0 0,2 3 0 16,1 3 704-16,1 0 96 0,1-1 32 0,2-1 0 16,1-2-432-16,0 1-80 0,2-2 0 0,-1 1-16 0,1 1-176 15,-2-1-128-15,-1-2 144 0,1 0-144 0,-3-2-208 0,-1 2-144 16,-1-2-32-16,0 0 0 0,0-2 384 0,1 4 0 15,1-2 0-15,-1-3-7168 0</inkml:trace>
  <inkml:trace contextRef="#ctx0" brushRef="#br0" timeOffset="130753.23">31218 7713 32479 0,'-3'-4'704'0,"3"4"160"0,0 0 32 0,0 0 16 0,0 0-720 0,0 0-192 16,0 0 0-16,0 0 0 16,6 15-432-16,5 3-112 0,-1-4-32 0,-3-6 0 15,-2 1-2048-15,4 2-400 0,2-2-96 0,2-1-16 0</inkml:trace>
  <inkml:trace contextRef="#ctx0" brushRef="#br0" timeOffset="130924.28">31460 8068 23263 0,'0'0'1024'0,"0"0"224"0,-1 8-992 0,1 0-256 15,0-8 0-15,1 11 0 0,0 5 0 0,1-2 144 16,-1 2-144-16,0-3 128 0,1-1-128 0,-1-2-272 16,-1 1 64-16,2 0 16 15,1 0-1472 1,0-2-272-16,1 3-64 0</inkml:trace>
  <inkml:trace contextRef="#ctx0" brushRef="#br0" timeOffset="131083.28">31704 8523 26943 0,'0'0'1200'0,"0"0"240"0,0 0-1152 0,0 0-288 0,0 0 0 0,6 10 0 15,1 0 672-15,-1-1 80 16,-6-9 16-16,8 6 0 0,-1 1-352 0,1-1-64 15,-1-1-16-15,4 2 0 0,1 1-336 0,1 0-208 16,0-3 16-16</inkml:trace>
  <inkml:trace contextRef="#ctx0" brushRef="#br0" timeOffset="135203.16">32697 9627 15663 0,'-4'-18'688'0,"2"8"144"0,2 10-656 0,0 0-176 15,-3 10 0-15,2 4 0 0</inkml:trace>
  <inkml:trace contextRef="#ctx0" brushRef="#br0" timeOffset="177505.81">3657 8352 29823 0,'-8'16'656'0,"-4"2"144"0,2-1 32 0,0-1 0 0,-2 3-672 0,-3 2-160 0,0 0 0 0,0 2 0 16,1 4 208-16,0-1 16 0,-1 1 0 0,2 2 0 16,2-7-224-16,-1 1 176 0,1-1-176 0,4-2 160 15,0-3 64-15,2-3 16 0,1-1 0 16,3-2 0-16,2-2 80 0,0-1 32 0,-1-8 0 0,6 6 0 16,1-4-80-16,2-1-16 0,2-1 0 0,2-3 0 15,0-1-64-15,3-4-32 0,-1-1 0 0,4 0 0 16,0-4-160-16,1-1 128 0,-1 0-128 0,1-1 128 0,1 0-128 0,-2 1 0 15,-2 1-192-15,0 3 192 0,-3 2-160 0,-1 2 160 16,-2 0 0-16,-2 5-144 0,0 2 144 0,-1 2 0 16,-2 1 0-16,1 2-128 0,-2 1 128 0,2 1-160 15,1 1 160-15,-1-3-160 0,0 0 160 0,2-2 0 16,4 0 0-16,0-2 0 0,0 1 256 0,1-3-32 16,3-2 0-16,2 1 0 0,-2-3 32 0,1 0 0 15,1 2 0-15,0-5 0 0,-2 1-112 16,0-3-16-16,-2-1 0 0,1 1 0 0,0 0-128 15,-2-3 192-15,-2 2-192 0,-2 0 192 0,-1-1-192 16,0-3 160-16,0 2-160 0,-1 2 160 0,-4-5-448 0,1 4-96 16,-1 0 0-16,1-1-16 15,-1 3-1344-15,3 3-272 0,1 3-48 0,0 3-7168 16,-8 0-1440-16</inkml:trace>
  <inkml:trace contextRef="#ctx0" brushRef="#br0" timeOffset="177839.1">4364 8582 21183 0,'0'0'944'0,"0"0"192"0,0 0-912 0,0 0-224 0,0 0 0 0,7 6 0 16,2-2 2144-16,2 1 384 0,-2-1 80 0,3-1 16 16,1-2-1152-16,1 0-240 0,0-1-32 0,3-1-16 15,3-3-528-15,1 2-96 0,1-2-32 0,1-2 0 16,1 0-256-16,1-1-48 0,0 0-16 0,1-3 0 16,-2 3-208-16,0-5 0 0,-2 0 0 0,-2-1 0 0,-5 0 0 0,-2 0 128 15,-2 0-128-15,-2 3 0 0,-4-3 160 0,-2 1-160 16,-5 0 160-16,-3 2-160 0,-5 2 0 0,-5 3-208 15,-3 1 16-15,-3 4 0 16,-2 2-208-16,-2 5-48 0,-2 1 0 0,-1 2 0 16,1 3 256-16,1 4 32 0,1 0 16 0,3 3 0 0,4 0 144 0,2 3 176 15,0-4-48-15,5 2 0 0,3 0 128 16,4 0 0-16,4-3 16 0,4-2 0 0,4-3 16 0,3-3 0 16,6 1 0-16,5-2 0 0,4-3-160 0,6 1-128 15,6-5 192-15,1 1-192 0,4-2 0 0,2-1-320 16,4-1 32-16,1-2-16352 0</inkml:trace>
  <inkml:trace contextRef="#ctx0" brushRef="#br0" timeOffset="179774.3">5605 8673 29887 0,'0'0'1328'0,"0"0"272"0,0 0-1280 0,0 0-320 0,0 0 0 0,0 0 0 0,11 6 512 0,2-3 64 15,2 0 0-15,4-3 0 0,4-3 208 0,1-1 48 16,6-1 16-16,3-3 0 0,1-2-448 0,1-5-80 16,0 0-32-16,-1-2 0 0,0-2-160 0,0-3-128 15,1 0 144-15,0-1-144 0,-2-3 160 0,1-3-160 16,0-1 160-16,-2-1-160 0,1-1 144 0,-2 1-144 16,-2-3 128-16,-2-1-128 0,-1-2 144 0,-4 1-144 15,-2-1 160-15,3-9-160 0,-7 9 0 0,-9 17 128 16,-5 0-128-16,0 4 0 0,-5 3 0 0,-1 4 128 15,-4 2-128-15,-2 3 0 0,-3 7 0 0,-3 3-288 0,-5 5 32 0,-2 6 16 16,-2 6 16-16,-2 3 0 0,-3 7 0 0,-15 17 0 16,5 0 224-16,3 4 0 0,5-1 0 0,10-15 0 0,-2 5 176 0,1 3-176 15,-1 2 160-15,2 2-160 0,1-2 128 0,0 0-128 16,2-4 0-16,2-3 0 16,0-5 128-16,0-2-128 0,1-1 0 0,2-6 144 15,2-1-144-15,2-2 0 0,-1-5 0 0,2-2 0 0,1-4 144 0,2 0-144 16,1-5 160-16,-1-1-160 15,1-2 144-15,5-5-144 0,0 0 128 0,0 0-128 16,0 0 192-16,-2-7-32 0,0-2-16 0,4-3 0 16,0-3 0-16,5-3 0 0,2-3 0 0,1-3 0 15,2 1-144-15,4-5 0 0,-1 1 0 0,2 2 128 0,3-1-128 0,1 3 0 16,0 1 0-16,-2 2 0 0,-2 2-144 0,0 2 144 16,-1 3 0-16,-1 3 0 0,1 2 0 0,0 3-128 15,-2 2 128-15,0 2 0 0,2 1 0 0,-3 1 0 16,-3 0-128-16,1 3 128 0,-1 3 0 0,1-3 0 15,-1 1 0-15,-1 1 0 0,-2 1-144 0,-2 1 144 16,0-4 0-16,-5-4-144 0,0 0 144 0,1 9 0 16,-1-3 0-16,-2 2-128 0,-2-1-16 0,-3-1 0 15,1-1 0-15,-5 1 0 0,-2-1-112 0,0 0 0 0,-1 1-16 0,0-3 0 16,-3-2 32-16,1-2 16 0,2-2 0 16,1 1 0-16,2-1 224 0,2-1 0 0,1 2-160 0,3-3 160 15,-1 1 0-15,6 4 0 0,-6-4 0 16,6 4 0-16,0 0 0 0,0 0-144 15,0 0 144-15,0 0 0 0,-2 8-208 0,-1 1 64 0,2 2 16 0,1 4 0 16,1-2 128-16,1 1 0 16,0-1 0-16,3 0-128 0,2 0 128 0,1 0 144 0,-1-1-16 0,3-3-128 15,0-2 256-15,3-1-64 0,3-1-16 0,-1-1 0 16,0-1 16-16,2-2 0 0,1 0 0 0,1-1 0 16,2-2-192-16,0-1 0 0,-1-1 0 0,-1-1 0 15,1-1 0-15,1-2 0 0,0-1 0 0,-1-2 128 16,0 1-128-16,-2-1 0 0,-1 1 0 0,0-2 0 15,-1-2 0-15,-2 1 0 0,0 0-160 0,0 1 160 0,-4 2 0 0,-2 2 0 16,-2 3 0-16,-6 5 0 16,0 0 0-16,0 0 0 0,0 0 0 0,0 0 160 0,0 0-160 0,0 0 0 15,-6 9 0-15,-1 2 0 0,-1 1 0 0,-1 1 0 16,0 2 0-16,1 0 0 0,1-3 0 0,0 1 0 16,2 0 0-16,1-1 192 0,0-2 0 0,1 1 0 15,2-2 0-15,1-1 0 0,0-8 0 16,3 7 0-16,-3-7 0 0,6 6 0 0,1-2-192 0,1-2 160 15,-1 1-160-15,4-6 160 0,2 1-160 0,2-4 0 16,2-3 0-16,2 0 0 0,0-1 144 0,1-3-144 16,-2-2 160-16,3 0-160 0,4-1 0 0,-3 0 128 15,-3 1-128-15,0 0 0 0,-1 2 0 0,-1 4 0 16,-2 1 0-16,0 3 0 0,-3-1 0 0,-2 3 144 16,-2 2-144-16,-8 1 128 0,0 0-128 0,6 6 0 15,-2 1 0-15,0-1-176 0,-1 3 176 0,-2 2 0 0,-1 1 0 0,0-1 0 16,0 1 0-16,0 0 0 15,0-1 0-15,1 1 128 0,2-3-128 0,1 2 192 16,0-3-64-16,1-1 0 0,2 1 0 0,0-1 0 0,2-3 0 0,2 1 0 16,-1-1-128-16,2 0 0 0,0-3 128 0,2 0-128 15,4-2 0-15,-1 0 0 0,-1-3 0 0,1-1 0 16,0-2-160-16,0-1 160 0,0 0-192 0,0-1 192 16,-3-1 0-16,-1 1 0 0,-2 0 0 0,-2 1 0 15,-3 3-128-15,-6 5 128 16,0 0 0-16,0 0 0 0,0 0-128 0,0 0 128 0,0 0 0 0,-2 7 0 15,-2 2 0-15,0 1 0 0,0 0 0 0,1 0 0 16,2 2 0-16,1-3 0 0,3 0 0 0,2-1 0 16,1-1 0-16,2-2 0 0,1 0 0 0,3-3 0 15,0-1 0-15,2 0 0 0,3-2 0 0,0-2 0 16,0-3 0-16,0-3 128 0,-2 1-128 0,0-1 0 0,-1 0 0 0,-1-1 128 16,0 1-128-16,-1-2 0 0,-3-3 128 0,-1 0-128 15,-2-1 0-15,-2 0 144 0,-2 1-144 0,-4 1 0 16,-2 0 0-16,-1 1 128 0,-1 0 48 0,-2 1 0 15,-1 1 0-15,0 4 0 0,-2 2-352 0,-1 3-64 16,-2 2-16-16,1 3 0 0,1 0 256 0,2 1 0 16,-1 2 0-16,2 2 0 0,2-1 0 0,0 2-144 15,2 0 144-15,3 1-128 0,2-1 128 0,3-2 0 16,2 1 0-16,3 0 0 0,1-1 0 0,3-1 0 0,0-2 0 0,2-1-128 16,2-3 128-16,2 0 0 15,3-2 0-15,1 0 0 0,1-2 0 0,1 1 0 16,-1-1 0-16,2 0 0 0,0 1 0 0,0-3 0 15,-1 1 0-15,-3 1 0 0,-2 2 0 0,-4 1 0 16,0 0 0-16,-4 1 0 0,-2 2 0 0,-1 2 0 16,-8-5 0-16,0 0-128 0,0 9 128 0,-1-1 176 0,-3 2-48 0,-1 1 0 15,-2-1 32-15,2 0 0 0,1 2 0 0,0-3 0 16,-1 2-32-16,1-2-128 0,2-1 192 0,2 0-64 16,1-1-128-16,1 1 0 0,2 0 0 0,2-1 128 15,-1-1-128-15,1-1 0 0,1 2 0 0,2-5 0 16,3 2 0-16,-1 0 0 0,1-2 0 0,0-1 0 15,0-1-320-15,1-1 48 0,0-2 16 0,0 0 0 0,0-1 256 16,0 2-160-16,1-2 160 16,-1 1-128-16,0-3 128 0,0 2 0 0,0 1 0 0,0 2 0 0,-1 0 0 0,0 2 0 15,-2 2 128-15,1 2-128 0,-2-1 0 0,0 2 0 16,-1 1 0-16,1-1-128 0,1 2 128 0,2 0-128 16,1-3 128-16,0 0-128 0,1-1 128 0,1-1 176 15,2-2-48-15,1 0 0 0,2-2 16 16,0-1 0-16,0-2 0 0,-1-2 0 0,0 0 240 0,2-2 64 15,-1-1 0-15,1 0 0 0,-1-4-16 0,-1 0 0 16,1-3 0-16,0-1 0 0,-4-1-80 0,1-2-16 16,0 1 0-16,-2-1 0 0,-4-3-144 0,0 1-48 15,-3 1 0-15,-3 0 0 16,-2-1-464-16,-3 0-112 0,-2 1-16 0,1 4-12480 16,-2 4-2512-16</inkml:trace>
  <inkml:trace contextRef="#ctx0" brushRef="#br0" timeOffset="181208.31">8745 9012 15663 0,'-10'-3'688'0,"6"1"144"0,0-1-656 0,4 3-176 15,0 0 0-15,0 0 0 0,1-4 3392 0,5-1 656 16,0-3 128-16,3 0 32 0,3-2-2560 0,0-3-512 0,2-3-112 0,4-3 0 15,4-1-400-15,3-1-80 16,1 0-16-16,3-1 0 0,1-1-352 0,0-3-176 16,1 1 160-16,-1 0-160 0,-2 0 192 0,-2 1-64 15,-3-3-128-15,-1 3 192 0,-1 0-32 0,-3 2-16 16,-1 1 0-16,-2 4 0 0,-5 3 32 0,-3 2 0 16,-2 4 0-16,-5 8 0 0,0 0-32 0,0 0 0 0,0 0 0 0,-7 13 0 15,-3 6-144-15,-3 5-272 0,-4 6 64 0,-1 2 16 0,-1 0 192 0,1 2 0 16,0-4 0-16,2 0 0 0,2 0 0 0,4-2 0 15,2-4 0-15,4-2 0 0,4-2 0 16,4-6 0-16,2-1 0 0,2-2 0 16,2-3 0-16,4-3 0 0,0-1-160 15,3-7 160-15,4-1 0 0,2-5 0 0,-1-3 0 0,3-1 0 0,0-2-144 0,1-5 144 16,-1 1-192-16,1-2 192 0,1-7-256 0,1 1 64 16,-1-3 16-16,-1-1 0 0,0-4 176 0,-1 1 0 15,0 0 0-15,-2 1 0 0,-2-1 0 16,-4 6 0-16,-3 4 0 0,-2 7 0 0,-4 0 320 15,-2 8-16-15,-6 9 0 0,0 0 0 0,0 0-176 0,-8 8-128 16,-2 6 144-16,-3 6-144 0,-3 2 0 0,-1 4 0 16,-2 4 0-16,-2 1 0 0,0 1 0 0,0 0 0 15,0 1 0-15,3-1 144 0,1 0 0 0,2 0 0 16,-2 0 0-16,2-2 0 0,2-3-16 0,3 0-128 16,1-3 192-16,2-5-64 0,2-2-128 0,2-1 0 15,2-3 0-15,1-3 128 0,1-3-384 0,-1-7-64 16,8 4-32-16,1-4 0 0,0-5 96 0,3-3 32 0,2-3 0 0,3-2 0 15,3-4 224-15,1-1 0 16,0-1 0-16,0 0 0 0,-1 0 0 0,0 2 0 16,0 4 0-16,-2 0 0 0,-4 4 0 0,-2 3 0 0,-3 4 144 0,-3 2-144 15,-6 0 176-15,6 6-176 0,-2 3 192 16,0 2-192-16,1 1 0 0,1-1 0 0,1 1 0 0,1 0 0 16,2-1 0-16,2 0 0 0,1-2 0 0,4-2 0 15,5-2 0-15,1-1 0 16,2-2 0-16,3 0 0 0,3-4 160 0,1 0-160 0,0-2 128 0,0-3-128 15,2-2 0-15,0 1 0 0,0 0 0 0,-1-1 0 16,-2 0 0-16,-1-1 0 0,-4-1 0 0,-1 4 0 16,-3-1 0-16,-3-3 0 0,-3 2 0 0,-4 1 0 15,-3 1 192-15,-4 0-32 0,-5 7-16 0,0 0 0 16,-4-5 48-16,-5 2 0 0,-4 3 0 0,-4 0 0 0,-4 4-192 0,-4 3 0 16,-3 2 0-16,-2 0 0 0,-1 5 192 0,1 2 0 15,1 0 0-15,3 2 0 0,1-4-64 0,4 2-128 16,3-2 192-16,4-1-64 0,1-1-128 0,5-2 0 15,2-1 0-15,4-2 128 0,2-7-128 0,0 0 0 16,6 8 0-16,2-4 0 0,0-2-208 0,4-2 16 16,2-2 16-16,3-1 0 15,1-2 176-15,3-2 0 0,1 0 0 0,3-1 0 0,1-1-176 0,0-2 176 16,0 1-208-16,-2 1 80 0,-3 1 128 0,-2 3-160 16,-3 1 160-16,-3 2-160 0,-1 4 160 0,-3 2-128 15,-3 2 128-15,-2 2-128 0,-1 1 128 0,-1 1 0 16,0 2 0-16,-2 0 128 0,1-2-128 0,2 2 0 15,1 1 0-15,1-2 0 0,0-2 0 0,3-3 0 0,2-1 0 16,1-1 0-16,-1-2 0 0,2-2 0 16,2-2 0-16,0-3 0 0,2 0 0 0,2-2 144 0,3-2-144 0,0-1 160 15,0-3-32-15,1-2 0 16,2 0 0-16,2-2 0 0,2-3-352 0,2-1-80 0,0-1-16 16,3-1 0-16,0-3 112 0,-1-3 16 0,1-2 0 0,-3 1 0 15,-4 1 192-15,-3 3 0 0,-3 1 0 0,-5 6 0 16,-4 0 640-16,-6 8 0 0,-4 4 544 15,-1 7-432-15,-6 1-96 0,-5 6-16 0,-4 3 0 16,-6 3-48-16,-1 6-16 0,-3-1 0 0,0 7 0 16,-2-1-432-16,-1 5-144 0,2 1 0 0,3 3 0 0,1-2 144 15,5 0-144-15,5-1 0 0,6 0 144 16,3 0-144-16,6-5 0 0,3 0 0 0,6-2 128 0,5-2-128 0,4-3-144 16,2-3 144-16,3-4-208 0,4-3-160 0,1-1-16 15,1-6-16-15,-1-2 0 16,-1-6-224-1,0-2-32-15,-1 0-16 0,-2-1 0 0,-1-2-2464 0,-1 0-480 0,-6-2-96 16,-2-6-32-16</inkml:trace>
  <inkml:trace contextRef="#ctx0" brushRef="#br0" timeOffset="181374.31">10097 8721 34095 0,'-23'-22'752'0,"18"17"144"0,2 2 48 0,3 3 16 0,0 0-768 0,14 0-192 15,9-2 0-15,4 4 0 0,5-2 0 0,6 3 0 16,1-2 144-16,4 2-144 0,2-6 0 0,3 6 0 0,2-3 0 0,3 2-192 31,0 2-432-31,2 3-80 0,-1 6-32 0,-5-3-8896 16,-7-6-1776-16</inkml:trace>
  <inkml:trace contextRef="#ctx0" brushRef="#br0" timeOffset="181694.36">8363 8497 20271 0,'0'0'1792'0,"0"0"-1424"16,8-1-368-16,4 1 0 0,4 1 2880 0,4 0 512 15,9 3 112-15,2-3 16 0,2-1-2352 0,3 0-464 16,4-1-80-16,3-1-32 0,2-1 64 0,6 2 16 16,5 1 0-16,4 0 0 0,3 2-416 0,1 2-64 15,2-4-32-15,2 1 0 0,4 1-160 0,2 2-272 16,5 1 64-16,4 0-16528 15</inkml:trace>
  <inkml:trace contextRef="#ctx0" brushRef="#br0" timeOffset="181821.31">11331 8936 33167 0,'-11'-5'720'0,"11"5"160"0,-2-5 16 0,2 5 64 15,11-1-768-15</inkml:trace>
  <inkml:trace contextRef="#ctx0" brushRef="#br0" timeOffset="184327.75">6976 10121 23039 0,'4'-15'2048'0,"0"-2"-1648"15,-4-2-400-15,0 4 0 0,-1 1 2496 0,-1 3 400 0,-2 1 96 0,-1-2 16 16,-1-1-2080-16,-2 0-416 0,-1 0-64 0,-2 1-32 0,-3 0-160 0,-2 5-16 16,-1 0-16-16,-1 4 0 15,-1 1-224-15,-2 6 128 0,-4 2-128 0,2 5 0 0,-2 2 128 0,1 2-128 16,2 5 0-16,3 3 0 15,-1 2 144-15,0 1-144 0,0 4 128 0,4 1-128 0,4 2 256 0,2 0-16 16,-1-2-16-16,6 2 0 0,4-1-96 0,1-1 0 16,0 1-128-16,1-2 192 0,2 0-64 0,1 1-128 15,0 0 176-15,-2-10-176 0,0 0 144 0,-1 0-144 16,-1 2 0-16,0 1 144 0,-1-1-144 0,-2-2 0 16,-1 1 0-16,-1-1 128 0,-2-1-128 0,1-2 0 15,-2-1 0-15,0 0 0 0,0-4-192 0,0 0-64 16,1-1 0-16,-1-5-16 15,0 0-896-15,3 1-176 0,3 2-48 0,-1-5-13904 0</inkml:trace>
  <inkml:trace contextRef="#ctx0" brushRef="#br0" timeOffset="184501.76">6353 10424 3679 0,'-13'-17'160'0,"9"8"32"0,0 4-192 0,4-1 0 15,0 6 0-15,0 0 0 0,12-2 6544 0,1-1 1264 0,3 2 256 0,2-1 64 16,0 1-6176-16,3 1-1232 0,5-4-240 0,3 3-48 15,2-2 64-15,-8 2 16 16,5 0 0-16,16-1 0 0,-1 2-336 0,-1-1-176 0,-2 2 192 0,1 2-192 16,-1 0 0-16,-2 1 0 15,-4-1 0-15,2 4 0 16,2 2-2560-16,-5-1-480 0,-6-5-96 0</inkml:trace>
  <inkml:trace contextRef="#ctx0" brushRef="#br0" timeOffset="184679.76">7460 10085 26719 0,'-9'2'2368'0,"-3"5"-1888"16,-2 2-480-16,-3 4 0 0,-3 5 1408 0,1 5 176 16,-2 3 32-16,-3 1 16 0,0 2-752 0,0 1-160 15,2 0-16-15,5 1-16 16,4-2 336-16,2-1 80 0,4 0 16 0,3-1 0 0,4-1-848 0,5 0-272 16,4-6 160-16,7-3-160 15,5-2 0-15,5-2-272 0,5-3 32 0,7-4 16 16,5-1-1808-16,4-5-352 0</inkml:trace>
  <inkml:trace contextRef="#ctx0" brushRef="#br0" timeOffset="185345.76">8508 10044 23951 0,'0'0'2128'0,"0"0"-1696"0,0 0-432 0,-1 10 0 15,-1 0 2048-15,0 3 320 0,-2 0 64 0,-1 0 0 16,1 1-1728-16,0 2-368 0,0 1-64 0,1-1-16 15,1 1 128-15,2-3 32 0,1 0 0 0,2 1 0 16,1-2-608-16,2 2-112 0,2 7-16 0,0-2-14992 16</inkml:trace>
  <inkml:trace contextRef="#ctx0" brushRef="#br0" timeOffset="185533.68">8968 10097 30399 0,'0'0'2704'0,"9"9"-2160"16,1 2-544-16,-1 5 0 0,0 4 1136 0,-1 2 112 16,-3 3 32-16,-3 2 0 0,-3 2-16 0,-1 2 0 15,-5 2 0-15,-2 2 0 0,-4 4-240 0,-3 3-64 16,-3 1 0-16,-5 2 0 0,-3 2-656 0,-7 5-144 16,-7 3-32-16,-4 6-19376 0</inkml:trace>
  <inkml:trace contextRef="#ctx0" brushRef="#br0" timeOffset="189077.36">9812 10477 25343 0,'-4'-6'1120'0,"6"-11"224"0,-2 17-1072 0,0 0-272 16,0 0 0-16,3-8 0 0,-3 8 896 0,7-7 112 0,2 2 16 0,1 0 16 15,2 0-32-15,2 2-16 16,2 3 0-16,3 0 0 0,5-5-192 0,2 1-32 0,3 1-16 0,2 1 0 16,2-2-384-16,-1 0-80 0,1 0-16 0,-2 0 0 15,-2-2-144-15,-2 0-128 16,-1 0 144-16,-1 1-144 15,-4 1-256-15,-4 3-160 0,-6-1-32 0,0 6 0 16,-3 7-2960-16,-6-2-608 0</inkml:trace>
  <inkml:trace contextRef="#ctx0" brushRef="#br0" timeOffset="189247.36">9805 10625 19343 0,'0'0'1728'0,"0"0"-1392"0,0 0-336 0,0 0 0 15,9-4 2432-15,3 1 432 0,2-2 80 0,5 0 0 0,0-1-1728 0,7 0-336 16,4 1-80-16,4-2-16 0,3 3 112 0,3-2 32 15,2 1 0-15,0-2 0 0,-2 2-320 0,-1 1-64 16,-2 1-16-16,-2 1 0 0,-3 2-528 0,0 2 0 16,-1-2 0-16,-2 4 0 15,-3 1-2688-15,1-1-656 0</inkml:trace>
  <inkml:trace contextRef="#ctx0" brushRef="#br0" timeOffset="189798.37">11372 10460 15663 0,'-7'-24'1392'0,"5"16"-1120"16,1-5-272-16,1 2 0 0,0 0 3792 0,3 0 704 15,-1-1 144-15,2-1 32 0,0-1-3232 0,0-2-640 0,0 1-128 16,0 2-32-16,0-3 224 0,-3 2 32 16,-1-1 16-16,-1 2 0 0,-1-1-352 0,-2 4-80 0,-1 0-16 0,-1 5 0 15,-3 1-208-15,-2 4-64 0,-1 2 0 0,-1 3 0 16,-1 1-192-16,1 2 0 0,-1 1 0 0,1 2 0 16,0-3 0-16,2-1 0 0,2 1 0 0,2 0 0 15,5 0 0-15,1-2 0 0,1-6 0 0,0 0 0 16,3 9 0-16,1 1 0 0,2-1 0 0,1 0 0 15,3 0 0-15,-1 0 0 0,2 1 0 16,1 4 0-16,0 1 0 0,-2 5 0 0,1 3-144 0,-3 3 144 16,-2 6-192-16,-2 3 48 0,-3 4 16 0,-2 5 0 15,-3 2-16-15,-2-2 0 0,-4 2 0 0,-1-6 0 0,-2-1 144 16,-2-1-208-16,1-3 80 0,-2-2 128 0,1-2-160 16,-1-2 160-16,-1-8 0 0,0-2-144 0,1-2 144 0,2-4 0 15,0-2 128-15,1-5-128 0,1-2 304 0,2-4-16 16,-1-4 0-16,3-4 0 0,1-1 176 0,0-4 48 15,0-5 0-15,4-3 0 0,0-4-176 0,2-1-16 16,1-1-16-16,2 1 0 0,2-4-112 0,3-1 0 16,1-1-16-16,2 2 0 0,2 0-176 0,2 0 160 15,3 3-160-15,1 1 160 0,2 1-160 0,1 2 0 16,1 2 0-16,1 1 0 16,1 5-576-16,0 0 16 0,3 2 0 0,0 3 0 15,-2-1-1552-15,2 4-304 0,0 0-64 0,0 2-8320 16,-1 0-1664-16</inkml:trace>
  <inkml:trace contextRef="#ctx0" brushRef="#br0" timeOffset="189989.37">11968 10236 20271 0,'0'0'1792'0,"0"0"-1424"16,-6-4-368-16,-1 4 0 0,1 0 2544 0,-4 4 432 16,-3 3 96-16,-2 3 0 0,-3 6-1504 0,-3 3-304 15,-3 5-64-15,-2 2-16 0,1 2 32 0,2 1 16 16,1 4 0-16,3-2 0 0,5 0-528 0,5-1-96 15,4 0-32-15,5-4 0 0,5-2-352 0,5-3-80 16,5-3-16-16,3-4 0 16,4-3-704-16,4-5-160 0,3-4-32 0,2-1-11392 15,2 1-2304-15</inkml:trace>
  <inkml:trace contextRef="#ctx0" brushRef="#br0" timeOffset="190769.06">13096 10153 23039 0,'0'0'2048'0,"-5"4"-1648"0,-2 2-400 0,1 2 0 0,0 4 2000 0,-1 1 320 0,-3 1 64 0,1 2 16 0,0-1-1440 0,1 1-304 16,1-2-48-16,0 2-16 0,2-2-144 0,2 1-48 15,3-1 0-15,3-1 0 16,1-1-672-16,0-2-144 0,2 1-32 16,2 0-9728-16,2 0-1936 0</inkml:trace>
  <inkml:trace contextRef="#ctx0" brushRef="#br0" timeOffset="190982.04">13484 10132 28559 0,'0'0'2544'0,"0"0"-2032"16,0 0-512-16,4 12 0 0,1 3 1568 0,1-1 224 16,-2 6 32-16,-2 2 16 0,-2 2-432 0,-1 2-96 15,0 1-16-15,-1 2 0 0,-2 1-272 0,0 0-48 0,-1 4-16 0,1 1 0 16,-1 0-544-16,-1 0-112 15,-1 0-32-15,1 1 0 0,-2-1-272 0,-1-1 160 0,-3-3-160 0,-2-1 128 16,-2-1-128-16,-5-3 0 0,-4-1 0 0,-3 1-13136 16,-4 2-2704-16</inkml:trace>
  <inkml:trace contextRef="#ctx0" brushRef="#br0" timeOffset="192146.05">14053 10700 16575 0,'-24'-10'1472'0,"2"-3"-1168"0,6 4-304 0,-7-12 0 0,23 21 2512 0,0 0 448 16,0 0 96-16,0 0 16 0,8-5-2144 0,6 1-416 15,7-2-96-15,6 1-16 0,6-1 528 0,-7 2 96 16,7-3 32-16,6-1 0 0,5 1-352 0,4 0-80 16,3-1-16-16,1-1 0 0,-1 1-272 0,-1 2-48 15,-3 1-16-15,17-2 0 0,-14 1-272 0,-21 4 0 0,-3 0 128 0,-2 0-128 32,-6 1-496-32,-1 0-144 0,-3-2-48 0,-1 2-9616 0,-5-1-1920 0</inkml:trace>
  <inkml:trace contextRef="#ctx0" brushRef="#br0" timeOffset="192328.06">14476 10352 28383 0,'0'0'1264'0,"-6"12"256"0,-1-2-1216 0,1 7-304 0,-2 1 0 0,0 7 0 16,-1 5 480-16,1-2 32 0,-1-1 16 0,1 4 0 15,-1-1 480-15,1 2 80 0,1-1 32 0,1 0 0 16,4 0-640-16,0-3-128 0,2-3-32 0,4-1 0 15,2 1-624 1,3-1-128-16,2 0-16 0,9 0-9792 0,5 3-1936 0</inkml:trace>
  <inkml:trace contextRef="#ctx0" brushRef="#br0" timeOffset="192854.08">15184 10690 31263 0,'0'0'1392'0,"0"0"272"0,0 0-1328 0,12 0-336 0,2 0 0 0,3 0 0 16,3-5 480-16,3-2 32 16,5-2 0-16,3 0 0 0,3-4 576 0,3-2 112 15,2 0 16-15,1-2 16 0,0-3-720 0,2 2-160 0,0 0-32 0,0-2 0 16,-3 1-160-16,-1-2-32 0,-3-1-128 0,0-2 192 16,-1 2-192-16,-2-1 176 0,-2-4-176 0,-2 0 160 15,-2 1-160-15,-3-4 0 0,-2-3 0 16,-3 2 128-16,-3 1-128 0,-5 1 0 15,-3 5-192-15,-6 4 192 0,-4 4-224 0,-4 6 80 0,-5 5 16 16,-5 6 0-16,-5 7 128 0,-4 9-160 16,-4 12 160-16,-3 1-160 0,-2 6 160 0,0 6 0 0,-1 3 0 0,0 6 0 15,-1 4 0-15,4 4 0 0,1 2 0 0,5-2 128 16,2-3-128-16,4-4 0 0,3-5 128 0,4-8-128 0,2-1 192 16,4-6-48-16,2-3 0 0,2-4 0 0,2-3 48 0,4-4 16 15,0-3 0-15,2-4 0 0,1-2-64 0,2-2-16 16,1-7 0-16,1 0 0 0,1-7-128 0,2 1 0 15,2-7 0-15,2-3 0 16,2-2 0-16,1-2 0 0,-1-4 0 0,0 0 0 0,0-3 0 0,1-1 0 16,-2 0 0-16,-1 2 0 0,0 2 0 0,-3 5 0 15,-1 3 0-15,-3 4 0 0,-4 6 0 0,-5 6 0 16,0 0 0-16,0 0 0 0,2 11 0 0,-2 6 128 16,-4 3-128-16,0 1 0 0,1 1 176 15,0-1-48-15,1 0-128 0,2-2 192 0,2 1-192 0,5-3 144 16,1-3-144-16,1-1 128 0,1-1-128 0,3-3 0 15,2-3 0-15,2 0 128 16,1-5-512-16,0 0-96 0,0-2-32 0,15 1 0 16,2 5-2320-16,-11-5-480 0,1 0-80 0</inkml:trace>
  <inkml:trace contextRef="#ctx0" brushRef="#br0" timeOffset="193027.74">16523 10443 14735 0,'0'0'1312'0,"-5"0"-1056"0,-3 0-256 0,-2 6 0 0,-4 3 3872 0,-3 4 720 31,-3 2 144-31,-2 4 16 0,-2 0-2928 0,1 5-592 0,-1 3-112 0,2 2-32 0,0 1 224 0,4 0 32 16,2-2 16-16,4 0 0 0,3-2-592 0,4-3-128 15,4-1-32-15,2-1 0 0,4-1-432 0,4-2-176 16,5-2 128-16,2-2-128 31,4-1-1616-31,3-1-416 0,4 0-80 0</inkml:trace>
  <inkml:trace contextRef="#ctx0" brushRef="#br0" timeOffset="194017.08">17763 10430 13823 0,'-9'-19'608'0,"6"11"128"0,2 4-592 0,0 0-144 16,1 4 0-16,0 0 0 0,0 0 4192 0,0 0 800 15,-4 11 176-15,1-1 16 0,-1 2-3216 0,0 2-656 16,-1 2-128-16,0-2-32 0,1 2-368 0,2-1-80 16,0 2 0-16,2 0-16 0,0-2-560 0,2 0-128 15,0 1 0-15,1-2 0 16,2-1-1792-16,7 8-400 0,2 1-80 0,0-9-16 0</inkml:trace>
  <inkml:trace contextRef="#ctx0" brushRef="#br0" timeOffset="194201.08">18285 10419 29487 0,'0'0'2624'0,"0"0"-2112"0,5 15-512 0,1 3 0 16,1 5 1344-16,-2 4 176 0,-2 4 16 0,-3 6 16 16,-3 3 0-16,-2 3 0 0,-3 2 0 0,-2 3 0 15,-3-1-576-15,-6 4-112 0,-3 3-32 0,-5 4 0 0,-6 4-512 0,-6 5-128 16,-8 1 0-16,-30 38-13248 15,2-3-2624-15</inkml:trace>
  <inkml:trace contextRef="#ctx0" brushRef="#br0" timeOffset="-207326.75">16263 5063 26495 0,'0'0'1168'0,"0"0"240"0,0 0-1120 0,0 0-288 0,0 0 0 0,0 0 0 16,5-14 592-16,1 7 64 0,1 1 16 0,1-2 0 16,-1 0 208-16,1 0 32 15,0-1 16-15,3-1 0 0,-1-4-720 0,-2 4-208 16,1 0 0-16,0-3 128 0,0 0-128 0,2-4 144 0,-4 1-144 0,3-1 160 16,-1 3 96-16,-2-2 32 0,0-1 0 0,-4 0 0 15,-1 0 128-15,-2 2 32 0,-1 1 0 0,-4 1 0 16,-1 3-128-16,-4-6-32 0,-2 6 0 0,-2 2 0 0,-6 3 0 0,2 4 0 15,0 7 0-15,-2 2 0 0,0 1-288 0,0 2 0 16,2 3-208-16,-1 1 80 0,3-1 128 0,2-3 0 16,5 1-144-16,3 1 144 0,2-4 0 0,4-9 0 15,0 0 0-15,4 13 0 0,1-2 0 0,-5-11 0 16,10 10 0-16,1-3 0 0,-1-6 0 0,2-1 0 16,0-1 0-16,1-1 0 0,0 1 0 0,0-2 0 15,0 2 0-15,3-4 0 0,1 1 0 0,-7 1 0 16,-1-1-128-16,0 2 128 0,0 1 0 0,-1 2 0 0,-1 4 0 0,-2 2 0 15,-1-1-144-15,-2 6 144 0,-2 3-192 0,-2 12 192 16,-3 1 0-16,-3 6 176 16,-3 0 0-16,0 2 0 0,-4 4-32 0,1 0 0 15,0 6 0-15,-1 2 0 0,1 1-144 0,1 1 0 16,1-2 144-16,2-2-144 0,1-4 0 0,1-7-208 16,3-9 16-16,1-5 16 0,0-2-80 0,1-7 0 15,-1-3-16-15,4-9 0 0,0 0 272 0,0 0 144 16,0 0-16-16,0 0 0 0,-10-6 128 0,-1-5 0 0,1-2 16 0,-1-4 0 15,2-4-144-15,2-5-128 0,1-4 192 0,2 0-192 16,1 0 192-16,3 2-192 0,2-1 192 0,3 2-192 16,4-1 288-16,4 5-48 0,4 1-16 0,2 2 0 15,0 2-224-15,5-1 176 0,2 3-176 0,-1 5 160 0,5 1-160 0,7 3 0 16,10 5 0-16,5-1 0 16,4 2-2384-16,2-3-368 0,54 1-64 0,-35-6 0 0</inkml:trace>
  <inkml:trace contextRef="#ctx0" brushRef="#br0" timeOffset="-206109.44">29124 8234 18431 0,'8'1'1632'0,"-5"-9"-1312"15,1-4-320-15,2 1 0 0,-1-2 2112 0,1-2 336 16,0 1 80-16,-1 0 16 0,0-6-1232 0,0 4-240 16,-1 2-48-16,-1-3-16 15,-1 1-368-15,0-1-80 0,-4 2-16 0,1-1 0 0,-2 2-224 16,2 2-32-16,-2 2-16 0,0-1 0 16,-5 3-272-16,1 1 128 0,-1 1-128 0,-1 4 0 0,-1 0 400 0,-4 4-16 15,-3 0-16-15,0 4 0 0,0-1-240 0,0 3-128 16,0-2 128-16,-1 3-128 0,2 3 0 0,2-6 0 15,1 4 0-15,-1-3 0 0,4 1 0 0,1-1 0 16,2-1 0-16,3 1 0 0,4-7 0 0,0 0 0 16,0 0 0-16,4 9 0 0,2-1 0 0,3 0 0 15,4-2 0-15,4-1 0 0,2-1 0 0,2-1-240 16,3-2 64-16,6 0 16 0,-4-3-128 0,-11 1-32 0,0-1 0 0,-2 2 0 16,-3 2 320-16,-2 1 0 0,-2 3 0 0,0 1 0 15,-4 4-160-15,0 2 32 16,-4 3 0-16,0 1 0 0,-4 6 256 0,-1-1 64 0,-2 3 16 0,-5 1 0 15,0-3-80-15,-2 5-128 0,1 1 176 0,-2-1-176 16,0 1 128-16,1 0-128 0,-1-5 0 0,3 1 0 16,1-7 0-16,1 1 0 15,3-8 0-15,1 1 0 0,2-4 0 0,1-3 0 0,1 2 0 16,4-7 0-16,0 0 208 0,-4-7-16 0,0-3 0 16,0-3 0-16,0-4-16 0,0-3-16 0,0 1 0 0,0-4 0 15,2 3-160-15,-1-3 160 0,0 4-160 0,1 1 160 16,1-1-160-16,2 2 160 0,0 3-160 0,3 2 160 0,3 1-160 0,3 0 0 15,3 2 144-15,5 3-144 0,3-4 0 0,4 4 0 16,4-1 0-16,1 3 0 0,2 2 0 0,3 2-208 16,2-1 80-16,3 3 128 15,2 2-1664-15,4 0-224 0,3 3-32 0,3-1-16 0</inkml:trace>
  <inkml:trace contextRef="#ctx0" brushRef="#br0" timeOffset="-205258.01">32333 9400 18303 0,'8'-11'816'0,"-8"11"160"0,7-7-784 0,1-1-192 0,-1-2 0 0,1 1 0 16,-1-2 1472-16,1 2 256 0,-1-1 64 0,3-1 0 15,-1-2-368-15,1 0-64 16,1 3-16-16,-2-7 0 0,0-1-432 0,0-3-80 16,-1 1-32-16,0 1 0 0,-2-1-80 0,-1 1-16 15,-2 0 0-15,-3 0 0 0,-1 2-192 0,-2-1-32 16,-3 3-16-16,-4 1 0 0,-1 2-336 0,-1 2-128 15,-2 2 0-15,-3 5 144 0,-4 3 0 0,0 3 0 0,0 1 0 0,-1 2 0 16,0 1-144-16,0 3 0 0,-1 1 0 0,10-2 0 16,2 0-160-16,0 3 160 15,-1-1 0-15,5 0-144 0,0-1 144 0,3 1-128 16,2-1 128-16,3 1-128 0,4-1-16 0,3-1 0 0,1-1 0 0,4-2 0 16,3-2 144-16,2 0-160 0,2 3 160 0,0-1-160 15,3 1 160-15,-1-1-160 0,-1 3 160 0,-3 3-160 16,-1 4 160-16,-3-2-192 0,-2 3 192 0,-4 3-192 0,-3 2 192 0,-2-1 0 15,-3-2 0-15,-6 14 0 0,-3-2 0 0,-5-2 0 16,-3-3 0-16,-1-1 0 0,-2 1 0 0,-2-3 0 16,0 1 0-16,0-3 128 0,-2-3-128 0,2-1 0 15,-2-6 0-15,5-1 128 0,1-4-128 0,3-1 0 16,4-2 0-16,1-3 0 0,10 0 240 0,-6-5-32 16,6 5 0-16,0 0 0 0,-4-15 240 0,4-2 64 15,1-2 0-15,3-1 0 0,1-1-192 0,6-1-48 16,3-1 0-16,-1 6 0 0,3 0-272 0,3 0 0 15,2 0 0-15,2 1 0 0,1-1 0 0,1 4 0 16,2 4-160-16,9-2 160 16,-8 0-624-16,0 2 0 0,-4-3 0 0,-5 8 0 15,0-2-2128-15,3 1-416 0</inkml:trace>
  <inkml:trace contextRef="#ctx0" brushRef="#br0" timeOffset="-205129.01">33060 9033 31327 0,'-4'-2'2784'0,"-3"4"-2224"0,-1 0-560 0,-1 6 0 16,-1 3 1536-16,-2 3 192 0,0 7 32 0,-5 17 16 31,3 11-2320-31,1-6-464 0,-5 5-80 0,-2-11-32 0</inkml:trace>
  <inkml:trace contextRef="#ctx1" brushRef="#br0">12882 16705 0,'0'0'16,"-169"124"0</inkml:trace>
  <inkml:trace contextRef="#ctx0" brushRef="#br0" timeOffset="-203336.62">9966 7011 3679 0,'6'-6'160'0,"3"0"32"0,-4-7-192 0,6 8 0 0,-1-2 0 0,-1-2 0 0,-1 0 3776 0,0 1 704 15,0 0 128-15,0 0 48 0,1-1-1824 0,-1 0-352 16,-3-1-80-16,-1-3-16 0,0 0-800 0,-2 0-176 16,4 0-16-16,-1-2-16 0,0 1-416 0,-1 0-96 15,1-1-16-15,0 0 0 0,1 0-288 0,-1 1-64 16,-3 0-16-16,1 1 0 0,-2-3-288 0,-1 3-64 16,-1 1-128-16,-3 0 192 0,-2 2-192 0,-4 1 0 0,-1 1 128 15,-5 3-128-15,2 1 0 0,-3 4 0 16,-2 3 128-16,1 2-128 0,-1 4 0 0,-1 3-128 15,2 1 128-15,-7 7-208 0,6 3 208 0,4-2-144 0,3 1 144 0,3 1-128 16,2-5 128-16,3-2 0 0,2-2 0 0,2-1 0 16,0-13-160-16,3 10 160 15,2-1-192-15,2-2 192 0,0-1-176 0,3-2 176 16,1-3-160-16,2 2 160 0,0-3-144 0,2 0 144 0,0-2-128 16,1 0 128-16,-2-2-192 0,2-2 32 0,0 0 16 0,-1 1 0 15,1 0 144-15,-2 1-160 0,-2 1 160 0,-2 2-160 16,-2 1 160-16,-8 0-128 0,8 5 128 0,-3 4-128 15,-2 4 128-15,-2 4 0 0,-1 1 128 0,-2 4-128 16,-4 5 224-16,0 3-32 0,-2 2 0 0,-1 3 0 16,0 2-48-16,-3 1-16 0,-1 1 0 15,-1-3 0-15,-1 2-128 0,1 0 0 0,0 0 0 0,-1-3 0 16,2-1 0-16,0-4 0 0,2-4 0 0,-1-5 0 16,1-4-192-16,-2 2 192 0,3-8-192 0,-1-4 192 0,1-3 0 15,0-6 0-15,-1-2 0 0,-1-1 192 0,-1-6-192 0,3-2 192 16,-2-1-192-16,2-4 192 0,-1-3-192 0,2 0 0 15,0 1 0-15,1-2 0 0,3 0 144 0,3 2-144 16,0 2 160-16,4 4-160 0,0 1 192 0,3 2-48 16,4 1-16-16,4 1 0 0,2-3-128 0,6 3 0 15,3 1 0-15,-4 3 0 0,3-2 0 0,6 2-144 16,4-1 144-16,8 4-160 16,9 6-480-16,2 0-112 0,-1 0-16 0,-1-3-15712 15</inkml:trace>
  <inkml:trace contextRef="#ctx0" brushRef="#br0" timeOffset="-202205.89">8110 10434 26831 0,'8'-11'1184'0,"3"-1"256"0,0 0-1152 0,2-2-288 0,-1-5 0 0,3 1 0 16,-1 0 512-16,0 0 64 0,-1-6 0 0,-1 2 0 0,-2 1 64 0,0 2 32 15,-5-1 0-15,-1 3 0 0,-2 0-160 0,0 2-16 16,-2 0-16-16,-3 2 0 0,-4 1-48 0,-2 2-16 15,-1 1 0-15,-2 2 0 0,-2 1-192 0,-3 5-32 16,0-1-16-16,-1 6 0 0,-1 0-176 0,0 4 192 16,-3 1-192-16,1 0 192 0,0-1-192 0,3 1 0 15,-1 2 0-15,4-1 128 0,2-1-128 16,2 3 0-16,2-2 0 0,3 2 0 0,0 0 0 0,6-12 0 16,-2 10 0-16,2-10 0 0,-1 11 0 0,2-1 0 15,-1-10 0-15,0 0 0 0,5 10 0 0,-5-10 0 16,11 8 0-16,-2-1 0 0,-9-7 0 0,0 0 0 15,10 4 0-15,-10-4 0 0,0 0 0 0,11 2 0 16,-11-2 0-16,0 0 0 0,0 0 0 0,10-1 0 16,-10 1 144-16,0 0-144 0,0 0 0 0,0 0 0 15,0 0 0-15,0 0 0 0,0 0 0 0,0 0 0 16,0 0 0-16,0 0 0 0,12 3 0 0,-12-3 0 16,0 0 0-16,10 6 0 0,-10-6 0 0,9 8-128 0,-2 1 128 15,-1 1 0-15,2 4 0 0,-1-1 0 0,-1 2 0 0,-1 1 0 16,1 2 0-16,-3 3-160 0,0 4 160 0,0-1 0 15,-3 4 0-15,-2 3 0 0,-3 2 0 0,1 1 0 0,-1 0 0 16,-3 1 0-16,0 0 0 0,-1-1 0 0,0-2 0 16,0 0 0-16,-3-2 0 0,1-3 0 0,-1-2-128 15,0-2 128-15,-1-6 0 0,1-1 0 0,1-3 0 0,0-1 0 16,1-4 0-16,1-1 0 0,-1 0 0 16,4-1 0-16,6-6 0 15,-10 4 0-15,-1-4 0 0,1-1 0 0,-1-2 0 0,1-3 144 0,2-3-144 16,1-2 160-16,1-2-160 0,1-2 160 15,-2-4 16-15,3-3 0 0,2-1 0 0,3 1 0 0,2 3 64 16,3-2 16-16,3 2 0 0,3-1 0 16,2 2-32-16,5-1 0 0,0 2 0 0,6 0 0 0,4 0-64 0,3 1-16 15,3 0 0-15,2 1 0 0,-1-1-144 0,2 2 0 16,1 1 0-16,2-2 0 16,3 6-608-16,3-1-48 0,-1 5-16 0,-2 1-15808 15</inkml:trace>
  <inkml:trace contextRef="#ctx0" brushRef="#br0" timeOffset="-195267.22">12504 10582 1839 0,'0'0'160'0,"0"0"-160"0,-3-8 0 0,1-5 0 0,2 13 5120 0,1-11 976 15,2 2 208-15,-3 9 32 0,2-10-4480 0,3 1-896 16,1-2-176-16,0 1-32 0,2-1 1232 0,0 0 240 16,1-1 48-16,1-1 16 15,1-3-2288-15,-5 10-384 0,2-2-128 16,1 0 0-16,0 0 704 0,2-1 160 0,-1-1 32 0,-1-1 0 0,2 1-96 0,7-10-16 15,-4 2 0-15,-2 2 0 0,-4 3-16 0,-1 2 0 0,-4-1 0 0,-1 3 0 16,-4-3-64-16,-1 2-32 16,-4-2 0-16,-2 3 0 0,-3-2-160 0,-2 5 160 15,-2 0-160-15,-2 4 160 0,-2 3-160 0,1 4 0 16,-1 1 0-16,1 7 0 0,-1 0 0 0,2 1-176 16,1 3 176-16,1 1-128 0,1 0 128 0,2 2 0 0,0 0-144 0,3-3 144 15,3-2 0-15,0-2 0 0,3-4-144 0,4-9 144 16,-1 12 0-16,1-12 0 15,2 12 0-15,-2-12 0 0,8 10 0 0,-8-10 0 0,12 7 0 0,0-2 0 16,-2-4 0-16,2-1 0 0,0 0 0 16,1-1 0-16,0-3 0 0,0 3-128 0,0-1 128 0,0 1 0 15,-1 0-160-15,-1 2 160 0,1 2-128 0,-12-3 128 0,8 13-160 0,-3 4 160 16,-1 2-192 0,-5 5 192-16,-1 2-128 0,-2 5 128 0,-3 3 0 0,-2 5 0 0,-2 7 0 0,-1-1 0 15,-1 0 0-15,0 0 0 0,2 1 0 0,-2 0 128 16,-1-1-128-16,3-2 0 0,2-4 0 0,0-2 0 15,-2-8 0-15,1-2 0 0,1-8 0 0,-1 0 0 16,3-4 0-16,-1-2 0 0,-1-6 128 16,1-3-128-16,-1-2 0 0,9-2 0 15,0 0 144-15,-11-2-144 0,2-2 128 0,1-8-128 0,-2-3 160 16,1-4-160-16,0-2 192 0,1-2-192 16,0-3 208-16,4-1-64 0,4-2-16 0,4 1 0 0,1 1-128 0,4 0 192 15,3-1-192-15,4 2 192 0,2 2-64 0,4-1-128 16,2 1 192-16,2 1-64 0,1 1-128 0,3 1 0 15,3 0 0-15,3 3 0 0,3-1 0 0,6 4 0 16,3 3-192-16,3 0 192 16,2 1-2240-16,-3 0-336 0</inkml:trace>
  <inkml:trace contextRef="#ctx0" brushRef="#br0" timeOffset="-194300.47">16978 10883 26831 0,'0'0'576'0,"0"0"128"0,-9-16 32 0,14 11 32 0,1-2-608 0,1 1-160 15,1-2 0-15,1 0 0 0,1-2 816 0,-1-1 128 16,0-2 16-16,0 2 16 16,0-4-144-16,1-2-16 0,0 0-16 0,-1-1 0 0,-1 1-208 15,2 0-32-15,-1 2-16 0,0-2 0 16,-2 0-224-16,1-2-32 0,-3 1-16 0,-1 0 0 0,-4 1-96 0,0 1-32 16,-3-1 0-16,-1 4 0 0,-2 3 0 0,-3 2 0 15,-1 0 0-15,-1 2 0 0,-2 2-144 0,-3 4 160 16,2 0-160-16,-2 4 160 0,0 2-160 0,-1 3 0 15,0 2 0-15,2-3 0 0,-1 5 0 0,-3 7 0 16,4 0 0-16,4-2 0 0,1-1 0 0,4-2 0 16,2-1-192-16,3 0 192 0,2 1-144 0,2-1 144 15,0 0 0-15,1-3 0 0,0 0 0 16,2 4 0-16,0-2 0 0,3 1 0 0,2 2 0 0,-1-2 0 16,3 2 0-16,0-1 0 0,1 1 0 0,-1 2-192 0,1-2 48 0,-1 2 0 15,-2-1 144-15,0 0-208 0,-2-1 80 0,-1 2 128 16,-4 0-176-16,-2 2 176 0,-2-1-128 0,-2 0 128 15,-4 2 0-15,-1-1 0 16,-3 1 0-16,-1-1 0 0,-2-2 0 0,-3-1 176 16,-2 0-176-16,-10 4 192 0,4-4-48 0,-1-2 0 0,0-3 0 0,2-3 0 15,2-2-16-15,2-5 0 0,5-3 0 0,2-2 0 16,3-3 192-16,3-3 48 16,1-4 0-16,3-2 0 0,5-4 304 0,3-2 64 15,5-4 16-15,6-1 0 0,5-3-352 0,-3 9-64 0,6-5-16 0,7 1 0 16,3-2-144-16,8 3-48 0,4-1 0 0,4 4 0 15,2 6-864-15,20-1-176 0,-13 4-48 0</inkml:trace>
  <inkml:trace contextRef="#ctx0" brushRef="#br0" timeOffset="-154756.25">11036 11451 15663 0,'-21'-12'1392'16,"9"8"-1120"-16,2-3-272 0,3 1 0 16,7 6 3584-16,0 0 672 0,11-10 128 0,15-3 32 0,17 1-2592 0,22-3-512 15,20-4-96-15,23-2-32 0,21-3-640 0,26-4-128 16,21-3-32-16,22 2 0 0,18 3-192 0,10 5-32 15,9 4-16-15,-2 7 0 16,-4 2-144-16,-5 4 192 0,-8 4-192 0,-14 9-11136 16,-15 8-2352-16</inkml:trace>
  <inkml:trace contextRef="#ctx0" brushRef="#br0" timeOffset="-104070.6">18998 10879 13823 0,'0'0'1216'15,"0"0"-960"-15,0 0-256 0,0-12 0 0,-4 7 2240 0,4 5 384 16,-1-11 96-16,-1 0 16 15,0-6-1056-15,2 6-208 0,1 0-32 0,4 5-16 16,3 1-1040-16,2 0-224 0,6 0-32 0,-2 1-128 16,3 0 336-16,2 1-32 0,4-3-16 0,2 2 0 0,1-1-32 0,1 2-16 15,3-2 0-15,0 1 0 0,-1-1-64 0,0 1-16 16,-1 4 0-16,0 1 0 16,-5 2-352-16,-3-3-64 0,-5-3 0 0,-4 3-8960 15,-5 5-1792-15</inkml:trace>
  <inkml:trace contextRef="#ctx0" brushRef="#br0" timeOffset="-103869.45">18875 10984 28671 0,'-17'-9'1280'0,"13"5"256"0,4 4-1232 0,7-5-304 15,6 4 0-15,5-6 0 0,6 0 128 0,3-1-128 16,4-3 192-16,-5 5-192 0,8-1 832 0,5-1 48 16,7-3 16-16,6 3 0 0,4-1-416 0,2 0-80 15,-1-2-16-15,2 5 0 0,-3 4-384 0,-3 5 0 16,-2 1 0-16</inkml:trace>
  <inkml:trace contextRef="#ctx0" brushRef="#br0" timeOffset="-101518.2">20307 10935 3679 0,'0'0'160'0,"6"-12"32"0,-12 2-192 0,11 2 0 16,-1-3 0-16,0 2 0 0,1 0 5440 0,-1-1 1056 15,-3-1 208-15,2 0 32 0,-1-2-4576 0,2-3-928 0,-1-5-176 0,0 3-32 16,2 1-656-16,1 1-128 0,-1-1-32 0,3 3 0 15,0-2-208-15,-1-2 0 0,0 0 128 0,0 2-128 16,-1-1 0-16,-2 0 128 0,-1-1-128 0,0 2 0 16,-3 2 192-16,0 2-48 0,-3 1-16 0,-1 0 0 0,-2 5-128 0,-1 0 160 15,-2 4-160-15,-3 2 160 16,-1 0-160-16,-2 5 0 0,-5-1 0 0,2 5 0 16,-1 4-144-16,0 4-16 0,-1 3 0 0,1-1 0 15,1 1 160-15,2-2-160 0,3-1 160 0,6-5-160 0,1-1 160 0,2 1 0 16,1-3 0-16,2 2-128 15,1-2 128-15,1-1 0 0,2-1 0 0,3 4 0 16,-6-11 0-16,11 5 0 0,1 0 0 0,1-2 128 0,-2-3-128 0,4-1 144 16,0-1-144-16,2-2 160 0,2-1-160 0,-1 0 0 15,1 0 0-15,0 1 128 0,-2-3-128 0,-2 3 0 16,-2 2 0-16,-1 2 0 0,-12 0 0 0,10 8 0 16,-3 5 0-16,-3 4 0 0,-4 3-208 0,-3 8 80 15,-1-2 128-15,-4 5-208 0,-2 4 208 0,-3 2 0 16,-3 3 0-16,-1 6-144 0,-2 1 144 0,1 1 0 15,-1-2 0-15,2-2 0 0,3-1 0 0,-2-3 0 16,1-10 128-16,0-2-128 0,1-3 0 0,1-5 144 16,-1-3-144-16,1-2 0 0,1-2 176 0,0-5-176 15,-1-3 160-15,0-3-160 0,1-3 224 0,1-1-48 16,-1-5-16-16,3-5 0 0,2-2 0 0,-1-3 0 0,2-4 0 0,1-4 0 16,1-2-160-16,1-3 128 15,3-3-128-15,3 2 128 0,1 2-128 0,2-1 0 16,3-2 0-16,4 4 128 0,4 4-128 0,2 0 0 0,1 1 0 15,7 2 0-15,5 3-192 0,5 2 48 0,0 3 0 16,4 4 0-16,3-3-464 16,1 3-96-16,-4 0 0 0,1-2-8896 0,-4 0-1760 0</inkml:trace>
  <inkml:trace contextRef="#ctx0" brushRef="#br0" timeOffset="-101322.2">21065 10550 27759 0,'-13'-2'1216'0,"4"2"272"0,-5 0-1184 0,-2 5-304 16,1 4 0-16,-5 7 0 0,-1 3 128 0,-1 2-128 16,-1 4 192-16,-1 1-192 0,1 3 144 15,1-1-144-15,1 0 0 0,2 0 144 0,4 0 32 0,4-1 0 16,4-2 0-16,4 0 0 0,4-2-32 0,4 2 0 16,5-4 0-16,4 1 0 0,3-4-144 0,5 0 0 15,3-2 0-15,2-2-176 16,3-4-848-16,1-3-160 0,2-3-32 0</inkml:trace>
  <inkml:trace contextRef="#ctx0" brushRef="#br0" timeOffset="-100868.2">21544 10858 23951 0,'13'-20'512'0,"-5"7"128"0,-3-4 0 0,0 6 64 0,0-4-576 0,1-6-128 16,-4 6 0-16,-2 3 0 0,-1 0 1520 0,-4 3 272 15,-3-1 48-15,-3 3 16 0,-2-2-1088 0,-2 4-192 16,-1 4-64-16,-1 1 0 0,-1 1-512 0,0 7 0 0,-1-2 0 0,1 5-144 15,0-1 144-15,2 6-128 0,3-3 128 0,3 0-128 16,1 0 128-16,2 0 0 0,1-1-144 0,3-2 144 16,3 2 0-16,1-4 0 0,2 1 128 0,-3-9-128 15,5 6 128-15,3 1-128 0,0-1 0 0,2-3 128 16,1-2-128-16,2-1 0 0,0-1 0 0,2 0 128 0,2-1-128 0,-1-2 0 16,0 2 0-16,-2-2 0 15,0 3 0-15,-2 2 0 0,-1-1 0 0,-4 4 0 16,-1 4 0-16,-4 2-144 0,-3 4 144 0,-2 3 0 15,-2 3 0-15,-1 3 0 0,-4 1 0 0,0 1 0 0,0 1 0 0,-1 4 0 16,-1 1 0-16,-1 2 0 0,0 0 0 0,0 0 0 16,-1-2 0-16,0-2 144 0,1-3-144 0,-1-2 0 15,3-2 144-15,0-4-144 0,1-4 0 0,-1-3 0 16,2-3 0-16,2-5 0 0,-1-1 192 0,2-4-48 16,6 2 0-16,-3-9 0 0,0-2 48 0,3-5 16 15,3-7 0-15,0-2 0 0,4-4-208 0,3 0 0 16,3-2 0-16,4 0 0 0,6 0 0 0,1-1 0 15,4 4 0-15,0 1 0 0,2 1 0 0,0 4-128 16,-2-1-16-16,-1 2 0 16,1-1-1808-16,0 1-352 0,-3 1-80 0</inkml:trace>
  <inkml:trace contextRef="#ctx0" brushRef="#br0" timeOffset="-100707.2">22011 10473 25791 0,'0'0'1152'0,"0"0"224"0,0 0-1104 0,0 0-272 0,-6-2 0 0,3-1 0 16,3 3 672-16,-7 4 80 0,-1 3 16 0,0 2 0 15,1 0-432-15,0 3-80 0,2-1 0 0,1 6-16 16,0-2-48-16,0 2 0 0,1-2 0 0,2 11 0 0,5 0-192 0,-3-9 176 16,-2 0-176-16,1 3 160 15,-1-1-1968-15,2 1-400 0</inkml:trace>
  <inkml:trace contextRef="#ctx0" brushRef="#br0" timeOffset="-100523.2">22365 10557 21183 0,'0'0'944'0,"0"0"192"0,9 2-912 0,1 5-224 0,-1 5 0 0,1 3 0 0,1 5 2368 0,-1 1 416 15,-1 5 96-15,-1 0 0 0,-2 4-1536 0,0 2-304 16,-4 2-64-16,-2-1-16 0,-4 1 512 0,-1 2 80 15,-4 5 32-15,-5-1 0 0,-6 3-832 0,-6 3-176 16,-8 1-16-16,-5 6-16 16,-4 10-2208-16,-42 25-448 0,-13-17-96 0</inkml:trace>
  <inkml:trace contextRef="#ctx0" brushRef="#br0" timeOffset="-97271.2">18023 9232 26495 0,'2'-12'576'0,"1"5"128"15,-3 7 32-15,0 0 0 0,0 0-592 0,2-8-144 0,-3-3 0 0,-2 6 0 0,1 4 1024 0,-5 6 160 16,1 4 32-16,-3 4 16 0,-3 2-816 0,-2 4-160 16,-6 5-48-16,-2 0 0 0,-3 1 144 0,-2 3 32 0,-2-1 0 0,-1 3 0 15,-1 0-144-15,0-3-32 0,2-2 0 0,3-1 0 16,1-1-80-16,5-5 0 0,7-3-128 0,7-2 192 15,5-3-416-15,1-10-96 0,0 0 0 0,17-1-16 32,6-3-720-32,4-5-144 0,3-7-16 0,3-2-7824 0,1-6-1568 0</inkml:trace>
  <inkml:trace contextRef="#ctx0" brushRef="#br0" timeOffset="-97151.2">18226 9275 7359 0,'0'0'656'0,"0"0"-528"16,0 0-128-16,0 0 0 0,-12 7 4224 0,-7-1 800 15,-9 1 160-15,-4 3 48 0,-1 6-3680 0,-2 6-720 16,0 1-160-16,0 4-32 0,-1-1-416 0,4-2-96 15,6 1 0-15,7 0-128 16,8 0 176-16,5-6-176 0,6-3 160 0,4-3-160 16,4-1-1296-16,4-6-368 0,5-3-64 0</inkml:trace>
  <inkml:trace contextRef="#ctx0" brushRef="#br0" timeOffset="-96866.2">18708 8827 29311 0,'-23'-3'1296'0,"10"6"272"0,-5-3-1248 0,-5 5-320 15,1 7 0-15,-13 10 0 0,4 5 0 0,1-2 0 16,-2 0 128-16,8-2-128 0,3 2 832 0,7-3 128 0,3-6 0 0,10-2 16 16,6-2-528-16,7-4-96 0,5-3-32 0,-3-4 0 15,7-3-48-15,5-2-16 0,5-3 0 0,3-3 0 16,4-3 80-16,1-2 16 0,0-3 0 0,0-1 0 15,0-2-96-15,-3-1 0 16,-6-2-16-16,-6 1 0 0,-5 0 80 0,-6 1 0 0,-7 0 16 16,-10 3 0-16,-9 0 48 0,-12 4 0 0,-11 0 0 0,-8 4 0 31,-10 0-656-31,-29 7-128 0,6 15-32 0,5 4-11088 0,0 8-2208 0</inkml:trace>
  <inkml:trace contextRef="#ctx0" brushRef="#br0" timeOffset="-78820.41">22659 11442 12895 0,'0'0'1152'0,"0"0"-928"0,6-4-224 0,-1-1 0 0,-2-7 2496 0,-2 0 448 16,1 5 80-16,-2-1 32 0,-3 3-1120 0,2-1-208 15,-1 5-64-15,2 1 0 0,0 0-928 0,0 0-192 16,-2-1-32-16,2 1-16 0,-7 4-272 0,7-4-48 0,-5 6-16 0,0 3 0 31,0-1-576-31,-2 3-112 0,2-1-32 0,1 3 0 0,0-4 240 0,0 3 64 0,1-3 0 0,2 4 0 16,0-5 256-16,1-8 0 0,0 0 0 0,5 10 0 15,0-2 432-15,4-1-16 0,2-3 0 0,-1-1 0 16,2 0 464-16,2-3 80 0,2-4 32 0,1-1 0 16,0-2-336-16,1 0-64 0,0-5-16 0,-2 1 0 15,0 1-256-15,-2-3-64 0,-1 3-16 16,-4-4 0-16,-2 3 48 0,-5 0 16 0,-3 1 0 16,-4 1 0-16,-6 0-304 0,-4 2 160 0,-6 5-160 15,-4 4 128-15,-4 11-864 16,-6 3-176-16</inkml:trace>
  <inkml:trace contextRef="#ctx0" brushRef="#br0" timeOffset="-71686.16">22772 11400 15663 0,'0'0'1392'0,"0"0"-1120"0,0 0-272 0,-5 7 0 0,0-1 3424 0,-3 0 624 15,-3-3 128-15,1 3 32 0,-3 1-1776 0,1 3-336 16,-1-1-80-16,-3 2-16 0,-2 3-464 0,0-1-112 16,-3 2-16-16,-1 1 0 0,-2 1-1024 0,4-2-192 15,-3 2-64-15,1 0 0 16,0 2-1664-16,1-1-320 0,2 0-80 0,6-4-16 0</inkml:trace>
  <inkml:trace contextRef="#ctx0" brushRef="#br0" timeOffset="-70652.16">18848 11523 35247 0,'0'0'768'0,"-7"-1"176"0,0-3 16 0,-3 4 32 0,-1 4-800 0,-2-2-192 0,0 6 0 0,-3 2 0 16,-5 6 912-16,0 2 144 0,-2 1 32 0,-3 3 0 0,1 0-480 0,-1 4-96 15,0 0 0-15,0 1-16 0,1-1-496 0,3 1-192 16,1-1 16-16,3-3 0 15,5 1-464-15,-4 8-112 0,5-10-16 0,8-3 0 16,1-8-1920-16,6-3-400 0,-3-8-80 0</inkml:trace>
  <inkml:trace contextRef="#ctx0" brushRef="#br0" timeOffset="-70522.16">18840 11553 27871 0,'-18'-1'1232'0,"1"1"256"0,-7 2-1184 0,5 2-304 16,-6-1 0-16,-15 7 0 0,-2 1 784 0,12-2 112 0,-1 1 0 0,-14 6 16 15,6 1-416-15,17-6-96 16,2 1-16-16,-4 5 0 16,5-4-1872-16,6-2-384 0,3-1-80 0</inkml:trace>
  <inkml:trace contextRef="#ctx0" brushRef="#br0" timeOffset="-70412.14">18776 11579 32703 0,'-10'-1'1456'0,"10"1"288"0,0 0-1392 0,0 0-352 0,8 10 0 0,3-1 0 15,1 3 432-15,14 5 16 16,5 1 0-16,-8-9-10416 0,0 3-2064 0</inkml:trace>
  <inkml:trace contextRef="#ctx0" brushRef="#br0" timeOffset="-68429.08">10280 12906 15663 0,'0'0'1392'0,"0"0"-1120"0,0 0-272 0,0 0 0 15,0 0 3600-15,0 0 672 16,0 0 128-16,0 0 16 0,6-12-3072 0,7 3-640 15,0 0-112-15,4-1-16 0,3-2 16 0,1-1 16 0,1-3 0 0,4-1 0 16,0-1-336-16,1-2-64 0,1 2-16 0,-1-1 0 16,1-2-48-16,-2 0-16 0,0 1 0 0,-4 1 0 15,-3-1-128-15,-4 5 192 0,-7-2-192 0,-3 4 192 16,-5 13-48-16,-1-12 0 0,-5 3 0 0,-4 2 0 0,-6 5 272 0,-3 2 48 16,-5 4 16-16,-2 7 0 0,-4 2-224 0,-2 6-64 15,-1 1 0-15,2 5 0 0,2 1-192 0,4 0 0 16,3-1 0-16,4 1 0 0,2 3 0 0,4-3 0 15,6-4 0-15,3-2 0 16,5-2 0-16,3-1-160 0,4-4 160 0,7-4-128 0,1-4-144 0,6-1-32 16,6-2 0-16,6-4 0 0,7-3-32 0,5-2-16 15,2-6 0-15,2 0 0 16,0-2-240-16,-4 0-48 16,-7-2-16-16,-1-1 0 0,-1-1 224 0,-13 7 48 0,0-4 16 0,-1 2 0 0,2-3 368 0,1 3 0 15,-4 2 0-15,-1-4 0 0,-2 2 320 0,-5 1 16 16,-2 0 16-16,-3 2 0 0,-4 2 256 0,-3 3 48 15,-3 6 16-15,-4-4 0 0,-4-1 96 0,-4 5 0 16,-3 5 16-16,-4 1 0 0,-2 2-528 0,-9 8-96 16,3 1-32-16,2 2 0 0,2 1-128 0,2-2 192 15,4 0-192-15,4-3 192 0,4-2-192 0,4 0 0 0,1-1 0 0,4-5 128 16,1 0-128-16,2-1 0 0,-3-6 0 0,9 7-176 16,2-2-144-16,4-4-16 0,0-3-16 0,-1-2 0 15,0-1-96 1,4-3 0-16,3-1-16 0,2-2 0 0,2 1-112 0,1-3-32 0,4-4 0 0,-2 4 0 15,-5-4 208-15,-2 5 32 0,-4 0 16 0,-1 3 0 16,-6 2 352-16,-3 3 0 0,-7 4 192 0,0 0-64 16,-10 6 608-16,-4 6 112 0,-6 1 32 0,-2 8 0 15,-4 5-432-15,-14 17-96 0,2-1-16 0,13-12 0 0,-1 3 0 16,1 4 0-16,1-1 0 0,3 2 0 16,1 1-192-16,3 1-144 15,3-4 192-15,2 1-192 0,6-1 0 0,2-3-352 0,2 1 48 0,5-1 16 16,1-3-2336-1,2-1-448-15</inkml:trace>
  <inkml:trace contextRef="#ctx0" brushRef="#br0" timeOffset="-66761.16">11492 12701 11967 0,'0'0'1072'0,"0"0"-864"0,0 0-208 0,0 0 0 15,0 0 3760-15,-14-2 704 0,6 0 144 0,0 4 16 16,0 2-2560-16,-1 4-512 16,-4 2-96-16,3 0-32 0,-1 3-640 0,2 0-128 0,-1 2-16 0,1-1-16 15,1 0-448-15,3 0-176 0,-2-4 128 0,7-10-128 16,-2 12 0-16,2-12 0 0,0 0 0 0,4 11 0 0,-4-11 0 0,0 0 0 16,10 4 0-16,-1 0 0 15,-9-4 0-15,13 2-144 0,-1-4 144 0,0 1-160 16,-1-3-64-16,4 1-16 0,0 1 0 0,1-2 0 15,-2-3-160 1,2-2-48-16,2-1 0 0,-3 2 0 0,1-1-128 16,11-3-16-16,-4 2-16 0,-3 3 0 0,-3 3 176 0,-4 2 48 0,-3 3 0 0,-10-1 0 0,0 0 192 0,10 6 32 15,-3 2 16-15,-3-2 0 0,-2 0 144 0,2 1 0 16,2-2 0-16,1 0 0 0,3 0 0 0,4 3 0 16,3-4 0-16,-5-1 0 0,2-2 0 0,3-2 0 15,2-1 160-15,0 1-160 0,-1-4 0 0,7 0 0 16,-4-2 0-16,-1 2 0 0,-3-2-128 0,-1-1-32 15,0-1 0-15,-1 1 0 0,1 2 160 0,-6 1-192 16,-2 0 192-16,5-5-192 16,-1 4 320-16,-6 2 64 0,0-1 16 0,-2 0 0 0,-1-1 432 0,-3 6 64 15,0 0 32-15,0 0 0 0,0-4 352 0,-2 2 64 0,-5 1 0 16,2-1 16-16,0 2-352 0,-3 3-80 0,-4 1-16 16,-1 1 0-16,-1 1-400 0,1 2-96 15,0 1-16-15,1-2 0 0,0 3-208 0,2 1 144 16,2-1-144-16,2 1 128 0,-1 0-128 0,2-3 0 15,1 0 0-15,3 0 0 0,-1 0 0 0,2 0 0 0,0-8 0 16,3 6-176-16,-3-6-144 0,5 7-16 0,-5-7-16 0,7 3 0 16,-7-3-64-1,9 3-16-15,0-2 0 0,0-1 0 0,2-1 96 0,-1-2 16 0,2 0 0 0,-1 0 0 0,3-1 32 16,-3 1 16-16,-2-4 0 0,-1 1 0 0,0 1 48 0,-1 1 16 16,-7 4 0-16,5-5 0 0,-5 5 208 0,0 0-176 15,0 0 176-15,0 0-160 0,0 0 160 0,0 0 0 16,0 0 0-16,0 0 0 0,9 1 0 0,0-1 144 15,-1 3-144-15,1-2 0 0,1 2 0 0,5-3 0 16,-1 0 0-16,3-3 0 16,3-2-512-16,0-1-48 15,3-2-16-15,1 0 0 16,1-3-400-16,0 1-96 0,0 1-16 0,7-11 0 0,-4 3-64 0,-10 7 0 0,-2-3-16 0,4-9 0 0,0 4 720 16,-8 3 128-16,-1-3 48 0,1 0 0 0,1-1 784 0,-1 0 144 15,-2 1 48-15,-1 1 0 0,-2 1 944 0,-3 2 192 16,-1 6 32-16,-3 1 16 0,-2 1 208 0,2 6 32 15,-5 1 16-15,-3 4 0 0,-4 3-1008 0,-1 5-208 16,-1 4-32-16,-2 4-16 0,-4 2-576 0,0 2-112 16,0 4-32-16,3 1 0 0,2 0-32 0,2 0-128 0,2-1 192 0,2 1-64 15,4 0-128-15,2-3 0 16,3-2-192-16,3-1 192 16,1-3-704-16,1 1 0 0,2-5-16 0,3 0 0 15,4 2-544-15,2-6-96 0,-4-3-32 0,1-3 0 16,-1-3 112-16,1-4 32 0,-2-4 0 0,1-2 0 15,1-1 544-15,4-9 128 0,-1-1 0 0,-1-3 16 0,1 1 560 0,-6 6 0 0,2-2 160 0,0-1-32 16,2-1 784-16,3 1 176 0,0 0 16 0,3 2 16 16,-2-2 48-16,12-1 16 0,-4 4 0 15,0 3 0-15,-2 3-480 0,-7 5-80 0,-1-1-32 0,1 3 0 16,0 0-80-16,0 1-32 0,-1 2 0 0,1 2 0 16,0 2-128-16,0 2-32 15,-2 0 0-15,1 3 0 0,-2 0-176 0,1-1-144 0,-1 1 192 0,-1 0-192 16,1-1 144-16,-3 0-144 0,-3-1 0 0,-2 1 144 15,-1-3-144-15,-2 1 192 0,-3-3-192 0,-3 3 192 0,-2 0-192 0,-1-5 160 16,-3 2-160-16,-4-1 160 0,-3-1-416 0,-2 0-64 16,-4-2-32-16,1-2 0 15,0-1-96-15,-1 0-32 0,-1-2 0 0,4-1 0 0,2 0 320 0,4 0 160 16,4-1-160-16,2 2 160 0,2 1 0 0,5 2 128 16,0 0 16-16,0 0 0 0,0 0-144 0,8 2 160 15,2-2-160-15,3 2 160 0,3-1 128 0,2 0 32 16,2 2 0-16,2-3 0 0,1 0-144 0,1 0-32 15,1-3 0-15,-1 1 0 0,1-2-144 16,1 0 128-16,-2-1-128 0,-1 1 128 16,1 1-2480-16,-1-1-496 0</inkml:trace>
  <inkml:trace contextRef="#ctx0" brushRef="#br0" timeOffset="-64818.64">13706 13043 19695 0,'0'0'864'0,"0"0"192"0,0 0-848 0,0-9-208 16,3-2 0-16,-1 2 0 0,5-2 1216 0,-1-2 208 15,3-3 48-15,2-2 0 0,-2-2-160 0,3 1-32 16,-2-1 0-16,-2 3 0 0,2-3-208 0,1 0-48 0,2-3-16 0,1-1 0 16,0-4-336-16,9-12-64 0,-4 3-16 0,-1 2 0 15,-2 4-176-15,0 3-32 0,-2 2-16 0,-1 3 0 16,-1 2-80-16,-2 4-16 0,-2 3 0 0,-4 3 0 16,-4 11 80-16,0 0 16 15,0 0 0-15,0 0 0 0,0 0 80 0,-8 11 0 0,-2 3 16 0,-2 6 0 16,-2 2-336-16,-3 3-128 0,-3 5 0 0,5-8 0 15,-5 4 0-15,2-1 0 0,1 2 0 0,0 0 0 16,4-1 0-16,2 1 0 0,2-4 0 16,4-2 0-16,1-2 0 0,3 0 0 0,1-4 0 15,1 1 0-15,3-6-192 0,3 0-16 0,-1-4-16 0,3-1 0 0,2-2-64 16,2-1-16-16,1-4 0 0,2-2 0 16,1-1-144-16,1-3-16 0,1-3-16 15,1 0 0-15,1-2 112 0,-3 0 32 0,-1-3 0 0,-3 2 0 0,-1 2 160 0,-1 3 48 16,0 2 0-16,-3 5 0 0,-9 2 128 0,0 0 192 15,0 0-32-15,3 9-16 0,-2 1 320 0,-1 3 64 16,-1 0 16-16,1 2 0 0,0 0-304 0,0-2-64 16,0-1-16-16,2-1 0 0,2-4-160 0,1 0 0 15,1-2 144-15,0-1-144 0,2 0 160 0,1-3-32 16,0 0-128-16,0-1 192 0,0-1-192 0,1 0-128 16,0 0 128-16,-2-2-208 15,-3 0-416-15,-1 1-80 0,0-5 0 0,-3-2-16 16,-2-3-1872-16,-2-2-368 0,-5-2-80 0</inkml:trace>
  <inkml:trace contextRef="#ctx0" brushRef="#br0" timeOffset="-64683.67">13550 12669 28383 0,'0'0'1264'0,"0"0"256"0,0 0-1216 0,0 0-304 16,0 0 0-16,13 0 0 0,5-1 528 0,14-2 48 15,6 3 16-15,7-4 0 0,8-1 48 0,10 1 16 0,6-1 0 0,1-1 0 16,-2 0-656-16,4 1 0 0,3-1 0 0</inkml:trace>
  <inkml:trace contextRef="#ctx0" brushRef="#br0" timeOffset="-63709.56">15061 13014 21183 0,'0'0'944'0,"-2"-6"192"0,0-1-912 0,2 7-224 0,6-6 0 0,5-1 0 16,-1-2 2224-16,2 0 400 0,-2-5 64 0,1 1 32 16,0-2-2064-16,0-2-400 0,-2-1-96 0,3-2-16 15,-1-2 304-15,1 0 64 0,2 1 16 0,2-1 0 0,4-1-80 0,-3 1-32 16,-3-3 0-16,2 1 0 15,2-3-192-15,1 1-32 0,0-2-16 0,0 2 0 16,-1 0-176-16,-2 3 192 0,-5 1-192 0,-2 3 192 0,-3 6-192 0,-3 4 0 16,-3 9 0-16,0 0 0 0,-7 0 240 0,-4 8 64 15,-6 5 16-15,-3 7 0 0,-3 4-320 0,-1 8 0 16,1 3 128-16,-3 4-128 16,1 3 0-16,4-1 0 0,4 1-208 0,4-4 80 15,4-3 128-15,4-4 0 0,2-6 0 0,3-4 0 16,4-3-144-16,2-3 0 0,1-4 0 0,2-3 0 0,1-3-96 15,4 2-16-15,0-7 0 0,-1 0 0 16,0-7-208-16,3 1-48 0,2-6-16 0,3-1 0 16,0-4-304-16,2-2-48 0,3-2-16 0,0-5 0 15,0-4-144-15,0-2-48 0,0 0 0 0,0-5 0 0,1 2 560 0,-3-1 96 16,-3 0 32-16,-3 6 0 0,-1 3 528 0,-4 2 96 16,-2 1 32-16,-3 8 0 0,-3 7 736 0,-5 9 160 15,-8-8 16-15,0 8 16 0,-2 8 80 0,-5 5 16 16,-3 5 0-16,-1 3 0 0,-2 1-832 0,0 4-144 15,-1 3-48-15,2 1 0 0,-1-1-112 0,3 1-16 0,2-3-128 0,2-1 192 16,4 1 32-16,2-3 0 16,3-2 0-16,2-1 0 0,3-3-224 0,4-1 176 15,1-3-176-15,2-3 160 16,-7-11-464-16,17 10-80 0,3-1-32 0,4-3 0 16,-2-4-464-16,3-3-80 0,1-7-32 0,-4-1 0 15,-4-4 240-15,2-1 48 0,-2-1 16 0,-2 2 0 0,-3 1 496 0,-1 2 192 16,-7 1-176-16,-5 9 176 0,0 0 384 0,0 0 192 15,0 0 16-15,0 0 16 0,6 16 176 0,-2-2 48 0,-1 0 0 0,1-1 0 16,1-1-336-16,3-2-64 0,1 0-16 0,3-4 0 16,2-1-160-16,-2-2-16 0,1-2-16 0,4-1 0 15,1-1 128-15,4-2 32 0,2 2 0 0,0-3 0 0,1 1-192 0,1-2-16 16,0 0-16-16,-1 0 0 0,0-2-160 0,-2-1 0 16,-3 2 0-1,-2-3 128-15,-2 0-128 0,3-6-176 0,-6 2 48 0,-6 4 0 16,-3-1-64-16,-2-2 0 0,-3 3 0 0,1 9 0 0,-5-5 192 0,-3 3 0 15,-2 2-144-15,-2 3 144 0,-2 4 0 0,-2 3 0 16,-1-2 0-16,3 5 0 0,-1 2 192 16,4 2 0-16,0 0 0 0,3 2 0 0,3-1-192 0,4 0 0 15,2-1 144-15,6 0-144 0,3-4 0 0,4 0-160 16,5-1 16-16,11 1 0 16,2-3-624-16,1-2-112 0,-3-4-16 0,-4-4-16 15,-4 0-2016-15,-4-5-400 0</inkml:trace>
  <inkml:trace contextRef="#ctx0" brushRef="#br0" timeOffset="-63515.51">14960 12648 27647 0,'-13'-3'2448'0,"7"3"-1952"0,6 0-496 0,0 0 0 16,14 4 1536-16,5-1 224 0,8 1 32 0,16 2 16 15,1 0-1312-15,-9-4-272 0,7-1-48 0,35-1-16 16,6-1 176-16,8 0 48 0,6 0 0 0,-6-1-10912 31,-9 1-2176-31</inkml:trace>
  <inkml:trace contextRef="#ctx0" brushRef="#br0" timeOffset="-62692.27">17227 13056 20383 0,'0'0'896'0,"3"-12"192"0,-3 1-864 0,0 0-224 0,0 2 0 0,-1-3 0 16,-3 1 1792-16,0 0 320 0,0 2 64 0,-3-3 16 0,-2 4-784 0,0 2-144 15,1 2-48-15,0 1 0 0,-2 2-432 0,-2 2-80 16,-3 5-32-16,-2 3 0 0,-4 2-512 0,0 2-160 16,-1-1 0-16,1 4 0 0,0 1 0 0,-1-3 0 15,2 0 0-15,3 1 0 0,1-2 128 0,5-1-128 16,1-2 0-16,3-2 0 0,7-8 0 0,-5 8 160 15,5-8-160-15,-5 8 128 16,5-8-128-16,0 0 0 0,0 0 0 0,0 0 0 0,0 0-144 16,0 0 144-16,6 13-192 0,-6-13 192 0,13 3-240 0,0 1 64 15,-13-4 16-15,16-2 0 0,3-1-112 0,1 1-32 16,-2-4 0-16,-1 1 0 0,0 0-16 0,-1 0 0 16,-2-2 0-16,1 2 0 0,-4 1 128 0,-2 0 32 15,-9 4 0-15,0 0 0 0,0 0 160 0,0 0-128 16,0 0 128-16,0 0-128 0,0 0 128 0,8 8 0 15,-8-8 160-15,7 12-160 0,-1-2 208 0,1 1-48 16,-7-11-16-16,10 7 0 0,1 0-144 0,-1-2 0 16,2-1 0-16,1-1 0 0,2-2 0 0,4-1 0 0,-2-1 0 0,-3-1-176 15,-2 1-48-15,-1-4-16 16,1 0 0-16,0 2 0 16,-2-1-224-16,2-1-48 0,-1 0-16 0,-1-1 0 0,0-1-160 0,2-1-16 0,0 0-16 0,1 0 0 15,0 2 288-15,-1-1 64 0,-5 2 16 0,-7 5 0 16,7-5 352-16,-7 5 0 15,0 0 0-15,0 0 128 0,0 0 480 0,0 0 96 0,1-7 0 0,-1 7 16 16,0 0 448-16,0 0 96 0,0 0 16 0,0 0 0 16,0 0-576-16,0 0-128 0,0 0 0 0,-2 11-16 15,2-11-400-15,-3 11-160 16,3-11 128-16,0 0-128 0,0 0 128 0,0 12-128 0,0-12 0 0,0 0 128 16,3 12-128-16,-3-12 0 0,1 9 144 0,-1-9-144 15,7 12 0-15,2-2-256 0,1-2 32 0,4-2-10144 16,2 0-2016-16</inkml:trace>
  <inkml:trace contextRef="#ctx0" brushRef="#br0" timeOffset="-62398.27">17980 12644 11967 0,'0'0'528'0,"0"0"112"0,0-9-512 0,0 9-128 16,0 0 0-16,0 0 0 0,0 0 4432 0,-7 3 864 16,1 4 160-16,-4 8 48 0,-3 4-3584 0,-1 3-704 15,-3 6-128-15,0 4-48 0,0 5-192 0,-1 2-32 0,-2 0-16 0,2-1 0 16,2-2-400-16,5 0-80 0,2-2 0 0,3-5-16 15,5 3-304-15,4-5-304 0,2-2 64 0,4-3 16 32,4 2-592-32,0-7-112 0,1-4-32 0,6 1-9920 0,-3-9-2000 0</inkml:trace>
  <inkml:trace contextRef="#ctx0" brushRef="#br0" timeOffset="-61505.4">17751 12997 27647 0,'-17'-1'1216'0,"7"0"256"0,-2-2-1168 0,1-1-304 0,-1-1 0 0,8 1 0 0,4 4 1152 0,0 0 160 16,0 0 32-16,0 0 16 0,14 1-1104 0,2 2-256 16,3-2 0-16,4 1 0 0,-1-1 416 0,3-2 64 15,-1-1 16-15,15 1 0 0,-3 1-304 0,-12-3-48 16,2 2-16-16,14 0 0 0,-5-1-128 0,-1 2 0 16,-6-2 0-16,-3 6 0 0,-3 1 0 0,-10 0 0 15,-2 0 0-15,1 6 0 0,-8-1 0 0,-5 3 0 16,-4 3 0-16,-3-2 0 0,-3 3 352 0,1-5-16 15,0 2 0-15,-6 9 0 0,2-4 0 0,8-6 0 16,-1-1 0-16,1 0 0 0,3-2-112 0,2 4-32 16,2-14 0-16,0 8 0 0,0-8-192 0,0 0 128 0,6 12-128 0,-6-12 0 15,8 5 0-15,5 0 0 16,1-3 0-16,1-4 0 0,0 0-176 0,4-4-80 16,2-3 0-16,1-1-16 0,1-2-16 0,1 0 0 15,-1-2 0-15,1 1 0 0,-4 0 96 0,0 1 0 16,-4 2 16-16,-3 2 0 0,-3 2 176 0,-10 6 0 15,7-4-144-15,-7 4 144 0,0 0 128 0,0 0 80 0,0 0 32 0,0 0 0 16,0 11 176-16,0 2 32 0,-2 2 16 16,2-2 0-16,0-1-304 0,2 1-160 0,2-3 160 0,-1-2-160 15,4-2 0-15,5 3 128 16,1-1-128-16,-2-4 0 0,5-1 0 0,9-1 0 0,-4-2 0 0,3-1 0 16,4-3-240-16,1 0-32 0,-1-1-16 0,4-1 0 15,-1-1 0-15,3-2 0 0,2 0 0 0,-11 4 0 0,2-7 288 16,2-1 0-16,-2-2 0 0,-1 0 0 0,-2-2 0 0,-2 0 0 15,-2 0 0-15,-6 1 0 0,-2 2 304 0,-3-2 16 16,-3 2 0-16,-3 2 0 0,-4 3 560 0,-3 3 112 16,-4 0 32-16,-4 5 0 0,-2 2-288 0,-12 5-48 15,-3 3-16-15,0 2 0 0,2 3-480 0,1-3-192 16,1 2 128-16,4 2-128 16,3-1 0-16,6-1 0 0,5 0 0 0,4-3 0 0,3-10 0 0,4 14-192 15,4-5 64-15,2-2 128 0,2 0-368 0,2-2 48 16,1-2 16-16,1-1 0 15,3-2-80-15,0 3-32 0,1-3 0 0,-7 0 0 0,0 0 96 0,0 0 32 16,0 0 0-16,0 0 0 0,-1 0 16 0,-2 1 0 16,-1 1 0-16,0 2 0 0,-9-4 80 0,8 2 32 15,-8-2 0-15,7 4 0 0,-7-4 160 0,0 0-160 16,0 0 160-16,0 0-160 0,0 0 160 0,0 0 0 0,0 0 160 16,0 0-160-16,0 0 0 0,0 0 0 15,8 7-208-15,1-6 64 16,1-1-496-16,1-1-112 0,-1-6-16 0,3 2 0 15,1-3-48-15,2-4-16 0,1 1 0 0,3-1 0 16,-1-1-224-16,3 1-48 0,2-5-16 0,1 0 0 0,2-2 320 16,2-6 64-16,2-5 16 0,0-4 0 0,0-6 480 0,-1-1 112 0,-2-2 128 0,-5 0-208 0,-2 4 704 0,-3 5 144 15,-3 5 16-15,-4 3 16 16,-3 7 1296-16,-4 4 256 0,0 4 48 16,-3 4 16-16,-3 6-208 0,-2 1-32 0,-4 4-16 0,-2 7 0 0,-5 5-1184 0,1 6-224 15,-3 6-48-15,-1 6-16 0,-2 3-176 0,5 0-16 16,2-1-16-16,1 2 0 0,5 0-80 0,5-3-16 15,3-4 0-15,4-1 0 16,6 0-256-16,0-3 0 0,5-4 0 0,4 7-144 16,-5-3-528-16,2-7-96 0,0-7-32 15,-5-5-12512-15,0 0-2496 0</inkml:trace>
  <inkml:trace contextRef="#ctx0" brushRef="#br0" timeOffset="-59412.92">20583 12953 15663 0,'1'-7'1392'0,"-2"2"-1120"0,-2 0-272 0,-2-9 0 16,5 14 2656-16,-2-5 480 0,-4-3 80 0,1 2 32 15,-1 4-1392-15,-2 4-256 0,-1 5-64 0,-7 5-16 16,-2-1-368-16,5 1-80 0,-2 3-16 0,-1-1 0 16,-1 2-544-16,0 0-96 0,1-1-32 0,0 0 0 0,2 1-96 0,2-2-32 15,1 2 0-15,0-2 0 16,3-1-32-16,3 1-16 0,1-1 0 0,2-3 0 0,2 0-208 16,2 0 144-16,-2-10-144 0,8 9 128 0,0-3-128 0,4-1 0 15,-1-1 0-15,2-1-176 0,2-2-16 0,6-1 0 16,-1-2 0-16,-4-1 0 0,1 0-128 0,9-4-16 15,-4-4-16-15,-6 3 0 16,1 0-160-16,6-3-48 0,-3 2 0 0,-8 2 0 0,-1 1 128 0,0 0 32 16,-2 1 0-16,-9 5 0 0,0 0 400 0,0 0 0 15,0 0 0-15,0 0 0 0,1 12 336 0,-2-3 160 16,-2 1 16-16,-1 6 16 0,-2-2-192 0,3-4-32 16,2-3-16-16,1 0 0 0,0-7-80 0,4 9-16 15,2-2 0-15,3-1 0 0,1-2 0 0,4 1 0 16,-1-4 0-16,-3-1 0 0,3-1-192 0,2 0 0 15,0-2 128-15,1-1-128 0,-2 0 0 0,7-3 0 16,-2-2 0-16,-8 2 0 0,1-2-192 0,0-2 192 0,-1 1-192 0,2-8 192 16,-3 2-192-16,-6 8 192 15,-2-1-192-15,-2-4 192 0,-2 0 0 0,-1 7 0 16,-2-1 0-16,-4-1 0 0,-1 3 208 0,4 2 0 0,-3 2 0 16,-4 0 0-16,1 1-80 0,4 1-128 0,-1 3 176 0,1-1-176 15,-1 1 0-15,1 2 0 0,8-6 0 0,0 0 0 16,0 0 0-16,0 0 0 0,7 10-160 0,1-6 160 15,2-1-240-15,10 0 32 0,2-3 0 0,5 0 0 16,7 0-352-16,0 0-64 0,1-3-16 0,-2 0 0 16,-1-1-320-16,0-2-64 0,-5-2 0 0,-1 2-16 15,-1 0 464-15,0 0 80 0,-2-2 32 0,-1 0 0 0,-3 3 464 0,-4 0 0 16,-3 1 176-16,-12 4-48 0,0 0 656 0,0 0 144 16,0 0 32-16,0 0 0 0,-14 5 96 15,1 2 32-15,-1 0 0 0,1 1 0 0,-1 0-576 0,2 0-96 16,6 0-32-16,6-8 0 0,-4 9-160 0,4-9-32 15,6 13-16-15,1-4 0 0,1 1-176 0,6 5 128 16,-2-2-128-16,-3-4 128 0,1-1-128 0,7 6 0 16,-2-1 0-16,-2 0 0 0,-4-1 0 0,-3-2 0 15,-2 1-160-15,-2 1 160 0,-4-2 0 0,0-2 0 16,-4 0 0-16,-5 3 160 0,-5 1-160 0,-1-3 0 16,-2 2 0-16,-2-1 128 0,-3-2-352 0,3 1-80 0,8 1-16 15,0 0 0 1,2-8-384-16,11-2-96 0,-11 0-16 0,11 0 0 15,0 0-1040-15,-8-12-224 0,6-2-32 0,3 1-7376 16,2-3-1472-16</inkml:trace>
  <inkml:trace contextRef="#ctx0" brushRef="#br0" timeOffset="-59275.92">21655 12917 29487 0,'13'-11'1296'0,"-13"11"288"0,0 0-1264 0,12 4-320 0,-2 4 0 0,4 7 0 15,-3 0 1664-15,-5 4 256 0,-1 2 64 0,-3 0 16 0,-4-4-1024 16,0 3-208-16,-1 0-32 0,-1 3-16 15,-1-3-336-15,-1 0-80 0,0-3-16 0,0 3 0 32,-1-6-656-32,1 4-128 0,-3 2-16 0,0-2-11120 0,-3 0-2208 0</inkml:trace>
  <inkml:trace contextRef="#ctx0" brushRef="#br0" timeOffset="-59124.92">21498 13109 19343 0,'0'0'1728'0,"7"-5"-1392"15,3 0-336-15,5 0 0 0,4-2 4256 0,3 2 784 16,4-1 144-16,2 0 48 0,3 1-3680 0,4 1-720 0,3-1-160 0,4 2-32 16,1 1-352-16,6 3-80 15,3 4-16-15,1 1-12288 16,-6-1-2480-16</inkml:trace>
  <inkml:trace contextRef="#ctx0" brushRef="#br0" timeOffset="-58711.91">22417 13471 32831 0,'0'0'720'0,"0"0"160"0,0 0 16 0,0-6 16 0,29 14-720 0,1-4-192 16,3-1 0-16,-3-5 0 15,-3 1-1872-15,-2-5-416 0,0-2-80 0</inkml:trace>
  <inkml:trace contextRef="#ctx0" brushRef="#br0" timeOffset="-57150.88">23159 12911 32479 0,'3'-24'1440'0,"-2"13"288"0,-1-3-1376 0,4-1-352 0,1 2 0 0,3 3 0 16,0-3 832-16,1 6 80 0,-1-2 32 0,0 4 0 15,-2 0-48-15,-6 5 0 16,0 0 0-16,0 0 0 0,0 0-256 0,7 14-64 15,-5 6-16-15,-2 5 0 0,-5 4-144 0,-4 4-32 16,-5 5 0-16,-6 5 0 0,-3 3-192 0,-6 4-32 0,-6 3-16 0,0 5 0 16,-3 3-144-16,1 2 128 0,1-2-128 0,-11 27 128 15,12-13-128-15,18-30-272 0,2-2 64 0,2-6 16 16,4 0-192-16,4-4-16 0,2-5-16 0,2-3 0 0,1-5 128 0,1-5 32 16,2-2 0-16,0-6 0 0,-3-7-112 0,0 0-16 15,10-3 0-15,0-5 0 0,0-1 256 0,-1-4 128 16,-2-2-160-16,1-4 160 15,-1 0-464-15,2-16 0 0,-3 1 0 0,-2 9 0 16,-2-3-16-16,0-2 0 16,1-3 0-16,-1-3 0 0,1 1 352 0,1 0 128 0,-3-2 0 0,3 4-144 0,-1 3 288 0,1 0 64 15,-2 6 16-15,0 5 0 0,-1 2 256 0,0 4 48 16,1 2 16-16,-2 3 0 0,1 3-96 0,-1 5-32 16,0 0 0-16,0 0 0 0,9 1-240 0,1 3-48 15,2 2-128-15,0 0 192 0,4 1-192 0,0-1 0 16,3-1 0-16,2 1 0 0,-1-4 144 0,3 2-16 15,-1-3 0-15,0 1 0 0,0 2-128 0,-1-4 0 16,-3 0 0-16,0-3 0 0,-1 2 0 0,-1-1 0 16,-2 1 0-16,-1-3 128 0,-1 2-128 0,-3-2 0 15,-1 1 0-15,0-2 128 0,1 0-128 0,-2 1 0 16,-7 4 0-16,0 0 0 0,0 0 0 0,0 0 0 0,0 0 144 0,0 0-144 16,0 0 128-16,0 0-128 0,0 0 160 0,0 0-160 15,0 0 0-15,0 0 0 0,0 0 0 0,0 0 0 16,0 0 0-16,0 0 0 0,0 0 0 0,1 6 0 15,-1-6 0-15,0 0 0 0,5 8-128 0,2-1 128 16,-1-5 0-16,2 2-192 0,-8-4 192 0,10 0-160 16,2-3 160-16,2 1-160 0,1-2 160 15,0 0-160-15,2 0-80 0,0-1-16 0,2-2 0 0,-2 1 0 16,0-2 256-16,-3 2 0 0,-1-2 0 0,-3 0 0 0,-3 1 0 16,-2 1 0-16,-2-1 0 0,-3 7 0 15,0 0 0-15,-3-6 192 0,-1-1-64 0,-1 2-128 0,0 0 128 0,-2 1-128 16,1 0 0-16,-3-1 0 0,2 1 192 15,7 4-64-15,0 0 0 0,0 0-128 0,0 0 0 0,-6-1 0 16,6 1 0-16,-7 1 0 0,2 2 160 0,0 0-32 16,-2 1 0-16,2 2 0 0,-2 0-128 0,2 1 0 15,0-1 0-15,0 1-176 0,1-1 176 0,-3 2 0 16,7-8 0-16,0 0 0 0,-2 6 0 0,2-6 0 16,0 0 128-16,0 0-128 0,0 0 0 0,0 0 0 15,0 0 0-15,0 0 0 0,0 0 0 0,0 0 0 0,6 2 128 0,-6-2-128 16,11-3 144-16,-11 3-144 15,6-5 192-15,1 1-192 0,-1-2 0 0,-2-1 0 0,-1-1 0 0,-2 2 0 16,0-2 0-16,-1 1 0 0,0 7 0 0,0-6 0 16,0 6 128-16,-2-7-128 15,2 7 0-15,-3-6 0 0,0-1 128 0,2 2-128 16,1 5 0-16,0 0 0 0,-4-5 0 0,4 5 0 0,0 0 0 0,0 0 0 16,-5-1 0-16,5 1 0 0,-5-4 0 0,5 4 0 15,-7-2 0-15,1 4 0 0,-1-1 0 0,1 2 0 16,-1-2 0-16,1 1 0 15,-2 1 0-15,1 0 0 0,0-1 0 0,0 1 0 0,0-2 0 16,1 2 0-16,-1-1 0 0,2 1 0 0,-1 0 0 0,0 2 0 16,0 0 0-16,1-2 0 0,0 1 0 0,-1-1 0 15,0 0 0-15,6-3 0 0,0 0-128 0,-4 5 128 16,4-5 0-16,-4 7 0 0,0-2 0 0,4-5 0 0,0 0 0 0,-4 10-144 16,4-10 144-16,0 0 0 0,0 0 0 0,0 0 0 15,0 0 0-15,-1 7 0 0,1-7 0 0,0 0-128 16,0 0 128-16,0 0 0 0,0 0-384 0,9 5 16 15,3-1 0-15,-2-3 0 16,-10-1-400-16,14-2-64 0,2-2-32 0,2 0 0 16,2 0-544-16,2-2-96 0,0-4-32 15,3 5 0-15,1 3-336 0,1-4-80 0,3 0-16 0,-1-1 0 16,0 2 432-16,-2 0 96 0,-5 1 16 0,1-1 0 0,-5 0 912 0,-3 1 176 16,-2 1 32-16,-1 0 16 0,-12 3 1248 0,9-3 240 15,-9 3 48-15,0 0 16 0,0 0 784 0,0 0 176 16,0 0 16-16,0 0 16 0,13 2-720 0,-13-2-128 15,10 3-48-15,-10-3 0 0,13 10-528 0,-6-2-96 16,-1 0-32-16,1 4 0 0,0 1-192 0,-4-3-64 16,-2-2 0-16,0 6 0 0,-2 1-224 0,0-2-48 15,-2-3-16-15,2-2 0 0,-2 0 0 0,-1 2 0 0,4-10 0 16,0 0 0-16,0 0-160 0,0 0 192 0,0 0-192 0,0 0 192 16,0 0-192-16,0 0 0 0,0 0 0 0,7 1 0 15,3-1 0-15,6-4-144 0,-1 1 144 0,0-7-208 16,0 0-112-16,2 0 0 0,3-2-16 0,1 0 0 15,0-1-32-15,-1 0 0 0,-1 3 0 0,0-1 0 16,-1 2 208-16,-1 3 160 0,-2 0-208 0,-2 5 80 16,-3-2 256-16,-10 3 48 0,0 0 16 0,0 0 0 15,4 11 352-15,-4-2 80 0,-1 1 16 0,-3 9 0 0,0-1-144 0,0-1-32 16,-2-2 0-16,2-3 0 16,1-1-240-16,0 6-48 0,3-6-16 0,2 1 0 15,0-2-160-15,-2-10 0 0,7 10 0 0,-7-10 0 0,6 5 128 0,5 0 0 16,-1-2 0-16,-2-2 0 0,0-1-128 15,4-3 0-15,1 1 0 0,1-3 0 16,0-2 0-16,3-1-176 0,-1 0 48 0,1-1 0 16,0 0-128-16,-2 3-32 0,-1-1 0 0,-3 1 0 0,0-1 64 0,-2 2 16 15,-9 5 0-15,0 0 0 0,0 0 208 0,0 0 0 16,0 0 0-16,0 0 0 0,0 0 320 0,8 12 128 16,-3-3 0-16,-3-1 16 0,0-1-144 0,0 2-16 15,2 1-16-15,0-1 0 0,0-1-288 0,-4-8 0 0,7 6 0 0,-1 1 0 16,2-5 160-16,-8-2-32 15,8 1 0-15,1-2 0 0,1 1-368 0,1 0-80 16,1 1 0-16,1-1-12432 16,1 0-2480-16</inkml:trace>
  <inkml:trace contextRef="#ctx0" brushRef="#br0" timeOffset="-57046.9">24734 13499 33167 0,'-17'-9'2944'0,"11"5"-2352"0,-5 3-464 0,5 0-128 16,-1-2 2544-16,5 2 480 15,2 1 112-15,0 0 0 16,0 0-3392-16,13 0-704 0,2 0-128 0</inkml:trace>
  <inkml:trace contextRef="#ctx0" brushRef="#br0" timeOffset="-56545.88">25824 13126 24879 0,'-13'-11'2208'0,"4"3"-1760"16,-2 0-448-16,-6-2 0 0,-1 2 3008 0,-1 1 512 0,-5 1 96 0,6 4 32 16,-6 2-2368-16,-3 2-448 0,-2 0-112 0,-2 2-16 15,-1 4-224-15,0 3-48 0,2-2-16 0,4 4 0 16,1 1-144-16,7 2-16 0,3 1-16 0,3 2 0 15,4 2-240-15,4 1 0 0,4 2 0 0,4 0 0 16,1 3 128-16,3-1-128 0,5 4 0 0,3-4 0 16,2-2 0-16,2 0 0 15,-1 1-208-15,12 5 64 0,-1-4 144 0,-10-12 0 0,-1-2 0 0,8 3 0 16,-8-2-128-16,-10-7 0 0,-9-6 0 0,0 0 0 0,0 0 128 0,0 0 192 16,-13 5-32-16,0-3-16 0,-5 0-144 0,-3-2 0 15,-1-2 0-15,0 0 128 16,1-1-544-16,-4 2-112 15,8 0-32-15,17 1 0 0,0 0-1680 0,0 0-320 0,0 0-80 0</inkml:trace>
  <inkml:trace contextRef="#ctx0" brushRef="#br0" timeOffset="-56054.88">26325 13675 17503 0,'0'0'1552'0,"6"-6"-1232"15,1-3-320-15,-1 2 0 0,2-1 2864 0,6-5 512 16,2-2 96-16,-4 4 32 0,2-2-1728 0,0-4-352 16,-1-1-64-16,2 0-16 0,0-2-304 0,1-3-64 15,1-1-16-15,1-2 0 0,1-3-240 0,1-2-48 0,3 0-16 0,-1-4 0 16,4 2-352-16,0-2-80 0,0-2-16 0,1 3 0 16,-3 4-208-16,-3 7 144 0,-4 1-144 0,-4 4 128 15,-4 5 112-15,-4 2 16 16,0 3 0-16,-5 8 0 0,0 0 112 0,-6 3 16 15,-6 5 16-15,-2 3 0 0,-5 9-272 0,-1 4-128 0,-5 4 0 0,4 1 128 16,1 2-128-16,2 3 0 0,2 0 0 16,5-1 0-16,2-2 0 0,3-2 0 0,4-1 0 15,2-2 0-15,2-1-128 0,2 1 128 0,0-5 0 0,1-1 0 16,1-5-160-16,0-2 160 0,3-1-208 0,2-3 80 0,0-4-64 16,4-1 0-16,0-1 0 0,2-3 0 0,3-3-48 15,1-1-16-15,1-2 0 0,0-2 0 0,-2 0 96 0,-2-2 16 16,-1-2 0-16,-3 2 0 0,-1 0 144 0,-2 4 0 15,-4 1 0-15,-7 5 0 0,6-3 240 0,-6 3 16 16,0 0 16-16,0 0 0 16,0 0 64-16,0 9 16 0,0 2 0 0,2-1 0 0,2 0-352 0,1 2 0 15,2-1 0-15,3-2 0 0,6 0 0 0,-2-1 0 16,-1-2 0-16,0 1 0 0,0-3-256 0,-1-3 16 16,0 0 16-16,-3-1 0 15,-1-2-144-15,-8 2-16 0,0 0-16 0,0 0 0 16,0 0-1024-16,0 0-208 0,-9-7-32 0,-4-1-9600 15,-3-2-1920-15</inkml:trace>
  <inkml:trace contextRef="#ctx0" brushRef="#br0" timeOffset="-55903.88">26331 13224 18431 0,'-18'-9'1632'0,"2"3"-1312"16,5 0-320-16,4 2 0 0,1 1 3072 0,3-1 528 16,3 4 112-16,0 0 32 0,12-2-1776 0,5 1-368 0,3 0-64 0,4 2 0 15,2 0-624-15,3 2-112 0,2 0-32 0,3 3 0 16,5-2-352-16,3 2-80 15,1 1-16-15,2 1 0 0,4 1-320 0,-2 0 144 16,1 1-144-16,0 2 0 16,-2 3-2192-16,-6-5-560 0,-6 2-96 0</inkml:trace>
  <inkml:trace contextRef="#ctx0" brushRef="#br0" timeOffset="-55772.89">27141 13618 43135 0,'0'0'1920'0,"0"0"384"0,0 0-1856 0,0 0-448 16,8-3 0-16,2 1 0 16,2 2-1792-16,0-2-464 0,1-2-96 0</inkml:trace>
  <inkml:trace contextRef="#ctx0" brushRef="#br0" timeOffset="-54668.08">27681 13683 29711 0,'0'0'640'0,"11"-4"144"0,4-2 32 0,-2 0 32 0,4 1-672 0,3 0-176 15,7-1 0-15,3-2 0 16,2-1 480-16,16-4 64 0,-5-1 16 0,-15 7 0 16,-1-6-16-16,0 0 0 0,-2-3 0 0,-1-1 0 0,-1-1 96 0,-1 1 0 15,-1 1 16-15,-1-3 0 0,-5-4-80 0,-2 3-32 16,-3-4 0-16,-3 2 0 0,0-2 32 0,-6 4 0 16,-1 0 0-16,-4 1 0 0,-5 2 48 0,-1 2 16 15,-2 2 0-15,-8-5 0 0,1 6-208 0,6 6-48 16,0 0 0-16,-1 4 0 0,-2 1-240 0,2 1-144 15,0 0 160-15,3 3-160 0,0 0 0 0,2 2 0 0,3 3-128 16,0 3 128-16,3-4 0 0,0 4 0 16,0 1 0-16,3 1 0 0,0 1-256 0,2 3 48 15,2 2 16-15,-2 5 0 0,2 1 192 0,0 5-144 16,-1 0 144-16,0 6-128 0,0-2 128 0,-2 5 0 16,1 4 0-16,0 20 0 0,2-3 0 0,-2-21 0 15,-1 4 0-15,1 18 0 0,-2-6-128 0,2-21-64 16,-4-3 0-16,-1 12 0 0,-5-9 64 0,4-13 0 15,-3-4 0-15,-4 5 0 0,-2-5 128 0,-3-3 0 16,-2-2 128-16,5-6-128 0,-4-2 192 0,-3-1-48 0,-2-2 0 0,-2-2 0 16,0-3 0-16,-10-6 0 0,4-2 0 0,13 3 0 15,1-3 176-15,4-2 16 0,3-2 16 0,3 0 0 16,1-4 128-16,2-1 32 0,4 0 0 0,6-3 0 16,3 0-320-16,6-2-64 0,3-2-128 0,18-11 192 15,1 4-192-15,-10 11-160 0,4 0 32 0,16-14 0 16,-1 3-544-16,-5 2-96 0,-5 4-32 0,-9 11 0 15,-1-4-2336-15,2-2-480 0,1 0-96 16</inkml:trace>
  <inkml:trace contextRef="#ctx0" brushRef="#br0" timeOffset="-54528.08">28613 13145 31391 0,'-11'-4'1392'0,"11"4"272"0,-5 5-1328 0,0 0-336 15,0 4 0-15,-1 3 0 0,0 0 816 0,1 3 80 16,-1 1 32-16,3 2 0 0,-1 1-400 0,1-1-80 15,2 0 0-15,2 4-16 16,2 7-736-16,-1 0-144 0,2-5-16 0,-1 1-15184 0</inkml:trace>
  <inkml:trace contextRef="#ctx0" brushRef="#br0" timeOffset="-54425.08">28752 13729 33167 0,'0'0'1472'0,"0"0"304"0,0 0-1424 0,0 0-352 0,0 0 0 0,-2 9 0 16,-2-1 2096-16,4-8 336 15,-3 13 80-15,3-13 16 0</inkml:trace>
  <inkml:trace contextRef="#ctx0" brushRef="#br0" timeOffset="-48410.01">2872 14138 14735 0,'-9'-1'1312'0,"9"-7"-1056"0,0 0-256 0,0 0 0 15,0 2 3264-15,0-5 608 16,-3-2 112-16,2 3 32 0,0 1-2192 0,-1 0-432 16,0 2-96-16,-2 1-16 0,1 2 160 0,1 0 32 0,-4 0 0 0,1 3 0 15,0 1-528-15,-1 2-112 0,-4 1 0 0,-1 3-16 16,-2 3-384-16,-2 3-80 16,0 4-16-16,-4 1 0 0,-1 4-336 0,-1 1 0 0,-3 4 0 0,2 4 0 15,0 1 0-15,1 4 0 0,0-3 0 0,4 0 0 16,3-2 0-16,3 0 0 0,2-1 0 0,4-3-128 0,3-1 128 0,3-2-192 15,4 2 192-15,5 5-192 16,4-5-224-16,0-4-48 0,0-1-16 0,2-3 0 16,-2-1-32-16,1 1 0 0,-2-4 0 0,-4-3 0 0,-2 3 208 0,-1-2 48 15,-2 1 0-15,-2-1 0 0,-4 1 128 0,-2 1 128 16,-4 1-192-16,-4 0 192 0,-3 1 0 16,-6 1 0-16,-4 1 160 0,-2 1-32 15,-2-2 64-15,0-1 0 0,0 1 16 0,2-2 0 0,2-1-64 16,4-1-16-16,4-3 0 0,-2 3 0 0,5-2-128 15,6-3 0-15,8-7-192 0,0 0 192 16,0 0-2624-16,14-16-384 0,8-2-96 0</inkml:trace>
  <inkml:trace contextRef="#ctx0" brushRef="#br0" timeOffset="-48240.02">3006 14598 34607 0,'-4'-8'1536'0,"4"8"320"0,0 0-1488 0,0 0-368 16,-3 14 0-16,-1 2 0 0,0 0 512 0,0 0 48 15,0 1 0-15,-1-3 0 0,2-1-208 0,3-13-32 16,0 14-16-16,0-14 0 0,4 13-112 0,-4-13 0 0,4 14-16 0,-4-14 0 16,0 0-416-16,0 0-80 0,10 6 0 0,1-2-16 31,-1-4-1776-31,-10 0-336 0,9-7-80 0,-2-3-11440 0</inkml:trace>
  <inkml:trace contextRef="#ctx0" brushRef="#br0" timeOffset="-47815.01">3219 14246 20271 0,'-4'-4'1792'0,"4"4"-1424"0,0 0-368 0,0 0 0 16,0 0 2784-16,-1 15 480 0,1-2 112 0,0 2 16 15,0 2-2592-15,1-4-512 0,4 3-96 0,0 2-32 16,-2 1 112-16,1-3 32 0,1 1 0 0,2 3 0 0,0 2-304 0,3 3-176 16,0-2 32-16,-2 0 0 15,-3-5-848-15,0 0-160 0,0-2-48 0,1-2 0 16,-1-4-352-16,-1 1-80 0,-4-11-16 0,4 9 0 15,4 1 816-15,-5-3 144 0,-3-7 48 0,0 0 0 0,-1 10 1264 0,1-10 256 16,-6 10 48-16,2 0 16 0,-1 0 608 0,1 1 128 16,0 1 32-16,-2-2 0 0,1-2-432 0,1 2-96 15,0 2-16-15,4-12 0 0,-5 8-416 0,5-8-96 16,-6 10-16-16,6-10 0 0,0 0-304 0,0 0-64 16,0 0-16-16,0 0 0 0,0 0-256 0,0 0 0 15,0 0-176-15,0 0 176 0,10-4-432 0,2-3 32 16,1-5 0-16,1-1 0 15,2 1-464-15,1-4-96 0,-1-1 0 0,0 0-16 16,1 1 16-16,0-1 0 0,-1 1 0 0,-3 2 0 0,-3-2 960 0,-2 4 0 16,-1 4 0-16,-7 8 160 0,0 0 1056 0,0 0 224 15,0 0 32-15,0 0 16 0,5 12-400 0,0 2-96 16,-2 2-16-16,-1 0 0 0,1-1-288 0,-2 0-64 0,2 3-16 0,2-4 0 16,3-2-208-16,0 1-32 0,1 0-16 0,1-2 0 15,3-1-352-15,4-3-240 0,4 3 48 0,0-4-18304 16</inkml:trace>
  <inkml:trace contextRef="#ctx0" brushRef="#br0" timeOffset="-47271.01">3979 14414 13823 0,'-4'-11'1216'0,"1"4"-960"0,-2-1-256 0,1 3 0 15,4 5 3200-15,-8-4 576 0,-2 0 128 0,1 2 32 16,2 4-1712-16,-3 6-352 0,-2 3-64 0,1 3-16 0,-1 6-560 0,1 0-112 16,0 1-32-16,1-1 0 0,4-1-480 0,1 1-96 15,2-1-32-15,2-2 0 0,1-2-256 0,4-1-48 16,1-2-16-16,-5-12 0 0,8 13-160 0,4-1-192 15,1-2 32-15,1 0 16 16,-1-3-1216-16,1-3-240 0,2 0-64 0,1-2 0 16,1-2-1904-16,-2-2-384 0</inkml:trace>
  <inkml:trace contextRef="#ctx0" brushRef="#br0" timeOffset="-46947.98">4098 14602 17503 0,'0'0'1552'0,"0"0"-1232"15,-6-5-320-15,4 2 0 0,2 3 3264 0,0 0 576 16,0 0 128-16,0 0 32 0,0 0-2592 0,17 11-528 15,0-5-112-15,2-3 0 0,2 0 176 0,0-5 32 16,2-2 16-16,3-2 0 0,1-3-320 0,-1-2-64 16,0 0-16-16,-3-1 0 0,-2-1-368 0,-1 2-80 0,-2 1-16 0,-3-1 0 15,-4 2-128-15,-2 2 0 16,-2 0 0-16,-2 0 0 0,-1-2-176 0,-4 2-16 0,-6 0 0 0,1 2 0 31,5 5-176-31,-11-3-32 0,-6 3-16 0,-2 0 0 0,0 0-112 0,-5 5-32 0,-3 5 0 0,0 1 0 16,0 2 336-16,4 0 64 0,0 3 16 0,2 1 0 0,0 1 288 15,4 2 64-15,4-1 16 0,4 0 0 0,2-1 48 16,6 1 16-16,2 0 0 0,4-5 0 0,7-1 48 0,4-3 16 16,1 1 0-1,2-2 0-15,3-2 32 0,5-4 0 0,2 0 0 0,0-3 0 0,-1-3-512 0,2 0-112 16,2-3-16-16,2 1 0 16,0-1-2160-16,2 2-432 0,0-2-96 0,-2 3-11680 15</inkml:trace>
  <inkml:trace contextRef="#ctx0" brushRef="#br0" timeOffset="-46869.98">4804 14727 12895 0,'0'0'576'0,"0"0"112"0,0 0-560 0,0 0-128 0,0 0 0 0,0 0 0 16,0 0 5552-16,0 0 1072 0,0 0 224 0,0 0 32 0,0 0-4832 0,0 0-960 15,0 0-192-15,12 3-32 16,1-3-2080-16,3 0-400 0</inkml:trace>
  <inkml:trace contextRef="#ctx0" brushRef="#br0" timeOffset="-43995.3">5611 14554 16575 0,'4'-9'736'0,"-1"0"160"0,-12-6-720 0,11 5-176 16,0-3 0-16,-1 4 0 0,1 4 3088 0,-2 5 592 15,0 0 112-15,0 0 32 0,0 0-2224 16,0 0-448-16,-3 20-96 0,-1 0-16 0,-3 6-304 0,1 1-64 16,-4 1-16-16,0 3 0 0,-2 3-240 15,1-1-48-15,-3-2-16 0,3 1 0 0,-1-4-128 0,3-3-32 16,1-3 0-16,3-3 0 0,0-4-64 0,1-1 0 16,-1-6-128-16,5-8 192 0,0 0 48 0,0 0 0 15,0 0 0-15,0 0 0 0,0 0 112 0,0 0 32 16,0 0 0-16,6-12 0 0,2-1-192 0,1-4-48 15,-1-2 0-15,4-4 0 0,3-1-144 0,2-1 0 16,-1-2 0-16,-1-3 0 0,5-2-240 0,1 1 80 16,1-2 16-16,-1 6 0 0,0 0-32 0,0 4 0 15,-1 3 0-15,0 4 0 0,-2 2 176 0,-2 2-208 16,-2 1 80-16,-1 5 128 0,-2 2-144 0,-11 4 144 0,11 0 0 0,-1 4 0 16,-10-4 0-16,7 13 0 0,0-1 0 0,-1 3 0 15,0 2 0-15,-2 3 128 16,-2 2-128-16,-2-1 0 0,0-2 192 0,-1 1-64 15,-2-3-128-15,-1 2 192 0,0 0-192 0,-1 0 128 16,-1 1-128-16,2-2 0 0,0-1 192 0,0-3-64 0,1 2-128 16,1 0 192-16,-1-2-192 0,3-1 0 0,3-3 0 0,3 1 0 31,5-1-2128-31,-1 2-320 0,1-5-64 0</inkml:trace>
  <inkml:trace contextRef="#ctx0" brushRef="#br0" timeOffset="-43806.3">6352 14795 3679 0,'0'0'320'15,"0"0"-320"-15,0 0 0 0,-9 3 0 0,-1 2 8688 0,4 3 1664 16,-1 0 336-16,1 1 64 0,-2 1-8496 0,2 2-1680 16,-1 1-352-16,1 1-64 0,0 1 160 0,4 0 16 15,0 0 16-15,2-1 0 16,0 0-352-16,2 1 0 0,-1-1 0 0,7 4-13008 15,9 7-2720-15</inkml:trace>
  <inkml:trace contextRef="#ctx0" brushRef="#br0" timeOffset="-42844.29">8449 5773 26655 0,'-1'-6'1184'0,"-5"-24"240"0,6 30-1136 0,0 0-288 0,2-8 0 0,6 0 0 0,6-1 560 0,3 0 48 16,3 1 16-16,2 0 0 0,1 2 336 0,5 1 64 15,2-3 0-15,0 1 16 0,1 0-560 0,0-1-112 16,1 0-32-16,-10 5 0 0,4-2-112 0,1 2-32 15,3 1 0-15,0-1 0 0,2 1-48 0,-2-1-16 16,-2 0 0-16,0 2 0 0,-5 0-128 0,-2 1 0 16,-3 0 144-16,-2-3-144 0,-4 6 0 0,-5-3 144 15,-7 0-144-15,0 0 0 0,0 0 128 0,0 0-128 16,-14 9 0-16,-7 0 0 0,-6-2 0 0,-4-1-304 16,-3 1 64-16,-3 2 16 0,-1 1 224 0,-1 1-192 15,-1-2 192-15,1-1-192 0,1-2 192 0,1-2 0 16,1-1 0-16,5-2-144 0,3 0 480 0,5 2 112 15,4-3 0-15,6 0 16 0,6-3 160 0,7 3 16 16,0 0 16-16,0 0 0 0,0 0-176 0,14-2-32 0,4-1-16 16,7 0 0-16,5-2-224 0,6 1-32 0,5 0-16 0,-10 2 0 15,6-2-32-15,6 1-128 0,4 2 192 0,5 2-64 16,5 4-1888 0,1 2-384-16</inkml:trace>
  <inkml:trace contextRef="#ctx0" brushRef="#br0" timeOffset="-41790.47">6773 14948 20271 0,'-21'-19'1792'0,"21"19"-1424"16,3-11-368-16,0 0 0 0,1 1 2192 0,4 2 368 15,3-4 80-15,-1 2 16 0,4-1-1600 0,3-2-320 16,3-1-64-16,1 1-16 0,-2-3-48 0,2 3-16 15,1 0 0-15,-1-1 0 0,0-2-208 0,-1 2-32 16,-5 2-16-16,0 2 0 0,-2 2-144 0,-3 1-48 16,-1 1 0-16,-9 6 0 0,0 0 16 0,0 0 0 15,0 0 0-15,0 0 0 0,0 0 32 0,3 13 0 0,-4-1 0 0,-3 3 0 16,-2 2-192-16,1 2 128 0,-1 1-128 0,2 0 128 16,1 0-128-16,3-6 0 0,0-1 144 0,4-1-144 15,0-2 0-15,-4-10 144 0,6 11-144 0,-6-11 0 0,12 6 192 0,0-3-192 16,0-2 192-16,-1-2-192 0,2-2 176 0,3-3-176 15,2-2 160-15,2-3-160 0,-2 0 0 0,4-5 0 16,3-1 0-16,4-1-160 0,-1-1-96 0,4 2-32 16,-1-2 0-16,0 2 0 15,1 1 32-15,-4 5 16 0,-2 1 0 0,-3 5 0 0,-5 4 240 16,0 1-192-16,-4 0 192 0,-1 1-192 0,-2 4 192 0,-11-5 192 16,10 7-48-16,-2 3 0 0,-3 1 112 15,-1-1 32-15,-4-10 0 0,4 12 0 0,-4-12-96 0,1 10 0 16,-1 1-16-16,0-11 0 0,-1 12-16 0,-1-1 0 15,-2 1 0-15,-2 0 0 0,0 0-160 0,-2-2 192 16,0-2-192-16,-2 0 192 0,-1-3-192 0,2 0 0 16,0-1 0-16,0-1 0 0,0-3 0 0,9 0-192 15,-9-2 32-15,9 2 16 0,0 0 144 0,0 0 0 16,0 0 0-16,0 0 0 0,0 0-224 0,0 0 32 16,0 0 16-16,0 0 0 0,1 11-16 0,3-1 0 15,2-2 0-15,2-2 0 0,1 0 192 0,3-4 0 16,2-2-144-16,2 2 144 15,0 0-640-15,1-3-64 0,-3-3-16 0,-1-6-9824 16,-2-3-1952-16</inkml:trace>
  <inkml:trace contextRef="#ctx0" brushRef="#br0" timeOffset="-41628.47">7058 14345 4607 0,'-14'-5'400'0,"2"4"-400"0,3 1 0 0,9 0 0 16,0 0 7072-16,0 0 1328 0,7 14 272 0,3-1 48 16,1-2-6928-16,4 0-1408 0,5-4-256 0,4 7-128 15,5 6-1328-15,1-1-320 0</inkml:trace>
  <inkml:trace contextRef="#ctx0" brushRef="#br0" timeOffset="-39559.77">8826 14717 13823 0,'7'-10'1216'0,"-1"-2"-960"0,-1 0-256 0,1 2 0 0,-2-2 3552 0,-1 1 672 16,1 2 128-16,0 2 16 0,-2 1-2880 0,-2 6-576 16,0 0-112-16,0 0-32 0,0 0 16 0,0 0 0 0,-6-1 0 15,-1 1 0-15,-3 1-224 0,0 5-48 0,-2 1-16 0,-1 6 0 16,-4 3-496-16,0 2 128 15,-1 1-128-15,0-3 0 0,-2 1 192 0,2 2-16 0,1-1 0 0,3 0 0 16,1-1-16-16,1-3 0 0,2-1 0 0,2 1 0 16,2-4-160-16,3-1 192 0,-1 2-192 0,4-11 192 15,-2 9-192-15,2-9 0 0,0 0 0 0,2 10 128 16,-2-10-272-16,0 0-64 16,6 8-16-16,-6-8 0 0,11 4 64 0,-11-4 16 0,11 0 0 0,0-3 0 15,-3-2-48-15,2-2-16 0,0 0 0 0,1-2 0 16,-1-2-240-16,2 1-64 0,0 1 0 0,1-5 0 15,0 1 64-15,0 3 16 0,-1 0 0 0,-2 3 0 0,-10 7 192 0,0 0 48 16,0 0 0-16,0 0 0 0,12 4 320 0,-3 4 80 16,-3 4 16-16,0-2 0 0,-1 3 128 0,0 1 32 15,2-2 0-15,0 1 0 0,3-1-64 0,1-2 0 16,4-1 0-16,0-2 0 0,1-2 48 0,2-1 0 16,2-4 0-16,1 0 0 0,1 0-112 15,-1-4 0-15,-2 2-16 0,3 2 0 16,4 2-1680-16,-3-1-336 0,-4-2-64 0</inkml:trace>
  <inkml:trace contextRef="#ctx0" brushRef="#br0" timeOffset="-38949.76">10040 14648 12895 0,'0'0'1152'0,"8"-4"-928"16,-8 4-224-16,8-7 0 0,-3 2 3088 0,-5 5 576 15,0 0 112-15,0 0 32 0,0 0-2016 0,4 20-416 16,-6-2-80-16,-2 5-16 0,-3-2-320 0,-2 2-80 15,-1-1-16-15,1 2 0 0,0 0-352 0,-1-2-64 16,2-2 0-16,1-3-16 0,2 0-224 0,1-3-32 16,0-2-16-16,4-12 0 0,-2 10 32 0,2-10 16 15,0 0 0-15,0 0 0 0,0 0-48 0,0 0-16 16,0 0 0-16,0 0 0 0,10-8-144 0,3-1 0 16,0-3 0-16,3-1 0 0,1-2-192 0,1-4-32 0,2-1 0 0,1-1 0 15,-1 0-112-15,1-1-32 0,1 0 0 0,-1 1 0 16,-2 2 160-16,-3 5 16 0,-1 1 16 0,-2 4 0 15,-4 5 176-15,-9 4 0 0,0 0 0 0,0 0 0 16,0 0 320-16,3 9 112 0,-3 7 16 0,-3 2 0 16,-2 2-128-16,0 0-32 0,-2 3 0 15,2 0 0-15,0 1-48 0,2-6-16 16,4 0 0-16,3-4 0 0,1-1-16 0,3 0 0 0,3-2 0 0,0 1 0 16,1-5-208-16,4 4 0 0,3 2-192 0,2-4-11344 15,0-6-2288-15</inkml:trace>
  <inkml:trace contextRef="#ctx0" brushRef="#br0" timeOffset="-38374.76">10617 14889 24879 0,'-26'-14'1088'0,"15"8"256"0,0 3-1088 0,3 1-256 16,3 0 0-16,5 2 0 0,0 0 2800 0,0 0 496 16,0 0 96-16,12 0 32 0,1 0-2640 0,0 0-528 15,3-3-96-15,3 0-32 0,3 0 192 0,3-7 16 16,0 3 16-16,1-3 0 0,0 0-32 0,-2-2 0 0,-4 1 0 15,0 0 0-15,-1 2-176 0,-3 0-144 0,-3 1 192 0,-1 2-192 16,-4-1 0-16,-8 7 0 0,6-9 0 0,-1 2 0 16,-5 7 0-16,0-9-224 0,-3 0 16 0,-3 3 0 15,-1 0-112-15,-3 4-32 0,-1 2 0 0,-2 2 0 16,-3 2-32-16,-1 5 0 0,-1 4 0 0,0 2 0 16,-2-1 384-16,2 3 0 0,1 3 0 0,2 1 0 15,4-3 0-15,3 0 0 0,3-2 0 0,3-1 0 16,4 1 144-16,3-2-144 0,1-2 160 0,5-2-160 15,2 0 128-15,3-5-128 0,2-3 0 0,3-2 144 0,-1-2-144 16,1-2 0-16,0-3-192 0,1 1 192 16,2-5-512-1,-1 1 0-15,1 0 16 0,1-3 0 16,1-1-32-16,0 1-16 0,0 0 0 0,-1 0 0 0,-1-1 320 0,-3 1 64 0,-4 3 16 0,-3 3 0 16,-3 1 144-16,-11 6 0 0,0 0 160 0,0 0-160 0,0 0 576 0,0 0 32 15,-1 14 0-15,-3 2 0 0,-3 0-80 0,1 1-16 16,-2 0 0-16,1 0 0 0,3-1-304 0,2-2-64 15,2 1-16-15,1-4 0 0,2 0-128 0,-3-11 0 0,6 8 144 0,5-4-144 32,0-3-304-32,5 1-128 0,5 5-16 0,-2-8-16 15,-2-6-2608-15,0-6-528 0</inkml:trace>
  <inkml:trace contextRef="#ctx0" brushRef="#br0" timeOffset="-38232.75">11305 14575 24879 0,'-23'-30'1088'0,"13"16"256"0,2 6-1088 0,4 4-256 0,2 0 0 0,2 4 0 16,0 0 3616-16,0 0 672 16,0 0 128-16,0 0 16 0,0 0-3568 0,9 19-720 0,1-4-144 0,3 2 0 15,4 1 0-15,0-1 128 0,1-1-128 16,3 3 192 0,1 3-3040-16,-1-1-608 0</inkml:trace>
  <inkml:trace contextRef="#ctx0" brushRef="#br0" timeOffset="-37223.89">11603 15027 4607 0,'0'0'192'0,"7"-6"64"0,-1-1-256 0,1 1 0 0,-7 6 0 0,10-7 0 16,-2 2 3392-16,1-2 640 0,-1 0 128 0,0-4 32 15,1-1-2080-15,0 1-400 0,-1-5-96 0,3 0-16 16,3 3-192-16,-1-1-64 0,2 0 0 0,0-2 0 16,-2 0-352-16,1-2-80 0,0 3-16 0,-1-4 0 15,-1 2-384-15,-3 0-64 0,2-1-32 0,-5 1 0 16,-2 3-192-16,-1 1-32 15,-3 0-16-15,-2 2 0 0,-2 1 0 0,-2 3 0 16,-2 3 0-16,-2 1 0 0,-2 0-16 0,-1 3 0 0,-1 4 0 0,-2 2 0 0,-1 1-160 0,0 2 0 16,-3 1 0-16,3 3-176 0,1 2 176 15,2 0 0-15,3-1-144 0,3-1 144 0,3-2 0 16,2 2 0-16,2 0-144 0,2 0 144 0,2 0 0 0,2-1 0 16,1-3 0-16,4 0 0 0,1 2-128 0,2 1 128 15,0-1 0-15,2 2 0 0,0 3-128 0,1 0 128 16,0 1 0-16,-3 0 0 0,-2 2 0 0,-1-1-128 15,-4 2 128-15,-2 2 0 0,-3-1 0 0,-5 1-128 16,-2 2 128-16,-6 2 0 0,-4-3-192 16,-4 4 192-16,-6 2-192 0,-2-3 192 0,-1 3-176 0,0 0 176 15,-3-1-160-15,1-4 160 0,1-3 0 0,4-3-144 16,4-1 144-16,3-4 0 0,2-4 0 0,3-3 0 16,1 0 0-16,4-6 176 0,9 0 144 0,-7-7 16 15,2-1 16-15,4-1 0 0,4-3 0 0,0-2 0 16,3-3 0-16,4-5 0 0,7-1-352 0,1-5 0 15,1-6 0-15,4-2 0 0,6-2 0 0,6-2 0 16,5-2-192-16,5-4 64 16,2-3-304-16,1-6-48 0,-4-2-16 0,-2-3 0 15,-3 4-144-15,-1 2-48 0,0 7 0 0,-3 3 0 0,-1 2 304 0,-3 6 48 0,-2 2 16 0,-5 5 0 16,-1 6 320-16,-5 4 0 0,-4 5 192 16,-2 7-64-16,-12 7 336 0,0 0 64 0,0 0 16 0,0 0 0 15,6 12-80-15,-3 6-16 0,-4 1 0 0,-3 5 0 16,-3 3-256-16,-2 1-64 0,-1 0-128 0,-3 3 192 15,-2 3-192-15,1-2 144 0,0 0-144 0,-1-1 128 16,1 2-128-16,2-6 160 0,2-2-160 0,3-3 160 0,3-3-32 0,1 0-128 16,0-2 192-16,2-4-64 0,-2-3-128 15,3-10 160-15,0 0-160 0,0 0 160 0,0 0-160 0,0 0 0 16,0 0 0-16,0 0 0 0,0 0 0 0,0 0 0 16,0 0 0-16,4-9 0 0,0-1-192 0,1-4 48 15,2 0 0-15,2 0 0 0,1-1-80 0,1 0-16 16,-1 2 0-16,0 2 0 0,1 4 240 0,-2 0-192 15,-9 7 192-15,0 0-192 0,0 0 192 0,12 9 256 16,-3 4-48-16,-3 3-16 0,0 2 112 0,0 0 16 16,1 3 0-16,0 0 0 0,3-1-176 0,1-3-16 15,4-2-128-15,3-2 192 0,1-1-192 0,4-2 128 16,1-2-128-16,4 3 0 16,3 3-2000-16,-1-4-496 0</inkml:trace>
  <inkml:trace contextRef="#ctx0" brushRef="#br0" timeOffset="-36207.22">12872 14315 27647 0,'-17'-6'1216'0,"6"3"256"16,1 3-1168-16,-3 3-304 0,-4 1 0 0,0 4 0 15,1 3 560-15,-1 5 48 0,2 5 16 0,-1 5 0 0,0 4 384 0,1 1 80 16,-2 4 0-16,1 1 16 0,0 4-256 0,2 4-48 16,1 3-16-16,0 2 0 15,-3-3-448-15,3 1-80 0,2-1-32 0,0-3 0 16,2-6-64-16,1-4-16 0,2-3 0 0,1-6 0 0,1-5-144 0,1-3 0 16,0-4 0-16,2-2 0 0,1-10 128 0,0 0-128 15,0 0 0-15,0 0 128 0,0 0-128 0,0 0 160 16,0 0-160-16,0 0 160 0,5-9 48 0,2-1 16 15,1-5 0-15,2 0 0 0,2-4-224 0,1 0 0 16,0-2 128-16,0-1-128 0,1 1 0 0,1 4 0 16,0-1 0-16,0 3-160 0,-1 5 160 0,0 0-208 15,-1 3 80-15,-2 3 128 0,-11 4-192 0,11-1 192 0,-11 1-160 0,12 5 160 16,-12-5 0-16,8 12 0 16,-3 0 0-16,-2 2 0 0,-2 2 192 0,-1-1-192 15,-1 0 192-15,-2-1-192 0,2 0 144 0,-2 1-144 0,1-5 0 0,-1 2 144 16,0-1-144-16,3-11 0 0,-1 12 0 0,1-12 0 15,-1 12 128-15,1-12-128 16,-3 9 0-16,3-9 128 0,0 0-128 0,3 9 0 16,-3-9 0-16,0 0 0 0,0 0 0 0,10 5 0 15,-10-5 0-15,15 2 0 0,0-4 0 0,1-2-256 16,0 1 48-16,3-7 0 16,2 1-288-16,0-1-48 0,-3-1-16 0,0 0 0 15,2-2 32-15,-2 0 0 0,-1 0 0 0,-1 0 0 0,-2 1 288 0,-1 1 64 0,-1 2 16 0,-2 4 0 16,-1-1 160-16,-9 6 0 0,0 0 128 0,0 0-128 15,0 0 512-15,0 0 16 0,11 9 16 0,-3 0 0 16,-8-9-96-16,8 12 0 0,-2-2-16 0,1-1 0 16,-1-1-240-16,2-2-32 0,2 0-16 0,1-2 0 15,0-1 48-15,0 0 0 0,-11-3 0 0,14 0 0 0,1 0 16 0,-5-3 16 16,0 1 0-16,7-3 0 0,-2 2-48 0,-1-3-16 16,-1-1 0-16,-4 3 0 0,0-1-32 0,6-3-128 15,-4-4 192-15,-1 3-64 16,-4 0-128-16,1 0 128 0,-2-1-128 15,-3-1 128-15,1-2-128 0,-2 1 0 0,-2 1 0 0,0-2 128 0,-3 0-128 0,-1 2 0 16,-2 1 0-16,-2 2 0 0,-1 3 0 0,-2 2 0 16,-1 3-176-16,-2 0 176 0,1 3-176 0,-2 3 176 15,1 2-208-15,-1 2 80 0,1 3 128 0,1 0 0 16,3-1 0-16,2 3 0 0,-1-4 0 0,4 4 0 16,2-4-192-16,3 1 64 0,1-1 128 0,2-1 0 15,-2-10 0-15,6 9-128 0,-1-2 128 0,5-2-160 16,2-1 160-16,-3-3-160 0,3-1 160 0,9-1-192 15,0-3 192-15,-1-1-192 0,3-2 192 0,0-2 0 16,2 0-144-16,0 0 144 0,-1 0 0 0,1-2 0 0,0 1 0 0,-3 2 0 16,-1 0-160-16,0 3 160 15,-2 0 0-15,-2-1-144 0,-2 2 144 0,-2 2 0 16,-2-1 0-16,1 3 0 0,-12 0 144 0,12 2 16 0,-2-1 0 16,-10-1 0-16,12 4-16 0,-2 1 0 15,-10-5 0-15,13 4 0 0,1 1-144 0,-1 2 128 0,-2-1-128 0,-2 1 128 16,-2 2-128-16,-1 0 0 0,1 1 0 0,-1 1 128 15,1 1-128-15,-2 1 0 0,-1-3 144 0,-1 3-144 16,-2 1 192-16,0-1-16 0,-2 0-16 0,0-1 0 16,-2-3 16-16,2 0 0 0,1 2 0 0,0-11 0 15,4 8-176-15,4-2 192 0,2-1-192 0,4-2 192 16,6-3-64-16,6-1-128 0,5-3 192 0,7 0-64 0,5-1-128 0,1-1-272 16,3 3 64-16,-2-1 16 15,-1 4-2448-15,-1-7-496 0</inkml:trace>
  <inkml:trace contextRef="#ctx0" brushRef="#br0" timeOffset="-34336.86">14860 14970 27583 0,'0'0'1216'0,"-11"-12"256"0,11 12-1168 0,0 0-304 0,0 0 0 0,-4-4 0 15,-3 2 416-15,-3 4 32 0,0 6 0 0,-3 5 0 16,-3 1-64-16,1 3-16 0,0 2 0 0,0 0 0 15,-1 1 336-15,3 1 64 0,1-2 0 0,3 1 16 16,0-3-304-16,4 0-64 0,2-4-16 0,2 0 0 16,1-13-112-16,3 14-32 0,-3-14 0 0,5 12 0 15,-5-12-64-15,10 9-32 0,2-5 0 0,-2-4 0 16,1-3-160-16,2-2 0 0,2-3 144 0,4-1-144 16,0-3 0-16,1-1 0 0,1 2 0 0,0-3 0 15,-2-2-176-15,-1-1 0 0,1 0 0 0,-1 0 0 16,0 5-32-16,-2-2-16 0,-5-6 0 0,0-1 0 15,-6 0 32-15,-5-2 16 0,-6-1 0 0,0 5 0 16,1 6 176-16,-1 2 0 0,-3 4 160 0,-1 0-160 16,3 2 416-16,0 4-16 0,-1-2 0 0,8 3 0 15,0 0-160-15,0 0-48 0,0 0 0 0,0 0 0 16,0 0-192-16,0 0 0 0,0 0 0 0,0 0 0 16,16 5 0-16,3-1 128 0,2-8-128 0,4 2 0 0,1-4 208 0,2-2-48 15,2-1-16-15,2-2 0 0,1-4-144 0,1 0-144 16,1-2 144-16,1 1-208 0,2-1 64 0,0 1 16 15,-2 0 0-15,2 0 0 0,0-1 128 0,-4 6 0 16,-7 0 0-16,-5 3 0 0,-3 3 224 0,-6 2 80 16,-13 3 16-16,0 0 0 0,0 0 64 0,1 17 0 15,-5 4 16-15,-5 6 0 0,-4 5-240 0,-4 4-160 16,-5 3 192-16,-2 6-192 16,-2 1 128-16,-2 7-128 0,-2-1 0 0,0 5 0 0,1 2 0 0,3 1 0 15,4-2 0-15,2 0 0 0,5-2 0 0,4-5 128 16,3-6-128-16,4-3 0 0,4-5 144 15,3-5-144-15,2-2 0 0,4-5 144 0,3-4-144 0,1-6 0 16,1-2 0-16,2-3 0 0,2-5 0 0,1-4 0 16,1-2-160-16,3-6 160 15,0 1-592-15,-2-1-32 0,0-2 0 0,-4-3 0 16,-4-3-720-16,-5-6-160 0,-3-3-32 0,-3-8 0 16,-3-10-1808-16,-3 0-368 0,-4-3-80 0,1 2-16 15,-4 0 1872-15,2 6 368 0,0 2 80 0,0 6 16 0,-2 5 2752 0,1 3 576 0,0 1 96 0,0 3 32 16,0-1 976-16,5 5 208 0,1 4 32 0,3 4 16 15,1 5-1168-15,0 0-224 0,0 0-48 0,0 0-16 0,0 0-944 0,16 3-192 16,3 3-48-16,0 0 0 0,3 1-240 0,3-2-48 16,1 1-16-16,3 1 0 0,2-1-96 0,2-2-32 15,1 0 0-15,0 0 0 0,-2 0 0 0,1-1 0 16,-1-2 0-16,0-1 0 16,-2-1-976-1,1 1-208-15,2 4-48 0,-1-3-10688 0,-1 2-2128 0</inkml:trace>
  <inkml:trace contextRef="#ctx0" brushRef="#br0" timeOffset="-34004.86">16701 14837 38927 0,'-4'-13'1728'0,"2"5"352"0,0-1-1664 0,0 2-416 16,2 7 0-16,-1-5 0 0,1 5 896 0,-4-4 80 0,-2 2 32 0,-2 0 0 15,-2 4-832-15,-4 3-176 0,-1 1 0 0,-3 4 0 16,-3-1 0-16,0 1-176 0,-1 0 176 0,2 4-160 15,1-1 160-15,0 0 0 0,2 0-144 0,4 1 144 16,3 2 0-16,2 1 0 0,2-3 160 0,3 2-160 16,3-2 0-16,3 0 0 0,2 1 0 0,3-4-192 15,3 4 16-15,4-1 16 0,2-1 0 0,3 1 0 16,5 2-64-16,1 0-16 0,0-5 0 0,-1 1 0 16,-3-3 0-16,-1 2 0 0,-4-1 0 0,-4-2 0 15,-1 1 80-15,-12-9 16 0,0 0 0 0,4 12 0 16,-7 0 144-16,-5-2 0 0,-5 0 0 0,-5 2 0 15,-5 1 0-15,-5-1 176 0,-4-4-16 0,-1 2 0 16,2-3-160-16,2 0 128 0,3 1-128 0,3 0 128 16,3 0-1728-1,6-3-368-15,2-1-64 0,12-4-16 0</inkml:trace>
  <inkml:trace contextRef="#ctx0" brushRef="#br0" timeOffset="-33913.86">16851 15366 27647 0,'0'0'2448'0,"0"0"-1952"16,0 0-496-16,11 4 0 0,-11-4 3344 0,13 5 576 15,-1-2 112-15,-12-3-14656 16,12 5-2944-16</inkml:trace>
  <inkml:trace contextRef="#ctx0" brushRef="#br0" timeOffset="-31570.86">17921 15336 28559 0,'-18'-28'2544'0,"18"28"-2032"0,0 0-512 0,0 0 0 16,0 0 1760-16,11-7 256 0,2 0 48 0,2 1 16 15,0-1-1504-15,2 0-288 0,0-2-64 0,2-2-16 16,0 1 240-16,-1-3 32 0,1-2 16 0,0 4 0 16,1-1-192-16,-1 1-48 0,1 0 0 0,-1 0 0 15,2 2-128-15,-1-1-128 0,-3-1 144 0,-2 2-144 16,-2-4 128-16,0 3-128 0,-1 1 0 0,-1-1 0 0,-4 1 144 15,-7 9-144-15,7-8 128 0,-7 8-128 0,0 0 0 0,0 0 0 16,0 0 0-16,0 0 0 0,0 0 0 0,0 0 0 16,-9 11-192-16,0 3 192 0,-2 2-160 0,0 2 160 15,-2-1 0-15,-1 3-144 0,1-1 144 0,3 1 0 16,0-1 0-16,3 0 0 0,3-4 0 0,3-2 0 16,1-13 0-16,5 11 0 0,-5-11 0 0,11 9 0 15,-2-3 0-15,1-2 128 0,3-4-128 0,0 0 0 16,1-5 128-16,3 0-128 0,3-2 0 0,2-3 0 15,0-5-160-15,3 1 160 16,0 0-592-16,1-2-16 0,0-5 0 0,3 2 0 16,2 4-224-16,0-3-64 0,2-3 0 15,1-1 0-15,1-1 224 0,0-3 32 0,-1-4 16 0,-3-3 0 0,-6-2 384 16,-1 4 80-16,-1 4 16 0,-3 5 0 0,-6 4 720 0,-2 2 128 16,-5 6 48-16,-7 10 0 0,0 0 400 0,0 0 64 15,0 0 32-15,-9 16 0 0,-4 4-752 0,-1 8-160 16,-3 4-16-16,-1 2-16 0,-2 0-80 0,2 0-16 15,1 0 0-15,1 0 0 0,2-2-48 0,5 0-16 0,2 0 0 16,3-3 0-16,3-3-144 0,1 0 128 16,3 0-128-16,-2-2 128 0,-1-3-384 0,1-2-64 0,1-6-32 0,-2-13 0 31,0 0-240-31,5 11-48 0,1-2-16 0,-6-9 0 16,0 0-480-16,0 0-80 0,0 0-32 0,-9-8 0 15,-2-2-384-15,-2-2-80 0,-3-3-16 0,0-2 0 0,1-2-176 16,0-2-32-16,1 0-16 0,2 2 0 0,3 0 1952 0,0 2 224 15,2 4 128-15,2-1 32 0,0-3 1616 0,2 4 336 0,2 5 64 0,1 8 16 16,0 0-432-16,9-5-96 0,3 2-16 0,2 2 0 16,2 1-944-16,3 0-192 0,1-2-32 0,-2 4-16 15,3-2-368-15,3 1-80 0,2-1-16 0,0 0 0 0,0 0-96 0,-1-1-128 16,-2-1 176-16,6-2-176 16,-7 0-496-1,-4 4-208-15,-3 5-32 0,-6 0-16 0,-9-5-2080 16,0 0-432-16,0 0-64 0</inkml:trace>
  <inkml:trace contextRef="#ctx0" brushRef="#br0" timeOffset="-31405.88">17961 14795 26719 0,'-6'-9'2368'0,"-1"0"-1888"16,2 2-480-16,4 3 0 0,1 4 2528 0,8-5 416 15,3 1 64-15,5 3 32 0,2 1-2320 0,8 0-464 16,6-3-80-16,7 1-32 0,5 4 48 0,6 2 16 0,2 5 0 0,1 6 0 31,1 4-1600-31,-1 0-320 0,19 4-64 0,-3-2-16 0</inkml:trace>
  <inkml:trace contextRef="#ctx0" brushRef="#br0" timeOffset="-29986.17">19457 15159 18431 0,'0'-8'1632'0,"1"-2"-1312"0,2-2-320 0,0 0 0 15,0 6 2400-15,4-1 416 0,-7 7 64 0,0 0 32 16,0 0-1840-16,0 0-368 0,13 7-80 0,-13-7-16 16,7 13-96-16,-4 2-32 0,-3 1 0 0,-1 6 0 15,-4-4-160-15,-1 5-48 0,-1-1 0 0,-3 0 0 16,-1-3-64-16,-1 2-16 0,0 0 0 0,0-5 0 15,1-1-192-15,0-1 0 0,0-4 0 0,3-4 0 16,3 2 0-16,5-8 192 0,0 0-48 0,0 0-16 16,0 0 0-16,0 0 0 0,0 0 0 0,0 0 0 15,0 0-128-15,3-9 160 0,4-1-160 0,1-3 160 16,1-7-160-16,3 3 0 0,2-1 0 0,0 0 0 0,1-7-208 0,2 1 80 16,1 1 128-16,0 0-208 0,0 2 208 15,1 1 0-15,1 3-160 0,-1 4 160 0,-5 1 0 0,0 3 0 16,-1 1 0-16,1 5 0 0,-3 3 0 0,-11 0 256 15,12 2-32-15,-12-2-16 0,10 9 96 0,-3 2 16 16,-7-11 0-16,3 17 0 0,-2-4-320 0,-1 0 160 16,-1 0-160-16,-2 2 128 0,-1-2-128 0,0 0 192 15,0-2-192-15,-1-1 192 0,5-10-192 0,-5 11 192 16,5-11-192-16,-5 8 192 0,5-8-192 0,0 0 192 0,0 0-192 0,0 0 192 16,0 0-192-16,0 0 0 15,0 0 144-15,0 0-144 0,0 0 0 0,0 0 0 16,11-7 0-16,2-2 0 0,2-2-288 0,0 1 32 15,1 0 0-15,2-3 0 16,-1 2-176-16,4-1-16 0,0 2-16 0,1 1 0 0,0 0 144 0,-2 0 16 0,-3-1 16 0,-2 4 0 16,-2 2 160-16,-1 4 128 0,-12 0-192 15,11 3 192-15,-11-3 0 0,0 0 176 16,3 10 0-16,-3 1 0 0,-1 0 208 0,-1 1 32 16,-1-2 16-16,-1 2 0 0,-3-1-192 0,4-1-48 15,3-10 0-15,-3 12 0 0,3-12-64 0,0 13 0 0,0-3-128 0,0-10 192 16,4 13-192-16,0-2 0 0,-4-11 128 0,0 0-128 15,0 0 0-15,0 0 0 16,10 5 0-16,-10-5 0 0,12 6 0 0,-2 0 0 0,1-6-144 0,-11 0 144 16,12-4-288-16,-2 0 32 0,0-1 16 0,1-2 0 0,-1 1-128 0,2-1-16 15,0 1-16-15,1-1 0 0,-1-2 16 0,-1 1 0 16,1 2 0-16,0-1 0 0,-1 2 192 0,-1 1 64 16,-10 4 0-16,0 0 0 0,0 0 128 0,0 0-208 15,0 0 80-15,0 0 128 0,0 0 0 0,0 0 0 16,0 0 144-16,0 0-16 0,5 12 192 0,-3-2 64 15,-2-10 0-15,2 12 0 0,-2-12-144 0,1 12-32 16,-1-12 0-16,1 10 0 0,-1-10-64 0,0 0-16 16,3 12 0-16,-3-12 0 0,0 0-128 15,5 9 128-15,-5-9-128 0,0 0 128 0,11 8-128 0,-11-8 0 16,11 6 144-16,-11-6-144 0,12 4 128 0,0-1-128 16,-12-3 128-16,13 0-128 0,-1-4 0 0,-1 1 0 15,1 1 0-15,0-2 0 0,-2-2 0 0,2-1 0 16,-2-4 0-16,1 2-128 0,0 1 128 0,0 0 0 15,-2-1-144-15,1 1 144 0,1 1 0 0,-1-2 0 16,1-1 0-16,-2 0 0 0,0 2-144 0,0-2 144 16,-1 2 0-16,0-1 0 0,0 0 0 0,-1 2 0 0,0-3 0 0,-7 10 0 15,0 0 0-15,6-8-128 0,-6 8 128 0,0 0 0 16,0 0 0-16,0 0 0 0,0 0 0 0,0 0 0 16,0 0 192-16,0 0-48 0,0 0-16 0,0 0 0 15,0 0-128-15,0 0 128 0,0 0-128 0,0 0 128 16,0 0-128-16,0 0 0 0,0 0 0 0,0 0 128 15,0 0-128-15,0 0 0 0,0 0 0 0,0 0 0 0,0 0 0 0,0 0 0 16,0 0 0-16,0 0 0 16,0 0 0-16,0 0 0 0,0 0 0 0,0 0 0 15,0 0 0-15,0 0 128 0,0 0-128 0,0 0 0 0,0 0 128 0,0 0-128 16,0 0 128-16,0 0-128 0,0 0 128 0,0 0-128 16,-2 9 0-16,-1 1 128 15,1 0-128-15,-1 0 0 0,3-10 144 0,-5 13-144 16,1-1 176-16,0 2-48 0,1-2 0 0,1 0 0 0,-1-1 0 0,2 1-128 15,0 0 192-15,1-12-64 0,0 11 0 0,0-11 0 16,5 12 0-16,-1-1 0 0,-4-11-128 0,0 0 160 16,5 10-160-16,3-1 160 15,2-1-1072-15,2 0-224 0,0-3-32 0,-2-2-14976 0</inkml:trace>
  <inkml:trace contextRef="#ctx0" brushRef="#br0" timeOffset="-29616.16">21054 15171 11967 0,'0'0'1072'0,"0"-12"-864"0,-3 3-208 0,-1-3 0 16,-5-4 4048-16,1 5 768 0,-1 0 160 0,-1 5 16 16,-3 3-3024-16,-2-2-624 15,-3 4-112-15,-3 1-16 0,-4 0-352 0,-1 2-64 16,-2 2-16-16,2 0 0 0,1 5-224 0,3-1-48 0,1-4-16 0,3 2 0 15,1 2-288-15,5-1-48 0,1 1-16 0,5 1 0 16,6-9-144-16,-4 11 0 0,4-11 0 0,1 15 128 16,2 0-128-16,3 0 0 0,4-5 0 0,1 3 0 0,2-1 0 15,2 0 0-15,-1-4 0 0,0 2-176 0,2 2 176 0,0-3-128 16,-2 0 128-16,-1 0-128 0,-1 0 0 0,-4 0 0 16,-8-9 0-16,5 11 0 0,-5-11 128 0,-1 11-160 15,-5 1 160-15,-2-4-160 0,-3 0 160 0,-2 0 0 16,-4-1-144-16,-1 3 144 0,-2-3-144 0,0 1 144 15,1-1-192-15,1-1 192 16,2 2-416-16,4-3 32 0,0 1 0 0,3-5 0 16,9-1-224-16,0 0-32 0,0 0-16 0,-5-9 0 15,3-3-1968-15,3-1-384 0,3-3-64 0,2 1-5168 16,3-2-1024-16</inkml:trace>
  <inkml:trace contextRef="#ctx0" brushRef="#br0" timeOffset="-29441.16">21132 14966 4607 0,'12'-9'400'0,"-1"-3"-400"15,-3-1 0-15,3 1 0 0,-2 8 5376 0,-9 4 976 16,0 0 208-16,0 0 32 0,10 17-3888 0,-3 4-784 16,-5 1-144-16,-2 1-48 0,-2 1-960 0,-3 2-192 0,-5 0-32 0,4 1-16 15,1-1-112-15,1-2-32 16,0 2 0-16,1 1 0 0,-1-4-160 0,4 0-32 0,0 0-16 0,2-4 0 16,-2 1-176-16,1-1-192 15,0-3 32-15,2-2 16 16,1 1-912-16,0-5-176 0,-3-1-48 0,-1-9-9216 0,0 0-1840 0</inkml:trace>
  <inkml:trace contextRef="#ctx0" brushRef="#br0" timeOffset="-29302.15">21009 15259 13823 0,'-4'-9'1216'0,"-1"-1"-960"0,-1-3-256 0,2 4 0 16,5-1 4416-16,6 3 848 0,3-1 176 0,3 1 16 0,3 1-3152 0,3-3-640 16,4 2-128-16,3-2-32 15,2 2-864-15,6 2-160 0,4 0-32 0,1 1-16 0,1 2-304 0,1 2-128 16,2 2 0-16,1 3 128 15,2 7-2560-15,-6-1-512 0</inkml:trace>
  <inkml:trace contextRef="#ctx0" brushRef="#br0" timeOffset="-28417.15">21918 14843 16575 0,'0'0'736'0,"-3"-9"160"0,1-1-720 0,-1 5-176 0,3 5 0 0,0 0 0 0,0 0 3776 0,0 0 704 16,13 10 160-16,-1 3 32 0,-2 1-3264 0,1 6-656 16,-1 3-128-16,-1 4-32 0,-3-1-16 0,0 1-16 15,-1-1 0-15,1 0 0 0,-6 2-272 0,1-2-48 16,0-3-16-16,-2 1 0 0,-2-2-96 0,1 1-128 16,-1-6 176-16,-1 3-176 0,0-1 304 0,-1-2-48 15,-1-6-16-15,0-2 0 0,6-9-240 0,0 0 0 16,0 0 128-16,0 0-128 0,0 0 0 0,0 0 144 15,0 0-144-15,0 0 128 0,0 0-128 0,0 0 128 16,12-9-128-16,1-2 128 0,1-2-128 0,2 1 0 16,2 1 0-16,2 0 0 0,-1 3-176 0,1 1 48 15,-2 1 0-15,1 2 0 0,-1 3 128 0,-3 1-160 16,0 0 160-16,-1 1-160 0,-2 3 160 0,-2 2 0 0,-10-6 0 0,7 13-128 16,-3-3 128-16,-3 2 0 15,-2-2 0-15,-3 1 0 0,-3-1 0 0,-2 1 128 0,-3-1-128 0,-1 2 128 16,-1-2-128-16,0 2 0 0,-2 2 0 0,2-5 0 15,2 0 0-15,3-2-256 0,9-7 32 0,0 0 16 16,0 0 16-16,0 0 0 16,0 0 0-16,0 0 0 0,0 0 64 0,0 0 128 0,12 3-208 0,-1-3 80 15,1-2 128-15,4-2 0 0,3-1 0 0,3 0 0 16,3-3 128-16,4 0 64 0,3-1 16 16,4 0 0-16,0 1-80 0,5-5-128 15,0-1 176-15,1-1-176 0,-2 4 192 0,0-1-192 0,-4 0 192 0,-3 1-192 16,-6 0 128-16,-2 1-128 0,-6-2 0 0,-2 2 0 15,-4-1 0-15,-4 2 0 0,-2 1 0 0,-7 8 0 0,1-10-192 16,-1 10-32-16,-4-12-16 0,-2 2 0 0,-3 2-112 0,-2 5-32 16,0-1 0-16,-2 4 0 0,-6 0 192 0,1 4 48 15,0-1 0-15,1 3 0 0,0 2 288 0,0 2 64 16,1 1 16-16,2 2 0 0,1 3 128 0,2-2 32 16,2 3 0-16,4 1 0 0,4-1-176 0,5-3-16 15,2 1-16-15,6-1 0 0,5 2 112 0,2-2 32 16,4-1 0-16,3 0 0 0,5-5-320 0,3-1 0 15,1-1 0-15,7-2-11888 16,2-3-2432-16</inkml:trace>
  <inkml:trace contextRef="#ctx0" brushRef="#br0" timeOffset="-27651.15">23459 15476 21183 0,'-3'-13'1888'0,"1"0"-1504"15,1-2-384-15,3 5 0 0,2 1 2752 0,5-2 464 16,3 2 112-16,4-4 0 0,-1 3-2480 0,3-3-496 16,2 0-96-16,1 0-32 0,-2-2 256 0,2 4 48 15,0 0 16-15,0-2 0 0,0-3 48 0,-2 2 16 16,0 1 0-16,-4-1 0 0,0 1-224 0,-2 0-64 16,-2-2 0-16,0 2 0 0,-3 2-96 0,-2 1-32 15,-1 4 0-15,-5 6 0 0,0 0-32 0,0 0-16 16,0 0 0-16,0 0 0 0,0 0-16 0,0 0-128 15,-6 14 192-15,-3 4-64 0,0 1-128 0,-2 3 0 16,0 0 0-16,0-1-176 0,2-2 176 0,2 0 0 16,2-2 0-16,3 0 0 0,2-4 0 0,2 0 0 15,-2-13 0-15,7 9 0 0,1-1 0 0,-8-8 0 0,10 5 0 0,0-3 0 16,-10-2 0-16,15-3 0 16,-1-3 0-16,0 0 0 0,1-3 0 0,0-2 0 15,1-2 0-15,1 0 0 0,1 0 0 0,1 1-256 16,-4 1 64-16,2-2 0 0,0 0 32 0,-1 0 0 0,-1-3 0 0,0 3 0 15,-4 2 160-15,0 4-160 0,-3-1 160 0,-8 8-160 16,0 0 160-16,0 0 0 16,0 0 0-16,0 0 0 0,0 0 192 0,0 0 32 0,-2 17 0 0,0-2 0 15,-2 1-96-15,0-3-128 0,0-1 176 0,1 0-176 16,2-1 0-16,1-11 0 16,0 13 0-16,3-4 0 0,-3-9 0 0,4 12 0 0,-4-12 0 15,5 8 0-15,-5-8 160 0,0 0-160 0,9 5 128 0,-9-5-128 16,12 2 0-16,1-4 0 0,0-2 0 0,2-1 0 15,1-3-320-15,1-1 16 0,0-1 0 0,0 3 0 16,-1 1 16-16,-2-1 0 0,-1-2 0 0,-1 4 0 0,-12 5 160 0,10-3 128 16,-10 3-192-16,0 0 192 0,0 0 0 0,0 0 224 15,5 11-16-15,-1-1 0 0,0 0 112 0,1 2 0 16,1-1 16-16,0-1 0 0,2-2-208 0,4 0-128 16,1 0 160-16,0-5-160 0,1 0 176 0,0 0-176 15,1-3 192-15,0 0-192 0,1 0 0 0,-2-3-144 16,1 2-16-16,0 1 0 15,0 0-672-15,-1 1-144 16,0-2-32-16,2 1 0 0,2-3-1984 0,1-3-400 0,0-1-64 0,2 1-5248 16,2-4-1056-16</inkml:trace>
  <inkml:trace contextRef="#ctx0" brushRef="#br0" timeOffset="-26799.13">24818 15192 10127 0,'10'-14'448'0,"-10"14"96"0,7-14-544 0,-5 2 0 16,-2-3 0-16,-1 3 0 0,-2 4 5824 0,3 8 1040 15,-10-5 224-15,-1 1 32 0,0 3-4592 0,-2 1-928 16,-3 2-176-16,-1 2-32 0,-1 4-912 0,-1 0-176 15,0 1-48-15,2 1 0 0,3 1-64 0,-1 1-32 16,2 1 0-16,4 1 0 0,4 2-16 0,2-2 0 0,1 4 0 0,3-1 0 16,4 0-16-16,0-1 0 0,2 5 0 0,1-4 0 0,1 2-128 0,0-2 0 15,-1-1 0-15,-2-2 0 16,-2 0 0-16,-1-1-176 0,-3-1 48 0,0 1 0 0,-5-4 128 0,-3 3 0 16,-3-1 0-16,-3-1 0 15,-5 2-336-15,-4-2-48 0,-1-1 0 0,-1-2 0 16,0-2-192-16,2-1-64 0,2 0 0 0,2-3 0 0,1-2 192 0,4 0 48 15,3-2 0-15,11 3 0 0,-9-4 96 0,9 4 32 16,0 0 0-16,0 0 0 0,0 0 32 16,12-4 16-16,0 0 0 0,3 0 0 15,5 0 224-15,2 2 0 0,4-2 192 0,4 1-192 0,3-3 432 0,2 0-32 16,4-1 0-16,0-1 0 0,-1 0 0 16,0-2 0-16,-2-2 0 0,1 0 0 0,-1-1-272 15,1 1-128-15,-3 1 128 0,0 0-128 0,0 1 160 0,-2-2-160 16,-1-1 192-16,-2 1-192 0,-4 1 192 0,-6 0-192 15,-4 1 192-15,-3-2-192 0,-6 1 0 0,-2 4 0 16,-4-5 0-16,-4 3 0 0,-4 0 0 0,-4 2 0 16,-3 3-192-16,-2 2 48 0,-1 2 16 0,-2 2 0 15,-1 3 0-15,0 3 0 0,0 1 128 0,2 3 0 16,1 1 0-16,-1 2 0 0,1 3-128 0,1 0 0 0,3 0 0 0,2 2 0 16,4-2 128-16,3 0 0 15,0-1 0-15,5 0-128 0,1 0 128 0,3-2 0 0,1-4 128 0,3 0-128 16,3-3 0-16,2-3 144 0,2 1-144 0,2-6 0 15,1 0 128-15,3-2-128 0,4-2 0 0,2-1 0 16,2-3 0-16,2-1 0 0,3-2 0 0,0 1 0 16,0-5-192-16,-1 1 192 0,-2 0-208 0,-1-3 80 15,-3 1 128-15,1 0 0 0,-2 0 0 0,-1 1 0 16,-3 1 0-16,0 2 0 0,1 2 128 0,-2 1-128 16,-4 2 176-16,-1 2-48 0,-2 2 0 0,1 1 0 15,-4 0 112-15,-11 2 16 0,11 4 0 0,-11-4 0 0,0 0-256 0,6 12 0 16,-3 1 0-16,-6 1 0 0,-2 1 144 0,-4 0-144 15,-2 1 128-15,1-2-128 0,-2 1 128 0,4-1-128 16,3-1 128-16,0-1-128 0,1-2 128 0,2-1-128 16,0-1 0-16,2-8 128 0,0 9-128 0,0-9 0 15,8 7 0-15,5-6 0 0,3-1-256 0,5 0-48 16,3 3 0-16,8-3 0 16,2-3-784-16,2-1-176 0,1-4-16 0,-1-1-16 15,1-5-496-15,-4-2-112 0,-3-2-16 0,-1 1 0 16,-2-4 64-16,0-2 16 0,-3-3 0 0,2 0 0 15,0-2 880-15,2 2 160 0,-1 0 32 0,-1 3 16 0,2-2 1136 0,-6 3 208 16,-4 1 48-16,-6 1 16 0,-6 2 1392 0,-3 5 288 0,-3 5 48 0,0 8 16 16,-8-3-208-16,-4 9-32 15,-6 4-16-15,-1 3 0 0,-4 1-1440 0,0 6-304 16,0 4-48-16,-1 2-16 0,-1 4-336 0,1 0 144 0,0 2-144 0,4-3 0 16,2 3 320-16,4 1-64 0,2-2 0 0,4-1 0 15,3 0-128-15,1-2-128 16,2-2 192-16,3-4-192 15,2 1-560-15,2 1-208 0,1 1-64 0,1-7-10528 0,-1-5-2112 0</inkml:trace>
  <inkml:trace contextRef="#ctx0" brushRef="#br0" timeOffset="-26615.12">25846 15177 39103 0,'-8'-13'1728'0,"4"7"368"0,2 0-1680 0,2 6-416 16,0 0 0-16,9-5 0 0,4 3 400 0,3-1 0 15,1 0 0-15,1 2 0 0,4 0-400 0,4-1 0 16,3 4 0-16,5-1 0 0,2 2 0 0,5 1 128 16,3-2-128-16,3 5 0 0,1 1 0 0,-1 1 0 15,-3 1 0-15,-3 1 0 16,-6-1-2784-16,-5 2-480 0,-7-3-112 0</inkml:trace>
  <inkml:trace contextRef="#ctx0" brushRef="#br0" timeOffset="-25916.13">26153 15512 14735 0,'0'0'1312'0,"0"0"-1056"0,-8-13-256 0,3 4 0 16,5 9 4096-16,3-6 752 0,5-1 144 0,4 0 48 15,2 1-3776-15,6 1-752 0,2 0-160 0,5-2-32 16,3 1-320-16,-1 0 0 0,1 1 0 0,0 0 0 16,0 0 0-16,-1-2 256 15,-1 1-48-15,1-1 0 0,0-1-64 0,-1 0-16 0,1-2 0 0,1 0 0 16,0-1-128-16,-1-1 0 0,-3 1 144 0,-4-1-144 15,-4 3 0-15,-6 2 144 0,-4 2-144 0,-8 5 0 16,2-6 192-16,-2 6-192 0,0 0 192 0,-9-4-192 16,-4 4 0-16,-4 1 0 0,-1 2 0 0,0 3 0 15,-2 2-160-15,1 4 160 0,-2 2-160 0,1 2 160 16,2-1 0-16,2 1 0 0,2-2 0 0,2 1 0 16,3-1 304-16,3-1-48 0,0 0-16 0,4-3 0 15,1 0-240-15,1-10 128 0,5 10-128 0,1-3 0 0,5-2 176 16,0-1-176-16,5 0 192 0,2-2-192 0,2-2 0 0,5 0 0 15,2 0-160-15,3 0 160 0,3-1-448 0,1 1 48 16,2-3 0-16,1 1 0 0,-4-2 80 0,1-1 32 16,-1-2 0-16,-4-1 0 0,-5-1 288 0,-1-1 0 15,-5-1 0-15,-1-1 0 0,-3-1 224 0,-2 2-48 16,-3-5-16-16,-3-1 0 0,0 0-160 0,-5 0 160 16,-5 2-160-16,-1 2 160 0,-3 6-160 0,-2 2 192 15,-3 0-192-15,-4 3 192 0,-4 4-192 0,-4 7 0 16,-2 4 0-16,-3 4 0 0,-2 1 0 0,2 2 0 15,-1 0 0-15,5 1 0 0,4 0 0 0,5-1 128 16,4-1 0-16,4-2 0 0,4-1 112 0,5-3 16 0,3-1 0 0,5-3 0 16,4-3-128-16,4 1 0 0,4-5-128 0,7-2 192 15,3-1-192-15,2-4-128 16,2-4 128-16,-1-2-208 0,-1-2-48 0,1-1 0 16,-2 0 0-16,2-3 0 0,-1-3 0 0,2-1-16 0,0-1 0 0,0-3 0 15,1-3 272-15,2-2 0 0,-2-2-128 0,1 1 128 16,0 0 128-16,-4-1 64 0,-2-3 32 0,-4 3 0 15,-2-1 160-15,-6 4 48 0,-6 5 0 0,-4 4 0 16,-3 6 256-16,-3 5 48 0,-2 9 16 0,0 0 0 16,0 0-224-16,-11 3-32 0,-4 7-16 0,-2 4 0 15,-2 4-480-15,-3 4 0 0,-2 1-128 0,-2 3 128 16,-3 2 0-16,2 9 0 0,1 2 0 0,5 3 0 0,4-1 144 16,7 2 96-16,2 0 16 0,7 2 0 0,4-2-112 0,7-4-16 15,1-1 0-15,9-2 0 16,6-2-752-1,4-1-144-15,4-1-48 0,0-3 0 16,-2-4-2144-16,-2-3-432 0</inkml:trace>
  <inkml:trace contextRef="#ctx0" brushRef="#br0" timeOffset="-25589.12">24236 14726 40255 0,'-19'0'1792'15,"0"1"352"-15,-7 2-1712 0,-2 1-432 0,-5 5 0 0,0 0 0 16,2 3 464-16,1 0 16 0,1 1 0 0,2 2 0 31,1 4-1488-31,5-3-288 0,4 4-64 0</inkml:trace>
  <inkml:trace contextRef="#ctx0" brushRef="#br0" timeOffset="-23196.29">28019 15693 18431 0,'0'0'1632'0,"0"-9"-1312"0,7 0-320 0,2 0 0 15,3 0 2512-15,0 0 432 0,-1-4 96 0,2-3 16 16,2 2-2544-16,-1-4-512 0,0-1 0 0,-1 1-160 15,0 0 160-15,1 0 144 16,-1 1-16-16,0 2-128 0,0-3 464 0,0 4-16 0,-4 3 0 0,1 2 0 16,1 4-96-16,-4 0-32 0,-7 5 0 0,0 0 0 15,0 0 48-15,0 0 0 0,0 0 0 0,0 0 0 16,-1 19-80-16,-1-2-16 0,-2 0 0 0,0 0 0 16,-3 0-272-16,2-3 0 0,0-2 0 0,1 0 0 15,1 0 144-15,3-12-144 0,0 0 0 0,4 13 144 16,-4-13 32-16,7 11 0 0,-7-11 0 0,10 7 0 15,2-3 64-15,1-3 16 0,1-2 0 0,3-2 0 0,0-1-256 16,3 0 144-16,-1-1-144 0,3 0 128 0,3-2-128 16,1 0-272-16,-1-1 64 0,0-1 16 15,0-1-96-15,-2 0-16 0,-2 0 0 0,-2 0 0 0,-3 3 112 0,-3 3 0 16,-1-3 16-16,-12 7 0 0,0 0 176 0,0 0-128 16,0 0 128-16,0 0-128 0,0 0 304 0,5 11 64 15,-5-11 16-15,0 14 0 0,-1-1 16 0,-1-1 16 16,0-3 0-16,2-9 0 0,-1 10-16 0,1-10 0 15,0 0 0-15,3 12 0 0,-3-12 32 0,0 0 0 16,0 0 0-16,11 8 0 0,-1-4-16 0,-10-4 0 16,13 1 0-16,-1-1 0 0,0-1-288 0,1-2 128 0,1-1-128 15,1 0 0-15,-1 2-160 0,2-5-144 0,2 1-16 16,0-1-16 0,0 1-240-16,-1 0-32 0,-1 1-16 0,-2 3 0 0,-2 0 256 0,-12 2 48 15,0 0 16-15,0 0 0 0,8 8 304 0,-8-8 0 16,0 13 0-16,-2 0 144 0,0 0 192 0,1-1 48 0,1 1 0 15,2-1 0-15,2 0-160 0,4-1-32 16,4-4 0-16,3-1 0 0,4-2-192 0,4 1 0 0,6 1 0 16,3-4 0-1,2 0-960-15,-1-2-64 0,-1-4-32 0,-3-3 0 16,-2-3-1872-16,-2-1-368 0,0 0-80 0,-2-5-16 16,0-2 1056-16,-1-2 208 0,-1-3 32 0,1-2 16 0,0-1 512 15,-1-2 96-15,0 0 32 0,0 0 0 0,-2 0 2336 0,-1 0 448 0,-3 2 112 0,-2 1 16 16,-2 3 880-16,-3 5 176 0,-4 6 32 0,-5 1 16 15,-4 3-336-15,-1 4-80 0,0 2-16 0,-5 7 0 16,0 5-960-16,-4 2-192 0,-2 4-32 0,1-2-16 0,-3 5-448 0,2 2-96 16,2 3-16-16,2-2 0 0,1 3-16 0,1 2-16 15,1-5 0-15,4 3 0 0,2-4-144 0,1 1-16 16,3-6-16-16,1-2 0 0,2-1-432 0,1 2-96 16,1 1-16-16,2-1 0 15,-4-6-1936-15,0-1-384 16,0-2-64-16</inkml:trace>
  <inkml:trace contextRef="#ctx0" brushRef="#br0" timeOffset="-22864.32">29109 15477 32479 0,'-9'-23'1440'0,"7"11"288"0,2 3-1376 0,4 1-352 16,2 1 0-16,6 1 0 0,3 1 1040 0,4 1 144 0,-2-2 32 0,4 5 0 16,1-4-1024-16,4 4-192 0,1-1 0 0,3 1 0 15,1 2 0-15,2 2-144 0,1 0 144 0,2-1 0 16,4 5 0-16,-3-3 0 0,-1 1 0 0,-5 1 0 15,-5 1-256-15,-3 1 64 16,-2-2 16-16,-5 3 0 0,-4 2-16 0,-6 0 0 0,-1 3 0 0,-3 0 0 16,-5 0 192-16,0 1-160 0,0 2 160 0,-1-3-160 15,-2-2 304-15,2-1 64 0,3 0 16 0,1-11 0 16,3 10 32-16,-3-10 16 0,6 12 0 0,2-4 0 16,1-2 48-16,2-2 16 0,0-1 0 0,2-3 0 15,0-3-80-15,3 1 0 0,0-2-16 0,-2-2 0 16,-2 1-240-16,0-1 0 0,-2 2 0 0,-10 4 0 15,5-11 160-15,-2 4-160 0,-4-3 160 0,-3 3-160 16,-3-1 176-16,-3 1-176 0,-2-2 192 0,-2 4-192 16,-3 5 0-16,-4 0-304 0,-4-5 48 0,-4-2 0 15,-6-1-2736-15,-7-1-528 16,-25-13-128-16,12 10 0 0</inkml:trace>
  <inkml:trace contextRef="#ctx0" brushRef="#br0" timeOffset="-22685.32">28302 15042 30399 0,'-6'-4'2704'0,"-1"5"-2160"0,0 2-544 0,0 4 0 16,1 3 1360-16,4 4 176 15,5 2 16-15,5 0 16 16,3 4-2976-16,9-2-608 0,6-2-112 0,12 2-32 0</inkml:trace>
  <inkml:trace contextRef="#ctx0" brushRef="#br0" timeOffset="-22504.32">30663 15794 11967 0,'-22'-3'1072'0,"8"2"-864"0,-3-2-208 0,0 3 0 16,-1 2 4640-16,2 0 880 0,2 1 176 0,2-2 48 15,4 2-6304-15,8-3-1248 0</inkml:trace>
  <inkml:trace contextRef="#ctx0" brushRef="#br0" timeOffset="-22247.32">30824 15035 36799 0,'0'0'1632'0,"0"0"336"0,0 0-1584 0,-5 10-384 0,-1 6 0 0,-1 5 0 15,-3 2 384-15,-1 6 0 0,-5 2 0 0,-1 5 0 16,-1 1-176-16,0 5-32 0,-1 1-16 0,2 0 0 15,2 0 176-15,2 3 48 16,2-2 0-16,2-3 0 0,1-4-128 0,4-3-32 0,0-6 0 0,3-4 0 31,0-3-816-31,2-1-176 0,3-3-16 0,0-4-10864 0,0-3-2176 0</inkml:trace>
  <inkml:trace contextRef="#ctx0" brushRef="#br0" timeOffset="-22070.31">30696 15207 30399 0,'8'-23'2704'0,"1"10"-2160"0,4 0-544 0,4 1 0 16,4 0 2560-16,4 2 384 0,3-1 96 0,5 2 16 15,2 3-2224-15,3 2-448 0,1 1-96 0,4 3-16 16,3 1-96-16,-3 5-32 0,-6-2 0 0,-3 2 0 0,-4 3-144 0,-5 2 0 16,-5-5 0-16,-6 5 0 15,-5 3-1600-15,-9-1-384 0,-6 0-96 0,-14-1-9392 16,-14-1-1888-16</inkml:trace>
  <inkml:trace contextRef="#ctx0" brushRef="#br0" timeOffset="-21947.31">30427 15424 12895 0,'-13'-2'576'0,"13"2"112"0,0 0-560 0,0 0-128 0,0 0 0 0,15 5 0 0,8-2 6064 0,12 1 1168 16,12-1 256-16,7 1 32 0,2-3-5648 0,4 3-1120 16,1-4-240-16,6 2-32 0,4 0-320 0,6 3-160 0,1 3 160 0,-1 7-160 31,-4 11-2816-31,-9-3-640 0</inkml:trace>
  <inkml:trace contextRef="#ctx0" brushRef="#br0" timeOffset="-21872.31">31649 15736 44863 0,'0'0'1984'0,"0"0"416"0,-9-3-1920 0,9 3-480 0,-9 1 0 0</inkml:trace>
  <inkml:trace contextRef="#ctx0" brushRef="#br0" timeOffset="1969.74">31583 15830 8287 0,'3'-6'368'0,"-3"6"80"0,3-8-448 0,-3 8 0 0,0 0 0 15,0 0 0-15,0 0 4752 0,0 0 880 16,0 0 160-16,0 0 32 0,0 0-3904 0,0 0-800 16,0 0-160-16,0 0-16 0,-6 14 48 0,2-3 16 0,1 2 0 0,2 1 0 15,1-1-432-15,1 0-64 0,2-1-32 0,2 0 0 16,1-2-32-16,2-1-16 0,0 0 0 0,2-2 0 16,1-1 0-16,1-2 0 0,1 0 0 0,1-1 0 15,3-1-144-15,0-2-32 0,-1-1 0 0,-2-1 0 16,0-4-112-16,-3 2-16 0,-5-5-128 0,-1-1 192 15,-3-2-192-15,-5-2 0 0,-6-3 0 0,-5 0 0 16,-6 0-2096-16,-9 0-464 0</inkml:trace>
  <inkml:trace contextRef="#ctx0" brushRef="#br0" timeOffset="12450.23">3310 15962 21183 0,'-9'-5'1888'0,"2"2"-1504"0,1 3-384 0,-10 1 0 0,11 14 1856 0,-4 6 288 0,-1 5 64 0,-2 2 16 16,-1 4-1584-16,-2 3-304 0,0-1-64 0,-2 2-16 15,-3 1 448-15,2 3 96 0,1 3 16 0,3-1 0 16,2 1-32-16,2-4 0 0,0-1 0 0,1-3 0 16,2-1-224-16,1-7-48 0,1-2-16 0,1-1 0 0,0-5-192 0,2-3-48 15,-1-3 0-15,3-13 0 0,-1 10-128 0,1-10-128 16,0 0 192-16,0 0-192 0,0 0 160 0,0 0-160 15,1-10 128-15,2-4-128 0,-1-3 0 0,2-9 128 16,0-4-128-16,1-3 0 0,2-5 0 0,1-1-256 16,3-8 48-16,2 3 0 0,2-1 16 0,0 2 16 15,1 0 0-15,2 0 0 0,2 3-16 0,1-3 0 16,-2 3 0-16,1 2 0 0,-2 3 192 0,0 5-208 16,-1 3 80-16,0 5 128 0,-2 1-192 0,2 4 192 15,-1 3-192-15,1 2 192 0,-1 1 0 0,0 3 0 16,-3 1 0-16,1 3 0 0,-1 2 128 0,0 2-128 15,-13 0 192-15,14 6-64 0,-2 1-128 0,-4 3 192 16,-3 2-192-16,-2 2 192 0,-2-1-192 0,-2 4 0 16,-2-1 0-16,-2 4 128 0,-4 0-128 0,-2 1 0 15,-2 1 144-15,2-1-144 0,-2 0 128 0,-2-1-128 0,-2 1 128 0,4-1-128 16,3-3 0-16,1 3 128 0,0-4-128 0,2-2 0 16,3-1 0-16,0 0 0 0,2 0 0 0,0 0 0 15,1-1-192-15,2 1 0 0,3 2 0 0,0-2 0 16,0 2 0-16,1-2 0 0,2 0 0 0,-2 0 0 15,0 0 48-15,2 0 0 0,2 0 0 0,-3 1 0 16,-2-1 144-16,2 0-160 0,-2-3 160 0,-2 1-160 0,-3 1 160 16,0 1 0-16,-2-1 0 0,-1 1 0 15,-3 3-144-15,0-3 144 0,-2 2-160 0,-1 0 160 0,1-2 0 0,0 0 0 16,-1 0 0-16,2-3 0 0,1-1 0 0,2-1-144 16,0 0 144-16,5-8 0 15,-3 9-704-15,2 0-48 0,1 0-16 16,4-1 0-16,1-4-800 15,3-1-160-15,1-3-48 0,4-6-6784 0,2 1-1360 0</inkml:trace>
  <inkml:trace contextRef="#ctx0" brushRef="#br0" timeOffset="12995.24">3773 16377 20959 0,'0'0'928'0,"0"0"192"0,0 0-896 0,0 0-224 16,0 0 0-16,0 0 0 0,0 0 1408 0,0 0 256 15,0 14 32-15,0-2 16 0,-1 2-752 0,-2-1-160 16,-1-1-32-16,-2 2 0 0,-1-1-32 0,1 1-16 0,-1 0 0 0,2-1 0 15,1-4-304-15,4-9-64 0,-1 14-16 0,-1-5 0 16,2-9-160-16,0 11-48 0,0-11 0 0,0 0 0 16,0 0-128-16,0 0 160 15,0 0-160-15,0 0 160 0,0 0-160 0,12 5 0 16,0-3 0-16,-2-3 0 0,1-4-224 0,-1-2 32 0,2-3 0 0,0-2 0 31,1-1-368-31,1 0-64 0,-1-1-16 0,1 1 0 16,1-2-48-16,-4 4-16 0,-1 0 0 0,0 3 0 0,2 2 384 0,-5-1 80 0,-7 7 16 15,0 0 0-15,0 0 352 0,0 0 80 0,0 0 16 0,0 0 0 16,3 13 304-16,-3 0 64 16,-1 1 16-16,-1-4 0 0,0 0-32 0,2 1 0 0,0-11 0 0,2 12 0 15,-2-12-256-15,6 10-64 0,-6-10-16 0,8 8 0 16,-8-8-240-16,10 5 144 0,0-2-144 0,2-2 128 16,0-1-128-16,1-3-224 0,0-1 48 0,3-1 16 15,2-1-288-15,1-3-64 0,1-3-16 0,2-1 0 16,2-2 16-16,2-2 16 0,1-3 0 0,6-3 0 15,6 0-160-15,-4 0-48 0,-6-9 0 0,-2 4 0 16,2-2-496-16,-3 0-96 0,0-6-32 0,-3 1 0 16,-1-3 624-1,-1 4 128-15,-1 8 32 0,-3 4 0 0,-4 8 1760 0,-3 1 368 0,-5 4 64 0,-5 9 16 0,0 0-80 0,0 0-16 16,0 0 0-16,-10 15 0 0,-2 5-560 0,-1 1-112 16,-2 4-32-16,-2 3 0 0,-3 2-176 0,2 3-48 15,1-1 0-15,3 2 0 0,2 3-224 16,3-1-48-16,1 0-16 0,5 0 0 0,3-3-224 0,3-2-128 15,1-2 128-15,2-3-128 0,3-4-208 0,2-3-112 16,-1-4-32-16,3-4 0 16,3-1-480-16,0-3-80 0,-3-4-32 0,0 2 0 15,1 4-1424-15,0-6-272 0,-3-6-64 0</inkml:trace>
  <inkml:trace contextRef="#ctx0" brushRef="#br0" timeOffset="13154.24">4279 16250 26719 0,'-25'-12'1184'0,"13"8"240"0,3-2-1136 0,4 3-288 0,1 1 0 0,4 2 0 16,0 0 2544-16,12-2 448 0,1-1 80 0,5 1 32 16,6-2-2208-16,3 2-432 0,2-1-80 0,3 0-32 15,3 0-160-15,3 1-16 0,5 2-16 0,2 2 0 16,1-2-160-16,3 3 0 0,-1 1 0 0,1 4 0 16,2 4-3008-16,-5-4-464 0</inkml:trace>
  <inkml:trace contextRef="#ctx0" brushRef="#br0" timeOffset="13272.24">5022 16450 35007 0,'0'0'3120'0,"0"0"-2496"15,0 0-496-15,0 0-128 0,0 0 2112 0,0 0 384 16,0 0 96-16,0 0 16 16,9 13-5424-16,-1-6-1072 0</inkml:trace>
  <inkml:trace contextRef="#ctx0" brushRef="#br0" timeOffset="14097.25">6375 16176 10127 0,'-5'-30'896'0,"4"9"-704"16,1 3-192-16,1 1 0 15,3 0 4320-15,0 2 832 0,-2 2 160 0,-2 3 48 16,-2 1-3536-16,-2 2-704 0,4 7-144 0,-7-5-16 0,7 5 224 0,-11 1 48 16,-4 5 16-16,0 3 0 0,-2 4-368 0,-3 6-80 15,-2 2-16-15,-3 8 0 0,-2 1-512 0,1 6-96 16,0 5-32-16,2 2 0 0,1 4-16 0,2 2 0 16,1 3 0-16,6-1 0 0,4-1-128 0,2-5 0 15,4-4 0-15,3-5 0 0,3-2 0 0,2-2 0 16,-1-8 0-16,2 0 0 0,4-3-224 0,1-3-32 15,1-4 0-15,-2 1 0 16,-9-15-1424-16,13 9-304 0,0-4-48 0,-1-2-8624 0,-2-2-1728 0</inkml:trace>
  <inkml:trace contextRef="#ctx0" brushRef="#br0" timeOffset="14295.25">5886 16370 38591 0,'-8'-12'1712'0,"7"10"336"0,1 2-1632 0,0 0-416 0,0 0 0 0,13-3 0 16,8 1 496-16,3-1 16 0,0 0 0 0,8 2 0 16,1 1-352-16,5-3-160 0,3 6 160 0,3-3-160 15,6 0 256-15,-1-3-64 0,2 6 0 0,-4-3 0 16,-5 0-192-16,-1 0 0 0,0 1-144 0,-3-1 144 16,-3-1-1168-16,-1-2-144 0,0 2-32 15,1-2-10032-15,0 1-2000 0</inkml:trace>
  <inkml:trace contextRef="#ctx0" brushRef="#br0" timeOffset="14500.25">7121 16167 22111 0,'-7'-19'976'0,"3"9"208"0,1 5-944 0,-3 1-240 16,1 3 0-16,5 1 0 0,-9 5 2784 0,-3 4 512 16,-2 4 96-16,-3-1 32 0,-4 6-2400 0,-2-1-464 15,-3 2-112-15,0 2 0 0,-1 3 192 0,3 2 64 16,-1 0 0-16,5 7 0 0,3-4-320 0,4 3-48 15,3-6-16-15,5 3 0 0,2-3-176 0,4 0-144 16,5-3 192-16,3-2-192 0,2-4 0 0,8 0 0 16,3-4-192-16,4-1 48 15,1-3-464-15,3-4-96 0,2-2 0 0,0 3-10592 0,3 5-2112 0</inkml:trace>
  <inkml:trace contextRef="#ctx0" brushRef="#br0" timeOffset="14928.93">7473 16347 6447 0,'-9'-13'272'16,"5"6"80"-16,-1-1-352 0,-1 3 0 0,4-2 0 0,2 7 0 15,0 0 5824-15,0 0 1104 0,0 0 224 0,0 0 32 0,0 0-5312 0,-1 12-1056 16,1-12-224-16,-3 18-32 15,0 1 144-15,-1 0 48 0,2 2 0 0,-2-3 0 16,0 2-224-16,0 0-32 0,0-2-16 0,2 0 0 16,-2-5-224-16,2 0-64 0,0-1 0 0,2-12 0 0,0 0-16 0,-2 12-16 15,2-12 0-15,0 0 0 0,0 0-32 0,0 0 0 16,0 0 0-16,0 0 0 0,0 0-128 0,0 0 0 16,0 0 144-16,11-11-144 0,1 1 0 0,1-3-256 15,1-3 32-15,0-2 16 16,-1 0-240-16,4-5-64 0,0 2 0 0,1-1 0 0,2 3 144 0,-2 2 32 15,-3 2 0-15,-4 2 0 0,-3 4 336 0,0 3-176 16,-8 6 176-16,0 0-128 0,0 0 288 0,0 0 64 16,0 0 16-16,7 10 0 0,-4 1 176 0,-1 3 32 15,-5-1 16-15,1 4 0 0,-1 3-176 0,2-4-32 16,-1 0-16-16,1 0 0 0,1-2-240 0,1 0 176 16,2 1-176-16,1-1 160 15,0-1-528-15,1-1-96 0,-5-12-32 0,6 17 0 16,4 4-2640-16,-3-4-544 0</inkml:trace>
  <inkml:trace contextRef="#ctx0" brushRef="#br0" timeOffset="15088.93">7917 16491 30399 0,'0'0'2704'0,"0"0"-2160"0,0 0-544 0,2 12 0 16,-2-3 1776-16,0 3 240 0,-3 0 48 0,2-1 16 15,1 1-1680-15,0 0-400 0,0 1 0 0,1-3 0 0,0 1 0 0,1-1 0 16,0 1 0-16,1-1 0 15,-3-10-784-15,7 16-208 0,0 1-32 0,1 0-9568 16,-4-10-1904-16</inkml:trace>
  <inkml:trace contextRef="#ctx0" brushRef="#br0" timeOffset="15291.98">8255 16199 28559 0,'0'0'1264'0,"13"0"272"0,-1-1-1232 0,4 2-304 16,3 4 0-16,2 3 0 0,0 3 1680 0,0 3 288 16,-2 3 48-16,-1 3 16 0,-3 2-1040 0,-2 3-208 15,-3-1-32-15,-2 2-16 0,-3 4-16 0,-2 2 0 16,-4-1 0-16,-3 2 0 0,-4-2-320 0,-3 0-64 16,-3-1-16-16,-4 0 0 15,-3 0-944-15,-1 1-192 0,-3 3-32 0,0-1-17072 0</inkml:trace>
  <inkml:trace contextRef="#ctx0" brushRef="#br0" timeOffset="15878.11">9070 16494 31503 0,'0'0'1392'0,"10"-4"288"0,1 0-1344 0,2 0-336 0,1 2 0 0,3-1 0 15,3 2 1216-15,2-2 192 0,1 0 16 0,2 1 16 16,0 1-352-16,2-2-80 0,3 2-16 0,2 1 0 15,-1 0-592-15,-1 1-112 0,-2 2-32 0,1-2 0 0,-1 0-256 0,-2 2 160 16,-2-1-160-16,-3 0 128 16,-3-1-256-16,-2 0-64 0,-3 1-16 0,-1 1 0 15,-2 4-2240-15,-3 1-448 0,-2 4-96 0,-5-1-16 0</inkml:trace>
  <inkml:trace contextRef="#ctx0" brushRef="#br0" timeOffset="16018.11">9053 16705 28559 0,'-4'-4'2544'0,"1"2"-2032"16,3 2-512-16,0 0 0 0,12 0 2192 0,5 0 352 16,3-4 64-16,5 1 16 0,3 0-1696 0,3 0-336 15,3-3-64-15,5 2-16 0,3 1-128 0,4-3-48 16,2 1 0-16,8 8-12352 0,5 7-2464 0</inkml:trace>
  <inkml:trace contextRef="#ctx0" brushRef="#br0" timeOffset="17219.64">10475 16669 21183 0,'0'0'944'0,"0"0"192"0,-5-4-912 0,17-5-224 0,1 2 0 0,0-2 0 0,3 0 2848 0,1 0 528 0,1 0 96 0,0-2 32 16,2-1-2480-16,-1 1-512 0,2-2-80 0,-1 0-32 16,-5 0 48-16,0-3 0 0,-1 2 0 15,-1 1 0-15,-3-2-112 0,0 1-16 0,-3 0 0 0,1-2 0 16,-4-1-128-16,-1 0-16 0,-5 1-16 0,0 3 0 16,-3 2-160-16,-3 1 0 0,-3 4 144 0,-2 2-144 15,-1 1 0-15,-3 3 144 0,-4 3-144 0,-2 1 0 16,-2 5 0-16,0 3 0 0,0 1 0 0,2 2 0 15,-1 2-160-15,4 0 160 0,0-1-160 0,4 1 160 0,3 0 0 16,3-1 0-16,1-2-128 0,4-1 128 16,2 0 0-16,3-1 0 0,1-1 0 0,6 0 0 15,-1-2 0-15,5 1 0 0,2 0 0 0,4 0-144 16,2-1 144-16,3 3 0 0,2 1 0 0,-1 1 0 0,1 1 0 0,-2 4-128 16,-1-3 128-16,0 2 0 0,-4 2 0 0,-4 2-160 15,-3 1 160-15,-3 5 0 0,-3 4-192 0,-4 2 64 16,-4 3 128-16,-4-1-208 0,-1-1 208 0,-4 0 0 15,-3-1 0-15,-2 0 0 0,-2-8 0 0,-2-1 0 16,0-3 0-16,-3-2 0 0,0 1 0 0,1-3 0 16,-1-4 0-16,3-3 0 0,2-2 160 0,0-1-160 15,1-4 128-15,1-4-128 0,3 0 320 0,2-4 0 16,3-2-16-16,1-1 0 0,2-4 144 0,5-3 16 16,-1-4 16-16,3-3 0 0,3-3-96 0,3-2-32 15,6-5 0-15,5-3 0 0,4-3-224 0,3 0-128 16,1-4 128-16,9 2-128 0,5-1-192 0,3 2-96 15,1 1-32-15,4 4 0 16,1 0-720-16,2 6-160 0,-3 4-16 0,-2 1-10224 0,-4 0-2032 0</inkml:trace>
  <inkml:trace contextRef="#ctx0" brushRef="#br0" timeOffset="17429.64">11473 16244 32191 0,'-3'-6'1424'0,"-2"5"304"0,-2 0-1392 0,1 5-336 0,-2 1 0 0,-4 3 0 15,-1 5 896-15,-2 5 96 0,-4 3 32 0,-1 5 0 16,-5 3-576-16,0 1-128 0,0 4 0 0,2-2-16 16,1 3 144-16,2-2 48 0,2-1 0 0,3-3 0 0,8-1-240 0,3-5-32 15,4 0-16-15,4-2 0 16,3-2-208-16,5-4 0 0,1 0 0 0,4-5-160 16,3 0-704-16,1-2-144 0,-2-3-16 0,6-1-16 15,2 2-1920-15,-3-5-384 0,3-2-80 16,-1-3-16-16</inkml:trace>
  <inkml:trace contextRef="#ctx0" brushRef="#br0" timeOffset="17831.64">11709 16431 30975 0,'0'0'1376'0,"0"0"288"0,0 0-1344 0,0 0-320 16,0 0 0-16,0 0 0 0,0 0 384 0,-4 15 0 0,-1-1 0 0,1 3 0 15,-2 3 208-15,1-1 48 0,-3 2 16 0,-1 1 0 16,0 2 96-16,-1-1 16 16,-1 2 0-16,1 0 0 0,-1-5-384 0,4 3-80 0,0-6-16 0,2-2 0 15,1-3-96-15,0 0 0 0,4-12-16 0,0 0 0 16,0 0 48-16,0 0 16 0,0 0 0 0,0 0 0 16,0 0-112-16,0 0-128 0,0 0 176 0,0 0-176 15,12-6 0-15,0-1 0 0,1-4 0 0,1-2 0 16,3-4-144-16,0-2-48 0,1-4 0 0,2 1 0 15,-1-2-144-15,1-4-48 0,-1-2 0 0,2 2 0 16,-1 1 128-16,-1 4 0 0,-2 6 16 0,-2 1 0 16,-5 6 240-16,-1 3-176 0,-9 7 176 0,0 0-160 15,0 0 464-15,0 0 80 0,0 0 32 0,7 13 0 0,-3 3 96 16,-3 4 0-16,-2 2 16 0,-2 3 0 0,0 1-144 0,1-3-16 16,-1-2-16-16,2 0 0 0,1 0-208 0,2 1-144 15,1-1 192-15,1 0-192 0,0-4 0 0,1 2 0 16,2-3 0-16,0-1-144 15,2 1-2800-15,2 0-544 16,-1-3-112-16</inkml:trace>
  <inkml:trace contextRef="#ctx0" brushRef="#br0" timeOffset="18051.66">12190 16742 8287 0,'-3'-17'736'0,"2"10"-592"16,1 1-144-16,0 6 0 0,0 0 5360 0,0 0 1040 0,0 0 192 0,0 0 64 16,0 0-4544-16,0 0-896 0,0 14-176 0,-1 2-32 15,-3-3 16-15,-2 4 0 0,1 0 0 0,0 2 0 16,-2-1-608-16,4 1-112 0,-1-6-32 0,0 1 0 16,2 2-416-16,2-6-96 0,0-10-16 0,4 14 0 31,3-2-2336-31,3-4-480 0,1-3-80 0</inkml:trace>
  <inkml:trace contextRef="#ctx0" brushRef="#br0" timeOffset="18273.64">12531 16387 25791 0,'11'-9'1152'0,"0"5"224"0,4 1-1104 0,-1 1-272 0,3 3 0 0,3 3 0 0,2 2 2432 0,-1 2 448 15,0 7 64-15,-2 3 32 0,-1 0-1696 0,-1 6-352 16,-2 3-64-16,-4 0-16 0,-1 5-224 0,-4 2-48 16,-2-2-16-16,-4 3 0 0,-7 1-256 0,-2 1-48 15,-5 5-16-15,-6 1 0 0,-6 0-112 0,-6 3-128 16,-7 3 176-16,-3 6-12800 16,-1 6-2560-16</inkml:trace>
  <inkml:trace contextRef="#ctx0" brushRef="#br0" timeOffset="20649">13397 16687 12895 0,'-17'-14'1152'0,"0"3"-928"15,3-1-224-15,3 6 0 0,1 2 4336 0,3 1 816 16,3 1 160-16,4 2 48 0,0 0-4128 0,0 0-816 16,0 0-160-16,0 0-48 0,17 4 208 0,3 0 32 15,1-3 16-15,1 0 0 0,4 0 352 0,1-1 64 16,5-2 16-16,0 1 0 0,2-1-464 0,-1 1-96 15,-1-2-16-15,1-1 0 0,-3 2-192 0,1-1-128 16,-2 1 160-16,-3 2-160 0,-2-4-192 0,-2 2-128 16,-1 1-16-16,-3 1-16 15,-1-4-672-15,-2 8-144 0,1 3-32 0,-6-2 0 16,-4-1-1584-16,-6-4-320 0,0 0-64 0,0 0-8624 0</inkml:trace>
  <inkml:trace contextRef="#ctx0" brushRef="#br0" timeOffset="20795">13737 16410 15663 0,'-8'-5'1392'0,"1"3"-1120"0,-1-1-272 0,1 7 0 16,7-4 3024-16,-6 10 560 0,1 3 96 0,-2 3 32 16,2 2-1664-16,0 4-336 0,-1 5-64 0,1 0-16 15,-1 0-1376-15,-1 1-256 0,1-1 0 0,-1-1-128 16,-1 0 624-16,2 2 128 0,2-4 16 0,1 1 16 16,-1 3-400-16,4-2-96 0,3-2-16 0,1 2 0 15,2 3-2128-15,3-4-448 0,1-3-64 0</inkml:trace>
  <inkml:trace contextRef="#ctx0" brushRef="#br0" timeOffset="21335.02">14379 16753 28559 0,'0'0'2544'0,"0"0"-2032"0,11-1-512 0,4 0 0 0,2-1 2224 0,2 1 336 16,5-1 80-16,1-2 16 0,2-3-2096 0,-1-2-432 15,-1-1-128-15,0-1 0 0,-1-1 240 0,2 1-48 16,0-2 0-16,1 1 0 0,-4 0-64 0,2 2 0 16,0-5-128-16,-1 4 192 0,1-1-192 0,-1-1 144 15,-2-4-144-15,-1 0 128 0,-2 0-128 0,-1-3 0 0,-1 0 0 0,-1-5-176 16,-2 0 176-16,-2-1-192 0,-3-1 192 0,-1-2-192 16,-2 0 192-16,1 4-160 0,-2 3 160 0,-1 5-160 15,-3 4 160-15,-1 4-160 16,0 9 160-16,0 0-160 0,0 0 160 0,0 0 0 0,-9 5 160 0,-1 8-160 15,-3 3 128-15,-3 5-128 0,-3 6 0 0,-4 6 0 16,0 5 256-16,-2 3-64 0,-1 2 0 0,1 2 0 16,2-2 64-16,1 0 16 0,5-1 0 15,-1-6 0-15,1 1-80 0,2-1-32 0,5-5 0 0,1-1 0 16,1-4-160-16,4-2 192 0,3-5-192 0,-1-2 192 16,2-2-192-16,2-4 0 0,-2-11 144 0,0 0-144 15,0 0 0-15,10 6 0 0,1-2 0 0,-1-6 0 16,-1-3 0-16,3-3 0 0,1-3 0 0,3-3 0 15,2 0 0-15,1-5 0 0,1-4 0 0,1-1 0 0,0 2 0 16,-1 1-256-16,0 1 64 0,0 4 0 0,-2 3-16 0,-3 6-16 16,-3 0 0-16,-1 4 0 0,-11 3 224 0,7 4-144 15,-7-4 144-15,6 9-128 0,-2 5 128 0,-3 0 256 16,-4 2-64-16,1 3-16 0,0 1 0 0,2-1 0 16,0-1 0-16,3 1 0 0,1-1-176 0,2-2 160 15,4-2-160-15,1-2 160 0,2-3-160 0,3-3-176 16,2-3 48-16,0-3 0 15,1-1-2000-15,2-2-400 0,1 0-80 16</inkml:trace>
  <inkml:trace contextRef="#ctx0" brushRef="#br0" timeOffset="21550.01">15715 16487 32479 0,'-1'-9'1440'0,"-1"5"288"0,-2-2-1376 0,1 5-352 0,-1-3 0 0,4 4 0 16,-11 5 1312-16,-3 3 192 15,-6 6 32-15,-1 2 16 0,-3 3-928 0,-2 3-192 0,-3 1-48 0,2 1 0 16,-1 1 256-16,2 0 32 0,-1 4 16 0,5 1 0 16,2-1-256-16,4 4-48 0,5 1-16 0,4-4 0 15,7-1-192-15,7-2-48 0,3-1 0 0,3-2 0 32,7-4-432-32,4-1-80 0,4-6-32 0,3-2 0 0,4-1-2176 0,4-1-432 15,2-3-96-15,-2-3-16 0</inkml:trace>
  <inkml:trace contextRef="#ctx0" brushRef="#br0" timeOffset="21984.03">16032 16662 15663 0,'0'0'1392'0,"0"0"-1120"15,0 0-272-15,0 0 0 0,0 0 3840 0,0 0 704 16,0 0 128-16,0 0 48 0,0 0-3488 0,1 11-688 16,-5 2-144-16,-1 1-16 0,-4 2 624 0,-2 3 128 15,-2 2 16-15,0 1 16 0,0 3-400 0,2-2-96 16,-1 0-16-16,1-4 0 0,1 2-352 0,2-2-80 0,2-2-16 0,2-4 0 16,4-13-48-16,-3 11-16 15,3-11 0-15,0 0 0 0,0 0-16 0,0 0 0 0,0 0 0 0,0 0 0 16,0 0-128-16,0 0 160 15,11-11-160-15,0-3 160 0,2 0-160 0,2-2 0 0,-1 1 0 0,3-4 0 16,1 0 0-16,3-1-144 16,1-1 144-16,0 0-160 0,-1 1-160 0,1 0-16 0,2 2-16 15,-5 2 0-15,-2 3 176 0,-2 3 48 0,-5 3 0 16,-2 3 0-16,-8 4 128 0,0 0 0 16,0 0 128-16,0 0-128 0,7 8 368 0,-2 2 0 0,-4 2 0 0,-1 4 0 15,-1-1-96-15,-2 4-16 0,1-1 0 0,-1 4 0 16,0 2-80-16,2-4-32 0,0 3 0 0,2-2 0 15,2 1-144-15,2 1 128 0,0-5-128 0,2 1 128 16,-1-4-368-16,2 1-80 0,0-2 0 0,1 2-16 16,1 3-3376-16,1-3-688 0</inkml:trace>
  <inkml:trace contextRef="#ctx0" brushRef="#br0" timeOffset="22178.02">16568 16888 7359 0,'-9'-7'320'0,"9"7"80"0,0 0-400 0,0 0 0 0,0 0 0 0,0 0 0 0,0 0 6384 0,-7 13 1184 15,2-1 240-15,-2 1 64 0,-1 1-5600 0,2 2-1120 16,-1-2-208-16,2 1-48 0,-1 0-384 0,2-2-64 16,0 2 0-16,1-1-16 0,1-1-432 0,-1-1 0 15,0-2-192-15,2 3 192 16,0 3-2496-16,0-1-384 0,-2-3-80 0</inkml:trace>
  <inkml:trace contextRef="#ctx0" brushRef="#br0" timeOffset="22379.02">16984 16540 27647 0,'0'0'2448'0,"13"3"-1952"0,0 3-496 0,1 3 0 15,2 3 3328-15,2 2 560 0,0 3 112 0,-2 2 32 16,-3 5-2944-16,-4 3-592 0,-4 3-112 0,-5 5-32 16,-5 5 64-16,-8 5 16 0,-8 1 0 0,-8 7 0 15,-7 3-160-15,-12 4-16 0,-10 3-16 0,-16 5-13712 16,-17 3-2736-16</inkml:trace>
  <inkml:trace contextRef="#ctx0" brushRef="#br0" timeOffset="39941.91">17849 17083 22111 0,'-17'-23'1968'0,"17"23"-1584"0,0 0-384 0,0 0 0 15,0 0 3136-15,0 0 528 16,0 0 112-16,-1 10 32 0,0 3-3088 0,-6-2-720 0,-3 2 0 0,-3 1 0 16,-4 2 304-16,-2 1 16 0,-3 1 16 0,-2 0 0 15,-4 2-32-15,1-1-16 0,-2 1 0 0,3-2 0 31,5 2-1200-31,4-2-240 0</inkml:trace>
  <inkml:trace contextRef="#ctx0" brushRef="#br0" timeOffset="42591.95">18613 17201 7359 0,'-4'-2'656'0,"0"-6"-528"0,-2-5-128 0,-1 4 0 0,2 3 4672 0,2 2 896 0,1 1 176 0,2 3 32 15,0 0-4192-15,0 0-848 0,5-8-160 0,2 2-48 16,-2-1 16-16,1 0 0 0,2-1 0 0,0-1 0 15,1-1-144-15,0 0-16 0,0 2-16 0,2-2 0 16,-3 1-368-16,2-2 128 0,-2 2-128 0,2 0 0 16,-1 1 0-16,-1 0 128 0,0-1-128 0,-1 3 0 15,0-2 0-15,-7 8 0 0,8-7 0 0,-8 7 0 16,8-6 0-16,-8 6 0 0,8-5 0 0,-8 5 128 16,0 0-128-16,0 0 0 0,0 0 0 0,0 0 128 15,0 0-128-15,0 0 0 0,0 0 0 0,0 0 0 16,0 0 128-16,0 0 0 0,0 0 0 0,0 0 0 0,0 0-128 0,0 0 0 15,0 0 128-15,0 0-128 0,0 0 0 0,0 0 128 16,0 0-128-16,0 0 0 0,0 0 0 0,0 0 128 16,0 0-128-16,0 0 0 0,0 0 0 0,0 0 0 15,0 0 0-15,0 0-128 0,0 0 128 0,0 0 0 16,0 0 0-16,0 0-128 16,0 0 128-16,0 0 0 0,0 0 0 0,0 0 0 15,0 0 0-15,0 0 0 0,0 0 0 0,0 0 0 0,0 0 0 0,0 0 0 16,0 0 0-16,0 0 0 0,0 0 0 0,0 0 128 15,0 0-128-15,0 0 0 0,0 0 0 0,0 0 0 16,0 0 0-16,0 0 128 0,0 0-128 0,0 0 0 16,0 0 0-16,0 0 0 0,0 0 0 0,0 0 0 15,0 0 0-15,0 0 0 0,0 0 0 0,0 0 0 0,0 0 0 0,0 0 0 16,0 0 0-16,0 0 0 0,0 0 0 0,0 0-128 16,0 0 128-16,0 0 0 15,0 0 0-15,0 0 0 0,0 0 0 0,0 0 0 0,0 0 0 0,0 0 0 16,0 0 0-16,0 0 0 0,0 0 0 0,0 0 128 15,0 0-352-15,0 0-64 0,13 10-16 0,-4-5-14784 16</inkml:trace>
  <inkml:trace contextRef="#ctx0" brushRef="#br0" timeOffset="45583.58">18698 17206 21071 0,'0'0'928'0,"0"0"208"0,0 0-912 0,0 0-224 16,-8-5 0-16,8 5 0 0,0 0 464 0,0 0 48 16,-5-7 16-16,0-2 0 0,-1 0 176 0,3-3 16 15,3 7 16-15,0-2 0 16,0 7 176-16,3-5 48 0,-3 5 0 0,10-6 0 0,-3-2-592 0,4-1-112 15,-2 1-32-15,3-1 0 0,2 0-32 0,0-2-16 16,-1 1 0-16,2-3 0 0,-1 0-16 16,0 0 0-16,-1 0 0 0,2-2 0 0,-2 2-160 0,-1 0 160 15,-2 0-160-15,0 0 160 0,0-1-160 0,-4 1 128 16,1 1-128-16,-2 1 128 0,-1 4 112 0,-4 7 16 16,2-9 0-16,-2 9 0 0,0 0 80 0,0 0 32 15,0 0 0-15,0 0 0 0,0 0-208 0,0 0-32 16,-6 11-128-16,-1 4 192 0,-1 0-192 0,-1 4 0 0,-1-3 0 0,-1 4 0 15,0 0 0-15,0 0 0 0,2 1 0 0,1-1 0 16,2 1 0-16,1-4 0 0,2-2 0 0,2-2 0 16,-1-1 0-16,2-12 0 0,3 11 0 0,-3-11 0 15,5 11 0-15,-5-11 0 16,9 4 0-16,2 0 0 0,-1-3 0 0,2-2 0 0,1-3 0 0,0 0 0 16,1-2 0-16,3-5 0 0,-1 2 0 0,0-1 0 15,1-7-176-15,1 2 176 0,1 0-160 0,0-1 160 16,0-1-256-16,2 0 64 0,1-2 0 0,0 2 0 15,1 0 0-15,0 1 16 0,0-1 0 0,2 2 0 16,0 2 32-16,0 1 0 0,-2 3 0 0,-2 0 0 16,-3 5 144-16,-1 0 0 0,-1 4 0 0,0 4 0 15,-3-2 128-15,0 5 48 0,-2-2 16 0,0 4 0 16,-1 2-192-16,-1-1 0 0,1 0 0 0,-3 1 128 16,1-2-128-16,0 0 0 0,-2 0 0 0,0 0-176 0,-6-9 176 15,5 12 0-15,0-2 0 0,-5 1 0 0,0-11 0 0,-2 13 128 16,-2-1 0-16,-2-3 0 0,-3 1 160 0,-1-2 32 15,-1 1 16-15,-3-2 0 0,-4-3-96 0,-2-2-32 16,1-2 0-16,-2 0 0 0,3-4-208 0,1 2 128 16,1-5-128-16,3 2 0 0,3 0 128 0,2 0-128 15,8 5 0-15,0 0 0 0,0 0 0 0,0 0 0 16,0 0 0-16,0 0 0 0,0 0 0 0,0 0-160 16,13 7 160-16,2 2-192 0,1 3 0 0,2-5-16 0,3-2 0 15,5 0 0-15,-1-2 208 16,-2-3 0-16,-2-2-160 0,1 1 160 0,1 2 0 0,0-2 0 15,-3-3-144-15,-5-1-14880 0</inkml:trace>
  <inkml:trace contextRef="#ctx0" brushRef="#br0" timeOffset="45761.59">18732 16680 18431 0,'-17'-21'816'0,"9"12"160"0,0 2-784 0,6 1-192 0,2 6 0 0,0 0 0 16,0 0 3840-16,17 0 704 0,5 3 160 0,1 1 32 15,1-2-4224-15,3 2-848 0,4 2-176 0,2 1-9664 16,2 8-1920-16</inkml:trace>
  <inkml:trace contextRef="#ctx0" brushRef="#br0" timeOffset="47185.14">20175 16952 31503 0,'-10'1'1392'0,"10"-1"288"0,0 0-1344 0,0 0-336 0,0 0 0 0,0 0 0 16,0 0 528-16,10-8 48 0,2 0 0 0,2-5 0 16,2-1-576-16,1-1 0 0,4 1-192 0,1-4 48 15,2 0 144-15,3-1 0 0,0 1 128 0,0 0-128 0,2 0 0 0,0-3 0 16,-1 0 0-16,-3-1 0 0,-1 0 0 0,-4-5 0 15,0 0 0-15,0 0 128 0,-2-2-128 0,0 2 128 16,-2-1-128-16,-5 5 128 0,-4 3-128 0,-2 6 0 16,-2 4 0-16,-2-1 0 0,-1 11 256 0,0 0-32 15,-10 1 0-15,-3 9 0 0,-3 3-96 0,-2 6 0 16,-2 8-128-16,-1 6 192 0,-2 4-192 0,-2-1 0 16,0-2 0-16,1 2 0 0,0 1 0 0,3-1-128 15,4 1 128-15,4-3 0 0,4-4-144 0,5 1 144 16,4-3 0-16,4-2-144 0,3-4-32 0,3-1 0 15,2-2 0-15,6-2 0 0,3-4 176 0,2-5-208 16,2-1 80-16,3-5 128 0,-1-3 0 0,4-2 0 0,3-6 0 0,3 0 0 16,2-1 0-16,1-1 0 15,-1-2 0-15,2 0 0 0,-2 1 0 0,-1-1 0 16,-5 0 0-16,-1 0 0 0,-4 0 0 0,-3-1 0 0,-4-1 128 16,-3 2-128-16,-5 0 0 0,-1 2 0 0,-3-2 144 0,-2 3-144 15,-3 1 208-15,-4 9-16 0,-2-10-16 0,2 10 0 16,-7-8 16-16,-3 2 16 0,10 6 0 0,-17-3 0 15,-1 3-80-15,0 3 0 0,0 3-128 0,-2 1 192 16,1 0-192-16,0 5 0 0,1 0 0 0,4 1 0 16,2 0 0-16,3 0 0 0,2 3-144 0,3-1 144 15,2 1-192-15,4 0 48 0,4-2 16 0,1-1 0 0,3 0-80 16,3-1-16-16,4-1 0 0,0 0 0 16,-1-3 80-16,4-2 16 0,0 1 0 0,-1-3 0 15,1 0 128-15,1-2 0 0,-2-4 0 0,2 0 0 0,0 0 0 0,0-2 144 16,1-1-144-16,1-2 160 0,1-1-160 0,1-1 0 15,-1 0 0-15,0 0 0 0,-2-3 0 0,0 2-176 16,-1 1 48-16,0-2 0 16,0 1-320-16,-2-1-48 0,-2 2-16 15,-1-1 0-15,-2-2 192 0,-3 2 48 0,-5-1 0 0,2 2 0 0,-2-1 272 0,2 0 0 16,-1 0 0-16,-2 3 0 0,3 2 208 0,-8 5 112 16,9-5 0-16,-1 1 16 0,-8 4 96 0,9-5 16 15,-9 5 0-15,10-4 0 0,-1 1-288 0,1 2-160 16,-10 1 192-16,10 0-192 0,-10 0 0 0,12 0 0 15,-2 1 0-15,-10-1 0 0,11 6 0 0,-11-6 0 16,10 2-208-16,-3 3 80 0,-2 5 128 0,-1-1-160 0,-4-9 160 0,0 14-160 16,-2-4 160-16,1 2 0 0,0 1 0 0,-2 0 0 15,-1 0 0-15,0 2 144 0,-1-5-144 0,-1 2 0 16,-2-2 240-16,-1 2-64 16,-2 0-16-16,1-2 0 0,-2-1 32 0,-1 2 16 0,-1-2 0 15,-1-1 0-15,1-2-80 0,0 1-128 0,1-6 176 0,1 2-176 16,1-1 144-16,2-2-144 0,0 0 0 15,9 0 144-15,0 0-144 0,0 0 160 0,0 0-160 0,0 0 160 16,0 0-160-16,0 0 0 0,0 0 0 0,0 0 0 16,15 0-288-16,0 0 64 0,2-2 16 0,3-1 0 15,2-1 48-15,0 0 16 0,2-4 0 0,2 1 0 16,0-1 144-16,1 1 0 0,0-2 0 0,1 0-128 16,0 0 128-16,1 0 0 0,2-3 0 0,1 2 0 15,-2-2 0-15,0-3 0 0,0 2 0 0,-2 2 0 0,0-1 0 16,-2 0 0-16,-1 0 0 0,-2 2 0 0,-1 0 0 0,-2 3 0 15,-3 1 0-15,-3 2 128 0,-1 0-128 0,-2 2 0 16,-11 2 0-16,0 0-128 0,10 2 128 0,-10-2-160 16,9 6 160-16,-2 2-160 0,-7-8 160 0,5 13 0 15,-1-4-144-15,-2 3 144 0,-2 0 0 0,0-1-144 16,-1 2 144-16,0 1 0 0,-1-1 0 0,1 0 0 16,-1 0 0-16,-1-3 0 0,-1 2 0 0,-1 0 0 15,-2-2 144-15,-1 2-144 0,1 1 272 0,-5 0-16 16,-4-3-16-16,-1 1 0 0,0-1-96 0,-1-1-16 15,0-2 0-15,1-3 0 0,0-2-128 0,3-4-224 16,-1-2 48-16,4 0 16 0,1 1 160 0,4-3 176 16,6 6-48-16,0 0 0 0,0 0 224 0,0 0 32 15,0 0 16-15,0 0 0 0,0 0-576 0,0 0-112 16,16 0-32-16,-1 0 0 16,2 2-400-16,3 0-96 0,2-2-16 0,4 0 0 15,1-2 272-15,3 0 48 0,2-4 16 0,3 1 0 0,3-1 496 0,5-1 320 0,2 1-64 0,1-1-14016 16</inkml:trace>
  <inkml:trace contextRef="#ctx0" brushRef="#br0" timeOffset="48656.18">22798 17164 27583 0,'0'0'1216'0,"0"0"256"0,-1-5-1168 0,-1-4-304 0,2-3 0 0,3 0 0 16,2 6 624-16,2-5 64 15,1 3 16-15,2-2 0 0,2 0 96 0,3-3 32 0,2 0 0 0,3-2 0 16,1 1-608-16,2-2-224 0,1 1 176 0,3-5-176 15,3 0 0-15,0 2 0 0,0-5 0 0,-1 1 0 16,-2-3 0-16,-1 3 0 0,-1-2 0 0,-3 2 0 16,-2-1 0-16,-2-1 176 0,-1 2-176 0,-3 1 160 15,-2 1-160-15,0 4 0 16,-2 1 144-16,-3 6-144 0,-3-1 0 0,-4 10 0 0,0 0 0 0,0 0 0 16,0 0 0-16,0 0 0 0,-6 10 0 0,-4 4 0 15,-3 9 0-15,-3 0 0 0,-2 3 0 0,-3 4 0 0,-2 3 0 16,-1-1 0-16,2 3 0 0,3 1 0 15,2-5 0-15,2-1 0 0,5-1 0 0,3-2 0 0,3-2 0 0,3-3-128 16,1-4 128-16,3-2 0 0,2-2 0 0,1-3-160 16,1-2 160-16,2-4 0 0,3-1 0 0,1-2 0 15,1-2 0-15,2-2 0 0,-1-5 0 0,2-2 176 16,2-3-176-16,-1-3 160 0,1-3-160 0,5-2 0 16,2-3 0-16,-1-2 0 0,0-1-144 15,1-6 144-15,2 1-192 0,1-4 192 0,2-2-256 0,2 1 48 16,-1-1 16-16,4 2 0 0,-2 1 48 0,-4 6 16 15,-4 3 0-15,-3 4 0 0,-3 4 128 0,-6 5 224 0,-4 3-48 16,-10 9-16-16,0 0 0 0,0 0 0 16,0 0 0-16,2 15 0 0,-5 2-160 0,-3 2 0 15,-6 2 0-15,-4 1-176 0,-2 3 176 0,-2 0 0 16,-3-1 160-16,1 1-160 0,-2-1 128 0,3 2-128 0,2-2 0 16,2 1 0-16,0 0 0 0,0 0 0 0,3-3 0 0,2 0 0 15,3-1 0-15,2-1 0 0,1-5 0 0,2-2 0 16,1-2 128-16,3-11-128 0,0 0 0 0,0 0 0 15,0 0 128-15,0 0-128 0,0 0 0 0,13 1 144 16,0-4-144-16,2-3 160 0,0-3-160 0,2-3 160 16,2-4-160-16,0 1 0 0,2-1 144 0,-2 2-144 15,1 1 0-15,-2 0 0 0,-2 2 0 0,-2 5-192 16,-1-1 192-16,-1 5 0 0,-2 2 0 0,-10 0-128 16,10 9 128-16,-3 1 0 0,0 2 0 0,-1 2 0 15,0 1-144-15,0-1 144 0,3 0-160 0,2 1 160 0,-1-2-160 0,3-2 160 16,3 1-160-16,2-3 160 0,3-1-128 0,2-3 128 15,2-1 0-15,3-1-144 16,3-3 144-16,1 0 0 0,2-6 0 0,2 3 0 16,0-3 0-16,-1 1 0 0,-1-3 0 0,0-1 128 15,-4-1-128-15,-4-1 0 0,-2 1 0 0,-4-1 128 0,0-2-128 0,-3 0 0 16,-3 2 128-16,-3-2-128 0,-1-4 208 0,-2 4-16 16,-3 1-16-16,-2 1 0 0,-3 4 0 0,0 7 0 15,-7-7 0-15,-3 5 0 0,-4 0 48 0,-2 6 16 16,-1 3 0-16,-3 4 0 0,-3 4-240 0,-2 0 0 15,0 4 0-15,2 0 0 0,-2-2 0 0,3 3 0 16,2-2 0-16,2 0 0 0,3 0 0 0,1-2-128 0,4 0 128 0,2-5 0 16,3 1-192-16,2-3 192 0,2 0-192 0,1-9 192 15,0 0-208-15,0 0 64 0,9 10 16 0,2-4 0 16,0-2 128-16,4-3 0 16,0-1 0-16,4-2-128 0,1-2 128 0,1-1 0 15,3-5 0-15,-1-1 128 0,1-2-128 0,-2-4 0 16,-1 1 0-16,-2 0 0 0,0 5-160 0,-2-2 0 0,-3 0 0 0,-1 4 0 15,-1 1 160-15,-2 2 0 0,-1 3 0 16,-9 3 0-16,0 0 128 0,0 0-128 0,0 0 128 0,0 0-128 16,5 11 0-16,-1 1 0 0,-2 0-160 0,0 0 160 15,1-1-176-15,-2 0 176 0,-2-1-160 0,1-10 160 16,2 12 0-16,2-3 0 0,2-1 0 0,-6-8 0 16,0 0 0-16,7 6 0 0,-7-6 0 0,13 4-144 15,0-1 144-15,1-3 0 0,-1-1 0 0,2-1 128 16,2-2-128-16,1 2 176 0,-1-6-176 0,2 1 192 0,-1 1-192 15,1-1 0-15,1-1 0 0,-2 2 128 0,0 1-128 0,-2 1 0 16,-4 0 0-16,-12 4 0 0,9-1 0 0,-9 1 0 16,0 0 0-16,0 0 0 0,0 0 0 0,0 0 0 15,1 10 0-15,-1 0 0 16,0-10 0-16,-1 12 0 0,1-1 0 0,0-2 0 0,0-9 0 0,0 0-144 16,5 10 144-16,0-3 0 0,-5-7 0 0,0 0 0 15,11 5 0-15,-1-1 0 0,-1-2 0 0,2 1 0 16,1-3 0-16,-2 0 0 0,0 1 0 0,1 2 0 15,-1 0 0-15,-1 1 0 0,-9-4 0 0,11 7 0 16,-1 1-160-16,-2 0 160 0,-1 1 0 0,0 0-160 16,3 0 160-16,-1 2 0 0,-2-5 0 0,3 1 0 15,0-3 0-15,2-2 0 0,1 2 0 0,1-6 0 16,0-2 0-16,5 1 144 0,0 2-144 0,1-2-256 0,-1-2 64 16,-2-2 16-16</inkml:trace>
  <inkml:trace contextRef="#ctx0" brushRef="#br0" timeOffset="48915.16">22596 16644 31791 0,'0'0'1408'0,"0"0"288"0,14-5-1360 0,7-1-336 0,8 1 0 0,9 3 0 16,7-4-416-16,15 5-160 0,13-2-16 0,12 7-16 0,8 7 608 0,-5-2 160 15</inkml:trace>
  <inkml:trace contextRef="#ctx0" brushRef="#br0" timeOffset="51989.56">25820 16989 21183 0,'-6'-7'1888'0,"0"0"-1504"16,0 0-384-16,-1 4 0 0,0 5 2992 0,-1-1 528 15,-1 6 96-15,-2 1 32 0,-1 2-3136 0,-3 7-512 16,-2-1-304-16,1 2 48 0,3-1 256 0,1 0 128 16,2-3-128-16,3 2 192 0,4-3-192 0,3-13 0 15,0 13 128-15,0-13-128 0,6 12 0 0,-6-12 0 16,12 10 0-16,1-3-160 0,1-6 320 0,2 0 64 0,-1-1 16 0,5-2 0 15,2-3-80-15,0-3-16 0,-1-3 0 0,1 0 0 16,1-4-144-16,-3 0 0 0,-1-4 0 0,-4 1 0 16,-2 0-256-16,-1 0 64 15,-3-2 0-15,-2 2 16 0,-2-1 176 0,-2 4 0 0,-1 0 0 0,-2 2 0 16,-2 3 144-16,-4 1 64 0,2 4 16 16,4 5 0-16,-7-7 208 0,0 3 32 0,1 2 16 15,6 2 0-15,-8 0-224 0,8 0-64 0,0 0 0 0,0 0 0 16,0 0-192-16,0 0 0 0,0 0 0 0,0 0 0 15,0 0-128-15,11 10 128 0,1-3 0 0,4-2 0 16,2-1 0-16,4-3 0 0,2 2 0 0,0 1 0 16,1-1 0-16,1 3-128 0,2 0 128 0,-1-1-160 15,0 1 160-15,1 0-208 0,-2 1 80 0,-4 0 128 16,-2 1-144-16,-5 1 144 0,-3 2 0 0,-5 1 0 16,-5 2 0-16,-6 0 0 0,-5 3 0 0,-4 0 0 0,-4 3 0 0,-1-3 0 15,-2-2 192-15,3 0-48 0,3-2-144 0,2 0 0 16,3-5 0-16,4 1 0 15,2 0 144-15,3-9 0 0,4 12 0 0,4-1 0 0,3-6 416 0,4 2 80 16,5-2 0-16,6-2 16 0,6-3-512 0,6 1-144 16,7 2 0-16,-1-3-11776 15,1-5-2400-15</inkml:trace>
  <inkml:trace contextRef="#ctx0" brushRef="#br0" timeOffset="52856.31">27216 17210 27647 0,'-10'-23'1216'0,"6"13"256"0,-1 5-1168 0,2 0-304 0,3 5 0 0,0 0 0 0,0 0 2048 0,15-3 368 16,-1-1 64-16,4 0 16 0,0 0-2144 0,5-2-352 16,1 1-208-16,5-3 16 0,2-3 192 0,1 1 256 15,2 1-64-15,-2-2-16 0,-2 0 16 0,-4-1 0 16,-2-1 0-16,-2 0 0 0,-3 0-192 0,-2 1 192 16,-1 0-192-16,-2 3 192 0,-3-1-64 0,-2-2-128 15,-4 0 192-15,-1 1-64 0,-4-1-128 0,-1 0 160 16,-3 2-160-16,-4 0 160 0,-2 4-160 0,-4 1 0 15,0 3 0-15,-3 5 0 0,-2 2 0 0,-2 4 0 16,-3 3-192-16,0 4 192 0,-1 2-288 0,1 4 64 0,2 2 16 0,1-2 0 16,2 3-16-16,3-1 0 15,6 1 0-15,4-3 0 0,4-1 96 0,7-1 128 0,5-2-208 0,7-2 80 16,6-3 128-16,5-2 224 0,5-3-48 16,1-4-16-16,0-4-160 0,5-1 0 0,0-4 0 15,4-2 0-15,1-1-288 0,4 2 64 0,1-5 16 16,-1 1 0-16,1-2 16 0,0-2 16 0,-4-3 0 0,-3-3 0 15,-5-1 176-15,-5-1 0 16,-2-1 0-16,-4 1 0 0,-2 1 0 0,-5 0 144 0,-2 0-144 0,-4 3 0 16,-5 2 192-16,-1 3-192 0,-5-1 192 0,-3 6-192 15,1 8 400-15,-7-5-16 0,-2 2-16 0,-4 3 0 16,-4 3-64-16,0 2-16 0,-1 3 0 0,1 1 0 16,0 3-288-16,1-3 0 0,2 3 0 0,1-2 0 0,3-4 0 15,3 2 0-15,7-8 0 0,-6 9 0 0,6-9-128 0,0 0 128 16,0 0 0-16,0 11-144 15,0-11 144-15,0 0-128 0,9 8 128 0,1-6-128 0,2 0-48 0,1-2 0 16,1-2 0-16,2 1 0 0,2-3-48 0,-2 1-16 16,-2 2 0-16,-2 1 0 0,-12 0 48 0,0 0 16 15,6 11 0-15,-3 0 0 0,-6 4 176 0,-3 4 0 16,-6 3 0-16,-2 3 0 0,-3 1 208 16,-3 4 80-16,1-1 16 0,-3 2 0 0,-2 2-80 15,-1-3-16-15,1 0 0 0,1 0 0 0,4 2-208 0,3 0 0 16,2-1 128-16,6-2-128 0,3-2 0 0,1 0 0 15,1-3 0-15,3 2 0 0,4-3-176 0,4 2 32 16,3 0 0-16,4 0 0 16,3-4-1872-16,3-6-368 0,-1-7-80 0</inkml:trace>
  <inkml:trace contextRef="#ctx0" brushRef="#br0" timeOffset="53678.98">28631 16992 14735 0,'0'0'640'0,"0"0"160"0,-7-7-640 0,2 4-160 0,0 1 0 0,5 2 0 16,-7 2 4544-16,7-2 864 0,-7 6 176 0,-1 4 48 16,-1 2-4400-16,0 3-864 0,-3 0-176 0,1-2-48 15,1 0 272-15,1 2 48 0,4 0 16 0,1-2 0 16,0-1-176-16,0 0-48 0,4-12 0 0,-1 11 0 15,1-11-256-15,0 0 0 0,5 10 0 0,-5-10 0 16,10 6 0-16,3-3 0 0,0-3 0 0,2 0 0 0,0-5-240 0,1-1 48 16,0-2 16-16,1-1 0 0,-2-4-144 0,2 3-48 15,3 3 0-15,-3 0 0 16,-2-1-32-16,1-3-16 0,-3 2 0 0,-1 0 0 0,-6 1 144 0,-1 2 16 16,-5 6 16-16,0 0 0 0,0 0 240 0,0 0 0 15,0 0-160-15,-1 13 160 0,-3-2 240 0,-1 1 112 16,0 1 32-16,2-2 0 0,3 2-128 0,0-13-32 15,3 10 0-15,2 1 0 0,-5-11-224 0,12 9 0 0,1-3 0 16,2 1 0-16,5-5 0 0,0 0 0 16,0-4 0-16,3 2 0 0,0 0-176 0,0-1 176 15,2 0-160-15,1-4 160 0,2 1-176 0,0-2 176 16,0-1-192-16,-1-1 192 0,-1-1-128 0,-1-1 128 0,-3 0 0 0,-1-2 0 16,-3 1 0-16,-2-2 0 15,-3 1 0-15,-4 3 0 0,-1-2 0 0,-3 5 0 16,-5 6 0-16,0 0 144 0,0 0 288 0,-6-5 48 0,-4 2 16 0,-1 4 0 15,-5 2 144-15,-1 3 16 0,-1 5 16 0,-2 1 0 16,-1-1-448-16,1 2-96 0,-1 2 0 0,4-2-128 16,2 0 128-16,2-4-128 0,-1 0 0 0,4-1 0 15,10-8 0-15,-6 10 0 0,6-10 128 0,0 0-128 16,0 0 0-16,0 11 0 0,0-11 0 0,0 0 0 16,13 9-256-16,2-5 32 0,-3-3 16 0,2 0 0 15,2-1-272-15,-1 0-48 0,1 2-16 0,-1-2 0 16,-1 0 0-16,-4 2 0 0,-10-2 0 0,9 7 0 0,-2 1 336 0,-2-1 64 15,-3 2 16-15,1 1 0 0,-3-10 128 0,3 11 0 16,-3-11 0-16,0 0-128 0,0 0 128 0,10 4 0 16,2-1 0-16,1-4 0 15,1-3 0-15,3-3 0 0,4-2 0 0,0-3 0 16,2-3 0-16,3 0 0 0,0 0 0 0,3-5-192 16,1-3-304-16,0-2-64 0,-1-3-16 0,-1 0 0 15,1-4 96-15,0 1 16 0,1-3 0 0,-3 0 0 0,-1 1 464 0,-1 1 0 16,-1 4 0-16,-5-1 0 0,-3 0 416 0,-5 7 80 15,-1 4 16-15,-5 6 0 0,-3 6 128 0,-2 6 16 16,0 0 16-16,0 0 0 0,-9 9 128 0,-5 4 32 16,-4 4 0-16,-4 2 0 0,-3 6-576 0,-4 4-96 0,-2 3-32 15,2 5 0-15,2-2-128 0,3 3 0 0,3 1 0 0,7-3 0 16,4 0 496-16,4-4 16 0,4 1 0 0,7-7 0 16,5 0-320-16,5-4-64 15,3-2-128-15,4-1 192 16,7 1-2784-16,-3-6-560 0</inkml:trace>
  <inkml:trace contextRef="#ctx0" brushRef="#br0" timeOffset="55375.11">29597 17279 16575 0,'5'-3'1472'0,"2"2"-1168"0,-2 0-304 0,13 19 0 0,-18-18 2624 0,11-7 480 16,0 1 96-16,0-3 0 0,-1-1-2144 0,1 0-432 0,-1-3-96 0,1 0-16 16,-1 3-192-16,3-2-64 0,1 1 0 0,1 0 0 15,2 0-64-15,2 0-32 0,1-1 0 0,1 0 0 16,-1 0 16-16,0 1 0 0,0 0 0 0,-2 2 0 15,-3 4-176-15,0 2 0 0,-2-2 0 0,-13 5 0 16,10-1 240-16,-10 1 64 0,0 0 16 0,0 0 0 16,0 0 64-16,0 0 32 0,8 13 0 0,-8-13 0 15,1 13-16-15,-2 0 0 0,-2 0 0 0,-2-3 0 16,0 2-144-16,0 0-16 0,-2-4-16 0,-1-1 0 16,-1 1-96-16,0-1-128 0,0 2 176 0,0-1-176 15,0-2 160-15,0 2-160 0,0 0 128 0,2-3-128 16,7-5 128-16,0 0-128 0,-6 5 0 0,6-5 128 15,0 0-128-15,0 0 0 0,0 0 0 0,0 0 0 16,0 0 0-16,0 0 0 0,0 0 0 0,0 0 0 16,0 0-160-16,14 0 160 0,0-2 0 0,3 2-144 15,3 2-416-15,1 1-80 0,1-4 0 0</inkml:trace>
  <inkml:trace contextRef="#ctx0" brushRef="#br0" timeOffset="56058.11">30537 17305 18431 0,'-10'-16'1632'0,"4"7"-1312"0,1-1-320 0,1 2 0 0,3 1 3664 0,1 7 672 0,0 0 128 0,6-10 16 16,1-4-3648-16,-1-2-832 0,1-2 0 0,1 2 0 0,2 0 0 0,1 1 0 16,-1-2 0-16,2-3 0 15,3 3 288-15,2-1-32 0,0-5 0 0,0 0 0 16,2 2-80-16,-1-3-32 0,1-1 0 0,-2 0 0 16,2-4-144-16,-2 6 0 0,-1 1 144 0,-1 4-144 15,-2 2 128-15,-4 4-128 0,-1 3 160 0,-2 1-160 0,-6 8 208 0,0 0-48 16,0 0-16-16,0 0 0 0,0 0-16 0,0 0-128 15,-4 17 192-15,-3 1-64 0,-4 5 0 0,1 0 0 16,-2 3 0-16,0 2 0 0,-1-1 0 0,1 0-128 16,1 1 192-16,2-1-64 0,1-1-128 0,3-2 0 15,1-5 0-15,1 1 0 0,2-3 0 0,2-3 0 16,2-2 0-16,-1-1 0 0,3 1 0 0,-1-5 0 16,-4-7 0-16,8 6 0 0,1-2-304 0,0-3 16 15,-1-1 0-15,4-1 0 16,-2 0-208-16,2-2-32 0,1 1-16 0,0-2 0 0,-1-5 240 0,1 1 48 15,-3-1 16-15,1-2 0 0,-2-6 240 0,-1 4-176 0,-2 2 176 16,1 3-160-16,-7 8 160 0,0 0 0 0,0 0 0 16,0 0 0-16,0 0 128 0,0 0 16 0,10 6 0 0,-10-6 0 15,8 11 16-15,-8-11 0 0,8 11 0 0,0-1 0 16,-2-1-160-16,1 0 128 0,-7-9-128 0,0 0 128 16,10 6-128-16,-1-1 0 0,-9-5 0 0,10 7 128 31,-3 5-544-31,0-6-112 0,-7-6-32 0,0 0-14608 0</inkml:trace>
  <inkml:trace contextRef="#ctx0" brushRef="#br0" timeOffset="56204.11">30487 16931 16575 0,'-13'-15'1472'0,"7"9"-1168"16,-1-1-304-16,5 1 0 0,2 6 4640 0,0 0 864 16,11-3 192-16,5-2 16 0,5 4-4416 0,8-2-880 15,5 6-176-15,6-3-48 0,4 4-192 0,3 1 0 16,3 0 0-16,2 3 0 0,5 0-352 0,3 1 32 15,3 1 16-15</inkml:trace>
  <inkml:trace contextRef="#ctx0" brushRef="#br0" timeOffset="56574.11">31752 16773 26719 0,'0'0'2368'0,"-5"0"-1888"16,0-1-480-16,-2 5 0 15,-2 1 2272-15,-1 5 352 0,-2 1 80 0,-1 8 16 16,-4 1-2016-16,1 3-416 0,1-2-80 0,3 4-16 16,1 0 64-16,5 2 16 0,1-1 0 0,5 0 0 15,2 0-128-15,5-1-16 0,3 0-128 0,7-2 192 0,5-1-448 0,6 1-112 16,6 1-16-16,-1-5 0 15,1-6-2816-15,-1-6-560 0</inkml:trace>
  <inkml:trace contextRef="#ctx0" brushRef="#br0" timeOffset="57033.12">32378 16819 17503 0,'0'0'1552'0,"-5"-8"-1232"0,-3-4-320 0,1 3 0 16,2 0 3008-16,0 4 560 0,0 1 96 0,-1 0 32 16,1 1-2352-16,0-2-480 0,5 5-96 0,0 0 0 15,-8-1-96-15,0 1-16 0,-2-2 0 16,1 5 0-16,1-1-272 0,-1 2-48 0,-2 2-16 0,2-5 0 16,-1 4-96-16,1 2-32 0,0-2 0 0,1 0 0 15,1 0-64-15,1-1-128 0,-2 1 176 0,8-5-176 16,-7 6 256-16,7-6-64 0,-7 6-16 0,7-6 0 15,0 0-48-15,0 0 0 0,0 0 0 0,0 0 0 16,0 0-128-16,0 0 0 0,0 0 144 0,0 0-144 16,0 0 0-16,0 0 128 0,0 0-128 0,0 0 0 15,0 0 0-15,0 0 128 0,0 0-128 0,0 0 0 0,0 0 144 0,0 0-144 16,0 0 192-16,0 0-192 0,0 0 128 0,0 0-128 16,0 0 0-16,0 0 0 0,0 0 0 0,0 0 0 15,0 0 0-15,0 0 0 16,0 0 0-16,0 0 0 0,0 0 0 0,0 0 0 0,0 0-192 0,0 0-64 15,0 0 0-15,0 0 0 0,11 0-64 0,-11 0-32 16,0 0 0-16,0 0 0 0,0 0 16 0,0 0 0 16,0 0 0-16,0 0 0 0,0 0 0 0,0 0 0 15,0 0 0-15,0 0 0 16,0 0-240-16,0 0-32 0,0 0-16 0,0 0 0 16,0 0-1536-16,0 0-304 0,0 0-64 0,0 0-9632 0</inkml:trace>
  <inkml:trace contextRef="#ctx0" brushRef="#br0" timeOffset="57691.12">31298 17071 10127 0,'0'0'896'0,"-4"-9"-704"0,1 2-192 0,1 0 0 15,2 7 4528-15,4-8 864 0,0-4 176 0,3 5 48 16,3-1-4240-16,4 1-848 0,3 1-160 0,4 1-48 0,4-1-320 0,6 1 0 16,3-1 0-16,7 2 0 0,3-2 0 0,5 5 0 15,5-1 0-15,-1 2 0 16,-2-2-368-1,-4 1-32-15,-5 0-16 0,-4 1 0 0</inkml:trace>
  <inkml:trace contextRef="#ctx0" brushRef="#br0" timeOffset="58442.77">32217 16821 20607 0,'0'0'912'0,"0"0"192"0,0 0-880 0,0 0-224 0,0 0 0 0,0 0 0 16,0 0 1152-16,4-10 192 0,-8-2 48 0,2 5 0 15,2 7 64-15,0 0 16 0,-7-2 0 0,1-1 0 16,-2 5-848-16,-1 1-176 0,-4 1-16 0,1 4-16 16,0 0-240-16,1 2-48 0,-2 5-128 0,-2-1 192 15,1-2 192-15,1 2 48 0,1 1 0 0,3 0 0 16,1 2-16-16,3-1 0 0,2-1 0 0,2 1 0 16,2-2-208-16,3 1-32 0,3-2-16 0,1 0 0 15,1-1-160-15,4-1 0 0,2 0-160 0,4 3 160 16,3 4-1856-16,0-3-256 0,1-5-64 0,5-1-16 15</inkml:trace>
  <inkml:trace contextRef="#ctx0" brushRef="#br0" timeOffset="59193.78">32670 16915 25567 0,'0'0'1136'0,"1"-12"224"0,0 1-1088 0,-1 0-272 15,0 2 0-15,0 1 0 0,0 8 896 0,0-10 112 0,0 1 16 0,-1-1 16 16,-1 3-400-16,-1 0-64 0,-1-3-32 0,0 5 0 15,-2 1-256-15,0 1-48 0,0 0-16 0,6 3 0 16,-11 0-224-16,2 2 0 0,0-1 128 0,0 0-128 16,1 2 0-16,0 0 0 0,-1 0 0 0,0 3 0 15,0-2 0-15,1 3 128 16,2 1-128-16,-1 3 0 0,-1-4 128 0,2 1-128 0,1 1 0 0,-1 3 0 16,1-3 0-16,1 3 0 0,0 0 0 0,2-1 0 15,-1-1 0-15,3-10 0 0,-1 10 0 0,1-10 0 0,0 0 0 0,0 10 0 16,0-10 0-16,2 10 0 0,-2-10 176 15,0 0-176-15,0 0 192 0,8 6-192 0,-8-6 128 0,11 3-128 16,-11-3 0-16,13-4 0 0,-2 1 0 16,1-1 0-16,0 2 0 0,0-5 0 0,-1 2 0 0,0 0 0 15,-2-1 0-15,-1 1-144 0,0-1 144 0,-8 6 0 16,0 0 0-16,0 0-128 0,0 0 128 0,0 0 0 16,0 0-144-16,0 0 144 0,0 0 0 0,0 0 0 15,1 10 0-15,-2 2 0 0,-2 1 272 16,-1 5 32-16,-1-2 0 0,0 5 0 0,-3 0-128 15,4 3-32-15,-1 1 0 0,0 2 0 0,1-2-144 0,1 3 0 16,0 0 144-16,2 1-144 0,0-2 0 0,1 1 0 16,-2-6 0-16,2 1 0 0,-1 1-320 0,0-5-48 15,0-3 0-15,-1-2 0 0,1-1 176 0,0-1 16 16,1-12 16-16,-4 11 0 0,4-11 160 0,-5 7 0 0,5-7 0 16,0 0 0-16,-11 4 0 0,2-2 144 0,0-4-144 0,-2 0 0 15,1-2 160-15,0-1-160 0,-2-2 128 0,0-1-128 16,0-1 128-16,2 1-128 0,-1-3 0 0,2 0 128 15,0-1 0-15,0 3 0 0,1-4 0 0,3 3 0 16,1 1 192-16,4 9 48 0,-2-11 0 0,2 11 0 16,0-11-48-16,0 11-16 0,5-12 0 0,4 3 0 15,0 0-304-15,1 1 0 0,2 1 0 0,3 1 0 16,0-2 0-16,5 0-144 0,2 0 144 0,3 0-128 16,1 1 128-16,1 3-160 0,2 6 160 0,-1-2-160 15,0-4-368 1,-3 3-80-16,-3-3-16 0,-3 0 0 0,1-4-2000 0,-4-1-416 15,-6-1-80-15</inkml:trace>
  <inkml:trace contextRef="#ctx0" brushRef="#br0" timeOffset="59417.8">32928 16869 23439 0,'20'-2'2080'0,"-9"2"-1664"15,2 1-416-15,0 2 0 0,2 1 960 0,-1 3 96 16,0 5 32-16,1 1 0 0,-1 4-608 0,-6-4-112 0,0 0-32 0,0 4 0 16,-1 1 208-16,1 2 32 0,-1 1 16 0,-2 1 0 15,0 0-64-15,0 16-16 0,-5-9 0 0,-2-6 0 16,-3-3-144-16,1-10-48 0,-3 2 0 0,-1 1 0 16,-1 3-320-16,-1-1-288 15,-2-1 48-15</inkml:trace>
  <inkml:trace contextRef="#ctx0" brushRef="#br0" timeOffset="59515.78">33193 17528 44111 0,'0'0'1952'0,"0"0"416"0,-4-8-1904 0,4 8-464 0,0 0 0 0</inkml:trace>
  <inkml:trace contextRef="#ctx0" brushRef="#br0" timeOffset="67399.08">31869 16695 19119 0,'0'0'832'0,"0"0"192"0,0 0-816 0,0 0-208 15,0 0 0-15,0 0 0 0,0 0 1712 0,0 0 288 16,0 0 64-16,0 0 16 0,0 0-816 0,4-3-176 0,3-3-16 0,-7 6-16 16,6-7-432-16,-6 7-96 15,0 0-16-15,0 0 0 0,7-8-320 0,-3 0-64 16,-3 1 0-16,-1 0-128 0,0-1 208 0,0 6-64 15,0 2-16-15,0 0 0 0,0 0 160 0,-3-4 32 0,0 1 0 0,3 3 0 16,-4-4-48-16,4 4 0 0,0 0 0 0,0 0 0 16,0 0-80-16,0 0 0 0,-4-2-16 0,4 2 0 15,0 0-176-15,0 0 0 0,0 0 144 0,0 0-144 16,-7-3 0-16,2 2 128 0,5 1-128 0,0 0 0 16,-7 1 0-16,7-1 128 0,-9 0-128 0,2 3 0 15,-3-3 128-15,1 0-128 0,0 2 128 0,1 1-128 16,2-2 144-16,6-1-144 0,-9 1 192 0,9-1-192 15,-8 4 208-15,8-4-64 0,0 0-16 0,-8 4 0 16,8-4-128-16,-8 5 0 0,8-5 144 0,0 0-144 0,-8 6 0 0,8-6 0 16,0 0 0-16,-7 4 128 15,7-4-128-15,-8 6 0 0,8-6 128 0,0 0-128 0,-9 5 0 0,9-5 128 16,-8 7-128-16,8-7 0 0,-7 8 0 0,7-8 0 16,-6 7 0-16,6-7 0 0,-8 7 0 0,8-7 0 15,-7 9 0-15,7-9 0 0,-9 5 0 0,9-5 0 16,0 0 0-16,0 0 0 0,-6 8 0 0,6-8 0 15,0 0 0-15,0 0 128 0,0 0-128 0,-5 11 0 16,5-11 0-16,0 0 128 0,0 0-128 0,-7 9 0 16,7-9 0-16,0 0 0 0,-4 9 0 15,4-9 0-15,-5 10 0 0,5-10 0 0,0 0 0 0,0 0 0 16,-3 12 0-16,3-12 0 0,0 0 0 0,-2 12 0 16,2-12 0-16,0 0 0 0,0 0 0 0,-4 10 0 15,4-10 0-15,0 0 0 0,-5 9 0 0,5-9 0 16,0 0 0-16,-4 11 0 0,4-11 0 0,0 0 0 15,0 0 0-15,-6 10 0 0,6-10 0 0,0 0 0 0,-5 11 0 0,5-11 0 16,0 0 0-16,-2 13 0 0,2-13 0 0,-3 10 0 16,3-10 0-16,0 0 0 0,0 0 0 0,-3 13 0 15,3-13 0-15,-1 13 0 0,1-13 0 0,-1 9 0 16,1-9 0-16,0 0 0 0,-2 11 0 0,2-11 0 16,0 0 0-16,0 13 0 0,0-13 0 0,0 0 0 15,3 11 0-15,-3-11 0 0,1 12 0 0,-1-12 0 16,0 0 0-16,3 12 0 0,-3-12 0 0,0 0 0 15,0 12 0-15,0-12 0 0,0 0 0 0,0 13 0 16,0-13 0-16,0 9 128 0,0-9-128 0,0 10 0 16,0-10 0-16,0 0 0 0,1 11 0 0,-1-11 0 15,0 0 0-15,3 13 0 0,-2-4 0 0,-1-9 0 16,0 0 0-16,0 0 0 0,3 10 0 0,-3-10 0 0,4 11 0 16,-4-11 0-16,0 0 0 0,1 10 0 15,-1-10 0-15,3 11 0 0,-3-11 0 0,0 0 0 0,2 11 0 0,-2-11 0 16,0 0 0-16,4 12 128 0,0-3-128 0,0-1 0 15,-4-8 0-15,4 9 0 0,-4-9 0 0,0 0 0 16,5 11 0-16,-5-11 128 0,0 0-128 0,5 10 0 16,-5-10 0-16,6 9 0 0,-6-9 0 0,0 0 0 15,0 0 0-15,5 11 0 0,-5-11 0 0,6 9 128 16,-6-9-128-16,5 9 0 0,-5-9 0 0,0 0 144 16,7 8-144-16,-7-8 0 0,8 7 128 0,-8-7-128 0,0 0 0 0,8 10 0 15,-2-4 128-15,-6-6-128 0,0 0 0 0,7 8 0 16,-7-8 144-16,5 8-144 0,-5-8 0 0,0 0 144 15,0 0-144-15,5 10 0 16,-5-10 0-16,0 0 0 0,4 11 0 0,-4-11 128 0,0 0-128 0,7 11 0 16,-7-11 0-16,0 0 0 0,6 8 128 0,-6-8-128 15,0 0 0-15,7 9 0 0,-7-9 0 16,0 0 0-16,0 0 0 0,9 8 0 0,-9-8 0 16,0 0 128-16,0 0-128 0,0 0 0 0,8 9 0 0,-8-9 0 15,0 0 0-15,0 0 0 0,5 9 0 0,-5-9 0 16,0 0 128-16,0 0-128 0,0 0 0 0,0 0 128 15,0 0-128-15,5 11 0 0,-5-11 144 0,0 0-144 16,3 13 0-16,-3-13 144 0,0 0-144 0,0 0 0 16,0 12 128-16,0-12-128 0,0 0 0 0,0 0 0 15,-2 11 192-15,2-11-64 0,0 0 0 0,-2 11-128 0,2-11 240 0,-4 9-64 16,4-9-16-16,0 0 0 0,-7 9 16 0,7-9 0 16,-5 8 0-16,5-8 0 0,-8 6-32 15,2 1 0-15,6-7 0 0,-7 6 0 0,-1-2-16 0,-1 0-128 16,1 0 192-16,1 0-64 0,-1-1 32 0,-1-1 0 15,-2 1 0-15,-1-2 0 0,-1 2-32 0,0-1-128 16,-2 0 192-16,-1-1-64 0,2 0 16 0,-1 2 0 16,1-3 0-16,0 0 0 0,1-3-144 15,1 2 192-15,0 0-192 0,2-1 192 0,1 2-192 0,9 0 0 16,0 0 0-16,0 0 0 16,0 0-1744-16,0 0-384 0</inkml:trace>
  <inkml:trace contextRef="#ctx0" brushRef="#br0" timeOffset="69078.23">33067 17614 31215 0,'0'0'1376'0,"-9"-8"288"0,0 1-1328 0,1 2-336 0,8 5 0 0,-9-4 0 16,9 4 544-16,-9-2 32 0,9 2 16 0,0 0 0 15,-9 0 48-15,9 0 0 0,-10 2 0 0,0 0 0 16,1 3-512-16,0 1-128 0,-1 6 0 0</inkml:trace>
  <inkml:trace contextRef="#ctx0" brushRef="#br0" timeOffset="70970.25">3699 18097 5519 0,'-15'0'240'0,"-2"0"64"0,-1 2-304 0,1-2 0 0,2-2 0 0,4 0 0 16,3 1 5808-16,3 1 1104 0,5 0 208 0,0 0 48 15,0 0-5472-15,0 0-1104 0,-3-7-208 0,3-3-64 16,-2 1 0-16,4-5-16 0,1 5 0 0,6-2 0 16,3-2-112-16,5-3 0 0,2-4-16 0,4 1 0 15,3 1 0-15,1-2 0 0,2-2 0 0,-1 0 0 16,1 1-176-16,0 1 0 0,-3-1 0 0,1 1 128 0,1 1-128 15,-2 1 0-15,1 0 0 0,-2 2 0 0,-3 6 0 0,-1 2 0 16,-3-4 0-16,-2 4 0 0,-5 2 0 0,-11 6 128 16,11-3-128-16,-11 3 128 0,0 0-128 0,0 0 160 15,0 0-160-15,0 0 160 0,-1 12 32 0,-3 1 16 16,-2 4 0-16,-3-3 0 0,-1 2-16 0,-1-2 0 16,1 5 0-16,0-4 0 0,-1 1-64 0,1 1 0 15,2 0-128-15,1-2 192 0,1 0-192 0,1-2 176 16,1-2-176-16,4-11 160 0,-3 10-160 0,3-10 0 15,0 0 0-15,0 0 0 0,0 0 0 0,0 0-192 16,9 9 32-16,3-5 16 0,1-3-112 0,1-2 0 16,2-2-16-16,2-1 0 0,2-1 0 0,2-3 0 0,1-1 0 15,0 1 0-15,-2-2 16 0,1 2 16 16,-4-1 0-16,-5 1 0 0,-7 0 240 0,-6 8-192 16,0 0 192-16,0 0-192 0,11-1 192 0,-11 1 0 0,8 5 0 0,-8-5-144 15,5 10 144-15,0 0 224 16,-1 0-48-16,1 0-16 0,0 1-160 0,2-2 192 0,-7-9-192 0,9 9 192 15,3-1-192-15,-2 0 0 0,1-2 0 16,-1 1 128-16,2-1-128 0,-2 0 0 0,-10-6 0 0,16 2 0 16,-2-2 0-16,1 0 0 0,-4-1 0 0,2-2 0 15,0 1 0-15,-1-1-224 0,-3-4 48 0,0 2 16 16,1-1-176-16,-1-3-48 0,-1-1 0 0,-2-3 0 16,1-3-128-16,-1-1-16 0,-1-2-16 0,-1 1 0 15,-1-2 96-15,-1 2 0 0,-2-1 16 0,0 3 0 0,0 3 752 0,-1 1 128 16,-1 2 48-16,-1 3 0 15,2 3 320-15,1 4 64 0,0 0 16 0,0 0 0 0,0 0-576 0,0 0-128 16,9 10 0-16,0 0-16 0,4 0-176 16,1-3 0-16,1-1 0 0,4-2 0 15,3 0 176-15,4-2 48 0,3-4 16 0,1 0 0 0,1-2-112 16,2-4 0-16,0-3-128 0,-1-2 192 0,-3 0-192 0,-2-4 176 16,-1-1-176-16,0 1 160 0,0 2-320 0,0-1-64 15,1-1-16-15,-3 1 0 0,-2-3-16 0,1 2-16 16,-3-3 0-16,-1-1 0 0,-2 3 272 0,-3 1-192 15,-1 3 192-15,-5 1-160 0,-6 2 160 0,-3 4 0 16,1 7 0-16,0 0 0 0,0 0 0 0,0 0 0 0,-8 10 0 0,-1 6 128 16,-4 2-128-16,0 4 0 0,-1 4 128 0,-3 4-128 15,-1 3 160-15,-3 1-32 0,0 1-128 0,1-1 192 16,1 2 112-16,1-1 16 0,-1-1 0 0,4-1 0 16,-1-3 0-16,3-4 0 15,3-3 0-15,0-4 0 0,3 0-64 0,1-2 0 16,2-1 0-16,2-2 0 0,2-14-256 0,-1 12 0 0,1-12 0 0,0 0 0 15,0 0 0-15,0 0-176 0,0 0 32 0,0 0 0 16,0 0-96-16,0 0-16 0,0 0 0 0,11-4 0 16,1 0 64-16,13-12-192 0,-11 7 192 15,0-1 16-15,1 0 16 0,-3-1 0 0,1 5 0 16,0 0-32-16,1 2-16 0,0 1 0 0,-2 0 0 16,-12 3 16-16,0 0 0 0,12 1 0 0,-12-1 0 15,0 0 192-15,13 7-176 0,-13-7 176 0,9 11-160 16,-3 0 160-16,0 1 0 0,-6-12 0 0,6 14 0 15,-1-1 0-15,1-3 0 0,-6-10 0 0,11 11 128 0,4-2-128 0,0-1-192 16,1-4 64-16,1-3 0 16,-1-1-608-16,1-3-112 15,3 0-32-15,0-1 0 0,2-6-784 0,-2 1-176 0,-1 2-16 0,1-5-16 16,2 4-256-16,-4-5-48 0,-1 1-16 0,-3 3 0 16,0 1 1168-16,-1 2 256 0,-6 1 32 0,1-1 16 0,-8 6 2512 0,0 0 496 15,0 0 96-15,0 0 32 0,0 0 112 0,0 0 32 16,0 0 0-16,0 0 0 0,-5 8-1504 0,0 1-288 15,0 3-64-15,-1 1-16 0,1 0-464 0,3-1-96 16,2-12 0-16,0 14-128 0,0-14 0 0,0 14 0 16,0-14 0-16,3 14 0 0,-3-14 0 0,7 10-192 15,1 0 48-15,1 0 16 0,1-8-128 0,1 2 0 16,-1-7-16-16,3 3 0 0,2-2 16 0,-2-2 0 16,0-3 0-16,1 1 0 15,3-1-576-15,1 0-128 0,0-3 0 0,1 4-16 16,-1-1-448-16,1 1-96 0,0-1-16 0,-1 3 0 15,-1 0 496-15,-1 2 80 0,-1-1 32 0,-2 2 0 0,-1-2 544 0,0 2 96 0,2 1 32 16,-1 0-5296-16,-1 0-1040 0</inkml:trace>
  <inkml:trace contextRef="#ctx0" brushRef="#br0" timeOffset="71569.25">6157 17822 15663 0,'0'0'688'0,"-11"0"144"0,-4 0-656 0,1 0-176 15,-2 0 0-15,-1 2 0 0,-1 0 3856 0,-1 5 752 16,-2 5 128-16,0 2 48 0,0 5-3552 0,0-2-704 15,-4 3-144-15,6 1-16 0,2 1 192 0,5-1 32 16,3 0 16-16,3-3 0 0,3-2-288 0,6-1-64 16,2 1-16-16,3-3 0 0,1-3-240 0,4-1-288 15,4-6 64-15,2 1 16 0,1-7-112 0,2-1-32 0,3-5 0 0,2-2 0 32,2-5-224-32,2-4-32 0,4 1-16 0,2-2 0 15,-1-1-1024-15,1 4-208 0,-1-1-32 0,3 2-16 16,-1-3 160-16,-1-3 16 0,-5 3 16 0,0-4 0 0,-6-1 1168 0,0-2 224 0,-4-6 64 0,-1 2 0 15,-2 1 688-15,0 5 144 0,-6 6 16 0,-4 6 16 16,-3 6 880-16,-6 7 176 16,0-8 48-16,0 8 0 0,-6 7-192 0,-6 6-48 0,0 4 0 0,-2 6 0 15,-4 5-976-15,1 2-208 0,-2 0-32 0,0 1-16 16,-5 0 192-16,2-2 32 0,1 1 16 0,3 0 0 16,1 0 32-16,6-3 16 0,1 2 0 0,4-3 0 15,-1-3-336-15,3-2-64 0,3-2 0 0,2-5-128 16,3-1 0-16,-4-13-144 0,9 6-16 0,6 0 0 15,3 2-256-15,0-11-48 0,-3-5-16 0,3 0 0 16,1-2-32-16,1-5-16 0,-3-7 0 0,1 3 0 16,0 1-256-16,-1 1-48 0,2 2-16 0,-5 3 0 0,-2 1 576 0,-2 4 112 15,-2 2 32-15,-8 5 0 0,0 0 512 0,0 0 96 16,10 13 32-16,-3 4 0 0,-1 0-96 0,0 3-16 16,-1 0 0-16,1 3 0 0,4 0-400 0,-1-1 0 15,-2 0 0-15,3-5 0 16,-1-5-1280-16,1-2-352 15,-2-2-64-15</inkml:trace>
  <inkml:trace contextRef="#ctx0" brushRef="#br0" timeOffset="71754.25">5626 17601 22111 0,'-15'-7'1968'0,"3"3"-1584"0,3 2-384 0,3 0 0 16,6 2 4000-16,0 0 720 0,0 0 144 0,12 17 16 31,3-1-4368-31,5 1-864 0,2 0-176 0,11 6-48 16,10 2-1024-16,3-3-192 0,5-3-64 0</inkml:trace>
  <inkml:trace contextRef="#ctx0" brushRef="#br0" timeOffset="73408.84">7375 17889 18431 0,'0'0'1632'0,"0"0"-1312"0,0 0-320 0,0 0 0 0,0 0 2976 0,0 0 528 16,0-8 96-16,3 0 32 15,-1 0-2384-15,4-2-480 0,0 2-80 0,2-2-32 0,2-3-224 0,3-2-48 16,2-2-16-16,3-1 0 0,2 1-112 0,2 0-32 15,2-1 0-15,0-2 0 0,-1-2-80 0,1 3-16 16,-2 0 0-16,1 1 0 0,1 0-128 0,-4 4 0 16,-2 1 0-16,0 1 0 0,-2 5 0 0,-2 1 0 15,-2-1 0-15,-12 7 0 0,0 0 0 0,0 0 0 16,0 0 0-16,13 8 0 0,-4 4 0 0,-9-12 0 16,4 13 0-16,-2 1 0 0,-2 1 0 0,0-2 0 15,-2-2 0-15,2 2 0 0,0-2 0 0,0 2 0 0,0-13 0 0,1 10 0 16,-1-10 0-16,4 12 0 0,-4-12 0 0,5 10 0 15,-5-10 0-15,9 11-144 0,2-5 144 0,2 1 0 16,0-6-224-16,3 1 64 16,0-1 16-16,5-2 0 0,5-2-16 0,2-1 0 15,2-5 0-15,0 2 0 0,-2 1-176 0,1-5-48 16,-4-2 0-16,0 2 0 16,-3 0-144-16,0 3-48 0,-1-2 0 0,-2 3 0 0,-2 2 1280 0,-2 1 256 0,-4 0 64 0,0 1 0 31,-11 3-1264-31,0 0-240 0,0 0-48 0,0 0-16 0,0 0 544 0,8 14 176 0,-3 1 0 0,-3 0 0 15,-2-15-16-15,-1 17 0 0,0 0 0 0,0-2 0 16,-2-2-160-16,2-3 0 0,-3 0 144 0,4-10-144 16,0 0 128-16,-2 12-128 0,2-12 160 0,-2 11-160 15,2-11 160-15,0 0-160 0,-1 8 160 0,1-8-160 16,-4 9 0-16,4-9-128 0,0 0-16 0,-12 4 0 16,-1-1-2576-16,13-3-512 0</inkml:trace>
  <inkml:trace contextRef="#ctx0" brushRef="#br0" timeOffset="73613.83">7745 17417 15663 0,'-10'-5'688'0,"10"5"144"0,-7-4-656 0,1-1-176 16,-1 1 0-16,7 4 0 0,-7-4 4320 0,1 4 832 15,6 0 160-15,0 0 48 0,0 0-3904 0,0 0-784 16,0 0-160-16,0 0-16 0,0 0-272 0,0 0-48 16,11 15-16-16,2 0 0 0,1-1-288 0,3 0-64 0,3-1-16 0</inkml:trace>
  <inkml:trace contextRef="#ctx0" brushRef="#br0" timeOffset="74129.84">9239 17468 14735 0,'0'0'1312'0,"0"0"-1056"16,-7-3-256-16,0 3 0 0,2 1 4960 0,5-1 928 0,-7 12 192 0,2 4 48 16,0 1-5072-16,-3 6-1056 0,0 5 0 0,-2 0-288 15,-3 4 592-15,1-1 112 0,-1-1 32 0,3 0 0 16,1-7-32-16,-1 3 0 0,1-6 0 0,1 1 0 15,-1-2-288-15,0 1-128 0,-1-6 0 0,2 2 128 16,1-3-272-16,5-1-64 0,3-1-16 0,-1-11 0 31,-3 7-592-31,3-7-112 0,0 0-32 0,0 0 0 0,0 0-2368 0,-9 3-464 0,9-3-112 0,0 0 0 16</inkml:trace>
  <inkml:trace contextRef="#ctx0" brushRef="#br0" timeOffset="74686.84">8987 17739 26655 0,'0'0'1184'0,"0"0"240"0,0 0-1136 0,0 0-288 16,0 0 0-16,0 0 0 0,0-12 1824 0,0 12 304 15,0 0 64-15,14 0 16 0,4 0-1568 0,2 3-304 16,3 1-64-16,2 0-16 0,1-2-32 0,1 0-16 16,2-4 0-16,-2 0 0 0,-1-2-80 0,3-1-128 15,0-3 176-15,-2 0-176 0,-1 1 0 0,0-2 0 16,2 3 0-16,-1-1 0 0,-2 1-224 0,0-2-48 16,-2-4-16-16,-2 0 0 0,0-1 128 0,-3-1 32 15,0 0 0-15,-1-1 0 0,-1-3 128 0,-3 1-128 16,-3 1 128-16,-2 6-128 0,-3 1 128 0,-5 9 144 0,0-7-16 0,0 7-128 15,0 0 320-15,0 0-32 16,-7 8-16-16,0 7 0 0,-1 3 16 0,-1 3 0 16,0 2 0-16,-1 3 0 0,-2 2-80 0,-1-1-16 0,0-2 0 0,2-3 0 15,2 1 64-15,4-2 0 0,1 1 0 0,2-3 0 16,-1-1-256-16,3-2 0 0,0-3 0 0,3-2 0 16,-1 0-160-16,-2-11-80 0,11 12-16 0,0-2 0 31,4-4-192-31,-1-4-32 0,3-4-16 0,4-3 0 15,2-3-112-15,2 1-32 0,1-3 0 0,-4-1 0 16,-1-1 128-16,-1 2 32 0,-3 2 0 0,0 0 0 0,-4 3 480 0,-2-1 208 0,-11 6-16 0,12-3 0 16,-12 3 288-16,12 1 48 0,0 1 16 0,-1 2 0 15,-11-4-288-15,17 7-64 0,-4-1-16 0,3-2 0 16,1 0-176-16,0-1 0 0,1-3 0 0,0-1 0 16,-1-1 0-16,0 1 0 0,3-2 0 0,-1 1 128 15,0 0-128-15,0-3 0 0,-2 1 144 0,-1 0-144 0,-1-2 0 0,-2 1 0 16,-3-1 0-16,-10 6 0 15,6-9 0-15,-6 9 0 0,0-13 0 0,-3 2 128 16,-2-1-128-16,0 1 0 0,-4 5 128 0,-4-3-128 0,-5-3 160 16,2 5-32-16,2 6-128 0,-2 2 192 0,3 3 80 0,1 4 16 15,0 3 0-15,3 0 0 0,2 5 16 0,1 1 0 16,2 0 0-16,6 2 0 0,2 2-160 0,5-1-16 16,2-1-128-16,9 0 192 0,5-1-192 0,9-2 0 15,9 1-144-15,4-2-11328 16,2-2-2272-16</inkml:trace>
  <inkml:trace contextRef="#ctx0" brushRef="#br0" timeOffset="75556.5">10960 17719 21183 0,'0'0'944'0,"0"0"192"0,-6 2-912 0,-1 3-224 16,2 4 0-16,1 5 0 0,-1 3 2688 0,0 4 512 15,-3-1 80-15,1 2 32 0,2 0-2608 0,-1 0-512 16,-2-2-192-16,3-2 144 0,-1-1-144 0,3-3 0 16,0 2 144-16,2-4-144 0,1-12 144 0,0 13-144 15,0-13 192-15,0 0-192 0,0 0 176 0,0 0-176 0,7 9 160 0,-7-9-160 16,0 0 192-16,13-4-48 0,-1-3-16 0,0-6 0 16,0 0 0-16,-1 0-128 0,1 0 192 0,0 0-64 15,1-1-128-15,0 0 0 0,0-2 0 0,0 0-176 16,-1 3 32-16,-1 2 0 0,0 1 0 0,-3 1 0 15,-8 9 144-15,0 0 176 0,5-6-48 0,-5 6 0 16,0 0 0-16,0 0 0 0,0 0 0 0,0 0 0 16,0 15 80-16,0 0 16 0,-3-2 0 0,3 2 0 15,0-4-80-15,0-11-16 0,-1 14 0 0,4-2 0 16,-3-12-128-16,4 13 192 0,-4-13-192 0,0 0 192 16,0 0-192-16,6 12 0 0,-6-12-160 0,0 0 160 15,0 0 0-15,13 6 0 0,-1-1-128 0,2-1 128 16,2-4-192-16,-1-1 16 0,0-3 0 0,4-1 0 31,5-2-208-31,-2-2-32 0,0-1-16 0,-2 2 0 0,1-1-448 0,-3 1-80 0,-1-1-32 16,-4 4 0-16,-3 1 480 0,-2 1 112 0,-8 3 16 0,0 0 0 0,0 0 912 0,0 0 192 15,-5 8 48-15,0 4 0 0,-2 1-32 0,2 0 0 16,1-1 0-16,1 1 0 0,1 1-304 0,3-4-64 16,-1-10-16-16,5 13 0 0,2 0-352 0,1-5 144 15,-8-8-144-15,10 9 0 0,-10-9 0 0,13 4 0 16,0-2 0-16,-1-4 0 0,-2 0-144 0,-1-2 16 15,-1 2 0-15,3-4 0 16,-2-1-288-16,1 0-48 0,1-2-16 0,-1 2 0 16,1-3-480-16,0 3-112 0,1 2-16 0,-2 1 0 15,0 1 368-15,-10 3 64 0,0 0 16 0,0 0 0 0,0 0 1024 0,0 0 192 16,0 0 64-16,0 0 0 0,-3 13 432 0,0 3 80 16,1-6 32-16,-1 3 0 0,2 0-720 0,1-13-144 0,5 15-16 0,0-3-16 31,2-6-1504-31,-7-6-288 0</inkml:trace>
  <inkml:trace contextRef="#ctx0" brushRef="#br0" timeOffset="75813.5">11495 17491 42047 0,'0'0'1856'0,"0"0"384"0,0 0-1792 0,0 0-448 0,0 0 0 0,0 0 0 0,12 12 0 0,-1-2-240 16,1 1 32-16,0 1 0 0,0-1-32 0,2 2 0 15,2 4 0-15,3 0 0 16,1 2-1616-16,1-1-320 0,-3 1-64 0,-1 1 0 0</inkml:trace>
  <inkml:trace contextRef="#ctx0" brushRef="#br0" timeOffset="76338.5">11859 17859 22111 0,'-8'0'1968'0,"-3"-1"-1584"0,-3-1-384 15,0 4 0-15,2 2 2848 0,-1 2 480 0,1 2 112 0,2 4 16 16,3 2-2304-16,1-1-448 0,2-1-80 0,1 2-32 16,3 0-176-16,0 1-32 0,0-15-16 0,4 15 0 15,1 1-368-15,-5-16 0 0,0 0 0 0,7 12 128 16,-7-12-128-16,0 0 0 0,0 0 0 0,14 5 0 15,1-1 0-15,-1-4-240 0,-2-3 64 0,-1-2 16 16,1-4-32-16,-2-2 0 0,1 1 0 0,-1-2 0 0,-1-1 0 16,2 0-16-16,1 3 0 0,-1-2 0 0,0 0-32 15,-2 2 0-15,-1-2 0 0,0 4 0 0,-8 8 240 0,0 0 0 16,0 0 0-16,0 0 0 0,0 0 288 0,0 0-48 16,0 0-16-16,0 0 0 0,-4 12-32 0,-2 2 0 15,0-4 0-15,-1 3 0 0,3 1 0 0,2-4-16 16,-2 3 0-16,4-13 0 0,-1 15-176 0,-1-4 0 15,2-11 0-15,0 0 0 0,3 14 0 0,-3-14 0 16,5 10-144-16,-5-10 144 16,0 0-448-16,9 4 0 0,2-2 16 0,-2-5 0 15,0-3-336-15,1 0-80 0,2-2-16 0,0-2 0 16,1 0-320-16,1-1-64 0,-2-1-16 0,-2 2 0 0,1 2 736 0,-2 1 144 0,-1 2 16 0,-8 5 16 16,0 0 1232-16,0 0 240 0,0 0 48 0,0 0 16 15,0 0 224-15,0 0 64 16,0 0 0-16,0 0 0 0,12 13-1104 0,-5 1-224 0,1 1-144 15,1-1 192-15,2 0-368 0,0 1-64 0,3-2-16 0,0-1-15760 16</inkml:trace>
  <inkml:trace contextRef="#ctx0" brushRef="#br0" timeOffset="77322.5">12640 17940 31967 0,'-3'-7'1408'0,"-6"-2"304"0,9 9-1376 0,-1-9-336 16,1-1 0-16,-2-1 0 0,1 1 512 0,-2 1 48 16,-1-1 0-16,-1 3 0 0,-3 0-80 0,1 2-16 15,-3 1 0-15,0 0 0 0,-3 1-16 0,-3 0-16 16,2 6 0-16,-3 0 0 0,-1 1-208 0,-2 5-32 15,2 3-16-15,-3 3 0 0,-2-1 112 0,0 2 32 16,1 0 0-16,4 1 0 0,2 0 176 0,2-4 32 16,2 1 16-16,4 1 0 0,2-6-304 0,6-9-64 15,-4 12-16-15,4-12 0 0,0 0-160 0,3 13-176 16,-3-13 48-16,10 7 0 0,3-4-160 0,1-2-32 16,3-3 0-16,4-2 0 15,1-1-64-15,1-1-32 0,-3-3 0 0,0 0 0 16,0-1-16-16,-1-2 0 0,-1 3 0 0,1 0 0 0,-4 1 256 0,0 1 176 0,-4 3-208 15,-2 1 80-15,-9 3 128 0,0 0 0 0,0 0 0 0,14 3-128 16,-14-3 128-16,0 0 0 0,11 7 0 0,-11-7 128 16,12 9-128-16,-12-9 0 0,14 5 128 0,1-2-128 15,-2 0 0-15,0-3 0 0,2-3 0 0,2-1 0 16,0-1 0-16,3-2 0 0,-1-3 0 0,2 1 0 16,0 1 0-16,1-3 0 0,2-2-160 0,-2-1 160 15,0 0-368-15,2-1 48 0,-4-2 0 0,1 1 0 16,-2-1-64-16,-1-3 0 0,1 0 0 0,0-3 0 15,-2-3 192-15,-1-1 16 0,-1-2 16 0,-1 1 0 16,-1-1 160-16,-1 2 0 0,-2 4 0 0,-2 7 128 16,-4 3 464-16,-1 5 112 0,-6 6 0 0,3 2 16 0,-6 4-128 0,-5 6-16 15,-5 8-16-15,1 7 0 16,-3 5 0-16,-1 5 0 0,0 2 0 0,1-1 0 0,1 2 272 16,4-3 48-16,1-2 16 0,5-2 0 15,5 3-272-15,4-1-48 0,5-1-16 0,5 1 0 0,3-3-560 16,5-5 0-16,5 0 0 0,6-6-144 15,7 1-1984-15,6-9-400 0</inkml:trace>
  <inkml:trace contextRef="#ctx0" brushRef="#br0" timeOffset="81608.42">13892 17803 22111 0,'0'0'1968'0,"3"-11"-1584"0,-3 11-384 0,0 0 0 15,0 0 1328-15,0 0 176 0,0 0 32 0,0 0 16 16,-3-6-1104-16,3 6-240 0,-7-5-32 0,-5 2-16 16,-2-1 848-16,-2 4 160 0,0 7 48 0,-1 2 0 15,-1 3-832-15,0 2-144 0,-2 0-48 0,-1 3 0 16,2-1 96-16,1 2 16 0,1 3 0 0,0-5 0 16,2-1 272-16,4 1 64 0,0-2 16 0,5 1 0 15,0-2-336-15,4 0-64 0,2-13 0 0,0 0-16 16,2 11-240-16,-2-11 0 0,0 0 0 0,13 9 0 15,0-2-176-15,2-4 176 0,4 1-160 0,4-7 160 0,0-4-192 0,2 1 192 16,1-2-208-16,1 0 80 0,3-2-16 0,0-1 0 16,2 2 0-16,-4-1 0 0,-2-1 144 0,-1 4-208 15,-3 1 80-15,-4 2 128 0,-2 2-128 0,-5-1 128 16,-11 3 0-16,0 0 0 0,0 0 0 0,0 0 0 16,0 0 0-16,0 0 0 0,0 0 0 0,2 15 0 15,-1-2 0-15,-1 0 128 0,3 1-128 0,-3-14 160 16,4 14-160-16,1-2 160 0,-5-12-160 0,8 12 0 15,1-6 0-15,0 1 128 0,0-3-128 0,2 0 0 0,1-2 0 16,-1 1 0-16,1-3 0 0,1-1 0 0,1-2 0 16,-1 0 0-16,-1 1-144 0,0-2 144 15,1-3 0-15,-1 1 0 0,-1-1-128 0,0-1 128 16,-3-2 0-16,-2-2 0 0,-2 2 0 0,-1-1 0 16,-2 1 0-16,-1 1 0 0,0 9 0 0,-5-9 0 0,-2 0 0 0,-1 2 0 15,-1 2 0-15,9 5 128 0,-10-4-128 0,10 4 144 16,0 0-144-16,-11-4 0 0,11 4 0 0,0 0 0 15,0 0-288-15,0 0 16 0,0 0 0 0,0 0 0 16,12-3 112-16,5 0 32 0,3 0 0 0,2-2 0 16,3 0-2400-1,2-1-480-15,4 1-80 0,2 2-32 0,3-3-224 0,0 1-48 0,-3 0-16 0,0 1 0 32,-7-2 1520-32,-2 1 304 0,-4 1 64 0,-3 3 16 0,-5-2 4224 0,-12 3 848 0,0 0 160 0,0 0 48 15,0 0-640-15,0 0-128 0,0 0-32 0,0 0 0 16,-9 8-1856-16,-1-1-368 0,-1 1-80 0,-2-1-16 0,1 2-256 0,3-3-48 15,0 2-16-15,3-1 0 16,6-7-176-16,0 0-32 0,-4 11-128 0,4-11 192 16,0 0-192-16,4 15-128 0,-4-15 128 0,6 15-208 15,2-2 208-15,-2-1-144 0,-6-12 144 0,8 14-128 0,-8-14 128 16,7 15 0-16,-7-15 0 0,5 12 0 0,-2 0 0 16,-3-12 0-16,0 13 0 0,0-13 0 0,-4 13 0 0,-1-1 0 15,-3-3 128-15,2 1-128 0,5 3 128 0,-3-2-128 16,-2-5 128-16,-1 2-128 0,7-8 0 0,0 0-256 15,0 0 32-15,0 0 16 16,0 0-528-16,0 0-96 0,0 0-32 0,0 0 0 16,3-16-2208-16,2 1-432 0</inkml:trace>
  <inkml:trace contextRef="#ctx0" brushRef="#br0" timeOffset="81786.42">15156 17749 8287 0,'0'0'368'0,"0"0"80"0,0 0-448 0,0 0 0 0,0 0 0 0,0 0 0 15,6 21 6240-15,-1 1 1168 0,-3-1 224 0,-2 1 48 16,-3-1-6000-16,-3 1-1200 0,-1-1-240 0,-2 3-48 16,0 2 144-16,-2-1 48 0,-2 1 0 0,0-2 0 15,-1 0-192-15,1-1-16 0,0-2-16 0,3-1 0 16,2 1-416-16,-1-3-64 16,-2-1-32-16,-1-4 0 15,1-3-1440-15,0-3-272 0,-1-3-64 0,-1-6-12320 0</inkml:trace>
  <inkml:trace contextRef="#ctx0" brushRef="#br0" timeOffset="81923.42">14881 17937 13823 0,'0'0'1216'0,"0"0"-960"16,13-8-256-16,2 0 0 0,4 2 4496 0,3-3 864 15,1 0 160-15,5 1 48 0,2-1-4128 0,3 4-816 16,1 2-176-16,0-2-16 0,-2 0-32 0,1 1 0 16,3 2 0-16,1 1 0 0,3 1-272 0,-1 3-128 15,0 2 0-15,0-1-10848 16,-3 1-2272-16</inkml:trace>
  <inkml:trace contextRef="#ctx0" brushRef="#br0" timeOffset="82920.09">16212 17996 35359 0,'0'0'1568'0,"0"0"320"0,-7-8-1504 0,7 8-384 16,0 0 0-16,-8-3 0 0,-1 2 240 0,-1 2-32 16,-1 2 0-16,1 1 0 0,0 4-368 0,0-3-80 15,0 3-16-15,0-2 0 0,2 3 256 0,1 1 0 16,2-3-160-16,0 4 160 0,2 1 0 0,3-12 0 0,-5 10 0 0,1-1 0 16,1 1 0-16,3-10 0 0,0 0-144 0,0 0 144 15,0 0 0-15,-1 14 0 16,1-14 0-16,3 10 0 0,1-1 0 0,1-1 0 15,-5-8-128-15,0 0 128 0,0 0 0 0,8 3-128 0,-8-3 128 0,0 0 0 16,10-8-144-16,-2 1 144 0,0 1 0 0,0-1-144 16,-3-2-96-16,0-1-16 0,0 0 0 0,-5 10 0 15,7-10 80-15,-1 0 16 0,1 0 0 0,-7 10 0 16,0 0 160-16,6-9 144 0,0 2-16 0,-6 7-128 16,0 0 288-16,0 0-48 0,0 0-16 0,7-6 0 15,-7 6-224-15,0 0 176 0,11-5-176 0,-11 5 160 16,10-3-160-16,2 0 0 0,-2 1 0 0,-10 2 0 15,11-4 0-15,-1 0 0 0,2 2 0 0,0-2 0 16,-2 0-144-16,1-3 144 0,0 2 0 0,2 0 0 0,2-1 0 16,-1 0 0-16,-1 0 0 0,0 1 0 0,1-1 0 0,-1 0 0 15,0-1 0-15,1 3 0 0,-3 2 0 0,0-2 0 16,-11 4 0-16,10-7 0 16,-2 3-784-16,-8 4-160 15,8-9-16-15,-8 9-16 0,0 0 1696 0,8-6 352 0,-8 6 64 0,0 0 16 0,0 0-832 0,7-8-144 16,-7 8-48-16,7-8 0 0,-7 8-128 0,0 0 0 15,4-8 0-15,-4 8 0 0,0 0 0 0,0 0 0 16,0 0 0-16,0 0 128 0,0 0-128 0,0 0 0 16,0 0 0-16,0 0 0 0,0 0 0 0,0 0 0 15,0 0 0-15,0 0 0 0,0 0 0 0,0 0 128 16,0 0-128-16,0 0 0 0,0 0 0 0,0 0 0 16,0 0 0-16,0 0 0 0,0 0 0 0,0 0 0 0,0 0-128 15,0 0 128-15,-7-2 0 0,7 2-144 0,-7-2 144 0,0 2 0 16,7 0 0-16,0 0 0 0,-8 0 0 0,8 0 0 15,0 0 0-15,0 0 0 0,0 0 0 0,0 0 0 16,0 0 0-16,0 0 0 0,0 0 0 0,0 0 0 16,0 0 0-16,0 0 0 0,0 0 128 0,0 0-128 15,0 0 0-15,0 0 0 0,0 0 0 16,0 0 0-16,0 0 0 0,0 0 0 0,0 0-128 0,0 0 128 16,0 0-128-16,0 0 128 0,0 0-192 0,0 0 192 15,0 0-1520-15,0 0-192 0,0 0-32 0</inkml:trace>
  <inkml:trace contextRef="#ctx0" brushRef="#br0" timeOffset="83711.19">16600 18010 23951 0,'0'0'2128'0,"0"0"-1696"0,0 0-432 0,0 0 0 15,0 0 1984-15,0 0 320 0,0 0 64 0,0 0 16 16,0 0-1904-16,0 0-480 0,12 3 0 0,1-3 0 0,1-2 352 0,3-1-32 16,2-4 0-16,1-3 0 0,3-3-48 0,-1 0-16 15,0-1 0-15,3-1 0 16,1-2-256-16,1 0 0 0,0-1 128 0,1 1-128 0,-1 0 0 0,-1 2 0 16,2-2 0-16,-1 2 0 0,-1-1 144 0,-4 3-144 15,-2 1 0-15,-2-1 144 0,-1 3-144 0,-4 3 0 16,-13 7 0-16,0 0 128 0,0-10 32 15,-1 5 0-15,-4 1 0 0,-2 6 0 0,-2 4 16 16,-3 5 0-16,-5 6 0 0,-1 4 0 0,-3 4-176 0,-2 5 192 16,-3 0-192-16,2 7 192 0,2 2 64 0,-1 2 32 15,-1 1 0-15,3 1 0 0,3 4 96 0,4-7 0 16,2 0 16-16,4-8 0 0,3-3-272 0,1-4-128 16,3-2 0-16,1-6 128 0,4-1-128 0,1-3 0 15,0-3-160-15,3-3 160 0,1-1-256 0,1-2 32 0,1-4 16 0,0 0 0 16,-1-3-144-16,-3 1-32 0,-7 2 0 0,10-11 0 31,-1 0-1152-31,-4-1-224 0,-1-2-48 0,-2-2-16 0,1 0 1376 0,-3-2 256 0,0-8 192 0,0 3-208 16,0-7 16-16,0 2 0 0,0 2 0 0,1 7 0 15,1 2 896-15,-1 5 176 0,-1 1 32 0,0 11 16 16,0 0 160-16,0 0 48 0,4-7 0 0,-4 7 0 16,0 0-816-16,12 4-176 0,3 2-16 0,3 1-128 15,1 0 0-15,6 4 0 0,3 1 0 0,6-6 0 16,5-1 0-16,2-1-320 0,-1-1 32 0,0-3 16 31,-4-5-1856-31,0-2-368 0,1 1-80 0,0-6-16 0</inkml:trace>
  <inkml:trace contextRef="#ctx0" brushRef="#br0" timeOffset="83874.18">18085 17792 27647 0,'0'0'1216'0,"0"0"256"0,-1-6-1168 0,-3 1-304 15,1 5 0-15,-2 5 0 0,0 5 2368 0,-2 7 432 16,-3 3 80-16,0 2 0 0,-2 1-2304 0,1 4-448 15,1-3-128-15,0 5 0 0,0-3 128 0,1 1 16 16,0 0 0-16,1-3 0 0,2-2-144 0,1-2 0 16,-1 0 0-16,2-2 128 15,1 0-464-15,-1-1-112 0,0-4 0 0,-3 0-10752 16,2-2-2128-16</inkml:trace>
  <inkml:trace contextRef="#ctx0" brushRef="#br0" timeOffset="84445.2">17784 17978 18431 0,'0'0'1632'0,"0"0"-1312"0,-7-3-320 0,7 3 0 16,0 0 4128-16,0 0 752 0,0 0 160 0,19 4 16 16,-2 1-4192-16,1-1-864 15,0 0-128-15,2 0-64 0,-1 0 192 0,3-3 0 0,3-4 0 0,3 1-128 16,-1 0 128-16,2-4 0 0,1-1-144 0,0-2 144 16,2 2-256-16,0 0 32 0,-2-3 0 0,0 0 0 31,-1 1-544-31,1-1-96 0,-2-3-32 0,-5 0 0 15,-3 2 176-15,-2-2 16 0,-2-2 16 0,-2 0 0 0,-3 5 688 0,-4-2 0 0,-3 3 0 0,-4 9 128 16,0 0 832-16,0 0 160 0,-2-9 32 0,-4 2 16 16,-4 10-400-16,0 5-96 0,-2 4-16 0,-2 2 0 15,-5 3-528-15,0 2-128 0,0 2 0 0,3 3 0 0,-3-2 176 0,5 1 48 16,1 1 16-16,1-1 0 0,3-3 80 0,1 1 0 16,0 0 16-16,4-3 0 0,1-3-336 15,1-1 128-15,2-14-128 0,2 14 0 0,1 2 0 16,5-6-128-16,1-4 0 0,2 0 0 15,1 0-512-15,1-6-80 16,-2-4-32-16,4-2 0 0,0 1-784 0,5-5-144 0,-1-1-48 0,1 2 0 16,-2-2 544-16,-1 5 96 0,-1 3 32 0,-1 0 0 0,-1 1 1312 0,-3 3 272 15,0 3 48-15,-1-1 16 0,-10-3 656 0,14 6 128 16,-1 2 32-16,1 0 0 0,0-2-768 0,2 0-128 16,2-4-48-16,1 2 0 0,1-1-320 0,2-3-144 15,3-2 128-15,0 1-128 0,-2-4 176 0,2 0-48 0,0-3-128 16,-2-1 192-16,-1-3-192 0,-1 1 0 15,-4-2 0-15,-3 3 0 0,-1-3 0 0,-5 0 192 0,-3-1-48 0,-1 1-16 16,-2 1-128-16,-5-1 160 0,-3 0-160 0,-4 1 160 16,-1 2-160-16,-4 2 0 0,-4 1 0 0,-2 6 0 15,-5-2 0-15,4 6 240 16,2 1-16-16,2 5 0 0,1 1 480 0,3 3 80 0,-1 6 32 0,6-4 0 16,3 1-400-16,2 1-80 0,2 3-16 0,4-5 0 15,4 1-320-15,6-1 0 0,5 0 0 0,10 3-128 16,11 2-224-16,9-3-32 0,3-10-16 15</inkml:trace>
  <inkml:trace contextRef="#ctx0" brushRef="#br0" timeOffset="85583.2">19474 17981 20271 0,'4'-7'1792'0,"1"-1"-1424"0,-1 0-368 0,19-17 0 0,-23 25 2592 0,9-6 448 16,-4-2 96-16,-5 8 0 0,0 0-2144 0,0 0-432 15,0 0-96-15,0 0-16 16,4 23-64-16,-2 3 0 0,-5 7-16 0,2 4 0 15,-3 3 160-15,0-1 48 0,-3 0 0 0,0 0 0 0,-1-1-192 0,0-7-16 16,-1-2-16-16,1-3 0 0,0-1-160 0,-1-3-48 16,0-2 0-16,0-6 0 0,0 2 0 0,2-6 0 15,1 0 0-15,0-2 0 0,6-8 0 0,0 0 0 16,0 0 0-16,0 0 0 0,0 0-144 0,0 0 0 16,0 0 0-16,10-5 0 0,-3-3-288 0,5-3 16 15,0-3 0-15,1 0 0 0,0-3 16 0,3-1 16 16,2-2 0-16,1-3 0 0,1-7 48 0,2-1 0 15,0-2 0-15,3-1 0 0,0-2 48 0,1 4 16 0,0 4 0 0,-1 6 0 16,-4 2 128-16,-1 7 0 0,0 4 0 0,-6 4 0 16,-5-1 0-16,-9 6 0 0,0 0 0 0,0 0 128 15,0 0 0-15,0 0 0 16,4 20 0-16,-5-1 0 0,-5 4 48 0,-1-3 16 16,-2 0 0-16,-2-4 0 0,2 2-192 0,2-4 192 0,0-2-192 15,2-2 192-15,1 1-192 0,4-11 0 0,0 0 0 0,2 10 0 16,8 2-160-16,1-3-64 0,2-1-16 15,6-1 0-15,4-6-64 0,3 0-16 0,4-2 0 0,-1-2 0 32,1-3-160-32,1-2-32 0,2-3-16 0,-1 1 0 15,1-2-432-15,2 1-64 0,2-4-32 0,2 1 0 0,4-3 448 0,0 0 96 16,0 0 0-16,-3 1 16 0,-2-1 496 0,-4 2 128 0,-7 0 16 0,-2 5 0 16,-5-3 256-16,-6 4 48 0,-5 0 16 0,-9 9 0 0,7-9 496 0,-7 9 80 15,-8-8 32-15,-3 6 0 0,-3 0-400 0,-2 4-80 16,-2 5-16-16,-3-1 0 0,0 5-320 0,1-1-80 15,-1 1-16-15,2 2 0 0,1 0 128 0,3 3 32 16,0-5 0-16,5 1 0 0,1-3 0 0,2 2 0 16,1-2 0-16,0-2 0 0,6-7-320 0,-2 11 0 15,-1-1 0-15,3-10 0 0,-1 12 0 0,1-12 0 16,0 0-176-16,8 13 176 0,5-1-368 16,0-3 48-16,0-3 0 0,2 0 0 15,5-4-128-15,-2-2 0 0,0-5-16 0,1 1 0 16,-1 0-400-16,-2-4-80 0,-2-2-16 0,0 2 0 15,1 3-128-15,-4 1-48 0,-1-2 0 0,-10 6 0 0,10-3 800 0,-2 0 144 16,-8 3 48-16,0 0 0 0,0 0 736 0,0 0 160 16,0 0 16-16,0 0 16 0,0 0-192 0,9 8-32 0,-1 1-16 15,-2 0 0-15,-1-2-544 0,3 2 0 0,0-5 0 0,0 1 0 16,-2 2 0-16,2-3 0 0,3-3 0 0,-2-1 0 16,0 3 0-16,0-3 0 15,0 0 0-15,2 1 0 16,-2-1-544-16,1-1-16 0,-10 1 0 0,12-4 0 15,0 4-464-15,-1-4-80 0,0-3-32 0,1 2 0 16,1 2-576-16,1-2-112 0</inkml:trace>
  <inkml:trace contextRef="#ctx0" brushRef="#br0" timeOffset="85842.2">21221 17802 9215 0,'0'0'400'0,"0"0"96"0,0 0-496 0,0 0 0 15,0 0 0-15,0 0 0 0,-10 1 4560 0,0 5 816 16,-3 5 176-16,-3 4 16 0,1 5-3968 0,-2 5-784 16,-1 3-176-16,2 4-16 0,-2 2 80 0,2 3 0 15,2 0 16-15,1 1 0 0,0-2-336 0,2-2-64 16,2-5 0-16,4-4-16 0,-2-2-304 0,6-2 0 15,5 2 0-15,-2-4 0 16,0-2-560-16,-2-8-64 0,0-3-16 0,-3 2-9360 0,3-8-1888 0</inkml:trace>
  <inkml:trace contextRef="#ctx0" brushRef="#br0" timeOffset="86296.22">20784 18137 29423 0,'-5'-15'1296'0,"2"6"288"0,0 0-1264 0,3 2-320 0,3 1 0 0,-3 6 0 16,7-5 1376-16,0 0 224 0,5-2 32 0,1 3 16 15,5 2-1296-15,5-1-352 0,1-1 128 0,8 4-128 16,0 1 256-16,1 1 16 0,2-4 0 0,0 4 0 16,-1 2-144-16,1-4-128 0,1 0 192 0,0 0-192 15,1 0 0-15,-2-6-320 0,-1 0 32 0,-2-1 16 16,-1 1-176-16,1 1-48 0,-4-5 0 0,0 1 0 16,-3 0-384-16,-3 0-80 0,-1-3 0 0,-3 1-16 15,-2-2 512-15,-2 2 96 0,2 2 32 0,-5-3 0 0,-3 0 688 0,0 3 144 16,-3 3 16-16,-5 6 16 0,0 0 480 0,0 0 80 15,0 0 32-15,0 0 0 0,-8 6-672 0,-2 6-128 16,-1 1-16-16,0 8-16 0,-2 2-288 0,-2 1 160 16,0 2-160-16,-1 1 128 15,3-1 128-15,1 1 32 0,1-5 0 0,1 0 0 0,3 0-96 0,1-4 0 16,1-3-16-16,3-2 0 0,0-3-176 0,2-10 0 16,0 0 0-16,3 11 0 0,-3-11 0 0,6 7 0 15,6 2 0-15,0-3 0 0,1-5-240 16,1-2 32-16,6-1 0 0,-2-2 0 0,0 1-64 0,2-5-16 15,-2 1 0-15,0-2 0 0,-1-4-80 0,3 7-16 16,-3-1 0-16,-2 2 0 0,0-2 384 0,-2 2 0 16,-3-1 128-16,-10 6-128 0,12 2 544 0,-12-2 32 15,10 8 0-15,0 1 0 0,-3-1 240 0,-7-8 48 0,9 10 16 0,1 2 0 16,-3-3-432-16,1-1-64 0,3-1-32 0,-1-1 0 16,-1 1-352-16,2-1 0 0,-1 5 0 0,1-2-12416 15,-1-5-2352-15</inkml:trace>
  <inkml:trace contextRef="#ctx0" brushRef="#br0" timeOffset="88227.36">22343 18357 19343 0,'0'0'848'0,"0"0"192"0,-6-7-832 0,6 7-208 0,-3-7 0 0,6-4 0 15,0 1 3168-15,4 1 592 0,1-3 112 0,2 0 32 16,1-1-3392-16,2 0-656 0,0-5-144 0,1 0-32 16,2-6 624-16,1-2 112 0,1-1 32 0,3 1 0 15,2-1-64-15,-1-1-16 0,1-1 0 0,1 0 0 16,2 1-368-16,-3 3 0 0,-3 0 0 0,0 3 128 15,-3 3-128-15,-1 2 0 0,-3 5 0 0,-3 4 128 16,-3 3-128-16,-7 5 0 0,2-5 128 0,-2 5-128 16,0 0 0-16,0 0 128 0,-5 18-128 0,-3 1 0 0,-4 7 224 0,-1 2-32 15,-4 6 0-15,1 2 0 0,-3 1 256 0,2-2 64 16,2 1 0-16,2-2 0 0,1-2-112 0,3-6-16 16,1-4 0-16,4-1 0 0,3 0-192 15,2-7-64-15,2-4 0 0,2 2 0 0,-5-12-304 0,9 8-64 16,1-2-16-16,3 0 0 0,6-1-64 0,-1 0 0 15,-1-8-16-15,-1 1 0 0,1-3 16 0,1-1 16 16,1-1 0-16,1-5 0 0,-2 1 80 0,-1 1 16 16,-1 2 0-16,1-1 0 0,-3-1 208 0,-2 2 0 15,-3 1 0-15,-9 7 0 0,8-5 0 0,-8 5 0 16,0 0 144-16,0 0-144 0,0 0 272 0,0 0-32 16,0 0-16-16,8 9 0 0,-8-9 32 0,6 15 0 15,1-2 0-15,0 0 0 0,1-3-128 0,-8-10-128 16,13 9 176-16,-2 2-176 0,0-5 0 0,1-1 0 15,0-3 0-15,1 2 0 0,0 2 0 0,-1-3-144 0,-1-2 16 16,-11-1 0 0,0 0-400-16,0 0-80 0,0 0-16 0,0 0-15600 0</inkml:trace>
  <inkml:trace contextRef="#ctx0" brushRef="#br0" timeOffset="88387.36">22446 18092 27647 0,'-23'-6'2448'0,"12"-1"-1952"0,1-3-496 0,3 2 0 15,5 3 2336-15,4 0 368 0,-2 5 80 0,13-6 16 16,7 1-2240-16,6 3-560 0,5-1 0 0,6-1 0 0,7 1 256 0,2 1-64 16,1 0-16-16,3 0 0 15,7 1 16-15,6 2 16 0,8 1 0 0,3 2 0 16,0 0-784-16,-2 3-144 0,-7-2-48 0</inkml:trace>
  <inkml:trace contextRef="#ctx0" brushRef="#br0" timeOffset="88887.37">23979 18306 20271 0,'9'-6'1792'0,"3"-1"-1424"0,2-3-368 0,3 0 0 15,4 0 2784-15,1-3 480 0,1-4 112 0,-1-1 16 16,-1-3-2240-16,-3 1-448 0,-2 2-96 0,0 0-16 15,-1-2-160-15,-2 1-48 0,-4-2 0 16,-3 1 0-16,0 1 0 0,-5 1-16 0,-2-1 0 0,-3 0 0 16,-4 3 32-16,-1 4 16 0,-4 2 0 0,-2 2 0 15,0 2 80-15,-1 4 16 0,-3 2 0 0,0 4 0 16,1 0-208-16,-1 5-48 0,-1 3 0 0,3 1 0 16,1 0-96-16,1 4-32 0,2 0 0 0,2-3 0 15,2 1-128-15,4 0 0 0,1 1 144 0,1 0-144 16,3-3 0-16,4 1-128 15,2-1 0-15,1 1 0 0,5-1-176 0,1 0-16 0,2 0-16 0,0 2 0 16,2-1 16-16,0 0 16 0,-3 2 0 0,-1 1 0 16,-1 1 16-16,-3 2 0 0,-2-1 0 0,-3 1 0 0,-4 1 80 15,-4 0 16-15,-3 0 0 0,-1-2 0 0,-1 1 192 0,-1-1 0 16,-3 1 0-16,-1 1 0 0,-2-6 0 0,-1 0 0 16,-1-2 144-16,-1-3-144 0,1-2 304 0,0-2-48 15,2 0 0-15,2-4 0 0,1-2 192 0,2-1 16 16,1 0 16-16,10 1 0 0,-6-7-48 0,2-3-16 15,1-1 0-15,6-2 0 0,3-4-256 0,5 2-160 16,3-4 192-16,5 1-192 0,6-3 224 0,5 2-64 16,3-2-16-16,3 3 0 0,5-2-144 0,3 4 0 15,4 5-160-15,-3 0 160 16,-4 1-1584-16,2-2-208 0,-2 0-64 0</inkml:trace>
  <inkml:trace contextRef="#ctx0" brushRef="#br0" timeOffset="90620.33">24987 18362 5519 0,'0'0'240'0,"-4"-9"64"0,2 0-304 0,3 1 0 15,3-1 0-15,6-1 0 0,6-4 7104 0,6 4 1376 16,5-2 272-16,6-3 48 16,5-2-7392-16,0-3-1408 0,2-2-448 0,-1-1 0 0,0-4 448 0,-4 3 0 15,-1-1 0-15,-2-1 0 0,-2 0 0 0,-2-2 0 16,2 2 0-16,2-1 128 0,-2 1-128 0,0 1 0 0,-3 0 128 16,-1 4-128-16,-3-1 128 0,-2 3-128 0,-4-1 160 0,-4 5-160 15,-4 2 160-15,-2 2-160 0,-4 2 160 0,-5 2-160 16,-3-2 176-16,-3 3-176 15,0 2 192-15,1 5-192 0,-3 6 160 0,-3 4-160 16,-2 2 128-16,-2 7-128 0,-3 3 160 0,-1 4-160 16,1 6 192-16,-3 4-192 0,-1 3 320 0,-1 6-32 0,4 2-16 0,1 0 0 15,3-1-272-15,4-1 160 0,4-6-160 16,1-4 128-16,2-5-128 0,2-2 0 0,3-3 0 0,2-2 0 16,2-1-176-16,1-4 176 0,-1-4-128 0,4-1 128 15,1-1-256-15,1-3 16 16,-1-2 16-16,0-3 0 0,-1 1-96 0,3-5 0 0,-10-1-16 0,9-1 0 15,-9 1 48-15,7-7 16 0,-1-2 0 0,-6 9 0 32,0 0-256-32,2-12-48 0,0-3-16 0,-4-1 0 0,0 2-240 0,0-2-64 0,0 2 0 0,-2-3 0 15,0 1 336-15,1 6 64 0,-1-5 16 0,1 5 0 16,-3-2 928-16,4 2 176 0,2 10 32 0,-4-12 16 0,1 1 160 0,3 11 16 16,0 0 16-16,0 0 0 0,1-10-240 0,3 1-48 15,0 0-16-15,-4 9 0 0,8-7-368 0,1 2-192 16,2-1 192-16,0 2-192 0,2 1 0 0,0-2 0 15,-1 0 0-15,0 1 0 0,1 1 128 0,1-1-128 16,1-5 0-16,0 4 0 0,1 1 144 0,0 0-144 16,-2-3 0-16,0 1 144 0,-1-2-144 0,-1 2 0 15,-2-1 0-15,0 1 0 0,-4-1 128 0,-6 7-128 16,5-9 0-16,1 2 128 0,-3 0 0 0,-3 7 0 16,3-7 0-16,0 1 0 0,-1-2-128 0,-2 8 128 15,0 0-128-15,0 0 128 0,6-7-128 0,-6 7 0 16,7-5 0-16,-7 5 0 0,12-4-128 0,-2-1 128 15,-10 5 0-15,15-3 0 0,-1 2 0 0,2-2 0 0,-1 3 0 0,2 3 0 16,0 1 0-16,-1-1 0 0,-4-2-144 0,1 4 144 16,1 3 0-16,-1-2 0 0,-1 1 0 0,0-1 0 15,-1 4-128-15,1-4 128 16,-12-6 0-16,11 5 0 0,-4 6 0 0,1-2-128 0,-8-9 128 0,7 12 0 16,-3-3 0-16,-3 1 0 0,-2 2 0 0,-1-3 0 15,-3 0 0-15,-1 2 0 0,-2-2 0 0,-1 1 144 16,-1-1 48-16,0 0 0 0,0 3 0 0,0-4 0 15,1 0-192-15,3 0 192 0,1-2-192 0,5-6 192 16,-3 9-192-16,3-9 0 0,0 0 0 0,0 12 128 16,0-12-128-16,4 8-176 0,-4-8 48 0,10 6 0 15,2-1 128-15,0-1-208 0,1-2 80 0,1-4 128 0,2 1-224 0,2-2 80 16,3 1 16-16,1-2 0 16,3-1 128-16,1 2-192 0,1-2 192 0,3 1-192 15,2 0 64-15,-2-2 0 0,0 0 0 0,-3 2 0 16,-4-1 128-16,-2 1 0 0,-4 0 0 0,-2 2 0 0,-5 0 0 15,-10 2 0-15,0 0 0 0,0 0 0 0,0 0 0 0,0 0 256 16,0 0-64-16,0 0-16 0,0 0 80 0,0 0 32 16,9 10 0-16,0-3 0 0,2 3-128 0,-11-10-32 15,10 6 0-15,-10-6 0 0,13 7-128 0,-1-2 0 16,-12-5 0-16,12 4 0 0,-12-4 0 0,13 1 0 16,-3-1 0-16,-10 0 0 0,13 1 0 0,-1-2 0 0,-2-2 0 0,-1 0 0 15,-1-1 0-15,-8 4 0 0,9-6 0 0,-1-1 0 16,-4-5-144-16,-4 12-16 15,3-12 0-15,-2-1 0 0,-2 0 160 0,-2 1 0 16,-1 1 0-16,0-1 0 0,-2-1 0 0,1 1 0 16,-5 2 0-16,1-1 128 0,-1-1-128 0,1 6 192 0,0 3-64 0,2 2 0 15,-1 2-128-15,8-1 0 0,-8 7-128 0,8-7 128 16,-5 13-192-16,4-1 32 0,1-12 16 0,3 13 0 16,2 1-48-16,3 0 0 0,2-2 0 15,4-5 0-15,1-1-64 0,3-1 0 0,2 1-16 0,0-6 0 16,4 0-64-16,-1 0-16 0,2 0 0 0,1 0 0 31,3 0-112-31,0 0-32 0,-2-4 0 0,-1 2 0 0,-1 0 304 0,-3 0 192 0,-1 2-208 16,-3 0 80-16,-4-1 544 0,-3 0 112 0,-11 1 32 0,0 0 0 15,0 0-144-15,0 0-32 0,0 0 0 0,0 0 0 0,-3 12 80 16,-1-2 16-16,-1-2 0 0,0 2 0 0,5-10-160 0,-7 12-16 16,1-3-16-16,6-9 0 15,-3 9-160-15,3-9-128 0,0 0 192 0,0 0-192 0,0 0 0 0,3 13 0 16,-3-13 0-16,0 0 0 0,0 0 0 0,10 9-192 15,1-3 192-15,-1-3-192 0,1-3 192 16,2 0-192-16,0 0 192 0,2-1-192 0,3-1 16 0,-1-4 16 16,-1 5 0-16,0-4 0 0,-2 1-64 15,0 0-16-15,-2 1 0 0,-1 1 0 0,-2-1 112 0,-9 3 128 16,0 0-208-16,0 0 80 0,0 0 128 0,0 0 0 16,0 0 128-16,0 0-128 0,0 0 192 0,0 0-16 15,0 0-16-15,0 0 0 0,0 0-160 0,0 0 160 16,0 0-160-16,9 12 160 0,-1-3-160 0,-8-9 0 15,7 7 0-15,-7-7 0 0,11 3 0 0,-11-3 0 0,10 4 0 0,1-1 0 16,-11-3-192-16,13 0 192 0,0 0-160 0,0 0 160 16,-1-1-192-16,-1-2 192 0,1 0-208 0,1 1 80 15,-1 2-144-15,2-1-32 0,-2-5 0 0,1 5 0 16,0-2 160-16,-3 2 144 16,1 0-208-16,-11 1 80 0,10-5 400 0,-10 5 96 15,0 0 16-15,0 0 0 0,0 0-16 0,0 0 0 0,0 0 0 0,13 13 0 16,-2-3-64-16,-11-10-16 0,9 13 0 0,-9-13 0 15,14 13-288-15,-1-5 0 0,-1-1 0 0,1-1 0 16,1-1 0-16,1-1-176 0,-1-1 32 0,2-2 0 16,-1-1-368-16,0 0-64 15,-1-3 0-15,3 0-15744 0</inkml:trace>
  <inkml:trace contextRef="#ctx0" brushRef="#br0" timeOffset="90948.71">28169 18143 10127 0,'-5'-14'896'0,"1"2"-704"16,3 2-192-16,0 0 0 0,-1 1 7120 0,1 2 1392 15,-2 0 288-15,1 1 48 0,-2-1-7024 0,-4-1-1408 16,-2 2-288-16,-3 2-128 0,-4-1 352 0,-4 5-16 16,-5 0 0-16,1 0 0 0,0 3 192 0,3 1 48 15,1 2 0-15,4 1 0 0,3 3-576 0,1-1 0 16,4 0 0-16,4 2 0 0,1 3 0 0,2-4-272 0,2-10 16 0,4 16 16 31,1 2-240-31,5-1-48 0,3-3-16 0,1 0 0 16,2 2-64-16,1 1-16 0,0-6 0 0,-1 2 0 15,1 1 48-15,-2-1 0 0,-2-1 0 0,-4-1 0 0,-9-11 208 0,5 11 48 16,-5-11 16-16,0 10 0 0,-4-1 304 0,-2-1 0 0,-3-3 0 16,-2 1 0-16,-2-2 256 0,0-2-64 0,-3 1 0 0,3 1 0 15,4 0-192-15,0-1 0 16,0 0 0-16,9-3 0 15,0 0-2912-15,0 0-624 0</inkml:trace>
  <inkml:trace contextRef="#ctx0" brushRef="#br0" timeOffset="91020.72">28201 18438 37151 0,'0'0'1648'0,"0"0"336"15,0 0-1600-15,0 0-384 0,0 0 0 0,0 0 0 16,0 0 960-16,0 0 96 0,0 0 32 0</inkml:trace>
  <inkml:trace contextRef="#ctx0" brushRef="#br1" timeOffset="117850.86">21122 17485 23375 0,'0'0'1024'0,"0"0"240"0,-14-7-1008 0,14 7-256 16,-2-8 0-16,2 8 0 0,0 0 896 0,0 0 144 15,0 0 32-15,1-7 0 0,-1-1-336 0,3 1-64 16,1 3-16-16,-4 4 0 0,6-6 96 0,3 1 16 16,2 3 0-16,-1-2 0 0,1 0-256 0,3 2-64 15,3 1 0-15,1-2 0 0,-2 2-192 0,2 1-32 16,0 0-16-16,1 0 0 0,-1 2-32 0,-1 1-16 16,1-2 0-16,2 2 0 0,2-1-160 0,1 2 0 15,2 0 0-15,1 0 0 0,1-1 0 0,3-1 0 0,3 1 0 0,0 1 0 16,-2-3 128-16,1 0-128 15,2-1 0-15,3 0 128 0,2 3-128 0,3 0 0 16,2-1 144-16,3 2-144 0,4 0 0 0,2 1 128 0,2-3-128 0,-2 0 0 16,-2 1 0-16,3-1 0 0,1 2 0 0,3 0 128 15,3-1-128-15,5 1 0 0,3 1 0 16,-3-1 0-16,-2 0 0 0,1-3 0 0,2 0 0 0,6 3 0 16,6-4 0-16,2 4 0 0,1 0 0 0,-2-1 0 15,-5-3 0-15,4 1 0 0,2 0 0 0,3 3 0 16,5 0 0-16,-4-1 0 0,-7-3 0 0,3 1 0 15,2 0 0-15,6 3 0 0,2-1 0 0,-2 2 0 16,-6-5 0-16,-1 0-160 0,2-1 160 0,6 1-160 16,5 2 160-16,-4-2 0 0,-6-2 0 0,0-2 0 0,-2 3 0 0,4 2-128 15,6 3 128-15,-7-3 0 0,-6-2-144 0,-2 1 144 16,-4-3-160-16,4 3 160 0,6 0 0 0,0 3-144 16,0-3 144-16,-7 0 0 0,-8-3-128 0,4 1 128 15,4 2-128-15,4 0 128 0,3 0 0 0,-1 0 0 16,-7 0 0-16,-1-2 0 0,-4-2 0 15,5 3 0-15,4 1 160 0,-2 0-160 0,-3-1 160 16,-4-2-160-16,-6-3 160 0,0 2-160 0,0 1 128 16,5 2-128-16,0 1 0 0,-1 0 144 0,-1 1-144 0,-6-1 0 15,-3-1 0-15,-4-2 128 0,-3 2-128 0,3 0 0 16,-2-1 0-16,2 2 0 0,-2 0 0 0,-2 0 0 16,-3-4 0-16,-3 2 0 0,-2-2 0 0,-4 0 0 15,-4-1 0-15,-1 0 0 0,-1-1 0 0,-1 2 0 16,-1 2 0-16,3-3 0 0,2-1 0 0,1 4 0 0,4-1 0 0,-1 1 0 15,-2 0 128-15,-3 1-128 16,-1 0 0-16,-3 1 128 0,-2 1-128 0,0 2 0 0,-2-2 0 0,1 1 0 16,-2 2 0-16,1 0 0 0,2 0 128 0,2 1-128 15,2 1 144-15,0-1-144 0,-1 0 160 0,2 2-160 16,1 2 128-16,-3-3-128 0,-2-1 0 0,0 2 0 16,-4-2 128-16,-1 0-128 0,0-1 0 0,-4-2 144 15,-3 0 80-15,-2 1 16 0,-3-2 0 0,-1-1 0 16,-3 0 32-16,-9 0 16 0,9 1 0 0,-9-1 0 15,10-1-96-15,-10 1-32 0,0 0 0 0,0 0 0 16,9 5-288-16,-9-5-64 0,7 7-16 0,-7-7-16976 16</inkml:trace>
  <inkml:trace contextRef="#ctx0" brushRef="#br1" timeOffset="119140.59">806 11797 25743 0,'0'0'1136'0,"0"0"240"0,0 0-1104 0,8-7-272 16,-2-5 0-16,1 2 0 0,-1-2 384 0,1 0 32 15,0-1 0-15,1 0 0 16,-1 0-80-16,1-1-16 0,-3-3 0 0,1-2 0 16,1-1 160-16,-2 0 32 0,-2 1 0 0,1-1 0 0,-1 2 192 0,3 0 32 15,-1 1 16-15,1-1 0 0,1 1-48 0,-1 4 0 16,-2 1 0-16,-1 3 0 0,-3 9-256 0,0 0-48 15,0 0-16-15,0 0 0 0,0 0-256 0,0 0-128 16,0 13 0-16,-1 1 128 0,-2 4-128 0,0 5 0 16,0-4-192-16,0 2 192 0,0-4 0 0,3-1 0 15,2-1 0-15,0 0 0 0,1-2 0 0,2 0 0 16,-5-13 0-16,8 7 0 0,-8-7-128 0,9 6 128 16,-9-6 0-16,12 0 0 0,-2-2-128 0,2-2 128 0,1-3-160 0,0-3 160 15,-1 0-192-15,2-4 48 16,4 1 16-16,-2-2 0 15,-3-2-448-15,-1 3-96 0,-2 0-16 0,1-2 0 16,-4 0 176-16,0 2 16 0,-2 1 16 0,0 0 0 0,-2 1 480 0,-3 3 0 16,0 9-128-16,0 0 128 0,0 0 384 0,0 0 112 15,0 0 16-15,0 0 16 0,0 0-176 0,-1 12-32 0,-3 0-16 0,2-1 0 16,2-11-304-16,3 13 128 0,-3-13-128 0,4 13 0 16,-4-13 176-16,0 0-176 0,0 0 160 0,10 7-160 0,-10-7 192 15,12 3-64-15,0-3-128 0,-3-4 192 16,-1-2-192-16,2 2 0 0,2 2 0 0,-2-2 0 15,-10 4-352 1,11-5-64-16,-1 0-16 0,-10 5 0 0,13-6 112 0,-13 6 32 0,11 0 0 0,-11 0 0 16,0 0 64-16,11 6 16 0,-1-1 0 0,-3 0 0 15,-7-5-32-15,0 0 0 0,0 0 0 0,0 0 0 16,0 0-2192-16,0 0-432 0</inkml:trace>
  <inkml:trace contextRef="#ctx0" brushRef="#br1" timeOffset="119299.58">879 11072 27647 0,'-32'-8'1216'0,"19"7"256"0,3-1-1168 0,2 1-304 16,8 1 0-16,0 0 0 0,0 0 1696 0,0 0 288 16,9 12 48-16,3-1 16 0,2 1-1728 0,6 0-320 15,2 1 0-15,8 1-208 16,7 3-1728-16,-1-1-352 0</inkml:trace>
  <inkml:trace contextRef="#ctx0" brushRef="#br1" timeOffset="120552.59">1743 11262 11967 0,'0'0'528'0,"0"0"112"0,0 0-512 0,0 0-128 16,0 0 0-16,0 0 0 16,1-6 2688-16,-1 6 496 0,0 0 96 0,0 0 32 0,-2 10-1584 0,-2 0-320 15,1 3-64-15,2-1-16 0,1-12-240 0,-1 13-64 16,1-13 0-16,5 13 0 0,-5-13-512 0,13 11-128 16,-13-11 0-16,14 4-16 0,1-2 16 0,0-3 0 15,1-3 0-15,2-1 0 16,0-2-128-16,1-1-32 0,0-3 0 0,-2-1 0 0,-1 0-224 0,-1 1 0 15,2-3 0-15,-4 1 0 0,-2 0 0 0,-5-1 0 16,0 2 0-16,-1 1 0 0,0-1-256 16,-2 1 48-16,-6 1 16 0,-2-2 0 0,-6 1-112 0,0 1-16 15,-4 1 0-15,-2 3 0 0,-2 1 144 0,-1 2 32 16,1 3 0-16,-1 4 0 0,3 2 144 0,4 1 0 16,1 1 0-16,3 1 0 0,1 1 0 0,3 1 0 15,5-11 0-15,-1 11 0 0,1-11 0 0,5 12 0 16,-5-12 0-16,12 9 0 0,2-2-176 0,6-5-96 15,2-2-32-15,3-5 0 16,2-5-448-16,4-2-80 0,2-2-32 0,1-2 0 16,-2 0-352-16,1-3-64 0,-3 2 0 0,-5-5-16 15,-6 1 272-15,0-1 64 0,0 1 16 0,1-4 0 0,-3 0 608 0,0 2 112 0,-3-7 32 0,2-3 0 16,-1 1 368-16,-2-2 80 0,-1-3 0 0,0 2 16 16,-3 4 816-16,0 6 144 0,-1 3 48 0,-3 8 0 15,-1 3 224-15,-1 5 48 0,-3 6 16 0,0 0 0 16,0 0-608-16,0 0-128 15,-3 22-32-15,-1 4 0 0,-1 0-512 0,-2 4-96 0,-1 1-32 0,2 0 0 16,-1 3-160-16,2-4 0 16,3-4 0-16,0 0 0 0,2 2 176 0,0-3-48 0,0-1-128 0,0 0 192 15,0-8-192-15,3 2 144 0,0-1-144 0,-1-3 128 16,1-2-336-16,-3-12-80 0,0 0-16 0,8 13 0 16,-1-3-128-16,1-3-16 0,-8-7-16 15,11-2 0-15,-1-3-544 0,0-5-96 0,1-5-32 0,1 0 0 16,-1-5-208-16,0 1-32 0,-2-2-16 0,1 0 0 15,0-1-144-15,-3-6-48 0,1 0 0 0,-1-7 0 16,-1-8-304-16,2-3-64 0,2-4-16 0,3 5 0 0,-1-1 1664 0,1 10 304 16,2 6 128-16,-6 14-128 0,0 4 2000 15,-4 1 304-15,-4 1 48 0,-1 10 16 0,0 0-688 0,0 0-128 16,0 0-16-16,0 16-16 0,-4 4-368 0,1 3-80 16,-3 6-16-16,1-1 0 0,-1 4-448 0,-2 0-96 15,0-2 0-15,1-2-16 0,2 0-144 0,1 0-32 16,0-2 0-16,2 5 0 0,6-6-80 0,0-4-32 15,0-3 0-15,-1-4 0 0,3-1-80 0,-6-13 0 16,0 0-128-16,5 12 192 0,-5-12-192 0,0 0 0 16,0 0 0-16,12 5 0 0,-1-2-256 0,0-3 0 15,-3-1 0-15,2-3 0 16,-1-3-176-16,2 1-16 0,0-2-16 0,-2 0 0 16,-2 0 16-16,1 2 0 0,-2-2 0 0,-6 8 0 0,-1-7 256 0,1 7 192 0,0 0-208 0,0 0 80 15,0 0 128-15,0 0 0 0,6 4 160 0,5 5-160 16,-1-1 480-16,1-1 0 0,-1-2 0 0,2-1 0 15,-12-4-160-15,16 0-48 0,-2 0 0 0,0-4 0 16,2-4 48-16,-2 0 0 0,-1-1 0 0,2 1 0 16,-1-3-64-16,-6 3-16 0,-2-3 0 0,1 0 0 15,-1-2-48-15,1 1 0 0,-2-1 0 0,0 1 0 16,1 3-192-16,-3 0 0 0,0-3 0 0,-2-1-160 16,-1-1-208-16,-1 1-32 0,0 0-16 0,-2 1 0 0,-1 3 176 0,2 0 48 15,-1 3 0-15,3 6 0 0,0 0 192 0,0 0 256 16,-7 12-48-16,1 4-16 15,-1-2-192-15,1 3 176 0,3 0-176 0,3 1 160 16,2-3-160-16,0-4 0 0,1 1 0 0,2 0-176 0,2-3 176 0,2 0 0 16,0-2 0-16,3-2 0 0,-1-1-128 0,4-2 128 15,0-2-128-15,2 0 128 0,0 0-208 0,3-4 32 16,1-1 16-16,1 1 0 0,3-3-32 0,-2 0-16 16,-1-2 0-16,-1 0 0 0,-5 0 208 0,-2-2-176 15,-1-2 176-15,0 0-160 0,-1 1 160 0,0 2 0 16,1 1 0-16,0 0 0 0,-3 2 288 0,-1 2 32 15,-1 1 16-15,0 1 0 0,-8 3 32 0,9 2 0 0,0 0 0 0,-1 2 0 16,0 0-80-16,-2 1-16 0,1 1 0 0,-1-1 0 16,1 1-16-16,1-2 0 15,-1 0 0-15,3 0 0 0,1-1 0 0,0-1-16 16,-2 1 0-16,0-2 0 0,3-1-112 0,1 0 0 16,0-2-128-16,8 3 192 15,-2 4-624-15,1-2-128 0,-5-1-16 0,1 0-16 16,0-4-2880-16,-6-2-576 0</inkml:trace>
  <inkml:trace contextRef="#ctx0" brushRef="#br1" timeOffset="120744.57">2061 10850 15663 0,'-25'-8'1392'0,"3"3"-1120"16,7 0-272-16,7 1 0 0,3 3 4736 0,5 1 880 15,11-2 176-15,6-3 32 16,4 1-4688-16,6 0-944 0,5-6-192 0,6-1 0 16,1 0 0-16,6-5 240 0,6-1-48 0,13 3-16 15,12 5-1968-15,2-6-384 0</inkml:trace>
  <inkml:trace contextRef="#ctx0" brushRef="#br1" timeOffset="122320.07">3657 10832 20031 0,'0'0'896'0,"0"0"176"0,0 0-864 0,0 0-208 16,0 0 0-16,0 0 0 0,4-9 0 0,-4 9 0 15,4-11 0-15,-3 1-160 0,-2-3 736 0,-2 0 160 16,-1-4 32-16,2 4 0 0,-1 0 576 0,2-4 128 16,1 1 32-16,0 1 0 0,-2-2-208 0,2 2-32 0,0-4-16 0,3 3 0 15,0-1-592-15,-1 3-112 16,1-2-32-16,-1 6 0 0,-3 3-336 0,1 1-176 0,0 2 160 0,0 4-160 15,0 0 0-15,0 0 0 16,0 0 0-16,0 0 0 0,0 11 0 0,-1 3-192 16,1 0 192-16,1 0-160 0,2 1 160 0,-3-15 0 15,8 13 0-15,-2-2 0 0,-6-11 0 0,9 11 0 0,2-3 0 0,0-3 0 16,1-3 0-16,1-2 0 16,3 0 0-16,-2-1 128 0,-2 0-128 0,0-4 0 15,1-2 0-15,1 1 128 0,-1-2-128 0,0 1 0 0,0-1 0 16,0-1 0-16,0 0 0 0,-1 0 0 0,-3 1 0 15,1 2-128-15,-2-1 128 0,-1 2 0 16,-7 5 0-16,6-7-128 0,-6 7 128 0,0 0 0 0,0 0 0 0,0 0-128 16,0 0 128-16,12 3-192 0,-12-3 192 0,0 0-192 15,13 4 192-15,-2 0 0 0,0 0 0 0,-11-4 0 16,15-3 0-16,-2 3 144 0,-3-1-144 0,0-2 0 0,1-1 208 0,-1-1-64 16,-1 0-16-16,1 0 0 0,0-2-128 0,0 1 160 15,1-1-160-15,-1-2 160 0,-1-3-160 0,-1 3 192 16,1 1-192-16,-2 0 192 0,-2 1-64 0,-1-1-128 15,-4 8 192-15,3-9-64 0,-2-2-128 0,-1 2 0 16,0 9 144-16,-3-9-144 0,3 9 0 0,-4-8 0 16,4 8 0-16,-5-6 128 0,5 6-128 0,0 0 0 15,0 0 0-15,0 0-128 0,0 0 128 0,0 0 0 16,0 0 0-16,0 0 0 0,0 0-144 0,0 0 144 16,0 0-160-16,0 0 160 0,11-6 0 0,-1 4-144 15,2-1 144-15,0 2 0 0,-1-2 0 0,4 1 0 16,0-1 0-16,1 1 0 0,1 0 0 0,1-2 0 15,0 2 0-15,1-2 0 0,-4 1 0 0,2-2 0 16,-1 2-176-16,-1 2 176 0,1 0-160 0,-3-1 160 16,-2 1-160-16,-1 1 160 0,-10 0 0 0,0 0 0 15,0 0 0-15,0 0 0 0,0 0 0 0,0 0 0 16,0 0 176-16,-1 13-48 0,-1-2 112 0,0-2 16 0,2-9 16 16,-4 10 0-16,4-10-144 0,0 0-128 0,0 0 144 0,0 0-144 15,0 0 0-15,0 0 128 0,0 0-128 0,0 0 0 16,0 0 128-16,9 7-128 0,3-5 176 0,-12-2-176 15,11-2 144-15,-3-4-144 0,-8 6 0 16,7-7 144-16,-2-1-144 0,-5 8 0 0,3-9 0 0,-3 9 128 16,-3-11-128-16,0 1 0 0,0-2 0 0,-1 3 0 15,0 1 0-15,-2-1-272 0,-4 1 64 0,1 2 16 16,2-3 0-16,1 2 16 0,-3 1 0 16,9 6 0-16,0 0 176 0,0 0-160 0,-7-7 160 0,7 7-160 15,0 0 160-15,0 0 0 0,0 0 0 0,0 0-128 16,3-8 128-16,5 2 0 0,3-1-144 0,-1 1 144 15,-1-1 0-15,2 1 0 0,4-2 0 0,10-1 0 16,-1-2 0-16,2 3 0 0,-1 1 0 0,0 3 0 16,0-3 0-16,-1 3 0 0,0 2 0 0,-1 2 0 0,1-3 0 15,-5 3 0-15,0 0 144 0,-4 3-144 0,0-2 128 0,-4 4-128 16,-11-5 160-16,10 7-160 0,-3 0 144 0,-1 1-144 16,-6-8 128-16,2 11-128 0,-2-1 256 0,-1 1-48 15,-3-2 0-15,-1 1 0 16,0-2-80-16,5-8-128 0,-4 12 176 0,2-3-176 0,2-9 0 0,0 0 0 15,3 10 0-15,-3-10 0 0,8 8 0 0,2-1 0 16,3-2 0-16,0-3 0 0,-2-3 0 0,0-1-144 16,2-2 144-16,2 0-192 0,-1-3 16 0,0 1 0 15,1-3 0-15,-1 1 0 0,2-1 16 0,-6 5 0 0,-1-3 0 16,2 2 0-16,-2-3-160 0,-1 0-16 16,0-1-16-16,-2 0 0 0,-2 0 96 0,-3-2 32 15,-2 1 0-15,-2 1 0 0,-1 0 224 0,-2-3 0 16,-2 4 0-16,0 2 0 0,-1 3 320 0,0 3-32 15,0 0-16-15,1 4 0 0,0 1-96 0,2 2-32 0,6-7 0 0,-5 10 0 16,5-10-144-16,-3 11 0 16,3-11 0-16,0 0 0 0,4 10 0 0,-4-10 0 0,10 5 0 0,1-2 128 15,-1-4 16-15,-2-2 0 0,0-1 0 0,1 0 0 16,-1-5-144-16,6-4 128 0,0 0-128 0,-4 5 128 0,-1-5-128 0,0 0 0 16,1-4 0-16,1 1-176 0,-2-2 48 0,0 0 0 15,-1 0 0-15,-2-2 0 0,-1-3-48 0,1-2 0 16,-1-1 0-16,0 1 0 0,-1-4 176 0,1 3-160 15,-1 2 160-15,-3-1-160 0,-1 0 160 0,-1 5-160 16,0 6 160-16,0 5-160 0,2 2 384 0,-1 7 80 16,0 0 16-16,0 0 0 0,0 0-64 0,-5 15-16 15,-3 4 0-15,-1 4 0 16,-2 4-64-16,1 4-16 0,-1 3 0 0,2 3 0 0,1-5 32 0,4 3 0 16,2 2 0-16,3-1 0 0,3 0-48 0,3-3 0 15,3-1 0-15,2-2 0 0,2-2-336 0,3 1-64 16,4 0 0-16,1-2-16 15,2-2-2048-15,-4-3-416 0,1-5-80 0</inkml:trace>
  <inkml:trace contextRef="#ctx0" brushRef="#br1" timeOffset="122704.08">5391 10346 29199 0,'-8'-13'1280'0,"4"6"288"0,-1-2-1248 0,1-2-320 15,1 4 0-15,3-4 0 0,2-1 1120 0,0 2 160 16,4-3 48-16,1 0 0 0,1-1-928 0,1-2-176 0,-1 2-32 0,1-3-16 15,-1 1 64-15,3 0 16 0,-1-3 0 0,0 1 0 16,2-2 48-16,0 3 16 0,-3 0 0 0,1 4 0 16,1 0-64-16,-2-1 0 0,0 3 0 0,-1 1 0 15,-3 3-64-15,2 2-32 16,-2 0 0-16,-5 5 0 0,0 0-160 0,0 0 128 16,0 0-128-16,6 9 128 0,-6-9 0 0,6 10-128 0,-1 2 192 0,-1 3-64 15,0 0-128-15,0 1 0 0,-1-2 144 0,1 2-144 16,2-1 0-16,-1 1 128 15,0-3-128-15,0 2 0 0,-1 0 0 0,-1-3 0 0,-2 1 0 0,-2 0 0 0,-3-1-160 16,-1-1-96-16,-3 1-32 0,-4 4 0 16,-1 1-256-16,-1-2-48 0,-1 4-16 0,-2-6 0 15,0-5-64-15,3-3-16 0,0-5 0 0,1-2 0 0,-2-1 496 0,2-5 192 16,2-8-176-16,5 6 176 0,2-1 128 0,2 1 128 16,2-2 32-16,1 4 0 0,-1 8-288 0,7-5 0 15,1-2 0-15,2 1 0 16,2-1-1856-16,1 1-256 0,1-1-64 0,2 0-10752 15</inkml:trace>
  <inkml:trace contextRef="#ctx0" brushRef="#br1" timeOffset="122812.08">5963 10144 13823 0,'-9'-7'1216'0,"9"7"-960"16,0 0-256-16,0 0 0 0,0 0 5232 0,0 0 992 16,0 0 208-16,0 0 32 0,0 0-4768 0,0 0-960 0,0 0-192 0,0 0-11840 15,0 0-2368-15</inkml:trace>
  <inkml:trace contextRef="#ctx0" brushRef="#br1" timeOffset="123521.08">1889 12744 4607 0,'-4'-17'400'0,"11"-2"-400"0,-2-6 0 0,-2 0 0 16,-3 1 3712-16,-3-1 672 0,-4 1 128 0,-2 0 32 0,-2-1-2080 0,-5 3-416 16,-1 1-64-16,0 3-32 0,-1 6-128 0,-1 0-32 15,3 6 0-15,-1 4 0 0,1 4-720 0,-1 3-160 16,1 3-16-16,3 3-16 0,2 6-640 0,-1 4-240 16,-1 4 176-16,4 6-176 0,2 4 0 0,2 3 0 15,0 1 0-15,1 3 0 0,5 1 160 0,2-1-160 16,1-2 160-16,1 2-160 0,3-3 144 0,2 1-144 15,3-4 128-15,0 0-128 0,-1-2 144 0,5-3-144 16,2-2 160-16,0-6-160 0,-4-2 0 0,2-2-208 16,0-2 16-16,-1-4 0 15,-2-2-336-15,-1 1-64 0,0-3-16 0,-4-2 0 16,-3-2-1536-16,-6-5-304 0,0 0-64 0,0 0-10880 0</inkml:trace>
  <inkml:trace contextRef="#ctx0" brushRef="#br1" timeOffset="123677.08">1516 13129 28559 0,'-13'-9'1264'0,"5"2"272"0,-2-2-1232 0,5-1-304 0,7 2 0 0,6-1 0 16,1-3 1568-16,7-1 256 0,2 1 48 0,2-1 16 15,2-4-992-15,4-1-208 0,1 2-48 0,5-2 0 16,0 0-304-16,6 1-64 0,1-1-16 0,4 1 0 16,3 0-128-16,2 1-128 0,4 2 144 0,2 0-144 15,-4-2-2656-15,-9 0-624 0,-9-1-128 0</inkml:trace>
  <inkml:trace contextRef="#ctx0" brushRef="#br1" timeOffset="123879.08">2322 12435 24879 0,'-16'-22'2208'0,"6"13"-1760"16,1 4-448-16,0 4 0 0,-3 3 2416 0,3 3 400 15,1 7 64-15,0 4 32 0,-2 3-2192 0,-1 4-432 16,-1 3-96-16,3 2 0 0,3 1-64 0,1 2 0 15,1-2 0-15,1 0 0 0,6-3-128 0,2-2 0 16,1-3 144-16,4-1-144 0,1-2 0 0,5-4 0 16,5 0 0-16,0-7 0 15,-2 0-560-15,5-1-16 0,4 2-16 0,1-3 0 16,1-2-2240-16,-4-6-448 0</inkml:trace>
  <inkml:trace contextRef="#ctx0" brushRef="#br1" timeOffset="124214.08">2600 12532 30111 0,'-25'-5'1344'0,"13"6"256"0,4 3-1280 0,2 6-320 0,1 1 0 0,1 4 0 15,1 2 400-15,2 2 16 0,-2-4 0 0,2-2 0 16,0 0 128-16,1-13 32 0,2 16 0 0,-2-16 0 16,5 12-160-16,-5-12-32 0,0 0 0 0,0 0 0 15,0 0-96-15,0 0-32 0,13 2 0 0,-1-4 0 16,-1-3-16-16,-2-5-16 0,-2-4 0 0,0-2 0 15,2 1-224-15,0-2 0 0,-1 0 0 0,0-1 0 16,1-1-144-16,-2-2 144 0,-2 1-208 0,1 0 80 0,2 2-48 16,-1 1 0-16,-2 4 0 0,-3 2 0 0,2 5 176 0,-4 6 0 15,0 0 0-15,0 0 128 0,0 0 256 0,0 0 64 16,6 13 16-16,-1 1 0 0,-1 6-208 0,0-3-64 16,1-2 0-16,0 2 0 0,0-1-192 0,4-2 144 15,3-1-144-15,0-1 128 0,-2 0-128 0,2-2 0 16,2-3 0-16,1-1 0 15,-2 1-496-15,1-3-128 16,-1 1-16-16,0-1-16 0,-1-2-2368 0,-2 2-480 0</inkml:trace>
  <inkml:trace contextRef="#ctx0" brushRef="#br1" timeOffset="124382.08">3115 12499 16575 0,'-11'-6'1472'0,"5"1"-1168"16,0 3-304-16,6 2 0 0,0 0 4000 0,0 0 736 15,-1 13 160-15,0 0 32 0,1 0-3568 0,0 2-704 16,-3-1-144-16,2 2-16 0,0-1-192 0,-1-3-48 16,4 2 0-16,2-1 0 0,-4-13-256 0,10 15-176 0,7-2 32 0,-3-4 0 31,-1-1-2480-31,-2-3-512 0</inkml:trace>
  <inkml:trace contextRef="#ctx0" brushRef="#br1" timeOffset="124611.09">3275 12106 30527 0,'-10'-13'1344'0,"6"7"288"0,0 2-1312 0,1 1-320 16,3 3 0-16,0 0 0 16,0 0 1104-16,0 0 160 0,0 0 16 0,14 11 16 0,2 1-656 15,-2 0-144-15,3 2-32 0,-1 2 0 0,-2-3-16 0,3 6 0 16,0 5 0-16,-5-1 0 0,-3 2-256 0,-1 1-48 15,0 0-16-15,-2 2 0 0,-2 0 112 0,-1 1 16 16,-5 2 0-16,-3 0 0 16,-3-2-992-16,2 4-192 0,1 1-32 0,-2-3-15792 0</inkml:trace>
  <inkml:trace contextRef="#ctx0" brushRef="#br1" timeOffset="125759.11">4100 11904 7359 0,'1'-10'320'0,"-1"1"80"16,-5 0-400-16,1-3 0 0,-6 1 0 0,1 4 0 16,-2 1 5312-16,2 3 992 0,0 6 192 0,-3-1 32 0,-3 3-4512 0,-1 2-912 15,-1 3-176-15,2 3-32 0,-1 2-480 0,0 2-96 16,-1 0 0-16,2 1-16 0,2-2-176 0,2-2-128 16,6 0 144-16,1-1-144 0,-1-1 0 0,5-12 128 15,4 13-128-15,1-1 0 0,-5-12 192 0,10 12-16 16,5-3 0-16,0-3 0 0,2-3-48 0,5 1 0 15,5-4 0-15,1-4 0 16,2 1-128-16,2-3 0 0,-1-1 0 0,0-1 0 16,0 1-320-1,3 1-112-15,3 5-16 0,-6 0 0 0,-9-2-2240 0,-5 0-464 0,-8 3-96 0</inkml:trace>
  <inkml:trace contextRef="#ctx0" brushRef="#br1" timeOffset="125905.11">3933 12197 1839 0,'-14'9'160'0,"6"-4"-160"15,-1 2 0-15,1-3 0 0,2 0 5760 0,6-4 1104 16,0 0 240-16,0 0 32 0,0 0-4880 0,9 11-976 0,4-3-192 16,5-1-32-16,3-3-288 0,6-3-48 15,5-2-16-15,3-2 0 0,4-2-144 0,0-1-48 16,1 1 0-16,3 1 0 16,3 2-1792-16,-5-3-352 0,-9-3-80 0,-1-4-12432 0</inkml:trace>
  <inkml:trace contextRef="#ctx0" brushRef="#br1" timeOffset="126175.12">4888 11583 24879 0,'-7'-15'2208'0,"1"1"-1760"16,-2 4-448-16,0 2 0 16,1 1 2416-16,1 1 400 0,-5 2 64 0,4 1 32 15,-4 2-1856-15,2 1-368 0,-1 4-80 0,-1 5-16 16,0 1-272-16,-1 4-48 0,1-1-16 0,4 5 0 15,0 4-256-15,3 4 0 0,0 3 0 0,3 2 0 0,-2 2 192 0,5 1-32 16,1 1 0-16,3 1 0 0,0 2-160 0,5 1 0 16,2-1 0-16,0-2 0 0,-2 0 0 0,3-2 0 15,2-3 144-15,3-1-144 0,-2-3-144 0,-2-2-112 16,-2-7 0-16,-1-1-16 16,-3-2-352-16,0-1-64 0,2 3-16 0,-5 0 0 15,-1-8-1728-15,-3 0-336 0,-2-9-80 0</inkml:trace>
  <inkml:trace contextRef="#ctx0" brushRef="#br1" timeOffset="126330.11">4499 12039 20271 0,'0'0'1792'0,"5"-10"-1424"0,3-3-368 0,4 0 0 16,4 2 2080-16,2-4 352 0,4 0 64 0,5 0 0 16,6-1-1536-16,1 0-320 0,2 1-64 0,2-1-16 15,1 2-352-15,-1-3-64 16,0 1-16-16,-2 2 0 0,2-3-736 0,-4 1-160 0,-5-2-16 0,-1 1-16 15,1-1-2496-15,-3-1-496 0</inkml:trace>
  <inkml:trace contextRef="#ctx0" brushRef="#br1" timeOffset="126478.13">5208 11505 14735 0,'0'0'1312'0,"0"0"-1056"16,-13-3-256-16,3 3 0 0,3 1 3568 0,0 7 656 16,-1 6 128-16,1 5 16 0,2-1-2896 0,0 5-576 15,0 3-112-15,3 1-16 0,2-1-480 0,4 0-96 16,3 1 0-16,2-3-16 0,3-2-176 0,3-1 160 15,3-2-160-15,9 5 160 16,8 2-1696-16,-3-3-320 0,-3-5-80 0,-4-5-11296 16</inkml:trace>
  <inkml:trace contextRef="#ctx0" brushRef="#br1" timeOffset="126931.13">5957 11528 21183 0,'1'-30'944'0,"-1"12"192"0,-3-2-912 0,-4-1-224 15,-6-3 0-15,-2 4 0 0,1 4 2848 0,-2 6 528 16,-5-3 96-16,0 5 32 0,-2 3-1840 0,-2 2-352 16,-3 2-80-16,1 5-16 0,1 1-768 0,0 4-144 15,3-1-48-15,3 3 0 0,3 0-256 0,2 1 0 0,4 1-176 0,3-3 176 16,2 1-144-16,6-11 144 16,-4 13 0-16,4-13-144 0,4 12 144 0,1-1 0 15,-5-11 0-15,13 11 0 0,-1-6 128 0,1-4-128 0,-13-1 160 0,18-1-160 16,-1-3 128-16,0-1-128 0,-3 1 0 0,3-4 0 15,0-1 0-15,2 3 0 0,0-1 0 0,-1 2 0 16,1 1 0-16,-4 3-128 16,-2 2 128-16,-1 4-160 0,-1 3 16 0,-5 4 0 0,-3 2 0 0,-1 6 0 15,2 3 144-15,-1 2 0 0,-3 2 0 16,1 2 128-16,-1 1-128 0,1-1 128 0,5-2-128 0,-3 2 128 16,1-3-128-16,2 0 0 0,-1-3 128 0,-3-1-128 15,-3-1 0-15,0 1 144 0,0-2-144 0,-2-2 0 16,-2-1 0-16,-1-4 0 0,3 0 0 0,-1-2 0 15,-4-5 0-15,8-6 0 0,-9 3 0 0,9-3 0 0,-9-3 0 0,1-2 0 16,1-3 0-16,1-2 160 0,1-3-160 0,-1-2 160 16,2 0-160-16,2-1 160 0,3 0-160 0,3-1 0 15,0-2 0-15,2 1 0 0,1-2 0 0,1 3 128 16,2 1-128-16,1 2 0 0,0 1 0 0,2-1 0 16,0 1-144-16,2 1 144 15,-1 2-832-15,2-2-64 0,-2 0-16 16,-1-1 0-16,-1-3-2352 0,1 2-480 0</inkml:trace>
  <inkml:trace contextRef="#ctx0" brushRef="#br1" timeOffset="127076.13">6267 11265 20271 0,'3'-19'896'0,"2"13"192"0,4-1-880 0,4 6-208 0,1 4 0 0,-2 2 0 16,1-1 4096-16,0 5 784 0,0 4 160 0,5 10 16 15,-3 1-3712-15,-4 7-736 0,-3 4-160 0,-5-6-16 16,-6 6-64-16,-2 11-16 0,-3 10 0 0,-18 37-12432 15,-17 4-2480-15</inkml:trace>
  <inkml:trace contextRef="#ctx0" brushRef="#br1" timeOffset="165984.46">28690 8964 16751 0,'0'0'736'0,"0"0"160"0,0 0-704 0,0 0-192 0,0 0 0 0,0 0 0 15,13 4 1120-15,-2-14 192 0,1 1 32 0,1 3 16 16,1 1-800-16,2 1-176 0,1 1-16 0,3-1-16 16,-1 0-32-16,2 0-16 0,0 2 0 0,1-1 0 15,2-1-48-15,-1 0-16 0,0 2 0 0,2-1 0 16,0-2-48-16,1 2 0 0,-5 1 0 0,0 4 0 16,-2 0-64-16,0 0 0 0,-4 1-128 0,-2-2 192 15,-13-1-192-15,11 5 144 0,-11-5-144 0,0 0 128 16,0 0-128-16,-7 8 0 0,-6 0 0 0,-6 0 0 0,-6-2 0 0,-6 1 0 15,-7-3 0-15,-1 2 0 16,-3 1 0-16,-1-1 0 0,-1 1-144 0,1-1 144 0,1 2 0 0,3-1 0 16,0-3-128-16,-1-2 128 15,0 1 0-15,4-3 0 0,4 0 176 0,5 0-176 0,3 0 416 0,6 0-32 16,4 0 0-16,14 0 0 0,0 0 32 0,0 0 0 16,0 0 0-16,14-4 0 0,7 1 176 15,5 1 48-15,4-2 0 0,4 1 0 0,3 1-400 0,3-1-80 16,3 0-16-16,3 1 0 0,1 0-144 0,1 1 192 15,1 2-192-15,-2 3 192 0,-2-1-192 0,-2 3 128 16,-3 4-128-16,-4 1 128 16,-4 2-1280-16,-7 0-272 0</inkml:trace>
  <inkml:trace contextRef="#ctx0" brushRef="#br1" timeOffset="171388.56">29756 4133 1839 0,'0'0'160'0,"0"0"-160"0,0 0 0 0,0 0 0 16,0 0 1664-16,0 0 288 0,0 0 64 0,0 0 16 15,0 0-1104-15,0 0-224 0,0 0-32 0,0 0-16 16,16 4-80-16,-16-4 0 15,0 0-16-15,0 0 0 0,0 0-64 0,0 0-16 0,4 11 0 0,-4-11 0 16,0 0 80-16,1 11 16 0,-1-11 0 0,0 13 0 16,-1-1-48-16,-1-1 0 0,1-1 0 0,0 2 0 15,-2 1-160-15,0-1-48 0,1-1 0 0,-1 2 0 16,1 2-64-16,-1 3-32 0,0 1 0 0,2 2 0 16,-1 2-80-16,-1 0-16 0,0-1 0 0,1 0 0 15,-1 0-128-15,0-2 192 0,1-3-192 0,-1 1 192 16,-1-1-64-16,0-1 0 0,1-1 0 0,-1-1 0 0,-2 0-128 15,1 0 192-15,1-1-192 0,0 2 192 16,0 0-192-16,-1 3 192 0,-3-2-192 0,-1 2 192 16,0 1-192-16,0 1 128 0,0 0-128 0,0 3 128 0,0-2 16 0,0 4 0 15,-2 3 0-15,1 0 0 0,-1 2-144 0,2-1 0 16,0-2 0-16,0-2 0 0,-2-3 0 0,2-2 0 16,3-2 0-16,-1 0-176 0,-2-5 176 0,3 2 0 15,0-4 128-15,1 2-128 0,-1-1 128 0,2 1-128 16,1-2 128-16,3 2-128 0,0 0 128 0,1 2-128 15,2 2 128-15,1 3-128 0,0 1 0 0,1 0 128 16,2 1-128-16,2 0 0 0,0 1 0 0,-1 2 128 16,-4 0-128-16,1 2 0 0,3-1 0 0,-2 2 128 0,-1-2-128 0,-1-5 0 15,-1 1 0-15,0-3 0 0,-2 0 0 0,0-2 0 16,-1-3 0-16,0 0 128 16,3 1-128-16,-3-1 0 0,-3-1 0 0,2 1 0 15,1 1 0-15,-1-1 0 0,-1 2 0 0,2 1 0 16,0 1 160-16,0 0-160 0,0 3 128 0,2 1-128 15,-1 0 0-15,-1 4 0 0,-4-1 128 0,1 4-128 0,1 3 0 0,0 0 0 16,-2-1 176-16,1-2-176 0,-1-2 192 0,-2-1-192 16,0 1 192-16,-2 0-64 0,-2-1 0 0,1 0-128 15,1 0 192-15,-1 2-192 0,-3 2 192 0,1 3-192 16,0 1 0-16,-1 1 0 0,0 3 0 0,2 1 0 16,-1-2 128-16,2-5-128 0,0-5 0 0,0 2 0 15,1 0 0-15,2 0 0 0,0-3 128 16,1-2-128-16,0-1 0 0,1-1 0 0,0 0 0 0,-1 1 0 15,1 0 0-15,0 1 0 0,0 4 0 0,2-4 0 0,-2 1 0 0,1 1 0 16,-1 2 0-16,-1-2 0 0,1 1 0 0,0 0 0 16,2 0 0-16,-2 1 0 0,-2 0 0 0,1-1 0 15,0-2 128-15,-2 0-128 0,0-2 0 0,0 3 0 16,-1-2-128-16,1 0 128 16,-3 1 0-16,4 1 0 0,-1 0 0 0,0 0 0 0,-1-2 0 15,0 1 0-15,0 1 0 0,0 0 0 0,0 0 0 0,-1 2 208 16,0 1-32-16,0 1-16 0,-1-1-16 0,-1-2 0 15,-1 2 0-15,2-3 0 0,0-1-144 0,-1-2 0 16,-1 2 144-16,2-2-144 0,1 0 0 0,0-1 128 16,-2 0-128-16,0-1 0 0,0-2 0 0,5 0 0 15,0-4 0-15,2 3 0 16,1-1-512-16,1-1-192 0</inkml:trace>
  <inkml:trace contextRef="#ctx0" brushRef="#br1" timeOffset="172874.08">28066 10223 4607 0,'0'0'400'0,"0"0"-400"0,0 0 0 0,0 0 0 16,-3-6 2864-16,-4 0 480 0,7 6 112 0,0 0 0 16,-9 0-1600-16,9 0-320 0,-11 3-64 0,1-4 0 15,-3-5-400-15,1 5-80 0,1 9-16 0,-1 1 0 16,1 4-384-16,0 1-80 0,-4 5 0 0,2-4-16 16,1 6-192-16,1-3-48 0,0 5 0 0,2 0 0 0,1 3 0 0,1 0-16 15,-3 0 0-15,4 2 0 16,2-2-96-16,1 1-16 0,1-2 0 0,0 0 0 0,0-2 16 0,-1-1 0 15,2 0 0-15,0-1 0 0,-1-1-144 0,2 5 0 16,0 7 0-16,2-4 128 16,-5-10-624-16,-1-4-128 0,-1-5-16 0,0-2-16 15,0-3-672-15,5-4-128 0,-11-4-16 0</inkml:trace>
  <inkml:trace contextRef="#ctx0" brushRef="#br1" timeOffset="173038.31">27631 10494 8287 0,'-7'-15'368'0,"4"7"80"0,-3-3-448 0,6 11 0 0,-1-9 0 0,1 0 0 15,0-3 4496-15,5 1 816 0,3 1 176 0,4 4 16 16,2 3-4016-16,3 1-800 0,3-2-176 0,3 4-16 16,3 0-352-16,3 2-144 0,3 2 128 0,2 3-128 15,2 1 192-15,1 2-64 0,2 2 0 0,1 0 0 16,-4 1-320-16,-2 0-64 0,-3-2 0 16,-1 1-16-1,2 0-2320-15,-4-3-464 0,11 0-80 0,-6 0-32 0</inkml:trace>
  <inkml:trace contextRef="#ctx0" brushRef="#br1" timeOffset="173808.31">28605 10445 12895 0,'0'0'1152'0,"0"0"-928"16,-9-9-224-16,2 2 0 0,7 7 2736 0,-9-4 496 15,-1 0 96-15,-3 2 32 0,-2-2-2144 0,0 4-416 16,-2 6-96-16,0 3 0 0,-2 4-704 0,3 2 0 15,0 4 0-15,4 1 0 0,3-2 0 0,1 4 0 0,3-1 0 0,4-1 0 16,2-1 0-16,4 5 0 0,6 3 0 0,2 2 128 16,1-2-128-16,4-2 0 0,3-6 0 0,4-3-176 31,1-4-400-31,3-6-96 0,-1 0-16 0,2-4 0 16,2-4-16-16,-1-4-16 0,0 2 0 0,0-3 0 15,1-3-384-15,0-1-80 0,1-5-16 0,0-1 0 0,-1-1 672 0,-2-2 128 0,-4 1 16 0,-2 1 16 16,-5-1 896-16,-1 0 176 0,-4-2 48 0,-4 3 0 15,-4 1 464-15,-3 2 80 0,-3 4 32 0,-1 0 0 16,-2 2-96-16,-3 1-16 0,-6-1 0 0,1 3 0 16,1 3-544-16,-2 6-112 0,-1 0-32 0,0 5 0 15,-1 0-400-15,2 1-128 0,2-2 0 0,1 2 0 16,2-3 0-16,7-6 0 0,-5 15 0 0,1-5 0 16,4-10 144-16,0 12-144 0,0-12 0 0,0 0 144 15,8 14-144-15,1-5 0 0,1-2 0 0,2-1 128 16,0 0-128-16,2-1 192 0,2 0-192 0,1 0 192 0,0-2-192 15,1-3-224-15,0-3 48 0,2-3 16 16,1 1-304-16,-3-2-64 0,-2 1-16 0,-2 0 0 0,-4 2 224 0,-10 4 64 16,13 0 0-16,-13 0 0 0,0 0 256 0,0 0 0 15,0 0 0-15,3 17 0 0,-3 2 0 0,-1 1 256 16,-3 5-64-16,0 1 0 0,-1 2 192 0,-1-1 16 16,0 2 16-16,-3 1 0 0,-3 1-224 0,-2 2-64 15,-1-1 0-15,2-2 0 0,0-1 32 0,2-3 0 0,0-3 0 0,2-3 0 16,0-3-160-16,0-3 0 15,-3-3 0-15,3-4 128 0,0-1-128 0,9-6 0 16,0 0 144-16,0 0-144 0,-4-11 208 0,2-2-16 16,2-4-16-16,4-1 0 0,3 0-176 0,2-2 128 0,3 1-128 15,1 0 128-15,1 1-128 0,3-1 128 0,4 0-128 0,-3-1 128 16,-1-1-128-16,0-2-144 0,0-4 144 16,-1 2-208-1,-2-3-560-15,2-1-128 0,-1 0 0 0,1 6-16 16,-2-1-1584-16,1 5-320 0,-1-3-64 0,0 1-16 0</inkml:trace>
  <inkml:trace contextRef="#ctx0" brushRef="#br1" timeOffset="173955.31">29456 10498 10127 0,'0'0'896'0,"11"11"-704"0,-4-1-192 0,3 3 0 15,-1-1 2384-15,0 3 448 0,-1 2 96 0,1 0 16 0,1 2-1408 0,-1 1-288 16,-1 3-48-16,-3 1-16 0,-2 4-368 0,-3-2-80 16,-3-4-16-16,-4 0 0 0,-3-2-208 0,-1 2-64 15,-4-3 0-15,-2 6 0 0,0 4-304 0,-5-6-144 16,-1-1 128-16,-2-2-128 15,-1-3-384-15,1 1-144 0,0-1-48 0,5 3-7792 16,0-1-1552-16</inkml:trace>
  <inkml:trace contextRef="#ctx0" brushRef="#br1" timeOffset="174275.56">29791 10887 21647 0,'0'0'960'0,"13"-4"192"0,2 0-912 0,-1 1-240 0,2-1 0 0,-1-4 0 16,2-6 1056-16,0 5 160 0,0 4 48 0,-1 2 0 16,-2 3-352-16,0 0-64 0,-1 3-16 0,1 5 0 15,1 7-512-15,-2 0-96 0,-2-4-32 0,-4-4 0 32,-7-7-768-32,0 0-176 0,2 8-16 0,-2-8-11744 0</inkml:trace>
  <inkml:trace contextRef="#ctx0" brushRef="#br1" timeOffset="174405.56">29755 10966 28911 0,'0'0'1280'0,"-5"-9"256"0,-1-1-1216 0,5 2-320 16,1 8 0-16,0 0 0 0,8-4 1248 0,4-1 192 15,2 3 32-15,5 2 16 0,5-2-1008 0,3 4-208 16,5-2-32-16,5 2-16 0,5 4-224 0,5 3 0 16,3 3 128-16,-1-3-15744 0</inkml:trace>
  <inkml:trace contextRef="#ctx0" brushRef="#br1" timeOffset="175491.2">30779 10971 21183 0,'0'0'1888'0,"3"-10"-1504"15,-4 1-384-15,-1 0 0 0,2 9 1216 0,0-8 160 16,0 8 32-16,-1-12 16 0,1 12-848 0,-2-9-192 16,2 9-16-16,-6-8-16 0,0 2-80 0,-2-5-16 15,-2-4 0-15,0 3 0 0,1 7 112 0,0 5 16 16,0 1 0-16,3 3 0 0,-1 0-384 0,7-4 0 16,-9 12 0-16,1-2-128 0,8-10 128 0,-6 12 0 15,-1-1 0-15,7-11 0 0,0 0 0 0,-3 13 0 16,3-13 0-16,0 15 0 0,0-15 0 0,0 0 0 15,2 13 0-15,-2-13 0 0,0 0 0 0,0 0 0 16,8 14 0-16,-2-2 0 0,-1-4 0 0,-5-8 0 16,0 0 0-16,7 8-128 0,-7-8-48 0,9 3 0 15,-9-3 0-15,13 4 0 0,-3-2 176 0,-10-2-208 16,12 2 80-16,-12-2 128 0,0 0-240 0,9 5 80 16,-9-5 16-16,0 0 0 0,4 15 144 0,-1 2-192 0,-3 1 192 0,0 3-192 15,0 0 368-15,-3 1 64 0,1 1 16 0,-1 3 0 16,0 4-16-16,-1-2 0 0,1-1 0 0,-4 1 0 15,-2-1-96-15,1-1-16 0,0-3 0 0,-1 1 0 16,-4-3 0-16,0-3-128 0,0-1 192 0,0-4-64 16,-3 0-128-16,2-2 0 0,0-5 0 0,-1 1 128 15,1-6-128-15,1 1 0 0,1 0 144 0,2-5-144 16,-1-5 0-16,2-2 128 0,0-2-128 0,3-2 0 16,2-1 256-16,4-3-32 0,1 1 0 0,4-1 0 15,4-2 256-15,2 2 48 0,0 0 16 0,5 0 0 0,2-1-336 0,3 0-64 16,3-3-16-16,-1 2 0 15,2 2-128-15,1 0 0 0,1 3 0 0,1 5 0 16,-2-2 0-16,-4 2-144 0,-4-1 0 0,0 2 0 16,-1 4-1200-16,-1 0-224 15,-2 1-48-15,-1 1-11632 0</inkml:trace>
  <inkml:trace contextRef="#ctx0" brushRef="#br1" timeOffset="175707.2">31227 11035 2751 0,'0'0'128'0,"0"0"16"0,0 0-144 0,0 0 0 0,-12 4 0 0,0 3 0 15,-1 1 4560-15,0 3 880 0,0 5 192 0,0-3 16 16,-3 1-4192-16,3 2-848 0,3-2-160 0,2 3-48 16,3 1-208-16,2 3-32 0,2 12-16 0,5-4 0 15,5-5 16-15,0 0 0 0,2-6 0 0,2-2 0 31,5-1-496-31,1-3-112 0,2-1 0 0,1-5-10512 0</inkml:trace>
  <inkml:trace contextRef="#ctx0" brushRef="#br1" timeOffset="176107.23">31697 11189 16575 0,'13'-26'736'0,"-5"10"160"0,-1-1-720 0,-2 0-176 0,-3-1 0 0,-2 4 0 15,-2-2 2624-15,-5 3 512 0,-3 3 80 0,-3 1 32 16,-1 2-2000-16,-2 3-400 0,-2 4-80 0,-1 4 0 0,2 1-576 0,1 3-192 15,-3 0 144-15,5 2-144 0,1 0 0 0,2 1 0 16,2 2 0-16,3-1 0 0,1-3 0 0,5-9 128 16,-3 13-128-16,3-13 0 0,1 12 0 0,-1-12 0 15,7 12 128-15,1-3-128 0,1-3 128 0,1 1-128 16,2-2 192-16,1-1-64 0,1 0-128 0,2-2 160 16,2 0-160-16,3-2 160 0,3 0-160 0,-2 0 0 15,-4 0 0-15,-1 2 0 0,-1 0 0 0,-5 3-144 16,-11-5 144-16,11 10-208 0,-6 2 208 15,-1 2-176-15,-4 6 176 0,-1-3-160 0,-3 2 160 0,-3 1 0 16,-1 0 160-16,-1 0-160 0,-1 1 224 0,-3 0-48 16,-3 0-16-16,-1-3 0 0,-1 1-160 0,1-4 160 15,0 1-160-15,0-2 160 0,0-2-160 0,3-3 128 16,1-2-128-16,0-4 128 0,1 0-128 0,3-2 160 16,9-1-160-16,-9-4 160 0,2 1 16 0,3-7 0 15,3 0 0-15,2 0 0 0,3-6 64 0,3 2 16 0,2-2 0 0,4-1 0 16,2 0-256-16,4 4 176 0,-1 4-176 0,4 4 160 15,4-3-304-15,-1 0-64 0,0-1-16 16,-1-2 0 0,-1-2-1200-16,-2 0-240 0,-2-4-64 0</inkml:trace>
  <inkml:trace contextRef="#ctx0" brushRef="#br1" timeOffset="176282.21">32023 11117 16575 0,'0'0'736'0,"0"0"160"16,12 4-720-16,-2 0-176 0,1 1 0 0,1 2 0 0,-1-2 2240 0,0 7 400 15,-2 1 96-15,-1 3 16 0,-2 4-1376 0,-3 1-272 16,-5 1-48-16,0 2-16 16,-3-2-416-16,-3 0-96 0,-3-1-16 0,0 1 0 0,-4-1-272 0,-2 0-64 15,-2-3-16-15,-1 3 0 16,-2 0-160-16,1 1 0 0,0 0 0 0,2 0 0 16,1-1-512-16,1 0-128 0,1-1-16 0,3-5-13184 0</inkml:trace>
  <inkml:trace contextRef="#ctx0" brushRef="#br1" timeOffset="176498.21">32092 11537 28911 0,'9'-14'1280'0,"-1"3"256"0,3-2-1216 0,2 0-320 0,2 3 0 0,5 2 0 16,2 2 800-16,0 0 96 0,-1 2 32 0,0 1 0 15,-3-1-672-15,-1 1-256 16,-2 3 176-16,-2-3-176 0,-3 2 128 0,2 1-128 0,-1 0 0 0,1 0 0 15,-1 0 128-15,-11 0-128 0,11 11 0 0,0-5 144 32,-3 1-512-32,-8-7-96 0,6 3-32 0,-6-3 0 15,0 0-896-15,0 0-176 0,0 0-32 0,0 0-16 0</inkml:trace>
  <inkml:trace contextRef="#ctx0" brushRef="#br1" timeOffset="176647.21">32434 11391 26207 0,'0'0'1152'0,"-5"-10"256"0,-1-6-1136 0,0 7-272 0,-1 6 0 0,-2 7 0 0,-2 4 720 0,-2 4 96 16,-3 3 16-16,3 2 0 0,0-1-464 0,1 2-96 16,3 3-16-16,0 0 0 0,1 1-80 0,3 3-32 15,1 2 0-15,1 2 0 0,1-2-368 0,-1 5-80 16,0 2-16-16,0-2 0 0</inkml:trace>
  <inkml:trace contextRef="#ctx0" brushRef="#br1" timeOffset="177674.87">32588 11861 23375 0,'0'0'1024'0,"0"0"240"0,0 0-1008 0,10 9-256 0,2-7 0 0,2 2 0 15,2-4 0-15,2 0 176 0,2 1-176 0,2-1 160 16,3-1 112-16,-1-4 32 0,-1-2 0 0,-1 0 0 15,-1-3 272-15,-2 0 64 0,-1 0 16 0,-1-5 0 16,-1 0-272-16,-2-5-64 0,2-1-16 0,-2 3 0 0,-2-2-64 0,0 1-16 16,-1-3 0-16,1 0 0 15,-3-2-224-15,-1 1 0 0,-1-2 0 0,-1 3 0 0,-1 2 128 0,-1 2-128 16,0 0 0-16,-1 2 0 16,-3 2 160-16,0 2-160 0,-1 3 160 0,-2-3-160 0,-2-4 368 0,-2 9-32 15,-2 4 0-15,-1 6 0 0,-2 4-336 0,-2 4 128 16,-6 3-128-16,0 2 0 0,0 2 0 0,-1 5 0 15,0 5 0-15,1 3 0 0,2 3 0 0,0-3 0 16,0 1 0-16,1-1 0 0,2 0 0 0,4-2 0 16,0-2 0-16,3-1 0 0,2-3 0 0,2-3 0 15,1-1 0-15,2-2 0 0,0-2 0 0,1 2 0 16,1-5 0-16,2 0 0 0,-3-12 0 0,7 14 0 16,4-1 0-16,-2-3 0 0,-1-2 0 0,1-3-128 15,3-2 0-15,-2-3 0 0,0-1-128 0,2-2-32 0,-1 1 0 0,2-1 0 16,1-2 144-16,-1 1 144 0,-1-1-208 0,0-1 80 15,-2 4 128-15,-10 2-128 0,0 0 128 0,0 0-128 16,0 0-48-16,0 0 0 0,-4-5 0 0,4 5 0 16,-9 5 48-16,-1 3 0 0,-2 1 0 0,3 4 0 15,2 1 128-15,2 2 0 0,1-2 160 16,1-1-160-16,2 0 0 0,2 0 0 0,3-4 0 0,2 3 0 31,-6-12-896-31,9 9-64 0,1-2 0 0,1-2-16 0</inkml:trace>
  <inkml:trace contextRef="#ctx0" brushRef="#br1" timeOffset="177872.87">33232 11888 20607 0,'0'0'912'0,"0"0"192"0,0 0-880 0,0 0-224 15,-12 2 0-15,2 4 0 0,-2 0 160 0,0 2-16 16,-1 1 0-16,0-1 0 0,0 1 48 0,5-2 0 15,0 0 0-15,-1 3 0 0,0 0 272 0,0 2 64 16,1 1 16-16,2 1 0 0,-1 0-304 0,1 13-64 16,3-5-16-16,4-1 0 15,5-3-752-15,-1-10-160 0,3-1-16 0,2 0-16 0</inkml:trace>
  <inkml:trace contextRef="#ctx0" brushRef="#br1" timeOffset="178294.87">33489 12082 6447 0,'11'-10'576'0,"0"-2"-576"0,-5 0 0 0,2 1 0 15,0-1 4256-15,-3 1 736 0,-2 2 160 0,-3 9 32 16,0 0-3456-16,-3-9-672 0,3 9-144 0,-10-9-16 16,-3 0-400-16,-2 2-80 0,-2 2-16 0,-1 2 0 15,-1 3-192-15,0 3-32 0,2 0-16 0,0 1 0 16,-1 0-160-16,4 1 192 0,1 1-192 0,2 2 192 16,1 0-192-16,3-2 0 0,7-6 144 0,-5 10-144 15,5-10 0-15,0 0 0 0,-1 10 0 0,1-10 0 16,8 13 0-16,2-3 0 0,3-3-192 0,4-2 64 15,3-4 128-15,-1-1 0 0,1-1-144 0,-1 1 144 16,1-2-256-16,-3 0 32 0,-4 2 0 0,-1 2 0 0,-2 0 64 0,-10-2 16 16,0 0 0-16,0 0 0 0,0 13-64 0,-3 5-16 15,-2 5 0-15,-3 3 0 0,-1 2 576 0,0 5 112 16,0 1 32-16,0 1 0 0,-2 0-64 0,1-2-16 16,0-2 0-16,-3-2 0 0,-6-3-176 0,2-4-48 15,2-2 0-15,0-3 0 0,0-3-192 0,2-2 176 16,0-3-176-16,1-3 160 0,3-2-160 0,9-4 0 15,-11 0 144-15,11 0-144 0,-9-4 304 0,3-1-16 16,1-3 0-16,1-1 0 0,1-1-112 0,3-2-32 16,0 0 0-16,3-1 0 0,1 0 48 0,1 0 16 15,0-1 0-15,3-1 0 0,1 6-208 0,0-2 0 16,-1-6 0-16,0-2-160 0,-1 1-48 0,1 1-16 16,1 2 0-16,-1 0 0 15,-1 2-848-15,3 3-160 0,2 1-48 0</inkml:trace>
  <inkml:trace contextRef="#ctx0" brushRef="#br1" timeOffset="178452.87">33743 12060 34143 0,'4'5'1520'0,"0"3"304"0,-2 4-1456 0,0 2-368 0,-4 4 0 0,-3 3 0 15,-4 3 512-15,-3 2 48 0,-15 21 0 0,10-24 0 16,-7 2-336-16,-3 2-64 0,-3 3-16 0,-6-1 0 31,-9-2-1888-31,-6-1-384 0</inkml:trace>
  <inkml:trace contextRef="#ctx0" brushRef="#br1" timeOffset="179033.56">32576 12613 15663 0,'0'0'688'0,"7"-7"144"0,-1 2-656 0,3 1-176 0,3 1 0 0,6 2 0 0,6 1 2320 0,2 0 432 16,0 1 96-16,6 1 16 16,5 0-1728-16,1 4-352 0,1-1-64 0,1 1-16 15,1 2 240-15,-1 0 32 0,0-1 16 0,-15-4 0 0,4 3-512 0,2 0-96 16,3 3-32-16,0 2 0 0,-1 0-560 0,-2 2-112 16,-4 2-32-16</inkml:trace>
  <inkml:trace contextRef="#ctx0" brushRef="#br1" timeOffset="179616.55">32852 13027 15663 0,'0'0'1392'16,"0"0"-1120"-16,0 0-272 0,0 0 0 0,0 0 2096 0,0 0 352 0,2-2 80 0,-2 2 16 15,0 0-1664-15,0 0-336 0,0 0-64 0,5 15-16 16,0 1 560-16,0 0 128 0,-5-16 0 0,7 21 16 15,-2-3-688-15,2 0-144 0,-1-4-16 0,2 2-16 16,1 4-304-16,-1-6 0 0,-3 2 128 0,-2-5-128 16,-3 0-608-16,0-11-176 0,-3 11-48 0</inkml:trace>
  <inkml:trace contextRef="#ctx0" brushRef="#br1" timeOffset="179795.58">32731 13198 23375 0,'0'0'1024'0,"0"0"240"0,0 0-1008 0,0 0-256 0,0 0 0 0,0 0 0 16,-6 11 624-16,2-4 80 0,4-7 0 0,-4 13 16 0,4-13-384 0,0 17-80 15,1-1 0-15,3 4-16 0,3 4-48 0,-1 4-16 16,1-1 0-16,0-5 0 0,-1-4-176 0,0 1-192 16,2-4 32-16</inkml:trace>
  <inkml:trace contextRef="#ctx0" brushRef="#br1" timeOffset="180060.56">32962 13550 16575 0,'0'0'736'0,"0"0"160"16,0 0-720-16,-9-4-176 0,0-2 0 0,1 2 0 0,0 6 3152 0,-1 5 608 0,-3-1 112 0,-1 6 32 16,1-5-2880-16,2 3-560 0,0 4-112 0,3-1-32 15,2-1 272-15,5-12 48 0,-3 18 16 16,3-3 0-16,0-15-176 0,7 15-32 0,-1-3-16 0,5-3 0 15,2-2-112-15,1-2 0 0,2-2-16 0,2-2 0 16,0-1-16-16,2-1 0 0,-1-2 0 0,1 0 0 16,1 0-80-16,-10 0-16 0,2-1 0 0,0 0 0 15,1 0-192-15,-3-2 176 0,0-1-176 0,-3 1 160 16,-3-2-16-16,-1-7 0 0,-7 1 0 0,-1 8 0 16,-4-2-144-16,-3 0 128 0,-5 0-128 0,-2 2 128 15,-3 0-432-15,-3 1-80 0,-2 0-32 0</inkml:trace>
  <inkml:trace contextRef="#ctx0" brushRef="#br1" timeOffset="180761.76">30388 11937 9215 0,'0'0'400'0,"-6"-5"96"16,-1 0-496-16,7 5 0 0,0 0 0 0,0 0 0 0,0 0 3904 0,3-8 672 0,2-4 144 0,8 1 16 16,7 3-3504-16,6 3-704 0,6 5-144 0,10 0-16 15,6 0 416-15,6 1 96 0,2 2 16 0,3-2 0 16,0 1-160-16,7 0-32 0,3 2 0 0,4 2 0 15,-2 1-400-15,1 1-96 0,-3-2-16 0,-5-1 0 16,-4 1-192-16,-2 3 0 0,-2-3 128 0,-2 5-128 16,1 4-256-16,-4 2-112 0,-4-4-16 0,-5-1 0 31,-6 0-976-31,-6-3-208 0,-8 1-32 0,-9-2-11360 0</inkml:trace>
  <inkml:trace contextRef="#ctx0" brushRef="#br1" timeOffset="180910.76">30699 12136 20271 0,'-16'-17'1792'0,"6"2"-1424"16,6 5-368-16,8 3 0 0,5 0 3536 0,13 5 640 15,13 2 128-15,13-2 32 0,11 2-3328 0,18 2-672 16,17 1-128-16,7 3-16 0,8 5-64 0,8 6 0 16,8 6 0-16,2 1-16480 0</inkml:trace>
  <inkml:trace contextRef="#ctx0" brushRef="#br1" timeOffset="192236.45">14775 17345 18431 0,'-12'-5'816'15,"-1"0"160"-15,-14-11-784 0,16 14-192 0,11 2 0 0,0 0 0 0,0 0 1648 0,0 0 272 16,0 0 64-16,0 0 16 0,0 0-560 0,11-6-112 16,3 0-32-16,8-2 0 0,6 3-480 0,8-2-112 15,9 3 0-15,5 2-16 0,8 2-384 0,7-3-80 16,5 2-16-16,7 0 0 0,5-1-208 0,6 4 0 0,4-1 0 0,1 0 0 16,-3 2 0-16,1-3 0 0,-1 0 0 0,0 0 0 15,-1 0 0-15,-5 0 0 16,-4 0 0-16,-6 0 0 0,-3 0-176 0,-6 0 176 0,-4 1-160 0,-3 0 160 31,-5-1-464-31,-7 0 0 0,-9 2 0 0,-5 0 0 16,-8-2-352-16,-5 3-64 0,-8 1-16 0,-11-4-7872 0,-6 6-1568 0</inkml:trace>
  <inkml:trace contextRef="#ctx0" brushRef="#br1" timeOffset="192385.44">14838 17520 19343 0,'-2'-21'1728'0,"6"9"-1392"16,4-1-336-16,8 0 0 0,7 3 2896 0,11-2 512 16,10 2 112-16,10-1 0 0,10-2-2912 0,6 3-608 15,7-2 0-15,9 3-192 0,9 0-128 0,7 2-48 16,4 7 0-16</inkml:trace>
  <inkml:trace contextRef="#ctx0" brushRef="#br1" timeOffset="209697.98">10526 17292 11055 0,'-14'-9'976'0,"1"2"-784"16,0 2-192-16,1 2 0 16,2 3 2320-16,2 0 432 0,8 0 64 0,0 0 32 0,0 0-496 15,0 0-112-15,12-6 0 0,11-1-16 16,11 1-368-16,18-1-80 0,17-2-16 0,13 1 0 0,12-3-1040 0,16 4-208 16,14 6-32-16,10 1-16 0,7 0-272 15,14 1-64-15,13 6-128 0,9 0 192 0,6 3-192 0,1 1 176 16,-1-2-176-16,-1 6 160 0,-2 2-160 0,-6 1-176 15,-2 0 48-15</inkml:trace>
  <inkml:trace contextRef="#ctx0" brushRef="#br1" timeOffset="-154069.05">1613 14078 24591 0,'-11'-19'1088'0,"14"0"224"0,-4 6-1056 0,4-2-256 16,5 0 0-16,7-3 0 0,4-3 512 0,6-1 64 15,4-1 0-15,5-2 0 0,3-4-576 0,6 2 0 16,10-3 0-16,7-2 0 0,7-1 128 0,12-7-128 15,8-4 0-15,13-2 0 0,10 0 0 0,12-7 0 16,10-7 0-16,13-5 0 0,9-3 0 0,15-2 0 0,15-3 0 16,6 0 160-16,4 0-160 0,5 3 0 15,0 1 0-15,2-1 128 0,0-3-128 0,2 4 0 0,4 3 0 0,-3-1 0 16,-5 3 0-16,-3 6 0 16,-2 3 0-16,-4 3 0 0,-3 4 0 0,-7 3 0 0,-7 4 128 0,-3 11-8128 15,-4 10-1600 1</inkml:trace>
  <inkml:trace contextRef="#ctx0" brushRef="#br1" timeOffset="-60120.07">19391 4243 8287 0,'0'0'368'0,"0"0"80"0,0 0-448 0,0 0 0 16,19-9 0-16,-24 5 0 0,-2 0 2240 0,0 1 352 0,1-2 80 0,-1 3 16 16,2-1-768-16,-1 2-128 0,-1-1-48 0,1 2 0 15,-3 0-784-15,1 2-176 0,0-1-16 0,-1 0-16 16,-3 1-256-16,-1 0-48 15,0 1-16-15,0-1 0 0,1 0 48 0,2 3 16 0,-2-4 0 0,0 4 0 16,2 1-64-16,-1 1-16 0,1 1 0 0,-2 1 0 16,2 0-144-16,-1 3-16 0,1 0-16 0,1 1 0 0,0 3-64 0,0 2-16 15,-1-1 0-15,3 2 0 16,-1 1 48-16,1-1 16 0,0 4 0 0,-1 1 0 0,2 0-48 0,1 11-16 16,0-5 0-16,2-1 0 0,1-1-32 0,-1 0 0 15,1-3 0-15,-1-3 0 16,2-3 0-16,1 1-128 0,0-1 192 0,0 0-64 0,0-4-128 0,0 0 192 15,1-4-192-15,0 0 192 0,-2 1-320 0,1-12-64 16,1 9-16-16,-1 1 0 16,-1 2-560-16,0-6-128 0,1-6 0 0,0 0-16 15,0 0-2160-15,0 0-416 0</inkml:trace>
  <inkml:trace contextRef="#ctx0" brushRef="#br1" timeOffset="-59752.57">18837 4659 14735 0,'0'0'1312'0,"0"0"-1056"0,0 0-256 0,0 0 0 16,3-9 1904-16,-2-2 320 0,-3-1 64 0,4 3 16 16,5 0-336-16,2 3-64 0,5-1-16 0,1 2 0 15,-1-2-464-15,4 4-80 16,0-3-32-16,3 1 0 0,2 3-672 0,-9 0-128 0,2-2-16 0,3 3-16 16,1 1-224-16,2 0-64 0,1-3 0 0,-1 3 0 15,1 0-64-15,-1 0 0 0,-3 0-128 0,13 4 192 31,1 8-1792-31,-5-2-352 0,-9 0-80 0</inkml:trace>
  <inkml:trace contextRef="#ctx0" brushRef="#br1" timeOffset="-59047.88">19579 4498 8287 0,'0'0'736'0,"0"0"-592"0,0 0-144 0,0 0 0 15,0 0 2672-15,-4-7 496 0,-1 0 96 0,5 7 32 16,-9-5-992-16,1 1-192 0,0 0-32 0,2 1-16 16,-2 7-1056-16,0 2-224 0,-2 1-32 0,1 6-16 0,2-2-432 0,-1 3-96 15,-2 1-16-15,2 1 0 16,1 1 48-16,2 0 0 0,1 0 0 0,0-1 0 0,3-3-112 0,1 0 0 16,1 1-128-16,1 1 192 15,3-1-64-15,1-1-128 0,-6-13 176 0,12 13-176 0,1-1-208 0,3-3-160 16,1-2-16-16,0-4-16 15,0 0-1808-15,2-6-352 0</inkml:trace>
  <inkml:trace contextRef="#ctx0" brushRef="#br1" timeOffset="-58464.48">20041 4535 6447 0,'0'0'576'0,"0"0"-576"0,0 0 0 0,2-11 0 16,0 2 2496-16,-2 9 400 0,0-10 80 0,0 10 16 15,0-12-784-15,-2 3-160 0,-2 1-16 0,4 8-16 16,-5-8-800-16,-3-2-144 16,-2 0-48-16,0 2 0 0,0 5-352 0,0 2-80 0,-3 2-16 0,0 2 0 15,1 2-240-15,0 3-48 0,-1 1-16 0,-1 0 0 16,2 3-48-16,1-1-16 15,-1 1 0-15,1 0 0 0,2 0-32 0,4-1-16 16,1 0 0-16,4-11 0 0,0 0-32 0,0 0-128 0,5 13 192 0,-5-13-64 16,0 0-128-16,12 9 0 15,0-4 0-15,1 0 0 0,0-7-192 0,1-1 16 0,1-2 16 0,0 2 0 16,2 2-160-16,-1-3-16 0,-2-1-16 0,-1-2 0 16,0-3 96-16,0 1 0 0,-5 0 16 0,0 0 0 15,-2-2 80-15,0 5 16 0,-6 6 0 0,0 0 0 0,0 0 144 0,0 0 0 16,2 17 0-16,-2 4 0 0,-1 1 512 0,-2 5 16 15,-2 4 16-15,-1 3 0 0,-3 0-256 0,1 5-48 16,1 2-16-16,1-1 0 0,-2 1-96 0,3-2-128 16,-1 1 176-16,1-5-176 0,0-1 176 0,1-1-176 15,0-5 160-15,-1 1-160 0,-2-8 0 0,2-3-288 16,0-6 32-16,0-2 16 0,5-10 240 16,-7 7-176-16,7-7 176 0,-9 2-160 0,9-2 160 0,-10-3 144 15,-1-5-16-15,3-5-128 0,3-4 208 0,0-1-64 16,-1-6-16-16,0 1 0 0,1-3 192 0,2-2 16 15,2-2 16-15,0 4 0 0,1-1-80 0,2 2-16 16,2 1 0-16,3 2 0 0,2 1-64 0,3 2 0 16,1 1-16-16,1 1 0 0,0 1-176 0,1 0 0 15,0 5 0-15,1-1 0 0,0 1-128 0,1 1-64 16,1 4-16-16,2 0 0 16,-1 2-704-16,-5 2-144 0,1 1-32 0,0-3-8592 0,2 2-1728 0</inkml:trace>
  <inkml:trace contextRef="#ctx0" brushRef="#br1" timeOffset="-58271.86">20464 4399 27759 0,'0'0'608'0,"0"0"128"16,2-4 32-16,-2 4 0 0,0 0-608 0,10 4-160 0,1 4 0 0,-2 4 0 15,0-3 1376-15,0 5 240 0,0 3 48 0,-1 2 16 16,-2 1-480-16,2 0-112 0,-1 3 0 0,-1-2-16 0,0 4-576 0,-1 2-112 15,-4-2-32-15,-1 3 0 0,-3-1-64 0,-3 2-16 16,-5-2 0-16,0 7 0 16,0 6-1472-16,-7 2-288 0,-8-3-64 0</inkml:trace>
  <inkml:trace contextRef="#ctx0" brushRef="#br1" timeOffset="-56133.26">20779 4682 8287 0,'0'0'736'0,"0"0"-592"0,0 0-144 0,-17-8 0 0,17 8 2256 0,0 0 432 16,0 0 64-16,0 0 32 0,0 0-576 0,0 0-112 15,-2-6-32-15,2 2 0 0,0 4-544 0,0 0-112 16,4-5-32-16,-4 5 0 0,0 0-768 0,9 0-160 0,3-2-16 0,0 2-16 16,0-3-96-16,1 3-32 15,1-2 0-15,2 1 0 0,-1 0-128 0,1-1-32 0,0 2 0 0,4-1 0 16,-1-3 0-16,-1 2-128 15,-1-1 192-15,-1-1-64 0,-3-1-128 0,1 3 0 16,3 2 0-16,-3 2-176 16,-3 0-592-16,-4 1-128 0,-7-3-32 0,7 3 0 15,-7-3-2512-15,0 0-496 0</inkml:trace>
  <inkml:trace contextRef="#ctx0" brushRef="#br1" timeOffset="-55955.26">20737 4830 2751 0,'0'0'256'0,"0"0"-256"0,0 0 0 0,0 0 0 15,0 0 3696-15,0 0 688 0,0 0 144 0,0 0 16 16,0 0-2528-16,14 5-512 0,1-1-96 0,0-3-32 0,4-4 144 16,0 2 16-16,6-2 16 0,1 0 0 15,-1-3-688-15,1 1-144 0,1-1-16 0,-1-1-16 0,0-1-384 0,-4 0-80 16,-2 1-16-16,1 0 0 0,0 4-208 0,-3 1-208 16,-5 1 32-16,-1-1 16 15,-1 1-2480-15,-1 1-496 0</inkml:trace>
  <inkml:trace contextRef="#ctx0" brushRef="#br1" timeOffset="-55178.05">21644 4562 16239 0,'0'0'352'0,"0"0"80"0,0-11 16 0,-1 1 0 0,0 0-448 15,-1 0 0-15,1-2 0 0,-2 1 0 0,0 0 1920 0,-1-1 304 16,-2-1 48-16,3 2 16 0,-4 4-880 0,-2-1-160 16,-2-3-32-16,0 2-16 0,-4 1-560 0,0 5-96 15,0 0-32-15,1 4 0 0,-2 6-336 16,2 2-176-16,0 4 160 0,-1 0-160 0,0 4 128 0,0 0-128 15,0 2 0-15,0-2 144 0,5 4-144 0,2-3 128 16,3-3-128-16,1-2 128 0,4-13-128 0,0 0 192 16,7 14-192-16,2-2 192 0,-9-12-48 0,17 6 0 15,-3-2 0-15,3-1 0 0,-1-6-144 0,1-1 0 0,-1 1 144 16,3-4-144-16,-1-2 0 0,2-2 0 0,-1 0 0 16,-2-4-192-16,-3 0 0 0,-1-1-16 0,-1 0 0 15,-1 3 0-15,-2-1 208 0,-1 5-192 16,-2-1 192-16,-6 10-192 0,5-8 192 0,-5 8 0 0,0 0 0 0,0 0 0 15,0 0 0-15,0 0 240 16,-4 9-32-16,-1 4 0 0,0 4-208 0,-3 5 176 0,-1 1-176 0,0 5 160 16,1-1-16-16,-1 6 0 0,0 3 0 0,0 3 0 15,0 4-144-15,1 0 0 0,0 0 144 0,1 0-144 16,0 1 128-16,1-4-128 16,1-2 160-16,0-3-160 0,-2-1 0 0,1-3-288 0,-1-5 32 0,2-5 16 15,-1-7 48-15,0-1 0 0,0-2 0 16,-1-3 0-16,1-2 192 0,6-6 0 0,-11 4 0 0,1-4 0 15,-2-2 208-15,1-2-16 0,-4-6 0 0,1 3 0 16,-1-5-48-16,2-1-16 0,2-1 0 0,0-2 0 16,2-1 0-16,3 0-128 0,0-1 192 0,4-2-64 15,2 1 48-15,2 0 0 0,0 2 0 0,4 3 0 0,2 1-48 16,2-3-128-16,2 2 192 0,1 1-64 0,2 1-128 0,2 1 0 16,2-1 0-16,1 1-176 0,-1 2-80 0,6 1-32 15,2 5 0-15,-1-7 0 16,-2 3-688-16,-2-3-144 0,-2 1-32 0,-1 2-7872 15,-1-3-1600-15</inkml:trace>
  <inkml:trace contextRef="#ctx0" brushRef="#br1" timeOffset="-54925.05">22067 4519 20495 0,'0'0'896'0,"0"0"208"0,0 0-880 0,0 0-224 16,-7 2 0-16,-2-2 0 0,-4-4 1216 0,0 4 192 16,-1 2 32-16,1 6 16 0,-2 3-432 0,1 3-64 0,1 3-32 0,-1 2 0 15,-1 4-416-15,2 1-96 0,0 0-16 0,3-2 0 16,1 1-144-16,1 0-16 0,1 0-16 0,3 0 0 16,3-6-48-16,0 3-16 0,2-4 0 0,3 1 0 15,2 1-400-15,2-1-80 0,1-2 0 0,2-2-16 16,1-2-752-16,2-2-160 0,0-2-32 0,3-6-11072 15</inkml:trace>
  <inkml:trace contextRef="#ctx0" brushRef="#br1" timeOffset="-54390.15">22307 4611 17727 0,'0'0'784'0,"0"0"176"0,2-10-768 0,0 0-192 15,-2 0 0-15,1 0 0 0,-1 1 1472 0,-3 1 272 16,1-3 48-16,-2 3 16 0,0 0-496 0,0 2-96 15,-4-1-32-15,0 2 0 0,-2 1-416 0,-2 4-64 16,2 0-32-16,-2 3 0 0,0 3-480 0,0 2-192 16,-1 5 128-16,3 0-128 0,0-3 128 0,-1 3-128 15,3 0 0-15,2-1 128 0,-1 1-128 0,3-1 128 16,0-3-128-16,2 0 128 0,1 0-128 0,1-9 128 16,0 0-128-16,0 0 128 0,0 0-128 0,2 9-272 0,2-2 64 0,-4-7 16 15,0 0 192-15,0 0-176 0,8 4 176 0,1-1-160 16,-1-3 160-16,0-4-128 15,1 2 128-15,1 1-128 0,1-4-64 0,-1 1 0 0,2 0 0 0,-2 1 0 16,1 1 64-16,-2 3 0 16,0 2 0-16,-1 4 0 0,-3 0 128 0,0 1 0 15,0 4 0-15,1 1 128 0,-4-2 128 0,1 5 48 16,-2 0 0-16,0 2 0 0,-1 1-160 0,-1 1-16 0,0 0-128 16,-1-2 192-16,2 3 0 0,-2 1 0 0,-1-1 0 0,1-2 0 15,-1-2-192-15,-1 0 128 16,-1 0-128-16,-4 5 0 0,0-4 0 0,3-4-192 0,3 0 16 15,-3-2 0-15,0-5 32 0,1-1 0 0,-2-1 0 0,-1-3 0 16,2 0 144-16,-2-1 0 0,8-1 0 0,-9-5-128 16,0-3 128-16,1-2 0 0,-1-7 160 0,2 4-160 15,1-3 256-15,3 2-64 0,2-2 0 0,1-1 0 0,1 1 128 16,3 2 32-16,1-3 0 0,2 4 0 0,1 0-224 0,1 0-128 16,1 3 160-16,1-1-160 0,3 1 0 0,0 1 0 15,-1-2 0-15,0 2 0 0,2-1 0 0,-1 2 0 16,3 3 0-16,1-2 0 15,-1 2-512-15,0 1-160 0,0 0-32 0,-3 3 0 16,1-2-2464-16,-4 0-496 0,6-2-112 0,2 8 0 16</inkml:trace>
  <inkml:trace contextRef="#ctx0" brushRef="#br1" timeOffset="-54147.86">22672 4557 23663 0,'0'0'512'0,"0"0"128"0,5-5 0 0,-1 1 32 0,-2-6-544 0,1 7-128 0,-3 3 0 0,0 0 0 16,0 0 1264-16,5 13 208 0,0 1 64 0,-2 6 0 16,1 1-448-16,-1 3-96 0,-3 3-16 0,0-1 0 15,-2 1-224-15,1-2-48 0,-2 1-16 0,1 0 0 16,-2 0-336-16,-1 0-64 0,-1-1-16 0,0-2 0 15,-2 1-32-15,-1-2-16 0,-2 1 0 0,1 3 0 16,1 1-1584-16,-3-5-320 0,-3-1-64 0,-2-7-16 0</inkml:trace>
  <inkml:trace contextRef="#ctx0" brushRef="#br1" timeOffset="-47165.39">23020 4797 8287 0,'0'0'736'0,"-4"-5"-592"0,0 0-144 0,4 5 0 0,0 0 2880 0,0 0 560 0,0 0 96 0,-5-12 32 16,13 3-1968-16,-1 0-400 0,0-2-80 0,3 5-16 16,5 0-64-16,0 2-16 0,1 1 0 0,2-4 0 15,-1 2-400-15,1 1-96 0,1 0-16 0,-1 1 0 0,-2 1-240 0,-1 0-48 16,1-3-16-16,-1 4 0 16,1-3-48-16,-2 1-16 0,-2 1 0 0,0-1 0 0,0 2-144 0,-2 0-224 15,-10 1 48-15,9-2 16 16,-9 2-608-16,0 0-128 0,0 0-32 0,0 0-7792 15,3 8-1568-15</inkml:trace>
  <inkml:trace contextRef="#ctx0" brushRef="#br1" timeOffset="-46973.38">22992 4949 11055 0,'0'0'976'0,"0"0"-784"15,0 0-192-15,0 0 0 0,0 0 2176 0,11-3 384 16,-3-7 64-16,2 4 32 0,3-1-848 0,3 2-160 0,1 0-48 0,1-2 0 15,0 4-256-15,-1-3-48 16,1 1-16-16,2-1 0 0,-1-1-576 0,0 2-128 0,-2 0-32 0,0-1 0 16,-2 3-304-16,1-4-64 15,1-1-16-15,-1 3 0 0,-2 1-160 0,-5 1 0 0,-1 3 0 0,0 0 128 32,1 2-1024-32,-1-1-192 0,-1 0-64 0</inkml:trace>
  <inkml:trace contextRef="#ctx0" brushRef="#br1" timeOffset="-46260.22">23971 4763 10127 0,'6'-12'896'0,"-4"7"-704"16,0 0-192-16,-1 1 0 0,0-5 2432 0,-2 2 464 16,1 0 96-16,0 0 16 0,-1-3-1152 0,-1 2-240 15,0 0-32-15,-2-1-16 0,0-3-448 0,0 2-96 16,-3 1 0-16,0-2-16 0,0 2-464 0,-1 2-96 16,0-2 0-16,-2 0-16 0,2 4-240 0,0 0-64 0,-1 3 0 0,0 0 0 15,0 1 48-15,-1 4 0 16,-1-1 0-16,1 3 0 0,2-2-176 0,0 2 0 15,0 0 0-15,2 2 0 0,6-7 0 0,-9 7 0 16,2 2 0-16,1-2-176 0,6-7 176 0,-6 9 0 16,6-9 0-16,-5 11-128 0,5-11 128 0,-4 11 0 15,4-11 0-15,-1 11 0 0,0-1 0 0,1-10 0 16,1 12 0-16,-1-12 0 0,0 0-128 0,0 0 128 16,4 12-128-16,-4-12 128 0,4 10-144 0,-4-10 144 15,6 10-160-15,-6-10 160 0,0 0 0 0,8 7 0 16,-8-7-128-16,9 7 128 0,-9-7 0 0,11 6 0 0,-11-6 0 15,10 1-144-15,-10-1 144 0,12 3 0 0,-12-3 0 0,0 0 0 16,13 1 0-16,-3-1 0 0,-10 0 0 0,12 3-128 16,-12-3 128-16,8 4-160 0,-8-4 160 0,6 9-160 15,1 0 160-15,-1 0 0 0,0 2 0 0,-1 0 0 16,-1 4 0-16,0 0-128 0,-3 4 128 0,0 0 0 16,-2 5 0-16,-2-1 0 0,-1 2 0 0,0 13 0 15,1-2 0-15,-1-5 0 0,-2-1 0 0,0-2 0 16,-1-1 0-16,1-3 0 0,-2-1 0 0,0-2 0 15,2-5 0-15,-1-2 0 0,-1 0 0 0,1-1 0 0,-1-1 0 16,-1-2 144-16,-1-2-144 0,1-1 0 0,0-2 160 0,-1-2-160 16,-1-1 128-16,1-3-128 0,0-3 176 0,-1-2-48 15,2-2-128-15,0-4 192 0,1 0 48 0,1-1 0 16,2-4 0-16,3-1 0 0,0 0 80 0,5-2 0 16,1 1 16-16,1-2 0 0,4 0-16 0,2 3-16 15,2-2 0-15,0-2 0 0,1 1-144 0,2 4-32 16,2-2 0-16,2 2 0 0,0 0-128 0,-4 6 0 15,0-1 0-15,11-2 0 16,2 5-432-16,-8 3-16 0,2 0 0 0,2 1 0 16,1 1-1776-16,0-2-352 0,1-1-80 0,1 1-16 0</inkml:trace>
  <inkml:trace contextRef="#ctx0" brushRef="#br1" timeOffset="-46002.7">24423 4609 10127 0,'0'0'896'0,"0"0"-704"0,0 0-192 0,0 0 0 15,0 0 2800-15,0 0 528 0,-7-1 96 0,1 2 32 16,-1 4-1648-16,-2 3-320 0,0 7-64 0,-2 2-16 16,-2 1-256-16,0 4-48 0,-1 1-16 0,0 1 0 15,1 2-704-15,-2 1-160 0,3-1-32 0,2 2 0 16,1-1 96-16,2 1 16 0,3-5 0 0,3-3 0 15,2-2-304-15,3 0 0 0,3-5-128 0,2 1 128 16,1 2-624-16,3-2-16 0,1-3-16 0,-1-3 0 16,1-4-816-16,2-4-144 0,-1-3-48 0,2-1 0 0</inkml:trace>
  <inkml:trace contextRef="#ctx0" brushRef="#br1" timeOffset="-45293.23">24825 4732 17039 0,'0'0'752'0,"0"0"160"0,3-7-720 0,-3 7-192 15,1-6 0-15,-1 6 0 0,0 0 1680 0,0-8 304 16,-1 0 64-16,-2-1 16 0,-1 4-832 0,-1 1-160 16,-1-1-48-16,-2 2 0 0,0 0-336 0,2 1-80 15,-2 1-16-15,0 1 0 0,-1 0-272 0,-2 2-64 16,2 2-16-16,0 0 0 0,-3 2-240 0,2 2 0 16,0-1 0-16,-2-1 0 0,1 1 0 0,1-2 0 15,1 3 0-15,0 1 0 0,1-2 0 0,0-1 0 16,2 2 144-16,0 0-144 0,2-1 128 0,0-3-128 0,1 3 128 0,3-7-128 15,0 0 0-15,0 0 0 0,0 0 0 0,0 0 0 16,-3 6 0-16,3-6 0 0,0 0 0 0,0 0 0 16,0 0 0-16,0 0 0 0,0 0 0 0,0 0 0 15,9 2 0-15,0-2-144 0,0-3 144 0,0 1-208 16,1-5 208-16,-1 2 0 0,-1 0 0 0,-1-1 0 16,1 1 0-16,0 0-176 0,0-2 176 0,0 4-160 15,-1-4 160-15,1 3 0 0,-1 1-144 0,-7 3 144 16,0 0 0-16,6-2 0 0,-6 2 0 0,0 0 0 15,0 0 128-15,8-1 32 0,-8 1 16 0,0 0 0 16,0 0-176-16,0 0 192 0,8 5-192 0,-8-5 192 16,7 8-192-16,-2-1 192 0,-1 1-192 0,-2 1 192 15,0 0 0-15,-1 2 0 0,0-1 0 0,-1 6 0 0,-1-3-64 0,1-4-128 16,0 2 192-16,0 2-64 0,-1 1-128 0,-1 2 0 16,1 1 0-16,0 0 128 0,-1-1-128 0,1 3 0 15,0-2 0-15,1 1 128 0,0 0-128 0,1 8 0 16,-1-4 0-16,1-7 0 0,3-1 0 0,-1-1 0 15,1-1 0-15,-2 0 0 0,2-5 0 0,0 1-192 16,-4-8 0-16,5 7 16 0,-5-7 176 0,0 0-160 16,0 0 160-16,0 0-160 0,10 4 32 0,-3 1 0 15,-1-4 0-15,-6-1 0 0,0 0 128 0,0 0-128 16,0 0 128-16,0 0-128 0,0 0-112 0,0 0-16 16,0 0 0-16,-2-10 0 0,1 1 80 0,1 9 16 0,-5-11 0 15,0 2 0-15,1-1 160 0,-2 1 0 16,1 1-144-16,-1 0 144 0,0 1 0 0,0 0-144 15,-1-1 144-15,1 2 0 0,1 3-160 0,-2-3 160 16,-1 2-128-16,2 1 128 0,2-3 0 0,-1 2 0 16,5 4 0-16,0 0 176 0,-4-5-176 0,4 5 0 0,-3-6 0 0,2-2 0 15,0-3 0-15,2 4 0 0,3 0 0 0,1-2 0 16,3 0 0-16,2 2 0 0,3 2 128 0,0 0-128 16,0-2 128-16,0 0-128 0,0 0 128 0,-1-1-128 15,0 0 0-15,0 1-224 0,-1-3 32 0,5-1 0 16,-2-1-464-16,-5 5-96 0,-1 1-16 0,0-1-7568 15,0 2-1520-15</inkml:trace>
  <inkml:trace contextRef="#ctx0" brushRef="#br1" timeOffset="-45032.55">25012 4574 11055 0,'0'0'976'0,"0"0"-784"16,0 0-192-16,0 0 0 0,0 0 2224 0,0 0 400 15,0 0 64-15,0 0 32 0,0-5-1280 0,0 5-256 0,0 0-48 0,0 0-16 16,-3 10 64-16,-1 3 16 0,2 0 0 0,-1 3 0 16,-2-2-624-16,1 10-128 15,1-2-32-15,1-9 0 0,0 0-192 0,1-3-32 0,1 3-16 0,1-2 0 16,2 1-176-16,1-3-272 0,0-1 64 0,1-2 16 31,-5-6-2256-31,7 4-448 0,-7-4-96 0,14-3-16 0</inkml:trace>
  <inkml:trace contextRef="#ctx0" brushRef="#br1" timeOffset="-44822.54">25271 4581 22575 0,'0'0'992'0,"0"0"224"0,0 0-976 0,0 0-240 0,0 0 0 0,0 0 0 0,0 0 1024 0,5 11 144 0,1 1 48 0,-2 5 0 16,1-3 192-16,0 5 64 0,-1 1 0 0,0 4 0 15,-2 5-528-15,1 1-112 0,-2 1 0 0,-1 0-16 0,-2 4-336 0,-1 1-64 16,-2 0-16-16,-2-2 0 0,-3 0-80 0,-3 1 0 16,-4-1-16-16,-4 1 0 15,-4 4-880-15,-5 2-192 0,-5 2-16 0</inkml:trace>
  <inkml:trace contextRef="#ctx0" brushRef="#br1" timeOffset="-42351.52">24788 5089 1839 0,'0'0'160'0,"0"0"-160"16,-8-10 0-16,8 10 0 0,0 0 2944 0,0 0 544 0,0 0 112 0,0 0 32 15,0 0-1872-15,0 0-368 16,0 0-80-16,0 0-16 0,0 0-192 0,0 0-32 15,0 0-16-15,0 0 0 0,0 0-464 0,0 0-80 0,-4-8-32 0,1 1 0 16,1 5-240-16,2 2-48 0,0 0-16 0,0 0 0 16,0 0 128-16,0 0 16 0,0 0 16 0,0 0 0 15,2 10-16-15,0 3 0 0,-4-4 0 0,4 0 0 16,-2 2-128-16,-2-1-16 0,2 2-16 0,-1 0 0 0,0 1-32 0,-2 6-128 16,2-4 192-16,-1-2-64 0,1-3-128 0,-3 3 128 15,0 0-128-15,2 0 128 0,-2-1-128 0,-1 1 160 16,1-1-160-16,-2-1 160 0,1-1-32 0,0 0-128 15,0-2 192-15,-2 0-64 0,-1-2 16 0,2-2 0 16,-2 0 0-16,2-1 0 0,-1-1 80 0,1-2 16 16,-1 0 0-16,-1-4 0 15,2 0 64-15,-1-1 16 0,-1-3 0 0,2-1 0 0,-1-5-128 16,-1-2-32-16,1-1 0 0,4 6 0 0,0-3 32 16,2 0 0-16,0-3 0 0,1 2 0 0,1-1-16 0,0 0 0 15,3 2 0-15,2 0 0 0,0-1-16 0,3 2 0 16,2 0 0-16,0 0 0 0,2-3-160 0,2 3 192 15,0 0-192-15,2 0 192 0,0 2-192 0,2-2 0 16,-2 0 144-16,-1-2-144 0,0 3 0 0,-2 2 128 16,-1 1-128-16,-1 1 0 0,-1 2 0 0,-2 3 0 15,0 3 0-15,-1 5-192 16,0 2-1456-16,-3 3-288 0,-1 2-64 0</inkml:trace>
  <inkml:trace contextRef="#ctx0" brushRef="#br1" timeOffset="-22865.88">23343 4646 6447 0,'0'0'576'0,"0"0"-576"0,0 0 0 0,0 0 0 16,0 0 2304-16,0 0 368 15,0 0 64-15,0 0 16 0,4-5-1232 0,0-2-240 16,-2 0-64-16,1 1 0 0,0-1-336 0,-2 1-80 0,2 2-16 0,-1 0 0 15,-2 4-384-15,0 0-80 0,0 0 0 0,0 0-16 16,4-4 272-16,-4 4 48 0,0 0 16 0,0 0 0 16,0 0-160-16,0 0-32 0,0 0 0 0,0 0 0 15,0 0 32-15,0 0 0 0,0 0 0 0,0 0 0 16,1-4-192-16,-1 4-32 0,0 0-16 0,0 0 0 0,0 0-112 0,0 0-128 16,0 0 176-16,0 0-176 0,0 0 272 0,0 0-48 15,0 0-16-15,0 0 0 0,0 0-208 0,0 0 0 16,0 0-144-16,0 0 144 0,0 0 0 0,0 0 0 15,0 0 0-15,0 0 0 0,0 0 0 0,0 0 0 16,0 0 0-16,0 0 0 0,0 0 0 0,0 0 0 16,0 0 0-16,0 0 0 0,0 0 0 15,0 0 0-15,0 0 0 0,0 0 0 0,-3 5 0 0,-1 1-144 16,4-6 144-16,0 0-128 0,-6 4 128 0,0-2 0 16,-1 3 160-16,2-2-160 0,0 2 0 0,0 0 0 15,0-1 0-15,-3 2 0 0,1 0 0 0,1 1 0 16,0-3 0-16,1 2 0 0,-1 1 0 0,0-1 0 15,1-1 0-15,0 1 0 0,-1-3 0 0,-1 4 0 16,0-4 0-16,2 0 0 0,-1 0 0 0,-1 1 0 16,1 0 0-16,-1 0 0 0,1-2 0 0,0 1 0 15,6-3 0-15,-6 3 0 0,6-3 0 0,0 0 0 0,-7 2 0 0,7-2 0 16,0 0 0-16,0 0 0 16,0 0 0-16,0 0 0 0,0 0 0 0,0 0 144 0,0 0-144 0,0 0 128 15,0 0-128-15,0 0 0 0,0 0 0 0,0 0 128 16,0 0-128-16,7-4 0 0,-1-1 0 0,0 1 0 15,0-1 0-15,-1 0 0 0,1-3 0 16,-2 3 0-16,2 1 0 0,-6 4 0 16,7-3 0-16,-7 3 128 0,6-2-128 0,-6 2 0 15,7-3-160-15,-7 3 160 0,5-4 0 0,-5 4-144 16,0 0 144-16,0 0 0 0,6-2 0 0,-6 2-128 0,0 0 128 0,0 0 0 16,0 0 0-16,0 0-160 0,0 0 160 0,0 0 0 15,0 0 0-15,0 0 0 0,0 0 0 0,0 0 0 16,0 0 0-16,0 0 0 0,0 0 0 0,0 0 0 0,0 0 0 0,0 0 0 15,0 0 0-15,0 0 0 0,0 0 0 0,0 0 0 16,0 0 0-16,0 0 0 0,0 0-128 0,0 0 128 16,0 0 0-16,0 0 0 0,0 0 0 0,-6 3 0 15,-1 1 0-15,1-1 0 0,-2 1 0 0,0 0 0 16,0 1 0-16,2-2 0 0,-1 0 0 0,1 1 0 16,-2 0 0-16,0 0 0 0,0-1 0 0,2 1 0 15,-2 0 0-15,0 0 0 0,2-1 0 0,-1-1 0 16,7-2 0-16,0 0 0 0,0 0 0 0,0 0 0 15,0 0 144-15,0 0-144 0,0 0 0 0,0 0 0 16,0 0 0-16,0 0 0 0,0 0 0 0,0 0 0 16,7-4 0-16,0 1 0 0,1 1 0 0,1-2 0 15,1 0 0-15,0-3 0 0,0 1 0 0,1-1 0 16,-2 1 0-16,1 1 0 0,1-2 0 0,-2 1 0 16,-1-1 0-16,0 2 0 0,1 0 0 0,-1 1 0 15,-2-2 0-15,-6 6 0 0,7-3 0 0,-7 3 0 0,0 0 0 0,5-4 0 16,-5 4 0-16,0 0 0 0,0 0 0 0,0 0 0 15,0 0 0-15,0 0 0 0,0 0 0 0,0 0 0 16,0 0 0-16,0 0 0 0,0 0-144 0,0 0 144 16,0 0-192-16,-8 1 192 0,3 2-192 0,-2 2 192 15,-1 0-128-15,-2 4 128 0,1-1 0 0,1-2 0 16,-1 1-128-16,-2 1 128 0,0 0 0 0,-1-1 0 16,0 0 0-16,1-1 0 0,-1 1 0 0,0 1 0 0,0 0 0 15,1 2 0-15,-1-2 0 16,1 1 0-16,1 0-128 0,0-1 128 0,0 0 0 0,1 0 0 15,0-2 0-15,-4 5 0 0,1-5 0 0,6 1 0 0,-2-5 0 0,0 3 0 16,0 1 0-16,1-2 0 0,0-1-128 16,-1 1 128-16,-1 2 0 0,1-3 0 0,1 3 0 15,-1-1 0-15,0 0 192 0,0-1-48 0,0-1-144 16,2 1 0-16,-1-3 0 0,7-1 0 0,-6 2 0 0,6-2-176 16,0 0 48-16,0 0 0 0,0 0 128 0,0 0 0 15,0 0 0-15,0 0 0 0,0 0 0 0,0 0 0 16,0 0 0-16,0 0 0 0,0 0 0 0,0 0 0 15,0 0-128-15,0 0 128 0,0 0-144 0,0 0 144 16,0 0-160-16,0 0 160 0,0 0-160 0,0 0 160 16,0 0-160-16,0 0 160 0,0 0 0 0,0 0-144 15,0 0 144-15,0 0 0 0,0 0-144 0,0 0 144 16,0 0-160-16,0 0 160 0,0 0-352 0,0 0 32 16,0 0 0-16,0 0 0 0,9-1 0 0,1 1 16 0,1 0 0 15,0 0 0-15,1-1 128 0,0 1 32 0,1-1 0 0,0 1 0 16,0 0-16-16,1 0 0 0,-1-3 0 0,0 3 0 15,0 3 160-15,0-3 0 0,-1 0-144 0,1 0 144 16,-1 0 0-16,0 1-144 0,-2 0 144 16,2 0 0-16,0 2-144 0,-1-2 144 15,1 1 0-15,0-1-144 0,-2 2 144 0,2-2 0 0,1 0 0 0,-1 0-128 16,-1 2 128-16,1 0 0 0,-1-1 0 0,0 1-128 16,0 0 128-16,1-2 0 0,-3 0 0 0,1 0 0 15,-2 2-192-15,0-3 64 0,0 3 0 0,-8-3 0 16,9 1 128-16,-2 2 0 0,1-3 128 0,-8 0-128 0,0 0 0 0,0 0 0 15,8 0 0-15,-8 0 0 0,0 0 192 0,0 0-48 16,0 0 0-16,0 0 0 0,0 0 48 0,0 0 0 16,0 0 0-16,0 0 0 0,0 0-32 0,0 0 0 15,0 0 0-15,0 0 0 0,0 0-160 0,0 0 192 16,0 0-192-16,-6 0 192 0,-2 0-192 16,0 0 160-16,0 0-160 0,-1 1 160 0,-3-1-32 0,1 0-128 15,-2 0 192-15,-7 0-64 0,2 1 0 0,5 0-128 16,-2-1 192-16,1 0-64 0,-2 3-128 0,-1-3 128 15,0 0-128-15,0 0 128 0,-1 0-128 0,1 0 128 16,2 1-128-16,-2 1 128 0,-2-4-128 0,2 1 0 0,2 1 0 16,1-3 0-16,0 1 0 0,3 1 0 15,0-5 0-15,2 2 0 0,0 1 0 0,3-3 0 16,-1 2 0-16,2 2 0 0,1-1 0 0,4 3 0 16,0 0 0-16,0 0 0 0,0 0-144 0,0 0 144 15,-3-2-192-15,3 2 192 0,0 0-256 0,0 0 48 0,0 0 16 0,0 0 0 16,0 0-16-16,8-3 0 15,0 3 0-15,0 0 0 0,0 3 80 0,-1-2 128 0,1 1-208 0,1 1 80 16,-1 0 0-16,1-1 0 0,0 1 0 0,2 1 0 16,-2-2 128-16,0 2-128 0,0 2 128 0,2-3-128 15,-1 3 128-15,2-2-160 0,0-1 160 0,-1 1-160 16,1 0 160-16,1 0 0 0,-1 0-144 16,1 0 144-16,-1-3 0 0,1 1 0 0,0 2-144 0,-2-4 144 15,0 0 0-15,-1 0 0 0,2 0 0 0,-2 0 0 0,0 0 0 16,-1 0 0-16,-2-4 0 0,1 2 0 0,-8 2 0 0,0 0 0 15,8-1 0-15,-8 1 0 16,0 0 128-16,0 0-128 0,0 0 0 0,0 0 0 16,0 0 256-16,0 0-32 0,0 0-16 0,0 0 0 15,0 0-16-15,0 0 0 0,-2-4 0 0,-2-1 0 16,-2 1-192-16,1 0 144 0,-1 1-144 0,-2 0 128 0,0 0-128 16,0 0 0-16,0 2 0 0,1-3 0 15,-1 3 192-15,-1 0-192 0,-3 1 192 0,0-3-192 16,2 2 0-16,-1-1 0 0,2 2 0 0,0 0 128 15,-1 0-128-15,-1 0 128 0,1 0-128 0,1-1 0 16,-1 1 0-16,3-3 128 0,-1 2-128 0,0 1 0 0,-1-1 0 0,1 0 0 16,0-1 0-16,0 0 0 15,1-1 0-15,-1 2 0 0,1-2 0 0,1 2 128 16,-1-1-128-16,1 2 0 0,0-1 0 0,1 0 0 16,5 1 0-16,0 0 0 0,0 0 0 0,0 0 0 0,0 0 0 0,0 0 0 15,0 0 0-15,0 0-176 0,-6-1 176 0,6 1-128 16,0 0 128-16,0 0 0 0,0 0 0 0,0 0-128 15,0 0 128-15,0 0 0 0,0 0-144 0,0 0 144 16,0 0 0-16,0 0 0 0,0 0 0 0,0 0 0 16,0 0 0-16,0 0 0 15,0 0 0-15,0 0 0 0,0 0 0 0,0 0 0 0,1-6 0 0,-1 6 0 16,5-7 0-16,-1 0 0 0,0 2 0 0,-4 5 0 16,5-7 0-16,2 2 0 0,-1 0 0 0,3-2 0 0,-1 1 0 0,-1 2-144 15,-1-1 144-15,1-1 0 0,-1 3 0 0,2-4 0 16,1-2 0-16,0 1 0 0,2-1 0 0,-1-1 0 15,2-2 0-15,0 1 0 0,-1 2 0 0,3 0 0 16,-1 0 0-16,0-1 0 0,0-1 0 0,0 2 0 16,0 0 0-16,-2 0 0 0,-1 0 0 0,-1 1 0 15,0 1 0-15,-1 2 0 16,-2 0 128-16,-1-2-128 0,1 2 0 0,-1 0 0 0,-1 1 0 0,0-3 0 16,-4 7 0-16,0 0 0 0,0 0 0 0,0 0 0 15,0 0 0-15,0 0 0 0,5-5 0 0,-5 5 0 16,0 0 0-16,0 0 0 0,5-5 0 0,-5 5 0 15,0 0 0-15,0 0 0 0,0 0 0 16,0 0 0-16,0 0 144 0,0 0-144 0,0 0 0 0,0 0 0 16,0 0 0-16,0 0-176 0,0 0 176 0,0 0 0 15,0 0 0-15,0 0 0 0,0 0 0 0,0 0 0 16,0 0 0-16,0 0 0 0,0 0 0 0,0 0 0 16,0 0 0-16,-4 7 128 0,0-1-128 0,-1 1 0 15,0-2 0-15,0 0 128 0,-2 0-128 0,1 0 0 0,-2 2 0 0,0 0 0 16,-1-2 0-16,-2 1 0 0,1 1 0 15,-2-1 0-15,0-1 0 0,-1 3 0 0,-1 1 0 16,0 2 0-16,-1 1 0 0,0-1 0 0,-1 2 0 16,0-1 128-16,1 1-128 0,-1-1 0 0,-1 0 0 0,3-2 0 15,0-1 0-15,1 0-128 0,-1-1 128 0,4-1-192 16,0-1 192-16,0 1 128 0,3-2-128 0,0 0 176 16,7-5-176-16,-5 5 0 0,5-5 0 0,0 0 0 15,0 0 0-15,0 0 0 0,0 0-144 0,0 0 144 16,0 0 0-16,0 0-192 0,0 0 192 0,0 0-160 0,0 0 160 0,0 0-128 15,8 2 128-15,-2-1-128 16,-6-1 128-16,9 3-128 0,-1-2 128 16,1 0-128-16,0 0 128 0,1 2 0 0,-3-3 0 0,3 1 0 15,-3 2-128-15,2 0 128 0,-1-1-128 0,0 1 128 0,0-1-160 0,0 1 160 16,0 1-192-16,1-1 192 0,-1-1-192 16,1 2 192-16,1 0-192 0,1 0 192 0,-1-2 0 0,0 1-128 15,2 0 128-15,0 1 0 0,0-3 0 0,1 1 0 16,0 2-128-16,0-1 128 0,0-2 0 0,-2 1 0 15,0-1 0-15,-1 0 0 0,1 1 0 0,-1 0 0 16,1-1 0-16,-4 2 0 0,-7-3 0 0,8 0 0 16,-8 0 0-16,0 0 144 0,0 0-144 0,0 0 0 0,8 3 0 0,-8-3 0 15,0 0 0-15,0 0 0 0,0 0 0 0,0 0 128 16,0 0-128-16,0 0 0 16,0 0 0-16,0 0 0 0,0 0 0 0,0 0 288 15,0 0-32-15,0 0 0 0,0 0-256 0,0 0 160 0,0 0-160 0,-6 4 128 16,-1-4-128-16,1 1 0 0,-4 0 144 0,3-1-144 15,-1 0 128-15,-1 0-128 0,-3 0 128 0,0 0-128 16,-1 0 0-16,0 0 144 0,0 0-144 16,0 1 0-16,0-1 128 0,0-1-128 0,1 0 0 0,0 0 0 15,1 1 128-15,0 0-128 0,1-3 0 0,-1 0 0 16,1 2 144-16,1-3-144 0,-2 2 0 0,2-1 144 16,0-1-144-16,1 0 0 0,1 0 0 0,-4-1 0 15,3 1 0-15,4 0 0 0,-1 2 0 0,5 2 0 16,-5-3 0-16,1 0 0 0,4 3 0 0,0 0 0 15,-4-1 0-15,4 1 0 0,0 0 0 0,0 0 0 16,-4-4 0-16,4 4 0 0,0 0 0 0,0 0 0 0,0 0 0 0,0 0 0 16,0 0-176-16,0 0 176 15,0 0-128-15,2-5 128 0,0 0-128 0,2-1 128 0,1 0-128 0,2 2 128 16,1-2-128-16,-1-1 128 0,1 0 0 0,1 1 0 16,1-2 0-16,0 0 0 0,0 1 0 0,2-3 0 15,1 0 0-15,2 0 0 0,-2-4 0 0,1 3 0 16,0-1 0-16,3-1 0 0,0 3 0 0,1-1 0 15,-1 2 0-15,0-3 0 0,0 2 0 16,-1-1 0-16,-3 4 0 0,-3 0 0 0,2 2 0 0,-3 1 0 16,-1 0 0-16,-1 1 128 0,-7 3 144 0,0 0 48 15,0 0 0-15,0 0 0 16,0 0-1824-16,0 0-352 0</inkml:trace>
  <inkml:trace contextRef="#ctx0" brushRef="#br1" timeOffset="-7968.55">32384 8940 4607 0,'0'0'400'0,"0"0"-400"0,0 0 0 0,0 0 0 0,-4-10 1280 0,4 10 160 0,0 0 32 0,-2-9 16 15,2 9 144-15,-4-7 32 0,-1 1 0 0,5 6 0 16,-4-8-320-16,1-1-64 0,-1 0-16 0,2 1 0 16,-1 2-176-16,3 6-48 0,0 0 0 0,0 0 0 15,-4 0-496-15,0-1-96 0,-1 2-32 0,-2 1 0 16,1-1-256-16,-2 2-160 0,0 1 192 0,1 1-192 16,-9 5 368-16,3-2-48 0,2 0 0 0,2 0 0 15,3-2 32-15,6-6 0 0,0 0 0 0,0 0 0 0,-7 7-64 0,7-7-16 16,0 0 0-16,0 0 0 0,0 0-272 0,0 0 160 15,0 0-160-15,9 8 128 0,-9-8-128 0,13 5 0 16,-1-4 0-16,1 0 0 0,0-1 0 0,2-1 0 16,-1 0 0-16,2-3 0 0,-1 1 0 0,0-2 0 15,-2 1 0-15,-2-1-176 16,-3 0 176-16,-8 5 0 0,8-7 0 0,-8 7 0 0,4-9 128 16,-4 9-128-16,0 0 128 0,0 0-128 0,-5-10 320 0,-3 6 0 15,-3 4 0-15,1 0 0 0,-3 0-176 0,0 1-144 16,0 0 192-16,2 3-192 0,2-1 0 0,9-3 0 15,-10 1-160-15,10-1 160 0,0 0-192 0,0 0 192 16,0 0-160-16,0 0 160 0,0 0 0 0,0 0-144 16,0 0 144-16,0 0 0 0,0 0 0 0,0 0 0 15,0 0 0-15,13 3 0 0,-1-6 0 0,-1 2 0 0,1 0 128 0,-1-1-128 16,-11 2 0-16,11 2 128 0,-11-2-128 0,12 7-9104 16,-2 4-1872-16</inkml:trace>
  <inkml:trace contextRef="#ctx0" brushRef="#br1" timeOffset="2524.69">21222 5819 7359 0,'-7'-6'656'0,"1"0"-528"16,6 6-128-16,0 0 0 0,0 0 4672 0,0 0 912 16,0 0 176-16,0 0 48 0,0 0-4672 0,0 0-944 15,8-5-192-15,5 4 0 0,4-2 0 0,6 2 176 0,6-2-48 0,6-1-128 16,4-1 368-16,8 1-48 0,7 0 0 0,6 2 0 16,3-2 128-16,10-3 0 0,10 1 16 0,10-1 0 15,10-1 64-15,4 3 16 0,3-1 0 0,8 2 0 16,10-3-160-16,0 1-16 0,-3-3-16 0,8 1 0 15,8 1 32-15,-3-2 16 16,-6-1 0-16,5 2 0 0,6 3 160 0,-5-2 16 0,-7-1 16 0,3 6 0 16,4 2-272-16,-9 0-48 0,-9-3-16 0,-1 6 0 15,2 3-256-15,-8 2 0 0,-10 8 0 0,-9-2-11520 16,-10 4-2368-16</inkml:trace>
  <inkml:trace contextRef="#ctx0" brushRef="#br1" timeOffset="9561.41">20069 11893 18431 0,'0'0'816'0,"10"-6"160"0,-1 2-784 0,1-2-192 0,2 1 0 0,1-1 0 15,1-7 2592-15,2 6 480 0,2 1 80 0,3 6 32 16,0-4-2224-16,2 2-448 0,3 5-96 0,6 0-16 15,3-3-48-15,3 1-16 0,-1 0 0 0,4-2 0 16,-1 0 80-16,1-2 16 0,-2 0 0 0,1 2 0 0,1-1-64 0,0 0-16 16,1 1 0-16,2 0 0 15,1 1-80-15,-1 0-16 0,0 0 0 0,-1-3 0 16,-2 2-112-16,-3-2-16 0,-3-1-128 0,-4 3 192 16,-2 1-192-16,-2 4 0 0,-1 5-192 0,-2-3 192 15,-3 0-1952-15,-7-4-288 0,-4 2-48 0,-10-4-16 0</inkml:trace>
  <inkml:trace contextRef="#ctx0" brushRef="#br1" timeOffset="10163.43">7182 11553 30111 0,'16'-4'1344'0,"9"-4"256"0,5 5-1280 0,10 2-320 0,11 0 0 0,8-2 0 15,6 1 352-15,4 0 0 0,2 1 0 0,10 1 0 16,8 0-352-16,5-3 0 0,4 1 0 16,-1-3 0-1,1-1-960-15,14 1-128 0,15 3 0 0</inkml:trace>
  <inkml:trace contextRef="#ctx0" brushRef="#br1" timeOffset="11662.53">25806 4844 19695 0,'-4'-4'864'0,"-5"-13"192"0,9 17-848 0,0 0-208 0,0 0 0 0,0 0 0 16,0 0 1728-16,-3-6 288 0,-2-4 64 0,2 4 16 15,3-2-496-15,3 3-112 0,2 0-16 0,2-1 0 16,-1 2-640-16,-6 4-144 0,12-5-32 0,0 1 0 0,-2 0-384 0,2 2-80 16,0-1 0-16,1-1-16 0,0 3 0 0,1-4 0 15,0 1 0-15,1 1 0 0,0 2-176 0,1-4 160 16,-2 1-160-16,1 1 160 0,0 2-160 0,0 0 128 15,-2-2-128-15,-2 0 128 0,1 2-128 0,-12 1-272 16,0 0 64-16,0 0 16 16,11-1-624-16,-11 1-112 0,0 0-32 0,0 0 0 15,0 0-2704-15,0 0-560 0,0 0-96 0,-10 17-32 0</inkml:trace>
  <inkml:trace contextRef="#ctx0" brushRef="#br1" timeOffset="11812.53">25884 4883 20959 0,'0'0'928'0,"0"0"192"0,-7 7-896 0,7-7-224 15,0 0 0-15,0 0 0 0,0 0 1328 0,0 0 208 16,-6 0 64-16,6 0 0 0,0 0-224 0,0 0-32 0,9-4-16 0,3 0 0 16,-2 2-544-16,3-2-96 0,0 1-32 0,2-3 0 15,-1 5-256-15,2-3-48 0,-1 2-16 0,4-2 0 16,-1 1-160-16,-4-3-48 0,-1 0 0 16,3 4 0-16,1-1-128 0,0 2-256 0,-3-1 64 0,2 1 16 15,-1 0-1728-15,0 1-336 0,-4 2-80 0,0-2-16 16</inkml:trace>
  <inkml:trace contextRef="#ctx0" brushRef="#br1" timeOffset="14261.17">26991 4600 14735 0,'0'0'640'0,"0"0"160"0,0 0-640 0,0 0-160 16,0 0 0-16,-1-8 0 0,-3 2 1808 0,4 6 336 15,-4-8 64-15,4 8 16 0,0 0-752 0,-7-4-160 16,1-2-32-16,0 2 0 0,6 4-608 0,-7-2-128 15,-1 1-32-15,0 0 0 0,3-1-160 0,-3 1-32 16,-2 0-16-16,-2-1 0 0,-1 2-176 0,0-3-128 16,0 1 192-16,1 1-192 0,-1 2 240 0,1 1-64 15,0 1-16-15,1 1 0 0,-1 3-32 0,2-2-128 16,-1 0 192-16,2 2-64 0,0-1-128 0,1 2 0 0,0-1 0 0,2 2 0 16,-2 0 0-16,1 0 128 0,2 3-128 0,0-3 0 15,0 1 0-15,0 1 128 0,2-2-128 0,0 1 0 16,1 1 0-16,0-1 0 0,1-1 0 0,-2 2 0 15,2 1 0-15,1-2 160 0,0 2-32 0,0-2-128 16,1 1 128-16,1-2-128 0,-1 1 0 0,-1 1 0 16,1 2 240-16,-1-3-16 0,0 3 0 0,2 0 0 15,-2 0-224-15,0 4 0 0,-2-1 0 16,0-1 0-16,-1 0 0 0,1 0 0 0,-2 1 0 0,-2 0 0 16,1-2 0-16,0 2 0 0,-1-3 0 0,-1 0 0 15,0-2 144-15,-3 5-144 0,1-3 128 0,2 0-128 0,3-4 128 0,-1 3-128 16,-3-2 128-16,2 2-128 0,2-3 0 15,0-1-144-15,-1 0 0 0,1 0 0 0,4-8-176 16,-5 6-16-16,5-6-16 0,0 0 0 16,-7 5-176-16,7-5-48 0,-5 8 0 0,5-8 0 15,0 0-448-15,0 0-112 0,-5 6-16 0,5-6 0 16,0 0-1792-16,0 0-384 0</inkml:trace>
  <inkml:trace contextRef="#ctx0" brushRef="#br1" timeOffset="14564.17">26475 4922 12895 0,'0'0'576'0,"0"0"112"0,0 0-560 0,0 0-128 0,0 0 0 0,-2-8 0 16,2 8 2528-16,0 0 480 0,0 0 80 0,3-10 32 15,-4-2-1600-15,2 2-320 16,1 2-64-16,5 4-16 0,2 0-48 0,2 1-16 0,2 0 0 0,2 3 0 16,2-3-592-16,-6 0-112 0,0 2-32 0,4-4 0 15,0 2-64-15,4-1-32 0,-1 0 0 0,1 0 0 16,0 2-96-16,0 1 0 0,-1-5-128 0,2 5 192 16,2 1-192-16,-2 0 0 0,-2 0 0 0,-1 1-160 15,0-1-1792-15,-3 0-352 0,-2 0-80 0,0 0-10368 16</inkml:trace>
  <inkml:trace contextRef="#ctx0" brushRef="#br1" timeOffset="14881.17">27185 4697 15663 0,'0'0'688'0,"0"0"144"0,0 0-656 0,0 0-176 16,-2-6 0-16,2 6 0 0,0 0 1568 0,0 0 288 15,-6-4 48-15,1 2 16 0,0 2-480 0,0 1-96 16,-1 2 0-16,0 2-16 0,-3-4-608 0,0 6-112 0,-2 1-32 0,2 2 0 16,0 0-240-16,0 5-48 0,0 0-16 0,1 2 0 15,0-1 32-15,0 1 0 0,2 0 0 0,-3 9 0 16,2-4-160-16,4-7-16 0,2-1-128 0,1 8 192 15,0-5-192-15,3-7 128 0,-1 1-128 0,6 7 0 16,0-2 0-16,1-1-192 0,0-3 16 0,-1-7 0 31,0 1-704-31,1-1-144 0,0-3-16 0,2 1-11888 0</inkml:trace>
  <inkml:trace contextRef="#ctx0" brushRef="#br1" timeOffset="15449.38">27528 4850 17439 0,'0'0'384'0,"0"0"64"0,0 0 32 0,3-6 32 0,-1-2-512 0,1 2 0 15,-1-1 0-15,1-5 0 0,-3 12 1232 0,0-6 160 16,-1-1 16-16,-1-2 16 0,2 9-192 0,0-6-32 16,-1 0-16-16,1 6 0 0,-4-4-560 0,0 2-112 15,-2 1-32-15,-2 1 0 0,-1 0-128 0,-2 1-32 16,1 1 0-16,-3 5 0 0,-4-3-320 0,-1 2 144 15,1 4-144-15,1 0 0 0,2 0 288 0,1 3-48 0,0-1-16 0,1 3 0 16,4-5-32-16,2 2 0 16,0-2 0-16,3 1 0 0,1-1-64 0,1 0 0 15,1 0-128-15,0-10 192 0,0 0-192 0,6 6 128 16,2-2-128-16,0 0 0 0,1 0 0 0,3 0 0 0,2 2 0 0,1-3 0 16,-1-2 0-16,2-5 0 0,-2-4-128 0,-1 1 128 15,0-6-320-15,0 0 64 0,-1-2 0 16,-2 1 0-16,-1 1 64 0,-1 1 32 0,-1 2 0 0,-3 1 0 15,-3 1 160-15,-1 2 0 0,0 3 0 0,0 3 128 16,0 0 384-16,0 0 96 16,-4 9 16-16,-1 5 0 0,0 3-432 0,-3 3-64 0,0-1-128 0,1 5 176 15,1-1-176-15,-1 3 192 0,1-1-192 0,-1 2 192 16,1 1-192-16,-1-2 0 0,2 0-160 0,-1 1 160 16,0 1 0-16,1-1 208 0,-1 0-16 0,-1-2 0 15,-1 0-400-15,0-4-96 0,1-4-16 0,-1-3 0 16,-1-2 320-16,1-2 192 0,1-1-16 0,1-2-16 0,-2-1-160 0,0-4 160 15,0-5-160-15,1-2 160 0,-3-3 0 0,1-1 0 16,0-3 0-16,4-1 0 0,1-3 16 0,1 2 0 16,2 1 0-16,2-1 0 0,5-5 80 15,1 2 0-15,3 1 16 0,1 0 0 0,4 0-144 0,0 2-128 16,2 1 192-16,1 1-192 0,1-4 0 0,-1 5 0 16,4 2 0-16,-1 2 0 15,-3 2-560-15,1-3-64 0,-5 0-16 16,0-2 0-16,-1 1-688 0,2 0-144 0,-4-6-16 0,0 2-11856 0</inkml:trace>
  <inkml:trace contextRef="#ctx0" brushRef="#br1" timeOffset="15623.03">27754 4647 28271 0,'0'0'624'0,"0"0"128"0,0 0 16 0,0 0 32 0,0 0-640 0,0 0-160 0,3 14 0 0,-1-3 0 16,-1-2 864-16,-1 1 144 0,1 1 16 0,1 1 16 15,-1 1-528-15,0 1-96 16,1-2-32-16,-4 1 0 0,2 1-256 0,2-1-128 0,-1 1 128 0,0 2-128 16,2-2 0-16,-3 2 0 0,0-2-224 0,-2-2-9696 15,1 0-1920-15</inkml:trace>
  <inkml:trace contextRef="#ctx0" brushRef="#br1" timeOffset="15838.04">28104 4689 27183 0,'0'0'592'0,"0"0"128"0,8 0 32 0,0 1 16 0,0 3-624 0,1 2-144 16,0 1 0-16,1 1 0 0,2 5 1104 0,-1 3 192 15,0 2 48-15,0 3 0 0,-2 1-464 0,-1 3-96 16,-3 1-16-16,-1 2 0 0,-3 2 160 0,-1 3 32 16,0-1 0-16,-4 18 0 0,-8-6-208 0,-1 2-48 15,-1 1 0-15,1-14 0 0,-5 2-256 0,-4 1-48 16,-6 2-16-16,-16 21 0 15,-2 1-1264-15,-8-7-256 0,-9-6-48 0,16-17-16352 0</inkml:trace>
  <inkml:trace contextRef="#ctx0" brushRef="#br1" timeOffset="33110.47">19330 5813 4607 0,'0'0'400'0,"0"0"-400"16,0 0 0-16,0 0 0 0,0 0 1344 0,0 0 176 16,0 0 32-16,0 0 16 15,0 0-304-15,0 0-64 0,0 0-16 0,0 0 0 0,0 0-48 0,0 0-16 16,0 0 0-16,0 0 0 15,0 0-224-15,0 0-64 0,0 0 0 0,11-2 0 0,-11 2-240 0,2-9-48 0,-2 9-16 0,0 0 0 16,5-8-240-16,-5 8-48 16,10-9-16-16,-4 3 0 0,-6 6 16 0,8-7 0 15,1 1 0-15,0 0 0 0,2 0 80 0,-1-1 0 16,0 0 16-16,0 0 0 0,-3 2-112 0,1-2-32 16,-1-2 0-16,-1 3 0 0,1-1 48 0,1 2 0 15,-1 2 0-15,1-2 0 0,1 0 16 0,-9 5 0 16,11-5 0-16,1 2 0 0,-1 2-256 0,-11 1 0 15,12 0 0-15,0 2 192 0,-12-2-16 0,0 0 0 0,11 7 0 16,0-1-176-16,-11-6 160 0,0 0-160 0,4 11 160 16,-4-11 32-16,2 12 0 0,1-3 0 0,0 5 0 15,-1-2-32-15,-2-12 0 0,0 0 0 0,-2 13 0 0,-5-3 48 16,1 1 16-16,-1-2 0 16,-3-1 0-16,-1-2-80 0,2 1-16 0,1-2 0 0,0 1 0 15,1 0-128-15,7-6 160 0,-11 5-160 0,11-5 160 0,-9 0-160 0,9 0 192 16,-10-4-192-16,3 0 192 0,2-1-192 15,0-2 0-15,-1-1 144 0,3 2-144 16,0-1 0-16,2 0 0 0,-1-1 0 16,2 0 0-16,0 0 0 0,0 0 0 0,0 0 0 15,0 8 0-15,0 0 0 0,6-7 0 0,-1 0 0 0,-5 7 0 16,6-8 0-16,2 2 0 0,0-1 0 0,-8 7 0 16,9-6 0-16,2 2 0 0,-2 1 0 0,1 2 0 0,-10 1 0 15,14-1 0-15,2-1 0 0,-6 2 0 0,0 0 0 0,0 0 0 16,0 2 0-16,2-1 0 0,0 0 0 0,1-1 0 15,0 0 0-15,0 3-128 16,-1-1-1408-16,-2 2-256 0,-1 2-64 0,0 0-16 0</inkml:trace>
  <inkml:trace contextRef="#ctx0" brushRef="#br1" timeOffset="34544.81">26540 5848 15663 0,'0'0'688'0,"0"0"144"0,0 0-656 0,0 0-176 16,0 0 0-16,0 0 0 0,0 0 1136 0,0 0 192 15,0 0 32-15,0 0 16 0,17-2-560 0,-17 2-112 16,8-2-32-16,-2-1 0 0,1 2-240 0,0 0-48 0,1 1-16 0,1-2 0 15,-1 2-32-15,3-2 0 16,0 0 0-16,4 1 0 0,0 0 48 0,1 1 0 0,0-5 0 0,2 2 0 16,3 0-64-16,1 1 0 0,1 0 0 0,1 1 0 15,-1 0 64-15,-1 1 0 0,2-1 0 0,1 1 0 16,-1 0-160-16,0 0-32 0,-3 0 0 0,0 0 0 16,0-2-48-16,-2 2-16 15,-1-1 0-15,1 1 0 0,0 0 112 0,-1 0 16 0,-1-1 0 0,0 1 0 16,-1 0-96-16,1 0-16 0,-1 0 0 15,-1 0 0-15,1-2-16 0,-2 2 0 0,-1 0 0 0,0 0 0 16,0 0 16-16,-1 0 0 0,-2 0 0 16,0 0 0-16,-1 0 32 0,0 0 0 0,-1 0 0 15,-1-2 0-15,1 2-48 0,-8 0-128 0,0 0 192 16,8 0-64-16,-8 0-128 0,9 2 0 0,-1 1 144 0,-3 0-144 16,-5-3-1232-16,0 0-320 0,-6 5-64 0,-9-1-16 0</inkml:trace>
  <inkml:trace contextRef="#ctx0" brushRef="#br1" timeOffset="38315.48">1884 13973 3679 0,'-4'3'320'0,"4"-3"-320"0,0 0 0 0,-14 10 0 0,14-10 2288 0,0 0 384 0,0 0 80 0,0 0 0 16,0 0-1840-16,0 0-368 0,0 0-80 0,0 0-16 15,0 0-128-15,0 0-48 0,5-7 0 0,-5 7 0 16,8-8 400-16,-1 2 80 0,0-1 16 0,1 1 0 16,1-1-112-16,1-1-16 0,1-2 0 0,-1-3 0 15,-3-5 16-15,6 3 0 0,5 2 0 0,-1 0 0 16,1 3-128-16,3-2-16 0,3 0-16 0,0-2 0 15,2 0-240-15,3-2-32 0,1 0-16 0,3 1 0 16,-2-4-48-16,4 2-16 0,2-2 0 0,4 1 0 16,4-1-16-16,-1 1-128 0,4 3 192 0,3-2-64 0,1 0-128 0,-1 0 128 15,-1-3-128-15,-1-3 128 0,2 0-128 0,2 3 0 16,2-1 0-16,3 1 128 0,0 5-128 16,1-2 160-16,1-6-160 0,0 3 160 0,-1-5-16 0,1 1 0 15,1 2 0-15,3 1 0 0,1 2-144 16,1 1 128-16,1-6-128 0,-3 3 128 0,-3 0 16 15,2 2 0-15,-2 1 0 0,1-5 0 0,0 5-144 0,-1 2 160 16,0 0-160-16,-2 0 160 0,-2 0-160 0,1-1 160 16,-1 0-160-16,-2 0 160 0,0 2-16 0,-1 0 0 15,1 2 0-15,-1 3 0 0,-1-3-144 0,-1 2 0 16,-1-2 144-16,1 0-144 0,-4-1 128 0,1 0-128 16,-4-1 128-16,2 1-128 0,0 1 0 0,0 1 144 0,-3 1-144 0,1 1 0 15,-4-1 0-15,1 2 0 0,-4-1 0 16,-2 0 0-16,0 0 320 0,-2-1 0 15,-1-1 0-15,0 1 0 0,-3 0 80 0,1 2 32 0,2 0 0 0,-2 0 0 16,0 1-288-16,2 0-144 0,-2 0 160 0,-1-3-160 16,-2 0 128-16,-2 2-128 0,0 1 0 15,1-1 144-15,1-1-144 0,-1-1 0 0,-2 1 0 0,0 1 0 16,-3 0 0-16,0 1 0 0,-1 0 0 0,-2 0 0 16,-3 2 128-16,-2-2-128 0,-1-1 0 0,0 2 128 15,-2 1 64-15,-1 0 0 0,-2 1 0 16,-8 5 0-16,9-4-192 0,-9 4 128 0,9-4-128 0,-1 2 128 15,-8 2-128-15,0 0 128 0,9-3-128 0,-9 3 128 16,0 0-128-16,9-2 0 0,-9 2 0 0,0 0 0 16,11-2 0-16,-11 2 0 0,9 0 0 0,-9 0 0 15,10-4 0-15,-10 4 0 0,11-4 0 0,-3 2 0 0,-8 2 0 16,7-3 0-16,-7 3 0 0,10-1 0 16,-10 1 0-16,9-1 0 0,-9 1 0 0,11 6 0 15,2 7-640-15,-3-1-48 0,-5-7-16 0,-5-5-9264 16,0 0-1856-16</inkml:trace>
  <inkml:trace contextRef="#ctx0" brushRef="#br1" timeOffset="52725.75">7667 11113 3679 0,'0'0'160'0,"0"0"32"0,1-9-192 0,1 2 0 16,-2-1 0-16,0 8 0 0,1-11 3008 0,-1 3 544 15,-1 2 112-15,1-1 32 0,-2 2-1472 0,2 1-304 16,0 4-48-16,0 0-16 0,0 0-112 0,0 0-16 16,-1-6-16-16,1 6 0 0,0 0-1024 0,0 0-208 0,0 0-32 0,0 0-16 15,0 0-432-15,0 0-224 16,-6 4 32-16,-2 1 0 0,1-1 16 0,-1 4 16 16,-1 1 0-16,0 2 0 0,-3 0 160 0,2 2-128 0,-3 0 128 0,0 1-128 15,-3 2 128-15,-1 2 0 16,0 2 0-16,-1 2 0 0,0-2 0 0,-2 0 0 0,0 1-144 0,-3 0 144 15,1 0 0-15,-1 0 0 0,-2-2 0 0,0 4 0 16,-1-5 0-16,0 3 0 0,3-1-144 0,3 1 144 16,2-1 0-16,1-2-128 0,0-1 128 15,3 0 0-15,0-3-160 0,3-1 160 0,-1-2-128 0,2-1 128 16,3-1 0-16,1 1-160 0,-1-4 160 0,7-6 0 16,0 0-128-16,-5 7 128 0,5-7 0 0,0 0 0 0,0 0 0 15,0 0 0-15,0 0 0 0,0 0 0 0,0 0 0 16,0 0-192-16,0 0 192 0,0 0-160 15,0 0 160-15,0 0 0 0,0 0-144 0,0 0 144 0,0 0 0 0,0 0 0 16,0 0 0-16,0 0 0 0,0 0 0 0,0 0 0 16,0 0 0-16,0 0 0 0,0 0 160 0,0 0-160 15,0 0 192-15,0 0-192 0,0 0 144 0,0 0-144 16,0 0 0-16,0 0 144 0,0 0-144 0,0 0 0 16,0 0 0-16,0 0 0 0,0 0 0 0,0 0 160 15,0 0-160-15,5-7 160 0,-5 7-32 0,5-5-128 16,-5 5 192-16,0 0-64 0,4-7 16 0,-4 7 0 15,0 0 0-15,12-6 0 16,-2 2-1120-16,1 0-240 0</inkml:trace>
  <inkml:trace contextRef="#ctx0" brushRef="#br1" timeOffset="54176.93">9179 10974 14399 0,'0'0'640'0,"0"0"128"0,-5-7-624 0,5 7-144 0,-5-6 0 0,-4-3 0 16,-4-4 1600-16,2 4 272 0,5 1 64 0,1 3 16 15,-2-1-224-15,2 4-32 0,-2-2-16 0,2 0 0 16,-1 3-512-16,6 1-96 15,-8 0-32-15,3 0 0 0,5 0-800 0,-7 2-240 0,1 2 0 0,-1 1 128 16,7-5-288-16,-6 11-48 0,-1 2-16 0,1-4 0 16,-1 4 64-16,3 3 16 0,0 2 0 0,0-1 0 15,-1-1 0-15,1 4 0 0,2 0 0 0,0 5 0 16,4-1-64-16,-1 3-16 0,-1 0 0 0,3-1 0 0,0 1 0 0,3-1 0 16,-1-1 0-16,1 0 0 15,1-2 32-15,-1 0 16 0,2-1 0 0,0 0 0 16,0-2 32-16,0-4 0 0,-2-1 0 0,2 0 0 15,0 1 144-15,0 1-192 0,0 1 192 0,-3-2-192 16,-1-2 192-16,-2-1 0 0,1-1 0 0,-2 1 0 0,0-2 0 0,1 2 128 16,-2-4-128-16,-2 1 0 0,0 1 240 0,-2-2-32 15,-1 1 0-15,0-3 0 0,5-7 208 0,-7 6 32 16,-1-1 16-16,8-5 0 0,-2 7-464 0,2-7 0 16,-10 0 0-16,-3 0-8560 15,-4-4-1728-15</inkml:trace>
  <inkml:trace contextRef="#ctx0" brushRef="#br1" timeOffset="54374.93">8799 11454 6447 0,'0'0'272'0,"-5"-12"80"0,-1-5-352 0,2 4 0 16,4 1 0-16,0 4 0 0,0 1 4800 0,4 1 896 16,2 0 192-16,-1-1 16 0,3 1-4288 0,3 2-848 15,2-4-192-15,2 2-16 0,2 0-560 0,2 2 0 16,2-2-240-16,3-1 80 0,0 0 160 0,1 1 0 15,0 3-144-15,1-1 144 0,-5 1 0 0,1-1 0 16,-1 1 0-16,0 1 0 0,-2-1 128 0,1 2 32 16,-5-4 16-16,4 7 0 15,2 7-1632-15,-2-6-320 0,1-3-64 0</inkml:trace>
  <inkml:trace contextRef="#ctx0" brushRef="#br1" timeOffset="54630.61">9615 11003 1839 0,'0'0'160'0,"-5"-7"-160"15,-6-1 0-15,2 2 0 0,3 2 4928 0,2 1 960 16,4 3 192-16,0 0 48 0,0 0-3760 0,-7 11-736 16,2 2-160-16,0 2-16 0,-2 2-1168 0,2 0-288 15,1 2 0-15,-1 1 0 0,1 4-160 0,1-1-96 16,3-2 0-16,2 1-16 0,0-2 48 0,2 1 16 15,3-2 0-15,-1 1 0 0,1-1 208 0,1-2-192 16,1-1 192-16,1 1-192 0,1-4 320 0,0 1 64 16,1-1 0-16,6 2 16 0,8 3-208 0,-1-5 0 15,-7-4 0-15,-1-5-12352 0</inkml:trace>
  <inkml:trace contextRef="#ctx0" brushRef="#br1" timeOffset="55178.28">10135 11014 25567 0,'-14'-18'1136'0,"9"10"224"0,-1 2-1088 0,1 2-272 0,1-3 0 0,2 1 0 15,-1 2 1024-15,-1 0 128 0,0-2 48 0,-1 3 0 0,-4 3-624 0,0 1-128 16,-2 1-32-16,2 1 0 16,0 1-416-16,-1 3 128 0,-3 2-128 0,1 3 0 15,0-1 0-15,0 4-224 0,1-1 32 0,-2 4 0 16,2-3-160-16,2 0-32 0,3 1 0 0,0-2 0 15,2 2 112-15,3-2 16 0,-2-2 0 0,3-2 0 0,0-10 128 0,4 12 128 16,-4-12-192-16,8 9 192 0,-8-9 0 0,12 7 0 16,-12-7 128-16,14 1-128 0,-1-2 256 0,0-2-64 15,-1-2 0-15,1 0 0 0,-1-3 0 0,0-2-16 16,-1-3 0-16,2-3 0 0,2-4-48 0,-2 3-128 16,-2 0 192-16,0 2-64 0,-3-2-128 0,-2 4 0 15,-1 2 144-15,-5 11-144 16,0 0 128-16,0 0-128 0,0 0 128 0,0 0-128 0,0 0 0 0,0 0-208 15,-1 15 16-15,0 7 16 16,-2 3-192-16,1 3-32 0,-1 2-16 0,2 3 0 0,-1 0 160 0,1-1 48 16,1 1 0-16,0-1 0 0,1 3 16 0,-1-5 16 15,0-1 0-15,3-1 0 0,0-2 176 0,-1-2 0 16,1 0-144-16,-2-2 144 0,-1-2 0 0,-1-3 0 16,1-7 0-16,-1 0 0 0,1-10 192 0,-3 11-32 15,3-11-16-15,0 0 0 0,-8 5 208 0,-1-2 32 16,0-5 16-16,0 0 0 0,0-5 128 0,-1 1 32 0,0-2 0 0,0-3 0 15,-1-2-304-15,2-1-48 16,0 1-16-16,2-3 0 0,1 2-192 0,1-2 0 16,1 2 128-16,2 1-128 0,4 1 0 0,2-1 0 0,2-1 0 0,2 0 0 15,1 1 0-15,2-3 0 0,0 3-128 0,1 0 128 0,1-2 0 16,3 1 0-16,1 1 0 0,0-1 0 16,0-2-448-16,5 7 32 0,4 2 0 0,-3-3-8704 15,-6-4-1744-15</inkml:trace>
  <inkml:trace contextRef="#ctx0" brushRef="#br1" timeOffset="55369.28">10325 10936 8287 0,'-7'-18'736'0,"4"9"-592"16,-1 1-144-16,3 5 0 0,1 3 4272 0,0 0 816 16,0 0 160-16,0 0 48 0,0 0-3744 0,0 0-736 15,0 0-160-15,2 13-16 0,0 4-640 0,0-2-368 16,1-1 48-16,-2 3 16 0,1-3 80 0,0 2 16 15,2-2 0-15,-4-14 0 0,3 16 208 0,2-3 192 16,-1 1-48-16,0-1 0 0,-4-13 96 0,5 15 16 16,3 0 0-16,0-3-8800 15,-2-4-1760-15</inkml:trace>
  <inkml:trace contextRef="#ctx0" brushRef="#br1" timeOffset="55542.28">10608 10889 11967 0,'3'-26'528'0,"0"16"112"0,3 6-512 0,-6 4-128 0,0 0 0 0,14 6 0 16,-2 3 3632-16,0 6 688 0,-2-1 144 16,2 6 16-1,-2 2-3952-15,-2 4-784 0,0 7-176 0,-1 2-16 0,-1 4 96 0,-2 4 32 0,-5 1 0 0,-3 4 0 16,-4 2 320-16,-8 2 0 16,-7 5 0-16,-1-11-11328 0</inkml:trace>
  <inkml:trace contextRef="#ctx0" brushRef="#br1" timeOffset="58829.42">6456 12609 12895 0,'0'0'1152'0,"-7"-7"-928"0,7 7-224 0,8-13 0 0,-8 13 1200 0,0 0 192 0,0 0 32 0,0 0 16 16,-6-4-1072-16,6 4-224 0,0 0-144 0,0 0 192 16,0 0-480-16,0 0-96 0,0 0 0 0,0 0-16 15,0 0 80-15,0 0 0 0,0 0 16 0,0 0 0 16,-9 0 304-16,-2-2 224 0,-2-1-32 0,3-1-16 16,3 2 912-16,7 2 192 0,0 0 48 0,0 0 0 15,0 0-48-15,0 0-16 0,0 0 0 0,0 0 0 16,0 0-432-16,0 0-64 0,2-6-32 0,-2 6 0 15,5-6-384-15,5 1-80 0,3-1-16 0,2 1 0 0,2 1-96 0,3-2-32 16,3-3 0-16,3 1 0 0,2 1-128 0,6-3 0 16,7 1 0-16,3-2 0 0,4 0 0 0,4 3 0 15,3-4 0-15,4 0 0 0,3-1-176 0,4 0 176 16,0-2-128-16,3 2 128 0,3 2 0 0,2 2 0 16,2 1 0-16,5-2-128 0,3-5 128 0,5 4-192 15,4 0 192-15,2 0-192 0,-1 0 192 0,2-1 0 16,4-1-144-16,2 3 144 0,2 1 0 0,1 2-176 15,-4-3 176-15,4 1-128 0,-1 1 128 0,0 1 0 16,-1 2-144-16,2-1 144 0,0-2 0 0,1 1 0 16,-3 3 0-16,-2-1 0 0,-3-1 0 0,-1-1 0 15,-3-1 0-15,-4 0 0 0,-4 1 0 0,-4-1 0 16,-4 0 0-16,-4 2 0 0,-5 0 0 0,-3 0 0 16,-6-1 0-16,-4 1 0 0,-4 1 0 0,-4 3-176 0,-4-2 176 0,-6 3-128 15,-5 0 256-15,-7 1 64 0,-7 0 16 0,-4 1 0 31,-4 4-1232-31,-11-5-240 0,-11 4-48 0</inkml:trace>
  <inkml:trace contextRef="#ctx0" brushRef="#br1" timeOffset="59313.43">6506 12253 16575 0,'7'-5'1472'0,"8"-2"-1168"0,4 1-304 0,9-1 0 15,4 1 1920-15,9-1 336 16,7-2 64-16,11 2 16 0,8 2-1456 0,10-5-304 0,7-5-48 0,8 0-16 15,7-3-368-15,12-2-144 0,9 0 0 16,9-2 144-16,7-4-144 0,6 0 0 0,5 0 0 16,6 3 0-16,4-1 0 0,1-2-176 0,0-1 176 0,0 5-192 15,-2 6 192-15,1 2 0 0,-2-2 0 0,-3 3 0 16,-2 4 0-16,-2 2-160 0,-2 1 160 0,-6 3-160 16,-3 3 160-16,-5 0 0 0,-4 1 0 0,-6 6 0 15,-4 2 0-15,-10 4 256 0,-9 7-64 0,-12-1-8096 16,-9 5-1616-16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6:00:33.1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7084 767 26255 0,'-7'11'2336'0,"-5"0"-1872"0,-4-2-464 0,3-1 0 0,-5 1 1056 0,-4 2 112 0,-2 4 32 0,1 4 0 15,-2 0-736-15,0 7-144 0,4 4-16 0,1 0-16 16,1 6-144-16,4-3-16 16,-1 3-128-16,6-4 192 0,2 3 32 0,1-3 0 15,5-4 0-15,0 0 0 0,4-2-224 0,3 0 144 0,4-1-144 0,3-1 128 16,-1-3-416-16,2-2-96 0,3-5 0 0,4 3-16 15,-3-4-1872-15,-6-8-368 0,1-1-80 0</inkml:trace>
  <inkml:trace contextRef="#ctx0" brushRef="#br0" timeOffset="207">6602 1132 22799 0,'0'0'1008'0,"-10"-1"208"0,10 1-960 0,-11 0-256 15,11 0 0-15,0 0 0 0,0 0 1120 0,0 0 176 16,-8-5 48-16,8 5 0 0,9-6-384 0,1 3-64 16,0-1 0-16,6-2-16 0,5 0-400 0,5 1-80 15,2-1-16-15,7 0 0 0,5-1-240 0,1 1-144 0,4 1 160 0,-2-2-160 16,-2 2-144-16,0-2-128 16,-5 1-32-16,-3 1-13840 0</inkml:trace>
  <inkml:trace contextRef="#ctx0" brushRef="#br0" timeOffset="615">7726 849 1839 0,'0'0'160'0,"0"0"-160"16,-4-8 0-16,-1 3 0 0,-3 4 4736 0,-1 1 928 16,-3 1 176-16,-2 1 48 0,-5-4-3184 0,0 9-624 15,-3 3-128-15,-2 7-32 0,-2 5-704 0,-3-1-128 16,3 5-48-16,2 2 0 0,0 0-592 0,5 1-112 16,2-2-16-16,4-1-16 0,4-2-112 0,5-1-32 0,4-2 0 0,9 1 0 15,6-2-368-15,5 3-80 0,5-6-16 0,1-1 0 31,1-2-2432-31,1-6-480 0</inkml:trace>
  <inkml:trace contextRef="#ctx0" brushRef="#br0" timeOffset="1426.2">8140 948 6447 0,'0'0'576'0,"0"0"-576"0,0 0 0 0,7-6 0 15,-7 6 2672-15,0 0 416 0,0 0 96 0,0 0 16 0,0 0-512 0,0 0-112 16,0 0-16-16,0 0 0 16,-5-7-1024-16,-1 5-192 0,6 2-64 0,-6 6 0 0,-3 3-704 0,0 4-160 15,0 4-32-15,-2 2 0 0,-1 0-96 0,1 2-32 16,-1 1 0-16,0 0 0 16,1-1-256-16,0-1 128 0,2-3-128 0,1-2 0 0,2-2 176 15,0 0-176-15,2-3 160 0,2-1-160 16,-1-3 0-16,3-6 0 0,4 8-176 0,1-3 176 15,2-2-640-15,3-3-16 0,3-3 0 0,-3-2 0 0,0-4 240 0,3 0 48 16,0-4 16-16,1-2 0 16,2-5-160-16,-2-1-48 0,2 1 0 0,0-2 0 15,-1-3-144-15,2 3-48 0,0 1 0 0,-1 3 0 0,-2 1 496 0,-1 3 112 16,-1 2 16-16,-2 1 0 16,-2 2 592-16,-1 3 128 0,-3-2 32 0,-4 8 0 0,0 0 96 0,0 0 32 15,0 0 0-15,-2 12 0 0,0 9-608 16,0-3-144-16,0 0 0 0,-3 2 928 0,-3-1 160 15,1-2 16-15,2 3 16 0,1-2-832 0,0-1-160 0,0-4-128 0,3 0 144 16,6 4-416-16,0-3-96 0,-1-1-16 0,0-4 0 31,0-1-928-31,1 0-192 0,3 0-32 0,1-2-7376 0,2-3-1472 16</inkml:trace>
  <inkml:trace contextRef="#ctx0" brushRef="#br0" timeOffset="1650.05">8657 1058 4607 0,'0'0'192'0,"0"0"64"0,0 0-256 0,0 0 0 0,0 0 0 0,0 0 0 0,0 0 3584 0,0 0 656 16,0 0 144-16,0 0 32 0,-2 8-2240 0,-2 0-448 16,-3-1-96-16,-2 1-16 0,-1 1-592 0,0 0-128 15,1 3-32-15,0 0 0 0,-3-2-160 0,-2 7-48 16,2-4 0-16,7-1 0 0,3 2-416 0,1-1-96 15,-2 0-16-15,3-2 0 16,2 2-928-16,0-7-192 0,-2-6-32 0,7 7-7920 16,-1-1-1568-16</inkml:trace>
  <inkml:trace contextRef="#ctx0" brushRef="#br0" timeOffset="2010.79">9142 689 10127 0,'13'-5'896'0,"-7"3"-704"0,2 2-192 0,0-3 0 16,-4-3 2848-16,0 1 544 0,2 4 96 0,-6 1 32 0,9 4-1184 0,0 2-224 16,1 3-64-16,-3 4 0 15,0 2-976-15,-2 0-208 0,2 2-32 0,-2 2-16 16,-1 3-176-16,-2 4-48 0,0-1 0 0,-2 1 0 0,-2 0-112 0,-2 1-32 16,-1 2 0-16,-1-1 0 15,-2 0-208-15,-3-2-48 0,-3 1-16 0,-1 2 0 16,-1-2-336-16,0 2-64 0,-1 5-16 0,-2-7 0 15,-9-1-2032-15,0-2-416 0,-31 16-64 0,13-14-32 16</inkml:trace>
  <inkml:trace contextRef="#ctx0" brushRef="#br0" timeOffset="2567.73">10073 856 23775 0,'0'0'512'0,"7"-4"128"0,2 1 0 0,1 3 48 0,-4-2-560 0,-6 2-128 16,3-8 0-16,-3 4 0 0,-3 0 1440 0,-2 1 256 15,-2 3 48-15,-3 0 16 0,-6 4-608 16,-2 3-128-16,-4-1-32 0,-4 5 0 0,-5 2-432 0,-12 4-96 16,2 0-16-16,6 1 0 0,2-1-448 0,6-3 128 15,2-1-128-15,8-2 0 0,5-2 0 0,5-3 0 16,7-6 128-16,0 0-128 0,0 0 160 0,0 0-16 15,5 11 0-15,5-3 0 0,3-3 48 0,3 1 0 16,1 1 0-16,-1-3 0 0,4 0-192 0,4-2 0 16,3 2 144-16,5 0-144 0,1-1 0 0,4 1 0 0,2 1 0 0,1-2-128 31,4 3-464-31,-5-1-96 0,-4-1-16 0,-3 0-9728 0,-2-1-1936 16</inkml:trace>
  <inkml:trace contextRef="#ctx0" brushRef="#br0" timeOffset="2844.32">10986 784 27871 0,'0'0'1232'0,"-3"-8"256"0,-3 0-1184 0,0-1-304 0,-2-2 0 0,-1 3 0 15,-4-1 1744-15,1 5 304 0,-1 1 48 0,-3 6 16 16,1 5-848-16,-1 5-176 0,-1 2-16 0,-4 6-16 15,-2 3-832-15,-2 4-224 0,-2 5 0 0,2 3 0 0,0 5 176 0,0 1-48 16,4 2-128-16,3 1 192 0,3-3-32 0,2 1-16 16,5-1 0-16,5-4 0 0,4-3-144 0,5-2-144 15,1-3 144-15,5-3-208 16,4-2-608-16,1-2-112 0,1-1-32 0,-1-3 0 16,0-6-1680-16,-1-3-352 0,-6-1-64 0,0-5-16 0</inkml:trace>
  <inkml:trace contextRef="#ctx0" brushRef="#br0" timeOffset="2987.32">10392 1058 24351 0,'0'0'1088'0,"0"0"208"0,0 0-1040 0,0 0-256 16,0 0 0-16,8 0 0 0,3 0 672 0,5 0 80 16,4 0 16-16,7 0 0 0,4 0 208 0,6 0 48 15,6 0 16-15,3 1 0 0,2 1-800 0,-1-1-240 16,-2-2 0-16,0-1 128 15,-1 1-2496-15,2-4-480 0</inkml:trace>
  <inkml:trace contextRef="#ctx0" brushRef="#br0" timeOffset="3141.33">11375 801 28159 0,'-4'-10'624'0,"4"10"128"0,-5 0 16 0,-4 0 16 16,-4-2-624-16,-3 4-160 0,2 4 0 0,-2 3 0 0,-4 4 1344 0,2 3 256 15,-3 5 32-15,3 4 16 0,0 1-864 0,4 4-160 16,-1 1-48-16,6 2 0 0,0 0-352 0,6 1-80 15,6 0-16-15,5 1 0 16,2-2-2192-16,3 1-448 16,3-4-96-16</inkml:trace>
  <inkml:trace contextRef="#ctx0" brushRef="#br0" timeOffset="3598.34">11748 961 11967 0,'0'-7'1072'0,"-2"-3"-864"15,0 3-208-15,-3-4 0 0,-4-1 4240 0,-1 3 816 16,0-2 144-16,-2 2 48 0,2 3-3024 0,-2 2-608 16,-1 3-112-16,-3 6-32 0,-2 6-1168 0,3 2-304 0,0 0 0 15,0 4 304-15,1-2 0 0,3 4 0 0,-1-1 0 16,4 0-304-16,2 0 0 0,0-3 0 0,3 0 0 31,3-2-320-31,2-1-80 0,2-3-16 0,3 0 0 16,2-5-224-16,2 0-32 0,5-1-16 0,1-3 0 15,1-1-16-15,3-2 0 0,3-4 0 0,-1-3 0 16,-1 1-176-16,0-4-32 0,2 0-16 0,-3 0 0 0,-3 1 688 0,-1 0 240 0,-4 1-144 0,-5 1 144 16,-4 1 336-16,-3 1 160 0,-1 8 16 0,0 0 16 15,0 0 560-15,-4 11 96 0,-2 5 32 0,-2 4 0 0,-1 4-512 0,-3 6-112 16,0 1-16-16,0 2 0 16,-1 2-160-16,0-2-32 0,-1 0-16 0,-2 3 0 15,1-1-224-15,-2 0-144 0,-1-1 192 0,-1-1-192 16,1-2 0-16,0-1-192 0,0-2 0 0,1-1 0 0,1-8-64 0,3-2-16 15,4-4 0-15,0-2 0 0,1-5 272 0,1-3 0 16,7-3 176-16,-5-6-176 0,1-3 448 0,3-2-32 16,2-8 0-16,2-2 0 0,-1-3-128 0,4-4-32 15,3-3 0-15,4 1 0 0,1-1-256 0,4 1 160 16,2-2-160-16,2 2 128 16,3-1-512-16,4 3-96 0,4 3-32 0,3-1 0 15,-4 1-1536-15,-2 3-304 0,-2-2-64 0,-5 3-11424 0</inkml:trace>
  <inkml:trace contextRef="#ctx0" brushRef="#br0" timeOffset="3996.21">12212 667 7359 0,'0'0'656'0,"0"0"-528"15,0 0-128-15,0 0 0 0,0 0 3840 0,0 0 720 16,0 0 160-16,-8 2 16 0,-1 5-1696 0,0 2-352 16,-2 4-64-16,0 1 0 0,-1 3-1440 0,3 2-288 15,-2 0-48-15,4 1-16 0,0-1-656 0,3 2-176 16,3 3 0-16,1-2 0 15,4-1-1984-15,1-3-448 0,1-1-64 0</inkml:trace>
  <inkml:trace contextRef="#ctx0" brushRef="#br0" timeOffset="4241.21">12527 819 9215 0,'0'0'400'0,"0"0"96"0,3-4-496 0,-3 4 0 0,0 0 0 0,10 8 0 16,2 5 5728-16,-3 2 1056 16,0 3 192-16,1 3 64 0,-3 3-4544 0,3 4-896 0,-3 4-176 0,0 2-32 15,-5 5-752-15,-2 2-128 0,-3 2-48 0,-7 1 0 16,-5 4-304-16,-7 9-160 0,-6 8 160 0,-21 9-18528 15</inkml:trace>
  <inkml:trace contextRef="#ctx0" brushRef="#br0" timeOffset="6440.54">13428 1217 25791 0,'-14'6'2304'0,"-4"5"-1856"0,-4 2-448 0,1-17 0 0,-4 21 1008 0,-1 0 96 16,0-1 32-16,1-2 0 0,3-1 352 0,2 1 80 0,3 1 16 15,7-5 0-15,1 2-1264 0,2 0-320 0,3-1 0 0,2 4-15744 16</inkml:trace>
  <inkml:trace contextRef="#ctx0" brushRef="#br0" timeOffset="7897.51">14092 1420 19455 0,'0'0'1712'0,"-1"-1"336"0,-2-3 80 0,-17-8 16 0,23 2-896 0,-2 1-176 0,-1-4-48 0,3-2 0 16,5 0-304-16,0 0-64 0,2-3-16 0,2 1 0 16,2-2-208-16,2 0-48 0,1 0-16 0,0 2 0 15,2-3-48-15,1 3 0 0,1 1 0 0,-1-1 0 0,3 1-144 0,-4 0-48 16,1 2 0-16,7-6 0 0,-3 5 0 0,-5 0-128 15,-2 2 192-15,-3 4-64 0,-3 3-128 0,-11 6 192 16,9-4-192-16,-9 4 192 0,0 0-192 16,0 0 0-16,1 9 0 0,-2-1 160 0,-3 3 0 15,-4 4 0-15,0 0 0 0,1 2 32 0,-3-1 0 16,0 0 0-16,1-1 0 0,1-2-192 0,0 2 160 16,3-1-160-16,1-1 160 0,2-1-160 0,0-3 0 15,2-9 0-15,2 8 0 0,-2-8-384 0,6 8-16 16,2-2 0-16,1-2 0 0,1-4 80 0,2-1 0 15,1-4 16-15,2-1 0 0,-1 0 304 0,2-2 0 16,2-1 0-16,-1-2 0 0,2 0-144 0,-2-1 144 16,-1 2-208-16,0 0 80 0,-3 1 128 0,-2 1-192 15,0 3 192-15,-1 1-192 0,-1 3 32 0,-9 1 0 16,0 0 0-16,7 5 0 0,-2 2 160 0,0 2 0 16,-1 1 0-16,0 2 0 0,0-2 176 0,1 1 16 0,0-1 0 0,1-1 0 15,0 1-32-15,5-3 0 0,-2-1 0 0,0-1 0 16,-1-3-160-16,2 0 192 0,2-2-192 0,1 0 192 15,0-2-192-15,1 0 0 0,1-1 0 0,-1-1 0 16,-1-2-176-16,1 1-16 0,1 2 0 0,3-9 0 16,-2-1-32-16,-5-1-16 0,0-2 0 0,-4 1 0 15,-4-1-192-15,-2-6-32 0,-1-4-16 0,0-2 0 16,-2 1 32-16,-1 0 0 0,1 4 0 0,-1 1 0 0,-1 1 448 0,1 6 0 16,1 3 0-16,2 12 0 15,-7-12 608-15,2 3 112 0,1 3 32 0,4 6 0 0,0 0-496 0,0 0-112 16,3 13-16-16,2 0 0 0,3-3 48 0,2 3 0 15,2 0 0-15,6-1 0 0,4-2-32 0,4-1 0 16,3-3 0-16,2-4 0 0,1-3-16 0,0-2 0 16,4-6 0-16,-10 1 0 0,2-2-128 0,6-2 0 15,1-1 0-15,5-1-176 0,-1-2-64 0,1-1-16 16,0 0 0-16,-2-4 0 0,-3 2-16 0,15-10-16 16,-12 4 0-16,-17 10 0 0,-3-5 288 0,-2 2-160 15,-3 2 160-15,-4 1-128 0,-3 0 128 0,-2 2 224 16,-3 4-48-16,-1 4-16 0,-3 0 128 0,-4 5 32 15,-3 4 0-15,-5 4 0 0,-3 3 192 0,-3 6 64 16,-4 5 0-16,-3 4 0 0,-4 3-416 0,1 2-160 0,-3 6 128 0,-13 19-128 16,7-1 224-16,7-3-32 15,7-6-16-15,9-16 0 0,0-1-176 0,3 0 0 0,2-3 144 0,3-1-144 16,3-2 176-16,2-2-48 0,1-2 0 0,2-4 0 16,2-3-128-16,0-3 0 0,1-1 0 0,-2-8 0 15,6 6-128-15,2-4-128 0,0-2 0 0,0-2-16 16,-1-5 272-16,3 0-160 0,0-2 160 0,0-1-128 15,4-2-128-15,-1 0-32 0,1 3 0 0,-1-3 0 16,0 0 80-16,-1 3 16 0,-3 2 0 0,0 0 0 16,-3 1 192-16,0 2 0 0,-6 4 0 0,0 0-144 15,0 0 144-15,0 0 0 0,0 0-144 0,0 0 144 16,0 0-128-16,4 7 128 0,-3 1-160 0,2 1 160 16,-1 0 0-16,2-1 0 0,1-1 0 0,2 2 0 15,3-3-384-15,2 0 32 0,2-4 0 0,3 1 0 16,3 3 48-16,-1-3 16 0,2-3 0 0,0-4 0 15,0-4-816-15,-2 2-176 0,2-1-16 0,-2 1-16 16,-1-5 96-16,0 1 32 0,-4-1 0 0,1 5 0 0,-2-4 688 0,-1 2 144 16,-2 1 32-16,0 2 0 0,-2 1 896 0,-8 4 192 15,0 0 48-15,0 0 0 0,0 0 496 0,0 0 96 16,0 0 32-16,-1 12 0 0,0 3-208 0,-1-2-32 16,0 0-16-16,0 2 0 0,1-2-608 0,1 0-112 15,1-3-16-15,2-1-16 0,1-1-432 0,2-1 0 16,2-3 0-16,0-2-176 15,2 2-256-15,1-2-48 0,1-4-16 0,-1-2 0 16,1-2-1536-16,0-2-304 0,0-1-64 0,-2-2-16 0</inkml:trace>
  <inkml:trace contextRef="#ctx0" brushRef="#br0" timeOffset="8053.39">15900 796 23039 0,'0'0'1024'0,"0"0"192"16,-5-3-960-16,5 3-256 0,-7-4 0 0,2 4 0 15,0-2 2432-15,5 2 448 0,-4 6 96 0,3 3 16 16,1-1-1664-16,1 4-336 0,4 2-64 0,3 2-16 16,1 1-912-16,3 1 0 0,4 4 0 0,3-1-176 31,3-3-2368-31,10 7-464 0</inkml:trace>
  <inkml:trace contextRef="#ctx0" brushRef="#br0" timeOffset="8538.4">16337 1023 13823 0,'-5'2'1216'16,"-4"1"-960"-16,-3 1-256 0,-3 2 0 0,-3 1 3728 0,0 1 704 16,-3 6 144-16,-1 2 32 0,-3 2-2352 0,3 0-464 15,1 3-80-15,0 0-32 0,4 0-992 0,3 1-208 16,4-1-32-16,2 1-16 0,4-4-272 0,4 0-160 16,4-1 192-16,4-2-192 0,2-4-160 0,6-1-144 15,3-4-16-15,3-2-16 16,1-3-240-16,0-1-32 0,2-4-16 0,1-2 0 15,0-3-656-15,1-4-128 0,2-4-16 0,0 0-16 16,1 0-288-16,-2 0-48 0,0-7-16 0,-1 1 0 16,0-2 976-16,-2-1 192 0,0-1 48 0,-3-1 0 0,0-5 1344 0,-3 1 288 0,-4 1 48 0,-2 1 16 15,-6-3 336-15,-1 5 64 0,-2 7 16 16,-1 5 0-16,-2 4-32 0,-2 6 0 0,1 6 0 0,-8 0 0 16,-1 5-608-16,-4 7-128 0,-3 2-32 0,-2 8 0 15,-3 2-528-15,-2 6-208 0,0 5 176 0,1 0-176 16,-2 3 0-16,3-1 0 0,0-4 0 15,3 1 0-15,2-1 144 0,4-3-144 16,2-4 128-16,5-5-128 0,2 0 0 0,3-6 0 16,1 1 128-16,3-6-128 0,1 1-272 0,2-2-96 0,1-6-16 0,6-2 0 15,2-5 176-15,-5-1 16 0,2-3 16 0,2-1 0 16,2-2 176-16,1 1-208 0,2-6 80 0,0 2 128 16,0-2 0-16,-2 2 0 0,-2 1 0 0,-3 3 0 15,-1 3 0-15,-3 3 0 0,-9 4 144 0,0 0-16 0,0 0 448 0,2 7 80 16,0 3 32-16,-1 3 0 0,-2 0-176 0,1 1-16 15,-2 2-16-15,2 1 0 0,2 0-240 0,0-1-48 16,1-2-16-16,6-1 0 16,5 1-1808-16,2-1-352 0,-3-2-80 0,3-5-16 0</inkml:trace>
  <inkml:trace contextRef="#ctx0" brushRef="#br0" timeOffset="11200.14">17272 1051 23375 0,'7'-7'512'0,"1"0"96"0,1-1 32 0,-2 2 32 0,-7 6-544 0,0 0-128 16,0 0 0-16,0 0 0 0,0 0 1104 0,0 0 192 16,4 15 48-16,-4-2 0 0,-1 4 64 0,-2 0 0 0,-4 0 16 15,-2 8 0-15,0 0-464 0,3-8-112 0,-2 1-16 0,-1 0 0 16,0 0-560-16,1-3-112 16,1-2-32-16,2-1 0 0,1-2 0 0,2-2 0 0,2-8 0 0,0 0 0 15,-2 9-128-15,2-9-192 0,0 0 32 0,0 0 16 16,0 0-128-16,0 0-32 15,11 0 0-15,-1-5 0 0,2-4 304 0,1-2-192 0,-1-1 192 0,2-1-160 16,2-1-64-16,0 0-16 0,1-1 0 0,2 2 0 16,-1 0-32-16,-1 0-16 0,0 3 0 0,-3 2 0 15,1 3 96-15,-4 1 0 0,-2 1 16 0,-9 3 0 16,0 0 368-16,0 0 64 0,0 0 0 0,3 9 16 16,-3 2 96-16,-3 1 16 0,-2 2 0 0,-1 0 0 15,0 2-128-15,0 0-32 0,-1-1 0 0,0 0 0 16,-1-2-80-16,0-2-16 0,0 0 0 0,3 0 0 0,1-4-128 0,1 1 0 15,1-3 144-15,2-5-144 0,2 7 0 0,-2-7-160 16,0 0 16-16,0 0 0 16,10 3-256-16,0-3-48 0,3-2-16 15,3-1 0-15,2-1 688 0,1-2 144 0,4-3 16 0,0-3 16 16,2-4-1680-16,0 2-352 0,1-2-64 0,-4 3-16 0,-4 3 1104 0,-2 1 224 16,-2 1 32-16,-6-1 16 0,-6 2 336 0,-2 7 208 15,0 0-16-15,0 0-16 0,0 0 464 0,0 0 112 16,0 0 16-16,0 9 0 0,-1 2-352 0,2-1-64 15,1-1-16-15,2 2 0 0,0-2-144 0,2 0-16 16,2-1-16-16,2 0 0 0,2-2-32 0,1 1-128 16,3-2 192-16,1-1-64 0,0-4-128 0,1 2 160 15,0-2-160-15,3 2 160 0,1-4-160 0,2-3-144 16,-1 4 144-16,2-4-208 0,0 0-64 0,1-2-16 0,0-1 0 16,0 0 0-16,-1 1 288 0,-1-1 0 0,3-1 0 0,-4-1 0 15,-2-1-320-15,0-1 0 0,-2 0 0 0,6-2 0 16,-7 0 320-16,-7 6 0 0,-3-3 0 0,-2 1 0 15,-2-1 128-15,-1 1-128 0,-5-3 176 0,0 1-176 16,-2 1 224-16,-1-2-64 0,-5 1-16 0,1 1 0 16,-1 2 112-16,-4 3 32 15,-3 0 0-15,-2 4 0 0,0 2-128 0,-1 4-32 0,-1 5 0 0,-1-1 0 16,0 3-128-16,1 4 160 0,2 3-160 0,-7 7 160 16,6-2-160-16,3 1 192 0,4-1-192 0,3 1 192 15,2-2-192-15,4-1 160 0,5-2-160 0,4-2 160 16,2-1-160-16,-1-7 0 0,2 0 144 0,3 0-144 15,4-2 0-15,5-1-192 0,2 0 32 0,5-4 0 16,6 1 160-16,2-2-128 0,2-2 128 0,2-3-128 16,-1-3-64-16,-2-1 0 0,-1-5 0 0,1 2 0 15,0-1 192-15,-2-2-192 0,-3 1 192 0,0-3-192 0,-2 2 192 16,0 1-192-16,-3 0 192 0,-1 1-192 0,-3 1 320 0,-5 2 48 16,-2 1 16-16,-1 1 0 0,-4 0 128 0,-2 2 48 15,-3 1 0-15,-5 4 0 0,0 0 224 0,0 0 48 16,0 0 16-16,0 0 0 0,-7 0-112 0,0 0-32 15,-2 0 0-15,-3 1 0 0,0 2-304 0,0 1-64 16,1 0-16-16,-1 2 0 0,0 2-128 16,2 2-192-16,-1 0 32 0,2 0 16 0,1 0 144 0,0 0 0 15,1 0-144-15,1 0 144 0,3 0 0 0,-1 0 0 0,-2-1 0 0,4 0 0 16,2-2-160-16,-2-1 160 16,0 1-208-16,2-7 80 0,-1 8-32 0,-1-2 0 15,1 2 0-15,1-8 0 0,0 0-96 0,0 0 0 16,-1 4-16-16,1-4 0 0,0 0-16 0,0 0 0 15,0 0 0-15,0 0 0 0,0 0 48 0,0 0 16 16,0 0 0-16,0 0 0 0,0 0 224 0,0 0 0 16,0 0-160-16,0 0 160 0,0 0-208 0,0 0 16 0,0 0 16 0,0 0 0 15,0 0 176-15,0 0-160 0,0 0 160 0,0 0-160 16,0 0 160-16,0 0 0 0,0 0-144 0,0 0 144 16,0 0 0-16,0 0-176 0,4-7 176 0,1 2-128 15,-5 5 128-15,6-5 0 0,1 1 0 0,1 0 0 16,-1-1-224-16,1 1 32 0,-1-1 16 0,-1 1 0 0,1-1 176 0,-1 1-128 15,-6 4 128-15,8-4-128 0,0 0 256 0,-8 4 48 16,9-8 16-16,-9 8 0 0,0 0-192 0,7-3 0 16,-7 3 0-16,5-5 0 0,-5 5 0 15,6-5 0-15,0 0 0 0,-1 0-176 0,-5 5 176 0,6-6-128 16,0 2 128-16,-1-1-128 0,-1 0 128 0,1 0 0 16,0 1 0-16,0-3 0 0,-5 7 0 0,7-5 256 15,-2 0-64-15,-5 5-16 16,0 0-176-16,0 0 0 0,0 0 0 0,0 0 0 0,0 0 0 0,0 0 160 15,0 0-160-15,0 0 160 0,0 0 48 0,0 0 16 16,0 0 0-16,0 0 0 0,0 0-80 0,0 0-16 16,0 0 0-16,0 0 0 0,0 0-128 0,0 0 160 15,0 0-160-15,0 0 160 0,0 0-160 0,0 0 0 16,0 0 144-16,0 0-144 0,0 0 144 0,0 0-144 16,0 0 192-16,0 0-192 0,3-7 160 0,-3 7-160 15,2-5 128-15,-2 5-128 0,3-6 128 0,-3 6-128 0,0 0 128 0,1-5-128 16,-1 5 128-16,0 0-128 0,0 0 0 0,0 0 128 15,0 0-128-15,0 0 0 0,0-6 0 0,0 6 0 16,0 0 0-16,0 0 0 0,0 0 0 0,0 0 0 16,-1-6 0-16,1 6-144 15,0 0 144-15,0 0-208 0,0 0 208 0,0 0 0 0,-1-5 0 0,1 5 160 16,0 0-160-16,0 0 128 0,0 0-128 0,0 0 128 16,-6-3-128-16,6 3 0 0,-7 0 0 0,1 1 128 15,-1 1-128-15,-4 1 0 16,-1 4-192-16,5 0 192 0,-4 0-176 0,-1 2 176 0,-1 3-128 15,0 1 128-15,0 0 0 0,0 0 0 0,1 0 192 16,2 0-64-16,2 0-128 0,0 0-160 0,-1-2 160 0,3-1-208 16,1-1 336-16,2-1 80 0,0-1 16 0,3-7 0 15,-1 6-224-15,2 1 176 0,-1-7-176 0,0 0 160 0,0 0-160 0,0 0 0 16,0 0 0-16,9 2 0 0,1 0 144 0,0-4-144 16,2-1 160-16,1-1-160 0,0-2 0 0,0 2 128 15,1-2-128-15,1-3 0 0,-1 0 0 0,0-2 0 16,1 0 0-16,-2-1 0 0,-2 1 0 0,1 2 0 15,-3 1 0-15,-1 2 0 0,-1-1 0 0,-2 3 0 16,-5 4 0-16,0 0 0 0,0 0-160 0,0 0 32 16,0 0 0-16,0 0 0 0,0 0 256 0,0 0 48 15,-5 8 16-15,2-1 0 0,0 2-192 0,2-3 0 16,1 4 0-16,0-1 0 0,0 0 0 0,3 0 0 16,1-1 0-16,1-2 0 0,1 1 128 0,2-3-128 15,3-2 0-15,-1 1 128 0,2 0-128 0,-1-2 0 16,2-1 0-16,2-1 128 0,-1-2-128 0,7-4 0 0,-1 1 0 15,-9-1 0-15,1 0 0 0,0-3 0 16,-1 0 0-16,3 0 0 0,-1-2 0 0,0 0-176 16,0-1 176-16,0 1-128 0,0-1-112 0,0 2-16 15,-2 1 0-15,0 0 0 0,-2 2 256 0,-1 2 0 0,-2 0 0 16,-6 6 0-16,0 0 0 0,0 0 208 0,0 0-16 0,0 0 0 16,0 0 128-16,-2 11 32 0,-1-1 0 0,-3 10 0 15,-3-1-224-15,3-6-128 0,2 2 160 0,2 0-160 16,-1-3 160-16,1 0-160 0,0-2 160 0,2 1-160 15,2-1 160-15,-1-1-160 0,1-2 160 0,-2-7-160 0,6 5 128 16,-6-5-128-16,0 0 0 0,8 1 144 0,1-1-144 0,0-1 0 16,0-2 0-16,1-2 0 0,2-1 0 0,1-2 160 15,1-3-160-15,2 0 160 0,1-4-160 0,0 1-272 16,1 0 64-16,-1 1 16 16,0 1 0-16,-3 2 0 0,-1 2 0 0,-1 1 0 0,-4 3 192 15,-8 4-144-15,0 0 144 0,0 0-128 0,3 7 352 0,-3 2 80 16,-3 1 16-16,-1 3 0 0,-1 2-64 0,1-1-16 15,0 0 0-15,3-1 0 0,1 0-80 0,2-2-16 16,2-1 0-16,2-1 0 0,0-2-144 0,2-3-176 16,0 2 48-16,1-2 0 15,1-1-320-15,1 0-48 0,0-2-16 0,2-2 0 16,0-3-272-16,3 2-64 0,4 2-16 0,-3 0 0 16,-2-2-160-16,1-2-16 0,-2-4-16 0,1-2 0 15,-4-3-128-15,1-1-32 0,1-1 0 0,-1 3 0 16,-3 0 624-16,0 2 112 0,-1-4 32 0,-2 2 0 0,0 1 1168 0,0 2 240 0,-1 3 64 15,2 1 0-15,-1 1 448 0,2 0 112 0,0 0 16 0,-1 1 0 16,0 2-768-16,3-2-128 0,0 1-48 0,2 0 0 16,2-3-320-16,2 3-64 0,1 0-16 0,0 2 0 15,-2 0-64-15,2 2-32 0,-1 0 0 0,2 3 0 16,2-1-160-16,-3 3 0 16,-3 1 144-16,-1 1-144 0,-4 0 0 0,-2 4 0 0,-5-1 0 15,-3 1 0-15,-4 0-208 0,-3 0-64 0,-3-1-16 0,-4 2 0 31,-3 3-240-31,-3 1-48 0,-1-2-16 0,-2-2 0 0,-1-2-368 16,4-4-64-16,2-2 0 0,2-3-16 0,3-2 1040 0,4 0 304 0,10-1 16 0,0 0 0 16,0 0 992-16,13-6 208 0,10-2 32 0,7-2 16 0,9-1-576 15,5 1-112-15,6 1-32 0,4-3 0 0,5-1-352 0,0 0-80 16,-1 1-16-16,1 6-13200 16,-3 4-2624-16</inkml:trace>
  <inkml:trace contextRef="#ctx0" brushRef="#br0" timeOffset="15069.56">21064 942 911 0,'0'0'0'0,"0"0"0"0,11-5 0 0,-11 5 0 0,0 0 0 0,0 0 0 16,0 0 4864-16,0 0 896 0,-6 1 192 0,-3 3 16 16,-4-3-3456-16,-1 7-688 15,1 2-144-15,-8 14-16 0,1-1-384 0,7-3-80 16,-4 3-16-16,0 1 0 0,-1-3-672 0,1 0-144 0,2 1-32 0,0-1 0 15,1-4-112-15,4-2-32 0,0-3 0 0,3-3 0 16,1-1 32-16,6-8 0 0,0 0 0 0,0 0 0 16,0 0-224-16,0 0-160 0,0 0 32 0,8-4 0 15,1-8 0-15,2 2 0 0,4-2 0 0,4-4 0 16,0-1-48-16,2-2 0 0,-1-3 0 0,2-2 0 16,1-3-112-16,-1 0-32 0,-1-2 0 0,0 3 0 15,0-2 112-15,-1 4 16 0,-1 3 0 0,-2 4 0 0,-1 1 192 0,-3 4 0 16,-3 3 0-16,-1 4 0 0,-2 2 464 0,-7 3 144 15,0 0 32-15,2 11 0 0,-2 3-80 0,-2 3-16 16,-3 3 0-16,-2 3 0 16,-1 5 0-16,-1 0 0 0,0 1 0 0,0-2 0 0,1 2-304 0,0-2-64 15,2-4-16-15,0 0 0 0,3-1-160 0,1-1-192 16,4 1 32-16,1 0 16 16,5 1-2128-16,4-1-416 0,2-4-96 0</inkml:trace>
  <inkml:trace contextRef="#ctx0" brushRef="#br0" timeOffset="15335.56">21569 1351 30639 0,'0'0'672'0,"0"0"144"0,0 0 16 0,-9-4 32 0,-1-6-688 0,4 1-176 0,2 1 0 0,0 1 0 16,4-2 1040-16,3 1 176 0,1-2 48 0,6-2 0 15,2 2-880-15,-4 2-160 16,2 0-32-16,0 0-16 0,0-2-176 0,-3 1 0 0,1-2 0 0,-1 5 0 15,-2 1 0-15,-2-1 0 16,-3 6-160-16,0 0 160 0,0 0 0 0,0 0 0 0,0 0-128 0,-3 11 128 16,-2 2 128-16,-2 3 80 0,-2 1 16 0,0-1 0 15,-1 4 48-15,-1-2 16 0,3-2 0 16,3 0 0-16,2-2-288 0,6 0 0 0,2-2 0 0,6 0 0 16,3-1-1792-1,3-4-480-15</inkml:trace>
  <inkml:trace contextRef="#ctx0" brushRef="#br0" timeOffset="18089.46">22183 1422 13823 0,'0'0'608'0,"0"0"128"0,0 0-592 0,0 0-144 15,0 0 0-15,0 0 0 0,-4-7 2496 0,1-2 448 16,1-4 112-16,-1 0 16 0,3-1-1232 0,0 2-240 16,3 0-64-16,-1 3 0 0,3-4-960 0,2 3-192 15,2-4-32-15,-1 1-16 0,1-1-144 0,1 0-16 16,4-1-16-16,0 0 0 0,-1 2 16 0,0-3 0 16,-3 2 0-16,2-1 0 0,-1 1 48 0,0 0 16 15,1 1 0-15,-3 1 0 0,-1 3-112 0,-2 2 0 16,-6 7-128-16,0 0 192 0,0 0-192 0,0 0 0 15,0 0 0-15,0 0 0 0,0 0 0 0,-6 15 0 0,-2-1 0 0,-2 3 0 16,-3 1 192-16,1 0-64 0,1 1-128 0,2-1 192 16,2-5-32-16,0 1-16 0,2-1 0 0,1-1 0 15,1-3-144-15,3-9 160 0,2 12-160 0,-2-12 160 16,0 0-160-16,0 0 0 0,0 0-192 0,13 6 192 16,0-2-272-16,2-5 64 0,1-2 16 0,2-3 0 15,2 1 48-15,1-3 16 0,2-4 0 0,1 0 0 16,-2-3-64-16,2 0-16 0,1 0 0 0,0 3 0 15,-2 2 32-15,-4 1 16 0,-6-1 0 0,-1 4 0 16,-2 2 160-16,-10 4-192 0,0 0 192 0,0 0-192 16,0 0 192-16,0 0 128 0,5 10-128 0,-1 0 176 15,-1 0 80-15,-1-1 0 0,-2-9 16 16,4 12 0-16,0-2-80 0,3-1 0 0,-2-2-16 0,1-1 0 16,2 1 48-16,0-4 16 0,1 0 0 0,2-3 0 15,-1 0-48-15,2 0 0 0,-1-2 0 0,1-1 0 0,1-1-192 0,2 0 128 16,-1-2-128-16,2 1 0 0,-2-1 0 0,-5 3 0 15,-1-3 0-15,0 0 0 0,-1-2-160 0,1 0 32 16,-2 0 0-16,-1-1 0 0,-1-1 128 0,0 1-192 16,-2-2 192-16,-1 1-192 0,-1-1 192 0,0 0 0 15,0 2-144-15,-2-1 144 0,1 1 0 0,-1 3-144 16,1-1 144-16,1 7 0 0,0 0-160 0,0 0 160 16,0 0-128-16,0 0 128 0,0 0 0 0,0 0-160 15,0 0 160-15,0 0 0 0,8-2-208 0,1 0 64 16,0 1 16-16,1 0 0 0,2 1 128 0,0 0 0 15,1 0 0-15,1 0 0 0,2-2 0 0,1 0 0 0,0 1 0 0,1-1 0 16,0 1 0-16,-1 1 0 16,-1-3 0-16,-2 3 0 0,-1-2 0 0,0 0-128 0,-1 2 128 15,0-2 0-15,-3 0 0 0,3 0-128 16,-12 2 128-16,0 0 0 0,0 0 0 0,0 0 0 0,0 0 0 0,0 0 0 16,0 0 0-16,0 0 0 0,0 0 192 0,0 0-64 15,0 0-128-15,-6 8 144 0,-1 1-144 0,-2 3 160 16,-2-1-160-16,-1 2 0 0,-1 0 0 0,-1 2 0 15,-2 3 0-15,1-2 128 0,-1 2-128 0,2-1 128 16,1 0-128-16,1-2 160 0,3 0-160 0,2-2 160 16,3-2-160-16,4 0 0 0,3-3 0 0,2-2 128 0,3 1-128 0,2-3-224 15,3-2 48-15,3 0 16 16,4-4-80-16,1 0-16 0,-1-2 0 0,5 2 0 16,0 0-192-16,1-2-64 0,-4-3 0 0,-1-4 0 15,0-4-208-15,-2 0-48 0,1-2-16 0,0-1 0 16,-1-2 272-16,1 0 48 0,-1-3 16 0,3-3 0 0,2 0 448 0,2-2 0 15,0-2 0-15,1 4 0 0,1-4 0 0,-1 3 0 16,2-2 0-16,0 6 0 0,-5-2 0 16,-4 3 0-16,-7 0 0 0,-3 5 0 0,-3 2 576 15,-3 8 48-15,-4 7 16 0,0 0 0 0,-5 5 128 0,-6 7 48 16,-6 6 0-16,-2 3 0 0,-5 3-368 0,-2 8-80 16,-4 4-16-16,1 1 0 0,2 2 32 0,2-3 0 15,6 1 0-15,2-5 0 0,0-2-176 0,6 0-16 16,5-5-16-16,2-1 0 0,1-3-368 0,3-3-80 0,2-3-16 15,3-2 0 1,1-2-400-16,3-3-80 0,3-3 0 0,3-1-16 16,1-2 272-16,4-4 48 0,4-6 16 0,4-2 0 15,2-3-208-15,1-6-48 0,1-2 0 0,-1-5 0 16,-1 3-48-16,-3-6-16 0,-2-1 0 0,0-1 0 0,-2 0 352 0,-2-3 64 0,-1 1 16 0,-2 2 0 16,-1 0 560-16,0 1 112 0,-5 2 32 0,-2 5 0 15,-2 6 784-15,-3 5 144 0,-4 7 48 0,-1 5 0 16,-6 2-128-16,-4 10-32 0,-2 8 0 0,-3 3 0 15,-1 3-416-15,-1 7-64 16,-2 3-32-16,0 1 0 0,2-1-320 0,2 1-64 0,4-6-16 0,3 2 0 16,3-2-64-16,3 8-16 0,6-9 0 0,2-12 0 15,4-3-336-15,0-3-80 0,2-5-16 0,2 0 0 16,2-2-368 0,2 0-80-16,1 1-16 0,0-3 0 0,-1-1-1728 0,2-4-368 0,-3-1-64 15,-1-4-16-15</inkml:trace>
  <inkml:trace contextRef="#ctx0" brushRef="#br0" timeOffset="18281.45">23086 801 30639 0,'-5'-1'672'0,"-2"-2"144"0,0 1 16 0,1-1 32 0,6 3-688 0,0 0-176 0,0 0 0 0,7 13 0 0,2-1 704 0,4 3 96 16,3 2 32-16,3 3 0 16,7-1-1456-16,4 1-272 0,-1-2-64 0,1-2-16 0</inkml:trace>
  <inkml:trace contextRef="#ctx0" brushRef="#br0" timeOffset="19123.41">24524 899 23951 0,'0'0'1056'0,"0"0"224"0,8-3-1024 0,-8 3-256 15,4-4 0-15,-4 4 0 0,0 0 736 0,0 0 96 0,0 0 0 0,-1 13 16 16,-5 2 352-16,0 4 64 0,-2 1 16 0,-4 6 0 16,1-3-368-16,-2 5-64 0,1-2-16 0,-6 14 0 15,1-5-480-15,1-3-96 0,0-5-32 0,3-2 0 16,3-4-224-16,2-3 176 0,2-5-176 0,2-1 160 15,4-12-160-15,0 0 160 0,0 0-160 0,0 0 160 16,0 0-160-16,0 0 160 16,0 0-160-16,0 0 160 0,6-9-160 0,2-2 128 15,2 1-128-15,2-2 128 0,1-4-128 0,-4 7 0 0,3 1 144 0,1-2-144 16,0 2 0-16,3-1-320 0,-1 3 64 0,0 3 16 16,-2-1 96-16,-3 1 16 0,-1 1 0 0,-9 2 0 0,0 0-32 0,0 0 0 15,0 0 0-15,0 0 0 0,-4 15-16 0,-2-3 0 16,-5 0 0-16,-2 2 0 15,0 3-208-15,-7 4-64 0,1-4 0 0,6-3 0 16,2-2-144-16,1-3-48 0,10-9 0 0,0 0 0 0,0 0 288 0,0 0 48 16,0 0 16-16,0 0 0 0,12 0 288 0,1-1 0 15,0 1 0-15,0 0 0 0,6-1 0 0,4 1 224 16,3 0-32-16,4-2-16 0,4 1 16 0,1 0 0 16,2 1 0-16,-1-4 0 0,-1-4-32 0,-1-1 0 15,-1-2 0-15,-2 1 0 0,0 0-16 0,-3-1 0 16,-5-1 0-16,-1 2 0 0,-2-2 336 0,-3 3 64 15,-3 1 16-15,-3 2 0 16,-5 1-896-16,-6 5-176 0,0-8-48 0,-2 1 0 0,2 7 336 0,-8-4 64 0,0 2 16 0,-4 2 0 16,-2 1-16-16,0 2 0 0,1 2 0 0,-1-1 0 15,1 1 368-15,2-2 80 0,2 3 16 0,1 2 0 16,1 1 208-16,3 1 32 0,3 1 16 0,2 1 0 16,2-1-240-16,3 1-64 15,4-2 0-15,3-2 0 0,4-1-64 0,3-2 0 0,4-1-16 0,7 2 0 16,8 2-544-1,7 0-96-15,5 0-32 0</inkml:trace>
  <inkml:trace contextRef="#ctx0" brushRef="#br0" timeOffset="21273.31">25516 1340 5519 0,'-6'-11'496'0,"2"5"-496"0,4 6 0 0,0 0 0 15,0 0 6224-15,0 0 1152 0,8 0 240 0,5 1 32 16,1-2-6000-16,6 1-1200 0,3-3-256 0,5 0-32 16,4-1 224-16,5-3 32 0,0-3 16 0,18-3 0 15,-8-2-240-15,-6 0-32 0,-8-1-16 0,-1 0 0 16,-6 0-320-16,-4 2-64 0,-5 0-16 0,-4 1 0 16,-5 1 256-16,-2 0 0 0,-2 0 144 0,-2 2-144 0,-5-2 224 0,0 3-48 15,-1 2-16-15,-2 2 0 0,-5 1-160 0,1 4 0 16,-2 2 0-16,-1 3 0 0,-2 3-128 0,-2 3 128 15,-3 4-160-15,-1 3 160 0,-2 0 0 0,-3 4 0 16,-3 3 0-16,2 0 0 0,1-2 0 0,3 0 0 16,6-3 128-16,6-5-128 0,3-2 0 0,5-1 0 15,5-1 0-15,4 0 0 0,6-3 0 0,3-3 0 16,5-3-176-16,2 1 176 0,3-2-192 0,2-2 64 16,1-6 128-16,2 1-208 0,1-1-80 0,3 0-16 15,5-2 0-15,-10 2 0 16,5-2-384-16,6-2-80 0,7 0 0 0,6-5-16 15,3 0-304-15,-3-1-48 0,-5-5-16 0,-3 1 0 16,-3-3 592-16,-3 0 112 0,-2 1 32 0,-3 2 0 0,-3 4 416 0,-5 1 0 16,-6 5 0-16,-6 3 0 0,-6 1 560 0,-8 7 192 15,-5 3 32-15,-5 3 16 0,-3 5 384 0,-5 4 80 16,-5 2 16-16,-3 4 0 0,-2 3-448 0,-2 2-64 16,-2 0-32-16,-1 0 0 0,0 0-368 0,2-5-80 0,1-2-16 15,3 1 0-15,2 0-96 0,4-6-32 0,4-2 0 0,5-1 0 16,5 0-368-16,1-2-80 0,4-3-16 0,2-6 0 15,0 0-848-15,0 0-176 16,6-2-48-16,5-5 0 0,6-4-1664 0,0-3-336 0,1-4-64 0,1-4 0 16,-3-8 2080-16,0 0 416 0,-3 0 96 0,-1 3 16 0,-5 1 848 0,1 4 336 15,1 3-16-15,-3 6 0 0,-3 5 976 16,-3 8 192-16,0 0 48 0,0 0 0 0,-3 3 0 16,-3 5 0-16,4 4 0 0,0 2 0 0,4 5-624 0,0 1-112 15,2 3-32 1,4-2 0-16,2 0-368 0,2-3-80 0,3-1 0 0,2-2-16 15,2-6-144-15,3 0-32 0,3-5 0 0,2 0 0 16,2-2-272-16,2 0-64 0,3-4-16 0,3-1 0 16,3-4-688-16,-2-3-144 0,-3 0-32 15,-2-3 0-15,-2-4 496 0,-5-1 80 0,-4 0 32 16,-2-2 0-16,-3-2 480 0,-3 1-144 0,-3 2 144 0,-2-1 0 0,-4 2 256 0,-1 2 128 16,-3 3 16-16,-1 5 16 0,0 8 512 0,-9-1 96 15,-8 2 32-15,0 10 0 0,0 1-560 0,-2 10-112 16,-6 5-32-16,-1 4 0 0,-2 7 96 0,-2 4 0 15,-1 5 16-15,0 2 0 0,-3 6-160 0,-10 30-48 16,8-9 0-16,6-7 0 0,4-5-128 0,4-6-128 0,4-6 192 16,5-3-192-1,5-5-256-15,0-5-176 0,4-6-16 0,-1-9-16 16,0-4-368-16,4-7-80 0,-2-3-16 0,3-10 0 0,0 0 560 0,0 0 112 0,0 0 32 0,0 0 0 16,-1-18 224-16,2 0 0 0,0-4 144 0,2 0-144 15,-1-4 0-15,4-6 0 0,-2-4 0 16,1-10 0-16,4-6 0 0,1-5 0 0,1-3 128 0,3 1-128 15,4 0 144-15,-3 22-144 0,2-9 128 16,4 3-128-16,2 1 0 0,16-13 0 16,-4 10 128-16,-12 20-128 0,1 2 448 0,0 3 48 15,-3 7 16-15,-2 0 0 0,-1 5 0 0,-3 5 16 0,-6 3 0 0,-9 0 0 16,0 0-224-16,0 0-48 0,1 8-16 0,-3 4 0 16,-4 2-240-16,-3 2 0 0,-4 1 0 0,-1-3-160 15,0 1 160-15,0-1 176 0,3 0-48 0,0 2 0 0,3 1-368 16,6-1-80-16,3-3 0 0,4 0-16 15,1 0-464-15,3-3-96 0,4 1 0 0,5-4-16 16,7-1-176-16,1-1-16 0,3-5-16 0,1-2 0 16,-3 0 32-16,2-5 0 0,1 0 0 0,0-5 0 15,0 1 48-15,2 0 16 0,3-4 0 0,19-6 0 0,-3 2 544 0,-3 1 112 16,-2-1 32-16,-19 6 0 0,-1 0 1296 0,-3 0 272 16,-2 2 48-16,-6-1 16 0,-8 0 400 0,-4 3 80 15,0 0 16-15,-5 4 0 0,-3-1-64 0,-5 4 0 16,-2 0 0-16,-5 2 0 0,-4 2-704 0,-4 2-160 15,1 1-32-15,-1 4 0 0,-1 3-304 0,1 1-64 16,2-1-16-16,0 1 0 0,6 0-448 0,3-2 0 16,2-2 0-16,3 1 0 0,4-1 0 0,2-1 0 15,3-8 0-15,0 0 0 16,0 0-416-16,8 6-176 0,1-1-48 0,3-2 0 0,2-1 368 0,3-2 64 16,0-2 16-16,3-1 0 15,1-3-224-15,2 1-32 0,1-1-16 0,0 4 0 16,1-1-112-16,-1 0-32 0,-6 1 0 0,-4-5 0 0,-5 0 272 0,-2 0 48 0,-2 2 16 0,-5 5 0 15,0 0 272-15,0 0 144 0,0 0-16 0,0 0 0 16,0 8 64-16,0-1 0 0,0 0 0 0,0 2 0 16,1 0-64-16,2 0-128 0,-3-9 192 0,7 7-64 15,2-1 0-15,0 0-128 0,0-2 192 0,1-4-64 16,1 1-272-16,-1-1-64 0,-1-1-16 0,2 1 0 16,-1 1-32-16,1-1 0 0,0-1 0 0,-1-3 0 0,-1 1 64 0,0-1 0 15,0-2 0-15,0-1 0 16,0-2-48-16,2 0 0 0,0 1 0 0,-2-1 0 15,-1 0 240-15,-3 2 0 0,-5 7 0 0,0 0 160 16,4-4 320-16,-4 4 64 0,0 0 16 0,0 0 0 16,0 0 64-16,0 0 16 0,-1 9 0 0,-3 2 0 0,2-1-368 15,0-1-64-15,0-1-16 0,2 0 0 0,1 2-48 16,-1-10-16-16,0 0 0 0,4 7 0 0,-4-7-128 0,0 0 0 16,0 0 0-16,0 0 0 0,10 3-144 0,2 1 144 15,0-4-192-15,0 0 192 0,2-6-320 0,1 2 64 16,2 0 0-16,2-1 0 15,-1 0-208-15,2 1-48 0,0 0 0 0,3 0 0 0,-1-1 272 0,0 2 48 0,-1-2 16 0,-2 4 0 16,0-2-16-16,-3 3 0 16,0 3 0-16,-2-2 0 0,1 1 192 0,-2-1 0 15,-1 1 0-15,-1 2 128 0,1 0 48 0,0 0 16 16,0 0 0-16,1 0 0 0,0 0-192 0,1-1 0 0,0-2 0 0,2-1-176 16,-2 2 304-16,2-2 48 0,1 0 16 15,1 0 0-15,2-3 0 0,-1 0 0 0,1-1 0 0,-1 0 0 16,2 0-64-16,-1-1 0 15,-3-2 0-15,-2 1 0 0,1-3-128 0,-3 0 0 0,-3 0 0 16,1 2-176-16,-1 4 176 0,-4 0 0 16,-8-4 0-16,-2 1 0 0,-1 0 0 0,-3 2 0 15,-2 2 192-15,-2 2-64 0,-1 2 128 0,-1 4 48 0,-2-1 0 0,0 1 0 16,1 3-48-16,0 1-16 0,2-1 0 0,3 0 0 16,2 0-240-16,3-1-160 0,5-8 32 0,3 8 0 15,3-2-240-15,4-1-32 0,7 1-16 16,2-3 0-16,3 4-288 0,3-7-64 0,2 0-16 0,0-7 0 15,1 1-336-15,-1-7-64 0,-2-3-16 0,-2 1 0 16,-3-5 592-16,-1 1 112 0,-2-1 32 0,-1-4 0 0,-2 1 464 0,1 0 0 16,-2-5 0-16,0 1 160 0,-1-3 816 0,-1 4 176 15,-2 5 16-15,-2 1 16 0,-2 7 288 0,-2 4 48 16,-3 1 16-16,0 8 0 0,-5 2-208 0,-3 4-48 16,-4 3 0-16,-4 8 0 0,-1 5-832 0,-2 6-192 15,-2 3-16-15,1 0-16 0,1 5-96 0,1-3-128 16,5 1 176-16,1-1-176 0,3 0 0 0,5-2 0 15,4-1 0-15,5-2 0 16,5 0-752-16,4-2-256 0,2-3-48 0,1 0-16 16,-1-5-2480-16,1-3-496 0</inkml:trace>
  <inkml:trace contextRef="#ctx0" brushRef="#br0" timeOffset="21891">28914 1359 26943 0,'0'0'592'0,"-4"5"128"0,4-5 32 0,0 0 0 0,-8-1-608 0,8 1-144 0,0 0 0 0,0 0 0 16,0 0 704-16,11 1 96 0,2 2 32 0,1-1 0 16,4 0-256-16,3-2-64 0,1 1 0 0,2-1 0 15,-1-1-112-15,2-1-16 0,-2-1-16 0,1 0 0 16,-3-2-368-16,0 0 0 0,-2-2 0 0,-1 1 128 16,-2-4-128-16,0 4 0 0,-3 2 0 0,-2-4 0 0,-1 0-128 0,-4 0-64 15,-3-2 0 1,-2 2 0-16,-2 0 192 0,-3 2-128 0,-5 2 128 0,-3 4-128 15,-1 3 128-15,-3-1-192 0,-2-1 192 0,0 5-192 16,-2 2 192-16,2 2 0 0,0 0 0 0,2 5 0 16,3 0 128-16,3 2-128 0,3 0 128 0,4 0-128 15,3-1 0-15,4-3 0 0,2 0 0 0,3-3 0 0,2-1 0 16,10 2 0-16,1-2 0 0,-5-6 0 0,3-3 224 0,2-2-32 16,3 0 0-16,2-3 0 0,3-1-192 0,3 1 0 15,-1-1 0-15,2-1-160 0,2-2 160 0,-3 0 144 16,-1-2-16-16,-1 1-128 0,-1 0 176 0,-4-2-176 15,-4-1 160-15,-2 0-160 0,-5-2 304 0,-2 2-48 0,-3-1 0 0,-4 4 0 16,-3 2-48-16,-2 1-16 16,-2 2 0-16,1 5 0 0,-6 0 256 0,-3 4 32 15,-1 4 16-15,-2 3 0 0,0 0-192 0,1 2-48 0,-1 1 0 16,4 1 0-16,2-1-256 0,2 0 128 16,2 1-128-16,4-1 0 0,2-1 144 0,2-4-144 15,5-1 0-15,0-2 144 0,2-6-144 0,3 0 0 16,1-5 0-16,1-1-176 0,2-3-128 0,1-3-16 15,-1-5-16-15,3 1 0 16,-1-1-96-16,0-1-16 0,0-3 0 0,0-1 0 0,0-3 304 0,1-2 144 16,-1-2-160-16,-1-2 160 0,-2-3 0 0,1-2 0 0,-2-1 208 15,-1 3-64-15,-3 7 48 0,-5 5 16 0,-6 3 0 0,-3 6 0 16,-3 3 704-16,-2 5 144 0,-4 3 32 0,-4 6 0 16,-3 4-576-16,-2 8-128 0,-4 6 0 0,1 4-16 0,0 1-176 15,2 3-16-15,-1 3-16 0,3 0 0 0,3-2 64 0,3 1 16 16,4-3 0-16,1 1 0 0,4-3-368 0,0 3-80 15,5-3-16-15,2 0 0 16,2 0-1840-16,2-2-368 0,5 0-80 0</inkml:trace>
  <inkml:trace contextRef="#ctx0" brushRef="#br0" timeOffset="22018">30126 1592 44063 0,'-14'-3'1952'0,"7"3"400"15,0 0-1888-15,-1-2-464 0,3 2 0 0,5 0 0 0,0 0 0 0,0 0 0 16,0 0 0-16,0 0-12960 16,6-4-2688-16</inkml:trace>
  <inkml:trace contextRef="#ctx0" brushRef="#br0" timeOffset="24814.6">30880 993 23951 0,'0'0'2128'0,"0"0"-1696"0,0 0-432 0,0 0 0 0,-12-26 1728 0,12 26 272 16,-4 9 48-16,-4 3 16 0,-1 1-1040 0,-1 3-224 15,-2 7-32-15,-1 1-16 0,-5 9-224 0,1 1-32 16,0 2-16-16,0-3 0 0,1 1-240 0,3-2-48 15,0 1-16-15,2-3 0 0,-1-4-176 0,5-4 192 16,2-3-192-16,1-2 192 0,2-6 0 0,0 1 0 0,2-6 0 0,0-6 0 16,0 0-192-16,0 0 0 0,0 0 144 0,9 0-144 15,0-2 160-15,3-1-32 0,0-3-128 0,1-2 192 16,1-2-192-16,2-4 128 16,1 0-128-16,1 1 0 0,0 0 0 0,2 1 0 0,0 2 0 15,-1 1 0-15,-1 1-144 0,-1 3 144 16,0 1-208-16,-1 1 80 0,-3 5 128 0,-1-1 0 0,-3 0 0 0,-1 2 0 15,-8-3 128-15,5 5 0 0,-5-5 0 0,0 0 0 0,-1 9-128 0,-3 2 128 16,-3-5-128-16,-2 3 128 16,-1 2 48-16,-2-1 16 0,-3-2 0 0,0 1 0 15,-1 0-400-15,2 2-80 0,-1-5-16 0,5 3 0 16,4 2-224-16,-1-4-48 0,3 0-16 0,1 1 0 16,3-8-688-16,3 5-144 0,1-1-32 0,3 0 0 15,-1-3 608-15,4 0 112 0,4 2 32 0,0-3 0 0,3-3 704 0,2 3 0 16,4-1 0-16,1 0 0 0,4-2 0 0,0 1 0 15,4-1-192-15,0 2 192 0,1-3-192 0,-2 0 192 16,-1 3-208-16,-3-5 80 0,1 2 128 16,-5 0-128-16,-4-7 128 0,-2 0-128 0,-2 0 384 0,0 1 96 15,-4 1 16-15,0 2 0 0,-4 0 304 0,1-2 64 16,-1 1 16-16,-2 0 0 0,-1 3 48 0,-1 0 16 16,-3 5 0-16,0-4 0 0,-2 0-352 0,2 4-64 15,0 0-16-15,-6-3 0 0,-1 2-96 0,1 1-32 16,-1 1 0-16,1 3 0 0,-2 2-256 0,0 0 128 15,-1 3-128-15,1 0 0 0,0 3 144 0,0-3-144 16,2 3 0-16,1 0 144 0,2-1-144 0,3 1 0 16,1-2 0-16,2 0 0 0,2-1-176 0,3 0-64 15,-1 0-16-15,4-2 0 16,6 2-512-16,1-2-128 0,2-1 0 0,2-4-14224 0</inkml:trace>
  <inkml:trace contextRef="#ctx0" brushRef="#br0" timeOffset="26050.03">31640 1519 20959 0,'0'0'448'0,"0"0"112"0,-9-3 16 0,9 3 16 0,-4-11-464 0,4 11-128 0,4-10 0 0,6 1 0 16,3-3 992-16,4 3 176 0,1-3 48 0,2 1 0 15,1-3-368-15,-2-1-64 0,2-2-16 0,-1-2 0 16,-10 5-128-16,2 0-48 0,-2-2 0 0,2-4 0 16,0-2 32-16,1 0 0 15,0 0 0-15,0-4 0 0,10-24-192 0,-3 10-48 0,-7 1 0 0,-1 6 0 16,-3 6-48-16,-4 11-16 0,-1 4 0 0,-1-2 0 15,-3 2-96-15,0 12-32 0,0 0 0 0,-8 7 0 16,-4 3-64-16,-2 10-128 0,-4 10 176 0,2-4-176 16,-5 5 0-16,-4 6 0 0,-2 4 0 0,-17 26 0 0,-1-6 0 15,2 0 0-15,0 2 160 0,4-3-160 0,3-4 0 0,4-5 0 16,5-3 0-16,14-17 0 0,2 5 0 0,4-4 0 16,-1 0 0-16,3-4 0 15,2 0 0-15,2 4 0 0,-1-7 0 0,6-5 0 0,3-5-384 0,3-6-16 16,2-3 0-16,2-5 0 0,2-2 400 0,2-2 0 15,0-2 0-15,2-2 0 0,-2-3-192 0,2 1 64 16,1-1 0-16,0 4 0 0,-1-2-208 0,0-4-48 16,-1-2 0-16,-3-5 0 15,-3-9-112-15,-2-3-16 0,-4 0-16 16,0 1 0-16,-2 0 128 0,-1 4 16 0,-3 2 16 0,-2 2 0 0,-3 2 144 0,0 5 32 16,0 2 0-16,0 4 0 0,1-1 512 0,3 10 96 15,-4-6 32-15,4 6 0 0,-6-5-64 0,6 5 0 16,-6-3 0-16,6 3 0 0,0 0-240 0,0 0-144 15,0 0 160-15,0 0-160 0,0 0 128 0,14 0-128 16,-1 1 0-16,2-2 144 0,0 1-144 0,1 0 128 16,0-4-128-16,-2 3 128 0,-1 0-128 0,0 1 0 15,3-4 0-15,-2 2 0 0,-1 1 0 0,1 1 128 0,2 1-128 16,-2-2 128-16,-1-2-128 0,-13 3 192 0,8 3-192 0,-8-3 192 16,0 0-192-16,0 0 0 0,0 0 0 0,0 0 0 15,0 0 0-15,0 0 0 0,0 0 0 0,0 0 0 16,0 0 0-16,0 0 0 0,0 0 0 0,0 0 0 15,0 0 0-15,0 0 128 0,0 0 0 0,0 0 0 16,0 0-128-16,0 0 0 0,0 0 0 0,0 0-176 16,0 0 176-16,0 0-128 0,0 0 128 0,0 0-128 15,0 0-64-15,0 0 0 0,8-3 0 16,-2 1 0-16,-6 2 192 0,7-1 256 0,-7 1-64 16,7-8-16-16,-2 1-176 0,-5 7-144 0,4-6 144 0,-4 6-208 15,5-6 80-15,-5 6 128 0,5-6-208 0,-5 6 80 16,5-4 0-16,-5 4 0 0,5-8 0 0,1 3 0 15,-1 1-64-15,1 1 0 0,2 1 0 0,1 1 0 16,1-3 192-16,0 2 0 0,2 1 0 0,1 1-128 0,1 0 128 16,0 0 0-16,3 0 0 0,2 1 0 0,0 1 0 0,1-1 0 15,-2 2 0-15,-1-3 128 0,-1 0-128 0,1 2 192 16,-4 1-64-16,-2-1 0 0,-2 2 128 0,-2 1 48 16,-2 2 0-16,-1 0 0 0,-4-7-304 0,0 7 160 15,-3 4-160-15,1-2 128 0,-1 1 112 0,1 2 16 16,-2-4 0-16,0 4 0 0,1-2-96 0,3-1-16 15,-1-1 0-15,1-8 0 0,0 0-144 0,5 7 160 16,2-1-160-16,-7-6 160 0,6 1-160 0,2-1 0 16,0-1-160-16,1-2 160 0,0-2 0 0,1-1 0 15,1-2 0-15,1 0 0 0,-1-4-128 0,1 1 128 16,-1-1 0-16,2-2-144 0,0-3 144 0,-2 1-160 16,1 2 160-16,-3 1-160 0,-1 2 160 0,-3 1 0 15,-1-1 0-15,-1 3 0 0,-2 2 160 0,-1 6 64 0,0 0 16 16,0 0 0-16,0 0 16 0,0 0 0 15,0 0 0-15,-5 9 0 0,1-1-128 0,0 2 0 0,0 3-128 0,3 0 192 16,2 3-192-16,2 1 0 0,-2-1 0 0,4 1 0 16,3-3-144-16,1 2-32 0,2-2 0 15,2 0 0-15,2 1-1504 16,4-2-304-16,1-6-64 0</inkml:trace>
  <inkml:trace contextRef="#ctx0" brushRef="#br0" timeOffset="27628.35">30928 1379 31327 0,'-10'-6'688'0,"-2"-1"144"0,0-3 16 0,3 0 48 0,1-3-720 0,3 0-176 0,4 3 0 0,6-2 0 0,7 1 992 0,6-2 160 15,9 0 48-15,14 2 0 0,12-2-560 0,7 2-96 16,4-1-32-16,5 2 0 0,9-1-160 0,-7 6-32 16,11 0-16-16,0 2 0 0,-2 3-304 0,3 0 0 15,4 4 128-15,-1 3-128 0,-2 3 0 0,11 7 0 16,-15 0 0-16,-14-1 0 0,-13-2 128 0,-10-1-128 15,-10 0 0-15,-11-1 0 0,-10-3 192 0,-11 2 0 16,-10 0-16-16,-14 0 0 0,-15-2 224 0,-16 0 48 16,-16-1 16-16,-8 2 0 0,-6 2-464 0,-11-3 0 15,-12-2-176-15,3-1 176 0,1 2-224 0,7-3 80 16,7-4 16-16,11 1 0 0,9-2 128 0,24 0 0 16,9-2 160-16,7 1-160 0,9 0 288 0,10-2-32 15,10 3-16-15,8-2 0 0,11-1-384 0,17-1-80 16,5 2-16-16,8-1 0 0,5 0-16 0,-2 3-16 15,10 2 0-15,2 2 0 16,-3 2-160-16,-4-1-16 0,-6 3-16 0,-7 0 0 16,-7 1-96-16,-1 3-16 0,-11-1 0 0,-17 3 0 15,-17 0-256-15,-21 2-64 0,-8-7-16 0,-11 2 0 0,-14 1 464 0,-6 0 80 0,-4 0 32 0,-7-6 0 16,-6-1 336-16,5-1 0 0,8-1 160 0,11-2-160 16,12-1 1664-16,14 0 240 0,12-1 32 0,18-2 16 15,16-1-576-15,28-1-112 0,22 0-32 0,18 4 0 16,16-5-1024-16,-8 6-208 0,15 3 0 0,12 2 0 0,12 4 0 15,0 6-144-15,-5 4 144 0</inkml:trace>
  <inkml:trace contextRef="#ctx0" brushRef="#br0" timeOffset="28929.16">2906 2251 10127 0,'3'-16'896'0,"-1"-1"-704"0,1 0-192 0,1 0 0 0,0 0 2592 0,0 2 480 15,-6-2 112-15,4 4 16 0,0 1-784 0,-2 5-160 16,-1 2-16-16,1 5-16 16,0 0-368-16,-5 5-80 0,-3 3-16 0,0 5 0 0,-2 8-1040 0,-6 4-208 15,-1 6-32-15,-1 6-16 0,-3-1-144 0,-3 7-16 16,-3 0-16-16,0 2 0 16,1 2-144-16,6-15-16 0,-1 3-128 0,-1 2 192 15,0 2-192-15,1-3 144 0,1-2-144 0,2-4 128 0,1-6-128 16,3-3 0-16,2-4 144 0,3-3-144 0,2-2 0 0,4-4 0 15,3-8 0-15,0 0 0 0,0 0-192 0,9-2-96 16,2-3-32-16,4-3 0 0,2-2 128 0,2-5 0 16,5-2 16-16,1-2 0 15,-1-3-208-15,14-11-32 0,-3 3-16 0,-1 8 0 0,-1 4 128 0,-6 5 32 16,-5 2 0-16,-3 5 0 0,-2 2 128 0,-4 4 144 0,-3 0-208 0,-10 0 80 16,0 0 256-16,0 0 64 15,0 0 16-15,-4 10 0 0,-5 1 112 0,-3-1 32 16,-1 3 0-16,-4 3 0 0,-5-3-160 0,0 3-16 0,1 0-16 0,0 0 0 15,0-2-160-15,4-2 0 0,4-4 0 0,4 0 0 32,5-2-464-32,4-6 16 0,0 0 16 0,0 0 0 15,0 0-720-15,8-2-160 0,3-5-32 0,0 1 0 16,4-2-240-16,0-1-48 0,4-2-16 0,1 2 0 16,0 1 320-16,1-1 64 0,1 5 16 0,3-2 0 0,1 2 816 0,1 0 176 15,1 0 16-15,-5 0 16 0,-5 0 768 0,3-2 160 0,3-2 16 0,2-1 16 16,0 0 496-16,1-2 112 0,-1 0 0 0,2 0 16 0,-2-1-240 0,0 1-48 15,-1-2-16-15,-1 1 0 0,0-4-416 0,1 2-64 16,-1-2-32-16,0 3 0 0,-3 0-352 16,-2 3-192-16,-1 1 192 0,-2 1-192 0,-3 0 144 0,-5 1-144 15,-8 7 0-15,0 0 144 0,8 3-272 0,-8-3-64 16,0 0-16-16,-8 5 0 0,-1 0-48 0,-6 3-16 16,-3 0 0-16,0 4 0 0,2 1-112 0,-2 0 0 15,-3 0-16-15,4 1 0 0,3-1 240 0,0-1 160 16,-2-2-192-16,4 2 192 0,6 0 0 0,2-2 256 15,4-10-32-15,0 0 0 0,0 0-224 0,0 0 144 16,8 12-144-16,2-4 128 0,0-4-128 0,7-3-176 16,4 2 48-16,4-3 0 15,1 0-432-15,4-3-80 0,5-1 0 0,4 0-16 16,1-1-1840-16,1 0-384 0</inkml:trace>
  <inkml:trace contextRef="#ctx0" brushRef="#br0" timeOffset="29980.01">4087 2110 17503 0,'0'0'1552'0,"-6"-5"-1232"0,-1 0-320 0,2 2 0 16,-2-1 1952-16,0 1 336 16,-4 2 64-16,-1 2 16 0,2 2-624 0,-2 1-112 0,-2 5-32 0,-7 11 0 0,1 3-848 0,0 4-176 15,-4 2-48-15,2 4 0 16,0 3-112-16,0 1-32 0,-2 1 0 0,2 3 0 0,-3 0 16 0,0 4 0 15,-1 5 0-15,9-16 0 0,-2 5-240 0,-1 1-160 16,-2 2 192-16,3 0-192 16,0-1 144-16,2 0-144 0,0-3 0 0,3-2 144 15,1-1-144-15,1-2 0 0,3-3-192 0,0 10 192 16,5-11-448 0,3-12 16-16,1-1 16 0,1-2 0 0,1-5 32 0,-1 0 0 0,-1-9 0 0,0 0 0 15,0 0 80-15,8 3 32 0,2-2 0 0,1-2 0 16,-1-6-48-16,0 0-16 0,2-4 0 0,1-1 0 15,3 1-128-15,1-4-32 0,-2 1 0 0,8-10 0 16,-5-2 48-16,-6 9 16 0,-3-6 0 0,0 0 0 0,1-4 240 0,1 3 32 16,-4-4 16-16,1 1 0 0,1 0 144 0,-1 0 0 15,-3 1 0-15,-1 3 0 0,-1 3 384 0,2-6 16 16,-1 9 0-16,1 0 0 0,1 6 192 0,-1 3 48 16,3 0 0-16,-1 2 0 0,0-1-320 0,2 2-48 15,0 1-16-15,3 1 0 0,0-1-80 0,2 2-32 0,4-1 0 0,-7 1 0 16,0-2 48-16,4 0 16 15,0-3 0-15,2 2 0 0,3 0-208 0,-1 1 0 16,0 0 0-16,-1 1 0 0,-2-2 128 0,-1 2-128 0,1 1 0 16,5-1 0-16,-4 2 0 0,-8 1 0 15,-1 0 0-15,-8 0 0 0,0 0 128 0,0 0-128 0,0 0 0 0,0 0 144 16,0 0-144-16,4 8 0 16,-3 1 0-16,-2-1 128 0,-2 1-128 0,-1-3 0 15,0 4 0-15,0-1 0 0,0-2 0 0,3 1 0 0,1-8 0 0,0 0 0 16,0 0 0-16,0 0 0 0,3 8 0 0,-3-8 0 15,6 3 0-15,2-2 0 0,1-2 0 0,1-2 0 16,1-1 0-16,1-2 0 0,-2-2 0 0,2 1 0 16,0-3 0-16,-1-1-176 0,0 2 48 0,0-2 0 15,1 0-32-15,1 2 0 0,-2 4 0 0,-4-4 0 0,1 1 160 0,-4 0-208 16,-4 8 80-16,0 0 128 0,0 0-160 0,0 0 160 16,-6-6 0-16,-6 3-144 0,-1 0 144 0,-8 1 0 15,0 0 0-15,8 6 128 0,1-2-128 0,2 2 0 16,1-3 0-16,2 3-128 15,2-2 128-15,5-2 0 0,0 0-144 0,0 0 144 0,0 0 0 0,11 3 0 16,2-2 0-16,0-1 0 16,2-1 0-16,4-3 0 0,-1-1 0 0,3 0 0 0,-3-1 0 15,1 1 0-15,0-1 0 0,2 2 0 0,1-3 0 0,-1 3-176 16,-3-1 176-16,1 1-128 0,0 2 128 0,1 0 0 16,0 2 0-16,0-2 0 0,-3 4-128 0,-2 1 128 15,0 2-128-15,-2 0 128 0,-4-1 0 0,0 3 0 16,-3-3 0-16,-2 2 0 0,-4-6 240 0,0 11 16 15,-1 0 16-15,-2 1 0 0,-1 0-32 0,1-2-16 0,-3 3 0 16,1 0 0-16,1-1-224 0,2 1 176 0,-2-1-176 0,5-2 160 16,3-2-160-16,2-1 0 0,4-2 0 0,0-1 0 15,3-2 0-15,3-2-192 0,1-4 64 0,2 2 128 16,1-5-384-16,1 0 64 16,3-3 0-16,0 1 0 0,1-1-48 0,-2-2 0 0,0 0 0 0,1 1 0 15,-1-1 176-15,1-1 16 0,1 0 16 0,-2-3 0 16,-1-2 160-16,-1 0 0 0,0 1 0 0,5-5-128 15,-8 5 128-15,-5 4 0 0,-5 2 0 0,-5 3 128 16,-7-3 128-16,-3 5 48 0,-3 5 0 16,-3 4 0-16,-1 3 176 0,-2 5 32 0,-2 2 16 15,-1 2 0-15,1 6-192 0,3 1-32 0,0 2-16 0,3 2 0 16,2 1-16-16,2-1 0 0,3 0 0 0,5-2 0 16,4-2-16-16,4-1 0 0,2-5 0 0,7-2 0 15,8-1-256-15,2-3 160 0,3-3-160 0,8-3 128 16,13 0-2288-16,5-8-464 0</inkml:trace>
  <inkml:trace contextRef="#ctx0" brushRef="#br0" timeOffset="30747.02">6056 2612 5519 0,'6'-13'496'0,"1"6"-496"0,2-3 0 0,1 0 0 0,2-1 5776 0,2-1 1072 15,3-3 192-15,0 0 64 0,0 2-4608 0,-1-4-896 16,0-1-192-16,-2 1-48 0,2 0-704 0,4-6-144 16,0 6-16-16,-10 4-16 0,-2 0-288 0,-4-2-48 15,-1 1-16-15,-2 0 0 0,-4 1 32 0,1 2 0 16,-5 1 0-16,-3 2 0 0,-2 3 128 0,-3 2 32 16,-5 6 0-16,0 1 0 0,0 4-320 0,-10 7 0 15,5 5 0-15,1 2 0 0,2-1-144 0,4 1 144 16,2 1-128-16,7-2 128 0,3-4 0 0,2-1-160 15,2-4 160-15,5-2 0 0,2-1-288 0,3-2 48 16,4-2 16-16,-3-5 0 0,3 0 64 0,3-4 16 0,4 1 0 0,0-3 0 16,5-1 144-16,0-1 0 0,2 1 0 0,0 0-128 15,-1 3 128-15,-1 3-128 16,-5 2 128-16,-2 4-128 0,-4 5 128 0,-4 3-160 16,-3 5 160-16,-6 7-160 0,-6 6 160 0,-3 4 0 15,-4 4 0-15,-4 4 128 0,-5 3-128 0,-3 0 144 0,-3 0-144 0,-15 18 160 16,5-5-160-16,5-12 0 0,3-8-192 0,3-4 192 15,2-3 0-15,3-9 0 0,2-9 0 0,7-6 0 16,-1-1 144-16,0-3 160 0,-1-3 16 0,5-2 16 16,-1-5 272-16,4-1 48 0,0-5 16 0,3-1 0 15,2-2-160-15,3-2-48 16,3-5 0-16,4-2 0 0,5-6-224 0,5-3-48 0,1-1-16 0,8-2 0 16,3-2-176-16,3 0-144 0,7-1 144 0,4 1-208 15,5 0-432-15,5 2-96 0,3 3-16 0,-2 2 0 16,-5 1-2464-16,-4 0-496 0,42-35-112 0,-28 16-16 0</inkml:trace>
  <inkml:trace contextRef="#ctx0" brushRef="#br0" timeOffset="30878.02">6871 2105 32255 0,'-23'1'1424'0,"16"2"304"0,0 1-1392 0,-2 2-336 16,1 1 0-16,0 2 0 0,0 1 1280 0,2-1 192 15,1 2 48-15,1-2 0 0,-1 3-816 0,2-1-144 16,2 1-48-16,3 1 0 15,4 3-1472-15,3-2-288 0,2 3-64 0,1-1-14944 0</inkml:trace>
  <inkml:trace contextRef="#ctx0" brushRef="#br0" timeOffset="30972.05">7087 2574 40079 0,'-13'3'880'0,"8"-1"176"0,0 2 32 0,-2 3 64 0,2 1-928 0,1-3-224 15,4-5 0-15,0 0-11840 0,4 10-2400 0</inkml:trace>
  <inkml:trace contextRef="#ctx0" brushRef="#br0" timeOffset="48676.71">8299 2736 15663 0,'0'0'688'0,"-3"-3"144"0,-13-7-656 0,16 10-176 0,-7-4 0 0,2 0 0 16,5 4 2048-16,0 0 368 0,-2-7 80 0,-1 2 0 16,0 0-944-16,2-2-192 0,0 0-32 0,1 0-16 0,0 2-704 0,0-2-144 15,0-2-16-15,-2 1-16 0,-1 1-128 0,-1-4-32 16,0 3 0-16,-2 2 0 0,0-3 32 0,-1 2 0 16,2 2 0-16,0 0 0 0,-1 1-112 0,-2 1 0 15,0 6-16-15,-1-1 0 0,0 2-48 0,2-1 0 16,1 2 0-16,-1 2 0 0,-1 2-128 0,2 1 0 15,-1 2 0-15,2 2 0 0,0-1 0 0,1-2 0 0,0 1 0 0,1-1 0 16,2 0-144-16,1-1 144 0,1-2 0 0,-1-8 0 16,4 8 0-16,1-2 0 0,1 1 0 0,-6-7 0 15,7 2 0-15,3 0 0 16,0-4 0-16,3 2 0 0,3-2 0 0,7-5-208 16,-2-2 64-16,-5 0 16 0,3-3-224 0,5-2-32 15,1-3-16-15,2-3 0 16,2 1-96-16,2-1-16 0,4 0 0 0,-4-1 0 15,-3-2 64-15,-1 4 16 0,-1-3 0 0,-2 1 0 0,-2-4 224 0,-4-1 32 16,-1-5 16-16,-1 1 0 0,-6-3 160 0,-1 3 0 0,-2 2 0 0,-2 3-128 16,-1 3 128-16,-3 5 0 0,-3 4 0 0,-2 5 0 15,4 8 192-15,-9 2-16 0,-5 6-16 0,-4 3 0 16,-8 2-32-16,-3 4-128 0,-1 7 192 0,0 4-64 16,-2-1 16-16,3 4 0 0,3 1 0 0,3 0 0 0,1-2 0 15,5 0 0-15,2-2 0 0,5 0 0 0,3-3-16 16,3-1-128-16,4 0 192 0,4-4-64 15,3-2-128-15,3-2 0 0,5-3 0 0,4 0 128 16,6-5-128-16,5-3 0 0,1-2-192 0,2-5 192 16,-2-3-480-16,0-2 32 0,-3-2 0 0,-1-2 0 0,-2-4 112 0,10-8 16 15,-2 1 16-15,-14 7 0 0,1 0-32 16,-1 0-16-16,1 1 0 0,-1 1 0 0,-2 4 352 16,-4 2 0-16,-2 1 0 15,-5 3 0-15,-6 3 0 0,0 0 128 0,0 0-128 16,-6 9 432-16,-3 4 0 0,-3 4 0 0,-6 5 0 0,-1 3-432 15,4-1 0-15,-1-2 0 0,2-1 832 0,2-2 64 16,4-2 32-16,2-1 0 0,1-3-656 0,2-5-128 16,2 0-16-16,3-1-128 0,2 4 0 0,3-5 0 0,3-3 0 15,2-3 0-15,2 0-272 0,2-7-64 0,2-2-16 0,3-1 0 32,2-3-128-32,2-2-32 0,1 0 0 0,3-1 0 0,-2-1 128 0,1 0 0 0,-4 2 16 0,0 2 0 15,-3 2 208-15,-3 3 160 16,-4 4-208-16,-6 2 80 0,-8 2 128 0,0 0 144 0,0 0-16 0,-2 10-128 15,-1 5 704-15,0 0 16 0,-1 1 16 0,2 1 0 16,1 0-128-16,2-2-32 0,3 2 0 0,2-4 0 16,2 0-320-16,5 4-80 0,7 3-16 0,1-3 0 31,-1-7-1344-31,1-3-272 0</inkml:trace>
  <inkml:trace contextRef="#ctx0" brushRef="#br0" timeOffset="49976.59">10005 2603 18943 0,'0'0'0'0,"0"0"0"0,0 0 0 0,4-7 0 15,0 1 1488-15,-3-2 304 0,-1 0 64 0,1 2 16 0,2-1-752 0,-1 2-160 16,-2 5-16-16,2-7-16 0,-2 1-144 0,0 6-16 16,-3-7-16-16,-1 3 0 0,0 2-384 0,-2 0-80 15,-5 0-16-15,2 2 0 16,-1 0-64-16,-3 6-16 0,0 2 0 0,0 5 0 0,-2 2-192 0,2 0 176 16,0 0-176-16,0-1 160 0,-1 3-160 0,1-3 0 15,2 2 0-15,2-3 128 0,1-3-128 16,1 6 0-16,3-6 0 0,4-10 0 15,0 0 0-15,4 8 0 0,2-3 0 0,5 1 0 0,2-1 0 16,1-5 0-16,3-3 0 0,1-2-160 0,3-3-64 16,2 0-16-16,4-5 0 0,-4 0-32 0,2-1-16 15,0 0 0-15,-1-1 0 0,0 2 80 0,-3 3 16 0,-4-2 0 0,-3 4 0 16,-6 2 192-16,-8 6-144 16,0 0 144-16,0 0-128 0,-5-3 128 0,-3 4 192 15,-3 5-32-15,1 0-16 0,-3 3 128 0,1 4 32 16,0-1 0-16,1 6 0 0,1-1-304 0,3-2 0 0,3-2 0 15,2-2 256-15,4-1 0 0,-2-10 0 0,9 10 0 16,4 0-256-16,13 3 0 0,-1-3 0 0,-7-7 0 16,3-4-192-16,2 0-80 15,0-3-32-15,16-13 0 32,4-4-144-32,-3 0-16 0,-3 2-16 0,-1 0 0 15,-1 1-80-15,-1 4-16 0,0-3 0 0,0 4 0 0,-4 0 240 0,-1 2 32 0,-3 0 16 0,-2 0 0 16,-3 3 288-16,-6 3 0 0,-4 3 0 15,-4-2 400-15,-7 4 144 0,0 0 32 0,0 0 0 16,-9 0-96-16,-4 2-16 0,-6-2 0 0,-4 7 0 16,1 1-464-16,0 3 0 0,2 1 0 0,2 1 448 15,1-1-16-15,1 1 0 0,2 0 0 0,4 0-288 0,2-1-144 16,2-2 160-16,3 2-160 0,1-4 0 0,2-8 128 16,4 8-128-16,3-1 0 0,1-3 0 0,3 0 0 15,4-3 0-15,3-2 0 0,3 0-160 0,3-6-128 16,5-3-32-16,0 0 0 15,0-5-128-15,-1-2-16 16,2 0-16-16,-2-2 0 0,-2-2-288 0,0 1-64 0,0-2-16 0,-3-1 0 16,1-3-272-16,1-2-48 0,-3 1-16 0,0-4 0 15,0-5 208-15,-1 1 32 0,-3-1 16 0,0 2 0 0,-1 4 656 0,-1 1 128 16,-4 4 144-16,-4 7-208 0,-5 4 1104 0,-4 3 208 0,-4 7 48 0,-7 7 16 16,-2 5-272-16,-4 4-48 0,-3 3-16 0,-4 6 0 15,-4 4-48-15,1 5-16 16,0 2 0-16,1 4 0 0,-1 0-96 0,2 1-32 15,0-1 0-15,4-1 0 0,3-1-176 0,2-3-32 16,4 1-16-16,3-4 0 0,5 0-272 0,4-5-144 16,4-3 160-16,6-2-160 0,5-2 0 0,2-3-128 0,-1-3-16 0,5-5 0 31,-1-5-432-31,1-1-64 0,1-5-32 0,1-4 0 16,3-1-32-16,0-4-16 0,1 0 0 0,1-2 0 15,0 0-48-15,2-3-16 0,0 5 0 0,-1-2 0 16,0 0 272-16,-3 2 48 0,-1 0 16 0,-3 2 0 0,-1 2 576 0,-1-2 128 0,-4 4 32 0,-15 9 0 0,0 0 688 0,0 0 144 15,-7-2 32-15,-3 3 0 0,-2 3-368 0,-1 5-64 16,-3 3-16-16,-1 5 0 16,3 1-48-16,0 0-16 0,1 0 0 0,2 2 0 0,2-3-368 0,3 1-80 15,0 0 0-15,5-5-16 0,2-1-176 0,5 0 0 16,1 1 0-16,5-5 0 0,4 0 0 0,1-3-224 16,2-3 32-16,2-2 0 15,4-4-880-15,-2 1-160 16,0-3-48-16</inkml:trace>
  <inkml:trace contextRef="#ctx0" brushRef="#br0" timeOffset="51568.08">11452 2551 5519 0,'0'0'240'0,"0"0"64"0,0 0-304 0,4-6 0 16,-4 6 0-16,4-5 0 0,-2-1 2416 0,-2 6 416 15,0 0 96-15,3-7 16 0,-3 7-1280 0,0 0-240 16,0 0-48-16,0-6-16 0,-1-1-544 0,1 7-112 0,-2-6-32 0,2 6 0 15,0 0-352-15,0 0-80 0,0 0-16 0,-5-4 0 16,5 4-96-16,-5-3-128 0,5 3 176 0,0 0-176 16,-7-4 224-16,7 4-64 0,0 0-16 0,-7-1 0 15,7 1-144-15,-8-1-176 16,0 1 48-16,1 1 0 0,1 3 128 0,1-3 0 0,-3 2 0 0,1-1 0 16,7-2 0-16,-6 4 0 0,-2-1 128 0,0-1-128 15,2 0 128-15,-1 0-128 0,7-2 128 0,-10 6-128 16,-1-4 128-16,11-2-128 0,-6 1 128 0,6-1-128 15,-7 2 0-15,1-1 128 0,-1-1-128 0,1 1 0 16,6-1 128-16,-8 4-128 0,-3 0 160 0,2 0-160 16,1 1 144-16,1-2-144 0,-3 1 128 0,1 2-128 15,0 2 0-15,-1 1 128 0,-2-2-128 0,0 2 0 0,2 1 0 16,-1 2 128-16,1 0-128 0,0 0 0 0,0 1 192 0,0 0-32 16,1-2-16-16,0 1 0 0,1 0-144 0,1 0 0 15,2-3 0-15,0 0-176 0,1-3 176 0,2 2 0 16,-1-1 128-16,3-7-128 0,0 6 0 0,0-6 0 15,1 7 0-15,-1-7 0 0,4 6 0 0,-4-6 0 16,5 6 0-16,3-3-128 0,1 0 128 0,3-4 192 16,0-3-32-16,10-3-16 0,1-1-144 15,-2-1 0-15,0-1 0 0,1-2 0 0,0 0 0 16,1-1 0-16,-1-4 0 0,-1 1-336 0,-1-3 48 16,1-2 16-16,1 2 0 0,2-3-48 0,-1 1 0 15,0 0 0-15,20-18 0 31,1-3-112-31,-2 2-16 0,-10 1-16 0,0 1 0 0,-5 1 192 0,-1 5 32 0,-4 2 16 16,-4 2 0-16,-2 5 224 0,-3 3 0 0,-2 3 192 0,-5 4-192 16,-2 4 560-16,-4 3 0 15,0 6 0-15,-14 6 0 0,-6 7-560 0,-2 2 0 0,-4 3 0 16,-5 1 672-16,1 9 32 0,0-1 0 0,-4 12 0 16,0 4-576-16,2-6-128 0,5 1 0 15,2-3 640-15,3-3 80 0,3 2 32 0,3-1 0 0,3-2-512 16,2-2-112-16,4-6 0 0,3 1-128 15,4-1 0-15,2-1 0 0,2-5 0 0,3-4 0 16,2-3-448-16,1-4-160 0,3-6-32 16,3-3 0-16,1-2-144 15,4-3-48-15,1-2 0 0,4-3 0 0,1 0-256 0,3-4-64 16,2 0-16-16,0 1 0 0,1-2-496 16,-2 0-112-16,0 1-16 0,-3 1 0 0,-5 1 176 0,-2 0 16 0,-3 5 16 15,-3-2 0-15,-5 4 2720 0,-2 3 528 0,-3 1 128 0,-5 4 0 16,0 0 592-16,0 0 112 0,0 0 32 0,-8 3 0 0,-3-1-1328 15,-2 2-272-15,-2 4-48 0,1 4-16 0,1-2-96 0,1 5-32 16,0-1 0-16,5-1 0 0,3 1-368 0,4 2-80 16,4-2-16-16,2-1 0 0,3-2-272 0,2-2-144 15,0-3 16-15,4 0 0 16,-1-1-608-16,2-4-112 0,1-1-32 0,0-2-11760 0</inkml:trace>
  <inkml:trace contextRef="#ctx0" brushRef="#br0" timeOffset="52647.74">12529 2183 21647 0,'4'-12'960'0,"-4"12"192"0,0 0-912 0,0 0-240 16,0 0 0-16,0 0 0 0,-8 0 624 0,1 3 80 16,-2 2 0-16,-3 4 16 0,-3 2 208 0,-6 4 32 0,-3 9 16 0,0 2 0 15,-4 3-544-15,0 2-112 0,-5 1-32 0,3 0 0 16,1 0 192-16,3 1 32 0,2 1 16 0,3-4 0 16,4-3-32-16,2-1-16 0,6-2 0 0,4-2 0 15,2-3-336-15,5-2-144 0,2-4 128 0,0-1-128 16,3-1 0-16,4-4 128 0,3 0-128 0,3-3 0 0,3-2 0 0,2-4-144 15,1-1 0-15,3-3 0 16,-1-2-208-16,0-1-32 0,-2-4-16 0,-2-2 0 31,-3 1-176-31,1-2-48 0,-1-1 0 0,7-6 0 16,5-3 48 0,-9 8 0-16,-8 7 0 0,-13 11 0 0,0 0 384 0,0 0 192 0,0 0-160 0,0 0 160 0,0 0 0 0,-4 16 320 15,-1 2-64-15,-1-7 0 0,1-2 112 0,0 0 16 16,0 0 0-16,1 0 0 0,1 0-224 15,2 0-32-15,1-9-128 0,2 9 192 16,1 1-192-16,1-3 128 0,2 0-128 0,1-5 0 0,1 2 176 0,1-1-176 16,1-2 192-16,2-1-192 0,0-1 0 0,1-2 0 15,0 3-240-15,1-5 80 0,2 1 160 0,0 0-208 16,0-2 80-16,9-3 128 0,-4 1-176 0,-8 3 176 16,0-1-128-16,0 4 128 0,-1-2-144 0,-2 1 144 15,-2 2-160-15,-8 1 160 0,8-1 0 0,-8 1 0 0,0 0 0 0,0 0 0 16,8 1 0-16,-8-1 0 0,0 0 0 0,8 1 160 15,-8-1-160-15,8 2 128 16,-8-2-128-16,10 0 128 0,-10 0 0 0,8 0-128 0,0 0 192 0,-1-2-64 16,1 0 16-16,-1-1 0 0,-1 1 0 0,1-2 0 15,-1-2-16-15,3-3 0 0,-1 0 0 0,-4 3 0 16,0-1-128-16,-4 7 192 0,3-8-192 16,-1 0 192-16,-2 8-192 0,-1-7 160 15,-2-1-160-15,3 8 160 0,-5-8-160 0,5 8 160 0,-6-5-160 0,-2 2 160 16,-1 2-160-16,-2 1-192 15,0 0 32-15,-3 0 16 0,1 1 144 0,0 0 0 0,0 2 0 0,2 0 0 16,-1-1 0-16,1 2 0 0,2 0 0 0,0-1 0 0,3-1 0 0,6-2 0 16,-6 3 0-16,6-3 0 15,-5 4 0-15,5-4 0 0,0 0 0 0,0 0 0 16,0 0 0-16,0 0 0 0,0 0 0 0,0 0 0 16,0 0-224-16,0 0-16 0,0 0 0 0,0 0 0 15,0 0 48-15,0 0 16 0,0 0 0 0,9 1 0 16,1 0-240-16,-1 1-48 15,-2-2-16-15,1 0 0 0,0 0-112 0,1 0-32 0,0-2 0 0,2 2 0 16,-1 0-1408-16,2 2-272 0,1-4-64 0,-1 2-6288 16</inkml:trace>
  <inkml:trace contextRef="#ctx0" brushRef="#br0" timeOffset="53067.5">13035 2549 11519 0,'0'0'256'0,"0"0"48"0,10 0 16 0,0-2 0 0,-10 2-320 0,13-3 0 15,-2 2 0-15,-1-2 0 0,1 2 704 0,-11 1 64 16,8-1 32-16,-1 2 0 0,1-2 144 0,0 1 16 16,-8 0 16-16,9 0 0 0,-9 0-160 0,8 1-48 15,-8-1 0-15,8 4 0 0,-8-4-192 0,0 0-32 0,0 0-16 0,0 0 0 16,2 9-80-16,0 1 0 16,-5 1-16-16,1-1 0 0,-2 1-48 0,-2-1-16 0,1 3 0 0,-1 0 0 15,-1 0-112-15,1-1 0 0,-2 0-16 0,1-2 0 16,2 1-112-16,0-2-128 0,1-2 176 0,1 0-176 15,3-7 208-15,0 0-64 0,0 0-16 0,0 0 0 16,0 0-128-16,0 0 0 0,11 0 0 0,-3-3 0 16,2-1 0-16,3-2 0 0,1-3 160 0,3 0-160 15,2-3-144-15,1 0-144 0,1 1-32 16,1-1 0-16,1 1-32 0,-1 0-16 0,1 2 0 0,-2 1 0 16,-3 1 368-16,-1 3 0 0,-2 2 0 0,-4 2 0 15,-1 0 0-15,-10 0 336 0,0 0-32 0,0 0-16 16,0 0-16-16,-3 11 0 0,-1 1 0 0,3 1 0 15,-1 1 304-15,2 1 48 0,2-2 16 0,2 0 0 0,1-4-304 0,3 3-48 16,6-1-16-16,2 0 0 0,1-2-96 0,1-1-32 16,0-2 0-16,2-3 0 0,-1-2-416 0,3 2-96 15,1-6-16-15,-3 1 0 16,0 0-1792-16,-2-3-352 0,12-7-80 0,-13 5-16 0</inkml:trace>
  <inkml:trace contextRef="#ctx0" brushRef="#br0" timeOffset="53258.49">13045 2308 24639 0,'0'0'1088'0,"0"0"240"0,-4 9-1072 0,-1-3-256 0,0-3 0 0,-2 1 0 15,1 0 576-15,0 3 48 0,1 1 16 0,1 3 0 16,3 8-128-16,1-1-32 0,1-3 0 0,2 1-5968 31,-1-2-1184-31,1 1-240 0</inkml:trace>
  <inkml:trace contextRef="#ctx0" brushRef="#br0" timeOffset="53455.49">12400 2323 29599 0,'-11'11'640'0,"-12"-4"144"0,-11-1 32 0,8-4 16 0,-6-8-656 0,-1 4-176 0,1-1 0 0,4 3 0 0,-1 0 1376 0,5 3 240 16,5-3 48-16,3 2 16 15,3 5-2064 1,4-2-432-16,1 0-80 0,8 1 0 16,8-1 320-16,4-3 80 0</inkml:trace>
  <inkml:trace contextRef="#ctx0" brushRef="#br0" timeOffset="53672.5">12054 2298 13823 0,'0'0'1216'0,"-10"-2"-960"0,-2 1-256 0,0-1 0 0,-1-4 3216 0,2 6 608 16,-1 7 112-16,3-2 32 0,1 3-2528 0,3 5-496 0,2 8-112 15,4 0-9648-15,3-2-1936 16</inkml:trace>
  <inkml:trace contextRef="#ctx0" brushRef="#br0" timeOffset="55430.35">14448 3033 30287 0,'-15'-5'1344'0,"-17"-6"272"0,18 10-1296 0,-3 2-320 16,-4 2 0-16,0 1 0 0,0 1 688 0,-1 3 64 16,0 0 16-16,-8 6 0 0,4 0-496 0,2 2-80 15,1-2-32-15,10-3 0 0,1 2-160 0,4 0-224 16,0 0 48-16</inkml:trace>
  <inkml:trace contextRef="#ctx0" brushRef="#br0" timeOffset="55998.01">15134 2466 6447 0,'3'-5'576'0,"1"-4"-576"0,-1-4 0 0,-2 1 0 16,2 5 4352-16,-2 2 768 0,-1 2 160 0,0 3 32 15,0 0-3264-15,0 0-656 0,0 0-128 0,-8 11-32 0,-1 5-976 16,-4-1-256-16,0 1 0 0,-1 1 384 0,-3-2 16 15,0 2 16-15,0-2 0 0,1 0-224 0,1 0-32 16,2 0-16-16,0-2 0 0,0-1-144 16,5-4 0-16,1-3 0 0,1 0 128 0,2-2 0 15,4-3 0-15,0 0 0 0,-4 0-128 0,4 0 192 16,-3-3-192-16,7-7 192 0,3-2-192 16,1 2 0-16,2-1 0 0,2-4-240 0,3 0-80 0,2-3 0 0,3 0-16 15,-1-2 64-15,2 1 16 0,1-1 0 0,-1 1 0 16,0 0 96-1,0 2 32-15,-1 2 0 0,2-3 0 0,-1 3 128 16,-4 5 0-16,-3 1 0 0,-2 3 0 0,-2 3 0 16,-2 1 0-16,-8 2 128 0,5 8-128 15,-2 0 0-15,-2 4 0 0,-2-1 736 0,-1 4 128 0,-2 0 32 0,-2 17 0 47,2-1-1088-47,1-2-224 0,3-5-32 0,3-4-16 0,1-1 1168 0,2-2 256 0,2-2 32 0,3-2 16 31,0-3-1776-31,4-1-368 0,2-1-64 0,2-1-8608 0,0-2-1728 0</inkml:trace>
  <inkml:trace contextRef="#ctx0" brushRef="#br0" timeOffset="56254.01">15662 2608 21183 0,'0'-4'1888'0,"0"4"-1504"15,0 0-384-15,6-2 0 0,-1-2 1216 0,3 1 192 16,1 0 16-16,-1 3 16 15,1-2-672-15,0 0-128 0,0 2-16 0,-1 0-16 0,1 4-336 0,-9-4-64 16,0 0-16-16,10 4 0 0,-10-4 0 16,0 0-16-16,1 9 0 0,-1 2 0 0,-3-1 192 0,-2 2 32 15,-4 0 16-15,-4 3 0 0,1 0-32 0,-1 0-16 16,0 1 0-16,0-2 0 0,1 2-240 0,2 0-128 16,2-2 128-16,1-1-128 0,4 0 0 0,3-1 0 15,2-2 0-15,5-1-128 0,2-1 128 0,4-3-128 0,4-3 128 0,5-4-128 16,4-2 128-16,5 1 0 0,5 0 0 0,4-4-9664 31,6 1-1888-31</inkml:trace>
  <inkml:trace contextRef="#ctx0" brushRef="#br0" timeOffset="60367.63">16538 2605 11055 0,'0'0'976'0,"0"0"-784"0,4-6-192 0,-1-1 0 0,1-3 2272 0,0 1 416 16,0 1 64-16,-1-1 32 0,1-2-688 0,0 2-144 15,-2 0-32-15,0 1 0 0,-1-1-1088 0,-4-1-208 16,-3-3-48-16,-1 2-16 0,3 5-384 0,0-1-176 16,-1 1 160-16,-1 3-160 0,-1 3 256 0,-2 3-64 15,-1 3 0-15,-9 5 0 0,0 4-192 16,-1 4 0-16,-1 0 0 0,0 1 192 0,1 2-16 0,1 1 0 0,2-2 0 15,2 0-176-15,2-3 192 0,1 2-192 16,3-3 192-16,1 0-192 0,3-3 0 0,1-1 0 16,3-1 0-16,2-4 0 0,-1-8 0 0,6 9 128 15,-6-9-128-15,10 4 0 16,-1-3 0-16,6-4 0 0,4 0 0 0,0-4 0 0,2-2 0 16,1-4-368-16,3-1 48 0,-3-2 16 0,2-4 0 15,-1 3 112-15,1 0 32 0,-4 2 0 0,-1-1 0 16,-4 3 160-16,-6 5 0 0,-5 0 0 15,-6 1 0-15,-2 3-128 0,4 4 128 0,-7 0-128 16,-1 2 128-16,-1 5 0 0,2-1 160 0,-3 7-160 0,3 0 0 16,0 0 0-16,2 1 0 0,1-4 0 0,3 0 0 15,-1-2 0-15,2-8 0 0,3 8 0 0,2-3 0 16,-5-5 0-16,13 9 0 0,2-2 0 16,-4-6 0-16,2 2 0 0,2-1 0 0,-2-2 0 15,1 0-240-15,-1-4 48 0,9-3-5712 31,0-1-1152-31,2-5-240 0</inkml:trace>
  <inkml:trace contextRef="#ctx0" brushRef="#br0" timeOffset="60903.16">16916 2781 9215 0,'0'0'816'0,"0"0"-656"0,-11-6-160 0,5-1 0 16,1 1 2432-16,-1-2 464 0,2 0 96 0,2 0 16 16,-1-5-1216-16,3 2-224 0,2-1-48 0,-1 3-16 15,0-3-528-15,2 0-96 0,1 2-32 0,1-4 0 16,1-1-544-16,2 1-112 0,1 0-32 0,2 0 0 15,-1 1-160-15,3 2 0 0,0-1 0 0,0 3 0 16,2-3 0-16,-1 2 0 0,-1 2 0 0,-3-3 0 16,0 1 0-16,-3 2 0 0,0 0 0 0,-1 4 0 15,1 2-176-15,-7 2 176 0,0 0-128 0,9 0 128 0,-9 0 0 16,0 0 0-16,7 6 0 0,0 3-176 0,0 2 176 16,-2-1-208-16,-1 1 80 0,0-1 128 0,0 2 0 15,0 1 0-15,1 5 0 0,-1 0 0 16,-3-3 0-16,2 0 0 0,-2 0 0 0,-1-1 144 15,0-1-16-15,-2 4-128 0,-4-5 224 0,0 1-64 16,-2-7-16-16,-1 2 0 0,-2 0-144 0,2 0 0 16,-4-7-160-16,-1-1 160 0,-3-1-352 0,1-4 32 15,1-2 0-15,2 1 0 0,-2-2 192 0,2-1 128 16,2 1-160-16,4 3 160 0,1-1 0 0,2 3 320 16,4 3-64-16,0 0 0 0,-3-3-16 0,3 3-16 15,0 0 0-15,0 0 0 0,0 0-224 0,0 0-240 16,12 6 48-16,7 2 16 0,3 1 176 15,-1-1 0-15,5-1 0 0,3-2 0 0,5 0 0 0,5 2 0 16,12 2 0-16,-11 0-272 0,-2-8 16 16</inkml:trace>
  <inkml:trace contextRef="#ctx0" brushRef="#br0" timeOffset="61401.12">17994 2667 15663 0,'8'-11'1392'0,"-3"7"-1120"16,1-1-272-16,1 0 0 0,-1 0 1568 0,1-2 256 16,0-1 48-16,-1-1 16 0,-1 1-256 0,-2 1-48 0,-1-1-16 15,0 0 0-15,-4 0-848 0,0 0-160 0,-3 2-48 0,-3-1 0 16,-3-1-192-16,0 2-64 0,-1 3 0 0,-5 1 0 16,-1 2-128-16,-2 2-128 0,-2 1 144 0,0 3-144 15,-2 2 208-15,1 1-48 0,-2 3-16 0,2 1 0 16,-1 0 0-16,5-1 0 15,2 0 0-15,1-1 0 0,4-1-144 0,5-1 0 16,1-2 0-16,4 0 0 0,2-7 0 0,0 0 0 16,0 0 0-16,0 0 0 0,8 7-224 0,5-2 32 0,5-1 0 0,-1-3 0 15,0-2-112-15,0-1-16 0,-2 1 0 0,1-2 0 16,0 1 320-16,-1-1 0 0,-2 2 0 0,-1 2 0 16,-4-1-320-16,-8 0 64 0,8 8 0 15,-1 1 0-15,0 3 96 0,0 0 32 0,-2 1 0 0,0 1 0 16,1-1 128-16,1 1 0 0,1-1 128 0,1-1-128 15,-1-3 0-15,3 0 0 0,5 1-160 0,1-4 160 16,3-1 0-16,2-5 256 0,3-4-32 0,1 0 0 16</inkml:trace>
  <inkml:trace contextRef="#ctx0" brushRef="#br0" timeOffset="63469.17">18966 2562 25743 0,'0'0'560'0,"0"0"112"0,0 0 32 0,0 0 32 0,-28-19-592 0,17 23-144 0,2 2 0 0,-1 3 0 16,-5 1 784-16,2 4 128 0,-2 0 32 0,3-1 0 15,-2 3-624-15,-1-2-128 0,1 2-32 0,0-2 0 16,-1-1-32-16,2-1-128 0,0-2 192 0,2 0-64 16,-1-1 16-16,3-2 0 0,1 0 0 0,3-2 0 15,-1 0-144-15,6-5 192 0,0 0-192 0,0 0 192 0,0 0-192 0,0 0 192 16,0 0-192-16,0 0 192 0,0 0-192 0,7-6 0 16,2-3 0-16,4 1 0 0,1-1-128 0,3-2 128 15,0-2-160-15,0 2 160 0,0-1-160 0,0-1 160 16,-1 1-160-16,-2 2 160 0,-1 2-192 0,-1 1 192 15,-2 2-208-15,0 4 80 0,-10 1 128 0,6 4-192 16,-6-4 192-16,5 9-192 16,-3 1 192-16,-1 3 0 0,0 2-144 0,0 2 144 0,2-2 0 15,1-2 0-15,1-1 0 0,2 0 0 0,2-2-176 16,0-1 176-16,4-1-128 0,3-3 128 16,1-1 0-16,1-1 0 0,1-2 0 0,4-2 0 0,10-2 0 15,-1-1 128-15,-13-1-128 0,3 0 0 0,3 0 128 16,3-2-128-16,-1-1 0 0,-1 2 0 0,0-3 0 15,0-2 0-15,-1 1 0 0,-4-3 128 0,-2 1 48 16,0 0 16-16,-4 1 0 0,-2 0-192 0,-2 2 0 16,-3-1 0-16,-3 2-176 0,-4 0 304 0,-1 8 48 0,-1-9 16 0,1 9 0 15,-8-7-192-15,-2 2 0 0,-2 1 0 0,-3 3 0 16,0 1 0-16,-2 5 0 0,1 2-128 0,1 1 128 16,-2 1-176-16,4 2 48 0,0 1 0 0,2 1 0 15,1 0 128-15,3 0 0 0,3 0 0 0,3-2 0 16,2 0-144-16,3 0 144 0,3-2-160 0,6 1 160 15,2 0 0-15,2-4 0 0,4 1 0 16,1-1-208-16,2-2 48 0,1-3 16 0,-1 2 0 16,1-7 0-16,8-3 0 0,2-2-112 15,-2 0 256-15,-1-3 0 0,2-1 0 0,-1 0 144 0,-2 0-320 16,0 2-64-16,0-1-16 0,-1 0 0 0,-6 2 48 0,-3 2 0 16,-6 4 0-16,-2 0 0 0,-5 0 208 15,-8 4 0-15,-6 0 0 0,-1 3 0 16,-1 1 352-16,-1 4 16 0,-2 1 0 0,-2 2 0 15,0 1-192-15,1 2-48 0,1-1 0 0,1-1 0 0,3 0 0 0,2 0 0 16,3-1 0-16,2-3 0 0,1 1-128 0,4-1 0 16,3-1 144-16,2-2-144 0,2-2 0 0,5-1 0 15,5-2 0-15,2-1 0 0,-1 0-192 0,-1-5 64 16,0 2 0-16,1-6 0 16,-5-2-2112-16,-1 1-400 0,14-16-96 0,-10 8-16 0</inkml:trace>
  <inkml:trace contextRef="#ctx0" brushRef="#br0" timeOffset="63610.16">19963 2467 21183 0,'0'0'1888'0,"-7"3"-1504"0,-2-2-384 0,1 0 0 16,2 5 1248-16,2-1 176 0,0 3 48 0,4 2 0 16,2-1-1088-16,6 3-192 0,4 2-64 0,1-1 0 15,1-1-400-15,2 1-96 16,0-1-16-16,0 0 0 0</inkml:trace>
  <inkml:trace contextRef="#ctx0" brushRef="#br0" timeOffset="64636.99">20219 2851 29487 0,'0'0'640'0,"0"0"144"0,3-8 32 0,2 0 16 0,2-1-672 0,-1-3-160 0,1-1 0 0,1 0 0 16,2 1 448-16,2 0 48 0,1 1 16 0,2-2 0 15,2-2-384-15,2 2-128 0,-2 0 0 0,-2 0 144 16,0 0-144-16,-2 0 160 0,-3 1-160 0,-1 1 160 16,0-2-160-16,-4 1 0 0,-3 0 0 0,-4-1 0 15,-3 0 240-15,-1 1 16 0,-3-1 0 0,-2 4 0 0,-2 3-256 0,1 2 144 16,-1 1-144-16,-1 1 128 16,-2 3-128-16,1 1 0 0,-2 2 144 0,2 2-144 15,1 1 0-15,0 4 0 0,1-2 0 0,1 3 0 16,3 3-288-16,2-2 32 0,2 4 0 0,1-2 0 15,0 2 256-15,3 1 256 0,1-2-64 0,1-1 0 0,2 2-192 0,0 1 0 16,0 2 0-16,1 1 0 0,-1 1 0 0,0 1 0 16,-2 1 0-16,0 1 0 0,-1 1 0 0,-2 0 0 15,-2 0 0-15,-3 1 0 0,-1 3 0 0,-2 0-160 16,-3 0 32-16,-1 2 0 0,-2-2-160 0,-1-2-32 16,-3 0 0-16,1-4 0 0,-3 1 112 0,-1-1 16 15,1-7 0-15,-1-1 0 0,-5 0 192 0,2-3 0 16,2-2 0-16,-9-1 160 0,6-5 112 0,14-3 32 15,3-2 0-15,3-2 0 0,7 2-80 0,-4-9-16 0,4-7 0 0,4 0 0 16,3-1-208-16,5-4 144 16,4-1-144-16,3-2 128 0,6 1-128 0,0-3 0 15,1-4 0-15,5 1 0 0,2-2 0 0,2-2-144 16,4-1 144-16,4-4-160 16,3-5-208-16,1 0-32 0,1-1-16 0,-1 0 0 0,-1 1 32 0,-5 1 0 15,-2 4 0-15,-3 3 0 0,-5 5 384 0,-2 1 0 16,-3 4 0-16,-3 2 128 0,-3 2 48 0,-3 3 16 0,-3 0 0 0,-2 1 0 15,-3 2 80-15,-3 5 32 0,-2 3 0 0,0 1 0 16,-4 6 32-16,0 0 16 0,0 0 0 0,-1 8 0 16,-3 3-352-16,-1 4 0 0,-4 0 0 0,-2 5 0 15,-2 2 160-15,-1 3-32 0,0-3-128 0,-1 3 192 16,0 1 0-16,1-3 0 0,1 3 0 0,3-5 0 16,1 1 0-16,-3 4-16 0,2-3 0 0,5-10 0 15,2-2-176-15,0-3 0 0,-1-1 0 0,4-7 0 0,0 0 0 0,0 0 0 16,0 0 0-16,0 0 0 0,0 0-176 0,0 0 176 15,0 0-128-15,10-3 128 0,0 1-128 0,-1-4 128 16,0-3-128-16,3-1 128 16,-2-2-160-16,1 0 160 0,-1 2-192 0,-1-2 192 15,0 4-240-15,-1 4 64 0,-1-2 16 0,-7 6 0 0,0 0 32 16,0 0 0-16,5 9 0 0,-1 3 0 0,-3 1 128 0,1 2 0 16,-2 0 128-16,1 0-128 0,1 1 240 15,2 0-32-15,2-2 0 0,1-1 0 0,1-2-208 0,4-1 0 16,2-6 0-16,6 2 0 0,5 2 0 0,2-4-288 15,4-4 32-15,2-3 16 0</inkml:trace>
  <inkml:trace contextRef="#ctx0" brushRef="#br0" timeOffset="66106.31">21188 2356 26319 0,'0'0'576'0,"-7"-2"112"0,0-1 16 0,-1 2 64 0,0 2-624 0,0 3-144 0,0 4 0 0,-1 4 0 15,0 3 400-15,0 4 48 0,-1 3 16 16,0 0 0-16,0 1-160 0,-2 2-48 0,-2 2 0 0,1 2 0 16,0 2-48-16,0-1-16 0,1 0 0 0,0 0 0 15,-1-2-64-15,3-2 0 0,-1-4-128 0,2-4 192 16,2-1-64-16,0-2 0 0,2-4-128 0,1-4 192 16,4-7-32-16,0 0-16 0,0 0 0 0,0 0 0 15,0 0 80-15,0 0 16 0,0 0 0 0,0 0 0 0,-3-4-16 0,6-1 0 16,3-1 0-16,1-1 0 0,-2-4-224 0,0 0-240 15,1-3 48-15,1 1 16 0,4 0 176 0,1-1-192 16,2 1 192-16,0 0-192 16,2 1 192-16,-2 1-208 0,1 1 80 0,-1 4 128 15,2 2-176-15,-3 1 176 0,-2 3-128 0,1 0 128 16,0 4 0-16,0 5-160 0,-2 2 160 16,-4 1 0-16,-2-1 0 0,-2 1 0 0,-4 1 0 0,0 1 0 0,-2 1 0 15,-1-2 0-15,-1 0 0 0,-1 0 176 0,0 0-176 16,1 0 192-16,-1 0-192 0,2-3 128 0,1 3-128 15,3-5 0-15,-1 0 0 0,2-1 0 0,2 2 0 16,-2-9 0-16,4 5 0 0,-4-5 0 0,9 6 0 16,1 1 0-16,4-4-192 0,1-1 16 0,0-3 16 15,4-2 0-15,2-1 0 0,3-2-32 0,1-2 0 16,2-1 0-16,2-2 0 0,1 0 0 0,0-1-16 0,-1 0 0 0,-3 2 0 16,-4 1 208-16,-4 1-144 15,-5 0 144-15,-2 3-128 0,-2 2 128 0,-9 3 0 0,0 0 0 0,0 0-128 16,0 0 128-16,0 0 176 0,0 0-48 0,5 12 0 15,0-2-128-15,2-3 0 0,-7-7 0 16,6 4 176-16,3 0 0 0,2-3 0 16,-1 0 0-16,1-1-32 0,-1-2 0 0,1-2 0 0,-1 0 0 15,0-3-144-15,1-2 128 0,-2-1-128 16,0 1 128-16,-1 2 0 0,-2-1 0 16,-2-1 0-16,-2-1 0 0,-2-1 0 0,-2-2-128 0,-4 2 192 0,-2-1-64 15,-1-1-128-15,-3 1 0 0,-3 0 144 0,-4 3-144 16,-2 3 0-16,1 1 0 0,-3 3 0 0,4 2 0 15,-1 0 0-15,2 4 0 0,1 1 0 0,1 2 0 0,5-1-176 16,-1 5 176-16,5-1-208 0,7-10 80 0,0 0-32 0,6 9 0 16,2-1 0-16,3-1 0 0,5-2-32 0,5 1 0 15,5 1 0-15,0-2 0 0,-1-5 48 0,1-1 0 16,0-2 0-16,1 1 0 0,1-4 144 0,0 1 0 16,1-1 0-16,0-1 0 0,-2 1 0 0,0 0 0 15,1 1 0-15,-3 3 0 0,-2 2-240 0,-2 1 48 16,-3 2 0-16,-2-1 0 0,-5 3 192 0,-3 2 160 15,-2-1-32-15,-3 4 0 0,-1 0 0 0,-4 3 0 16,-1 0 0-16,-1 0 0 0,1-1 112 0,-1 0 16 16,0-2 0-16,2 0 0 0,0 1-112 0,2-2-16 15,2-1 0-15,-2-8 0 0,0 0-128 0,5 6 128 16,3 0-128-16,-1-1 128 0,1-4-128 0,4 0 0 16,4 2 0-16,2-6 128 0,-1 1-128 0,1-3 0 0,0-2 0 15,2-5 128-15,-2-2-128 0,-1 1 0 16,-1-3 0-16,-1 2-176 0,-2 1 48 0,-1 4 0 0,-3 1 0 0,-2 1 0 15,-5 1 128-15,-2 6 0 16,0 0 0-16,0 0 0 0,0 0 0 0,0 0 0 0,-2 8 0 0,-1 1 0 16,1 3 0-16,-1-2 0 0,3 2 128 0,1-2-128 15,2 1 0-15,2-2 0 0,2-1 0 0,2-2 0 16,0-2 128-16,3-1-128 0,2-2 128 0,2 0-128 16,-1 2 0-16,2-2 0 15,1-2 0-15,1-2 0 0,-1-1 0 0,1-1-288 0,2-1 48 0,2-1 16 16,-1 0 224-16,0 1 0 0,-5-4 0 0,0 2-144 0,1 1 144 15,5 1-128-15,-3 2 128 0,-11 2-128 0,0 2 128 0,-9 0 176 16,0 0-48 0,8 7 0-16,-1-2 64 0,-7-5 0 0,1 12 0 0,-1-3 0 0,-1 3 32 0,-1 1 16 15,0 0 0-15,0 0 0 0,1 0 128 0,2-4 16 16,2 1 16-16,2 1 0 0,3-3-112 0,2 1-32 16,5-4 0-16,2-2 0 0,2-3-48 0,3-2-16 15,5 0 0-15,0-1 0 0,3 1-448 0,1-4-80 16,2-1-32-16</inkml:trace>
  <inkml:trace contextRef="#ctx0" brushRef="#br0" timeOffset="67073">23462 2934 22335 0,'18'-5'496'0,"-18"5"96"0,9-2 32 0,3-3 0 0,1 0-496 0,-1 0-128 16,-3-2 0-16,-3-1 0 0,-4-1 1280 0,0 4 224 15,-2 5 48-15,0 0 16 0,0 0-864 0,-5 3-192 16,-3 2-16-16,-1 1-16 0,-4 2-32 0,0 1 0 16,-1 4 0-16,-2 0 0 0,3 1-48 0,1 0-16 15,2-1 0-15,2-1 0 0,0-3 0 0,4-1 0 16,3 2 0-16,2-3 0 0,-1-7-160 0,8 6-32 16,0-1-16-16,4-2 0 0,2-3-176 0,4-1 0 15,2-2 0-15,2-2 0 0,3-3 0 0,1-1 0 16,1-2 0-16,-1 1 0 0,-2 1 128 0,-4-2-128 0,0-2 128 0,-6-1-128 15,-5-8-224-15,-2-2-128 0,-3-2-32 0,-1 0 0 16,-5-1 384-16,-2 1 0 0,-5 2 160 0,-3 3-160 16,-3 2 0-16,-1 1 0 0,1 2 0 0,-1 6 0 15,3 2 0-15,1 1 0 0,0 3-144 0,5 2 144 16,1 2 0-16,6 0 0 0,0 0 0 0,0 0 0 16,0 0-288-16,13 11 32 0,3-4 0 0,-3-2 0 15,3 0 256-15,5-3 0 0,2 0 176 0,3-2-176 16,0-1 0-16,3-2 0 0,2-1 0 0,0 1 0 0,2-1 0 15,2-2 0-15,0 3-144 16,1 0 144-16,-1-2 0 0,-1 3 128 0,-2-2 0 0,7 6 0 0,-11 2 96 16,-14 1 32-16,-2 1 0 0,-6 4 0 0,-6 1-96 15,-2 5-16-15,-5 3 0 0,-4 6 0 0,-6 4 32 16,-6 2 0-16,-3 1 0 0,-2 3 0 16,-5 4 112-16,-1 3 32 0,2 4 0 0,-1 0 0 0,2 1-64 0,3 0 0 15,5 0 0-15,3-1 0 0,6-1-96 0,4-4-32 16,3-5 0-16,6-5 0 0,1-3-128 0,4-5 0 15,3-3 0-15,5-3-176 0,0-6-16 0,4-1 0 16,2-7 0-16,1-1 0 0,2-2 192 0,1-3 0 16,3-2 0-16,-1-3 0 0,-2-1-288 0,-1-4-32 15,-4-1 0-15,-2-5 0 16,-4-3-256-16,-5-5-48 0,-3-4-16 0,-5-5 0 0,-3-1 288 0,-3 0 48 16,-2 1 16-16,1-1 0 0,-3 4 288 0,0 5 0 15,1 3 0-15,0 4 0 0,1 2 448 0,1 3 64 16,4 6 0-16,1 3 0 0,2-2 48 0,2 9 16 15,0 0 0-15,0 0 0 0,12 2-256 0,2 0-64 16,6 3 0-16,6-4 0 0,4 5 192 0,4-4 48 16,4 2 0-16,1-1 0 0,1-1-80 0,-2 0-16 15,0-2 0-15,-2-2 0 0,-2 1-272 0,-2 0-128 0,-4-2 128 0,-3 2-128 32,-3-1-368-32,-4 2-144 0,-2 0-48 0,-4-2-11184 0,-6 1-2240 0</inkml:trace>
  <inkml:trace contextRef="#ctx0" brushRef="#br0" timeOffset="67723">25326 2710 24191 0,'0'0'1072'0,"0"0"208"0,0 0-1024 0,0 0-256 0,-7 4 0 0,1 2 0 15,-1 3 832-15,-3 7 96 0,-2 1 32 0,-3 5 0 16,-4 1-208-16,-1 2-48 16,-4 1 0-16,-1 0 0 0,1 2-144 0,-1-2-48 0,1-3 0 0,3-1 0 0,2-2-240 15,2-3-48-15,4-1-16 0,2-2 0 0,4-5 32 0,1 0 0 16,3-2 0-16,3-7 0 0,0 0-240 0,0 0 144 16,0 0-144-16,6-4 128 0,3-3 0 0,3-1 0 15,4-1 0-15,2-2 0 0,1-2-128 0,4-3 160 16,1-1-160-16,4-1 160 0,2-3-160 0,-2-3 0 15,0-6 0-15,-2 4 0 0,-1 4 0 0,-2 5 0 16,-3 3-160-16,-3 2 160 0,-4 6 0 0,-3 3 208 16,-1 3-16-16,-9 0 0 0,4 9 0 0,0 4 0 15,-1 3 0-15,-2 1 0 0,-1 0-48 0,0 1-16 0,-1 2 0 0,1 0 0 16,0 1-128-16,2-1 160 16,3-1-160-16,3 7 160 15,3-2-1376-15,-2-8-256 0,0-3-64 0,3 1-13120 0</inkml:trace>
  <inkml:trace contextRef="#ctx0" brushRef="#br0" timeOffset="67963.52">25623 3162 32703 0,'0'0'720'0,"0"0"160"0,0 0 16 0,-13-10 16 0,17 3-720 0,1-1-192 16,1 2 0-16,0-2 0 0,2 0 848 0,1-1 144 0,1-1 32 0,3 0 0 15,-1-1-704-15,1 0-128 0,2 1-16 0,-2 1-16 16,-3 2-160-16,-1 3 0 0,-1 2 0 0,-8 2 0 15,0 0 0-15,0 0 0 0,0 0 0 0,0 0 0 16,3 8 0-16,-3 2-176 0,-2 3 176 0,0 1-128 16,-2 2 128-16,-1 1 0 0,-1 0 128 0,2 0-128 15,3 0 0-15,1 1 144 0,1-4-144 0,2-1 0 0,4-1 0 0,2-1-272 16,4 0 16-16,0-2 16 16,0 1-720-16,2-4-160 0,1-2-32 0,0-1 0 0</inkml:trace>
  <inkml:trace contextRef="#ctx0" brushRef="#br0" timeOffset="68052.5">26016 3246 35007 0,'0'0'768'0,"0"0"176"0,-3 7 16 0,-1 2 16 0,0 2-784 0,-1-1-192 15,0 2 0-15,1 4 0 0,3 5 320 0,3-3 32 16</inkml:trace>
  <inkml:trace contextRef="#ctx0" brushRef="#br0" timeOffset="92322.64">15011 2598 18431 0,'0'0'400'0,"0"0"96"0,0 0 16 0,0 0 0 0,0 0-512 0,14-11 0 16,-14 11 0-16,0 0 0 0,0 0 1728 0,0 0 240 15,0 0 48-15,0 0 16 0,0 0-480 0,-1-5-80 16,0 0-32-16,1 5 0 0,-2-5-672 0,2-1-144 16,0 0-32-16,0-1 0 0,2 1-336 0,-1-2-80 15,-1-1-16-15,3 1 0 0,1-1 256 0,-1-3 48 16,1 2 16-16,0-1 0 0,0 1-320 0,0-3-160 15,-1 0 160-15,-1 0-160 0,0-2 176 0,-1 2-176 16,-1 0 192-16,-1-2-192 0,-5 0 224 0,0 2-64 16,-2 3-16-16,-2-1 0 0,-2 4 32 0,-2 0 0 15,-2 6 0-15,-4-2 0 0,0 6-176 0,-3-1 0 0,2 9 0 16,2 2 0 0,1 1-800-16,2 2-192 0</inkml:trace>
  <inkml:trace contextRef="#ctx0" brushRef="#br0" timeOffset="96242.36">26471 3319 23951 0,'0'0'1056'0,"10"-11"224"0,-10 11-1024 0,7-6-256 0,-3-4 0 0,1 3 0 0,0-1 592 0,1 0 64 16,1-1 16-16,1 1 0 0,1-4 352 0,1 1 80 16,1-2 16-16,1 0 0 0,-1-1-400 0,4 0-80 15,-1-3 0-15,0 2-16 0,-1-4-336 0,2 4-64 16,0-4-16-16,0 4 0 0,-1-2 48 0,6-3 0 16,-7 5 0-16,-4 5 0 0,-1 1 48 0,-3 3 16 0,0 1 0 0,-1-1 0 15,-4 6-48-15,0 0 0 16,0 0 0-16,0 0 0 0,0 0-272 0,0 0 128 15,0 0-128-15,-3 8 0 0,1 1 0 0,-1 2 0 16,0 1 0-16,1-2 0 0,1 3 0 0,-1-3 0 16,2 2 0-16,2-1 0 0,-1-1-144 0,3-3 144 0,0 2-128 0,2-2 128 15,1 1 0-15,1-1 0 0,2-2 0 0,2 2 176 16,-1-5-176-16,4 1 0 16,0-2-160-16,2-1 160 0,2-3-192 0,1 0 48 0,3-1 16 15,-3-3 0-15,1-1-64 0,-2 0 0 0,-1-2 0 16,-1-2 0-16,-3 2 0 0,-1-2 0 0,-1-1 0 15,-2 4 0-15,-1 0 352 0,1 4 64 0,-5-2 16 0,-1 2 0 16,-4 5-240-16,0 0 0 0,0 0 0 0,0 0 0 16,0 0 0-16,0 0 0 0,0 0 0 0,0 0 0 15,0 6 0-15,1 4 0 0,2 0 0 0,1-2 0 16,1 0-160-16,1-1 160 0,1 0-128 0,1-1 128 0,-1-2 0 0,4 0 128 16,1 2 0-16,-1-6 0 0,4 2-128 0,0-1 0 15,1-1-128-15,1-2 128 0,0-2 0 0,0 0 0 16,0 0 0-16,0 1 0 0,-2-3-128 0,0-1 128 15,-2 1-128-15,-2-3 128 0,3-2 0 0,-3 2 0 16,0 1 0-16,-2-2 128 0,-1-2-128 16,1 1 176-16,-3 0-176 0,-1 3 192 0,-1 0-192 0,0-2 0 15,-1-2-192-15,1 4 192 0,0 3-176 0,2 0 176 16,1 2-128-16,1 0 128 0,1 0 0 0,1 3 0 16,1 1 0-16,0-1 0 0,-2 0-128 0,3 0 128 15,0 0-128-15,0 2 128 0,-1-2 0 0,1 1 0 16,1 1 0-16,0-2 0 0,-1 2 0 0,1-1 0 15,0 0-192-15,-1 2 64 0,-2-3 0 0,-1 1 0 16,0 2 0-16,-2-1 0 0,-2 2 304 0,-5-4 64 16,0 0 16-16,0 0 0 0,0 0-256 0,-4 10 0 15,-1-1 0-15,-4 1 0 0,-3 3 0 0,-2 1 0 0,-3 3 0 0,-9 9 0 16,0-2 128-16,9-7-128 0,-1 1 0 16,1 0 144-16,1 1-144 0,3-1 128 0,2-1-128 0,5-2 128 0,2-1 0 15,3-1 0-15,3-4 0 0,4 0 0 16,3 0-128-16,2-4-176 0,4-1 48 0,0-1 0 15,4-3-48-15,0 0 0 0,2-3 0 0,3-3 0 16,2-5-128-16,1 1-16 0,2-3-16 0,2-2 0 31,3 0-960-31,0-1-192 0,1-2-48 0,0 0 0 0,2-6 432 0,-1 2 80 0,-1-4 0 0,-2-4 16 16,-4-3-400-16,-3-2-96 0,-2-3-16 0,0 2 0 0,-5 2 1136 0,0 4 240 16,-4 4 144-16,-3 5-192 0,-3 5 1648 15,-4 5 320-15,-3 1 64 0,-2 10 16 16,-8 0 304-16,-2 7 64 0,-5-1 16 0,0 10 0 0,-4 5-2016 0,0 2-400 15,-3 3-80-15,-2 4 0 0,-1 2 256 0,2-2 272 16,1-2-48-16,2 0-16 0,4-5 32 0,6 1 0 16,4-2 0-16,3-1 0 0,6-2-240 0,4-2 0 15,4-4 0-15,3 0 0 0,2-4 0 0,1-2 224 16,1-2-32-16,2-2-16 16,-2-3-1600-16,1-2-320 0,4-4-64 0,-1-3-16 15,0-3 464-15,0 0 80 0,1-3 32 0,1-2 0 16,1-3 592-16,-1-1 112 0,3-5 32 0,0-1 0 0,0-3 352 0,-1 0 160 15,-2-5-128-15,-2 6 128 0,-1 6 784 0,-7 4 240 16,-6 9 64-16,-5-1 0 0,-9 4 800 0,0 5 160 0,-3 6 48 0,-6 8 0 16,-3 5-1408-16,-3 4-288 15,-2 4-48-15,-2 3-16 0,0 4-64 0,3 1-16 16,1 1 0-16,3-1 0 0,2 0 64 0,5-1 0 0,2-1 0 0,5-2 0 16,4-2-192-16,4 0-128 0,2-3 192 0,3 0-192 31,4-5-320-31,3-3-192 0,1-4-16 0,2-4-16 15,2-2-2208-15,1-6-432 0</inkml:trace>
  <inkml:trace contextRef="#ctx0" brushRef="#br0" timeOffset="96449.36">27645 2543 31039 0,'-13'0'1376'0,"9"2"288"0,4-2-1344 0,-2 11-320 0,-2-2 0 0,4 1 0 0,1 5 336 0,0-1 0 15,5 2 0-15,2 1 0 0,3 2 240 0,2 1 64 16,3 1 0-16,3 0 0 16,5 2-1472-16,3-1-272 0</inkml:trace>
  <inkml:trace contextRef="#ctx0" brushRef="#br0" timeOffset="97310.37">29185 2702 27871 0,'0'0'608'0,"0"0"128"0,0 0 32 0,-1 6 16 0,-3 5-624 0,1 2-160 16,-1 1 0-16,-2 7 0 0,-2 5 336 0,-1 3 48 16,-3 3 0-16,-1-3 0 0,-3 4-64 0,1-2 0 15,-2-1 0-15,-1 0 0 0,-2-1 16 0,-1-1 0 0,2 1 0 0,2-6 0 16,2 0-176-16,1-4-32 0,2-2-128 0,3-3 192 15,3 0 64-15,2-7 0 16,4-7 0-16,0 0 0 0,0 0 144 0,0 0 48 16,0 0 0-16,0 0 0 0,7-1-256 0,4-3-64 15,3-4 0-15,3-1 0 0,3 0-128 0,-1-1 0 0,2-2 0 0,0 1 0 16,0 1-144-16,-2 4 144 0,-2-1-192 0,-1 2 192 16,-3 2 0-16,-1 2 0 0,-3 3 0 0,-9-2 0 15,6 3 0-15,-6-3 0 0,6 7 0 16,-6-7 0-16,4 7-160 0,-2 3 160 15,-2-10-128-15,-1 5 128 0,-3 3 0 0,0-1 0 0,-1 3 0 0,0-4 128 16,-2 2-128-16,1 0-192 0,-2 0 64 0,0-2 0 16,1-2-208-16,1 2-48 0,1 0 0 0,5-6 0 15,0 0 64-15,0 0 0 0,0 0 0 0,0 0 0 16,0 0-160-16,0 0-32 0,4 5 0 0,2-1 0 16,2-2 304-16,0 0 48 0,1-2 16 0,1 1 0 0,3 2-128 0,0-2-32 15,0 2 0-15,2-3 0 0,0 0 304 0,2 0-160 16,2 0 160-16,1-4-128 0,4 1-192 0,1 0-16 15,1 1-16-15,2-1 0 0,1-1 112 0,0-1 32 16,-2 1 0-16,1-2 0 0,0-1 208 0,0-1 0 16,-4-1 0-16,-1 1-144 0,-6 1 352 0,-3-3 80 15,-2 1 16-15,-3-1 0 0,-1-3 336 0,-3 1 64 16,-4 0 0-16,0 5 16 0,-3-5 144 0,-2 1 32 16,-3 2 0-16,0 1 0 0,-5-1-144 0,0 1-32 15,2 6 0-15,-2 2 0 0,0 0-432 0,-2 4-96 16,-1 2 0-16,2 6-16 0,0-3 32 0,0 5 16 15,3 1 0-15,3 0 0 0,4 1-32 0,1-2 0 16,6 2 0-16,4 1 0 0,4-4-192 0,3 1 0 16,5-1 0-16,2-1 0 0,4-1 0 0,4-1-288 0,1 0 64 0,5 0 16 31,1-3-1312-31,1-3-256 0,38-4-48 0,-19-5-16 0</inkml:trace>
  <inkml:trace contextRef="#ctx0" brushRef="#br0" timeOffset="97929.75">30314 3401 22111 0,'0'0'1968'0,"0"0"-1584"0,0 0-384 0,-4-3 0 0,2-3 2080 0,2-1 336 16,1-2 64-16,1 1 16 0,2-5-1488 0,3 3-304 16,-1-3-48-16,5 0-16 0,1-6-336 0,1 4-80 15,1-2-16-15,0-2 0 0,2 0-208 0,0 1 0 16,0 1 128-16,0 1-128 0,-2-1 0 0,0 4 176 16,-4 0-176-16,-1 3 160 0,-1 0-16 0,-4 5 0 15,-4 5 0-15,0 0 0 0,0 0 16 0,-4 2 0 16,-3 1 0-16,-2 7 0 0,-2 1-160 0,-1 1 0 15,0 2 0-15,-1 2 0 0,3-2 0 0,0 2 0 0,1-2 0 0,3 1 0 16,2-4 0-16,3 1 0 0,1-1 0 0,1-1 0 16,3-2-144-16,2-2 144 15,3 1 0-15,3-3 0 0,1-2-192 0,3 1 192 16,2 1-192-16,-7-4 192 0,-1-3-128 0,4-2 128 0,10-1 0 16,-1-1 0-16,-1-2 0 0,1 1 0 15,-3 0 0-15,-1-1 0 0,0-3 0 0,-2 2 0 0,-4 0 0 0,-4 3 0 16,-1 1 0-16,-8 6 0 0,0 0 0 0,0 0 0 15,0 0 144-15,0 0-16 0,0 0 0 0,0 0 0 16,0 0-128-16,0 0 0 0,1 6 0 0,1 2 0 16,-2 0 0-16,2 0 160 0,1-1-32 0,0 1-128 0,1 0 0 0,-1 0-176 15,3 1 0-15,0 0 0 0,-1-4 176 0,-5-5 0 16,8 6 160-16,0-3-160 0,1 0 0 0,0-2 0 16,0 1 0-16,1-1 0 0,-3 2 0 0,1-3 0 15,-8 0 0-15,8 0-160 0,-8 0 160 0,8 2-128 16,-2 2 128-16,1 3-128 0,-2-1 128 0,-1 3-128 15,-1 0 128-15,1 3-128 0,1-1 128 0,1-1 0 16,-2 0 0-16,1-2 0 0,2-1 0 0,1-2-128 16,-2-2 128-16,2-3-128 15,0-3-1888-15,0-2-368 0,1-4-80 0,-3-3-16 0</inkml:trace>
  <inkml:trace contextRef="#ctx0" brushRef="#br0" timeOffset="98087.75">30514 2645 24879 0,'0'0'2208'0,"-6"1"-1760"16,0 0-448-16,6-1 0 0,0 0 1520 0,-2 12 208 15,4 1 64-15,2 0 0 0,2 4-880 0,6 1-160 0,4 4-48 0,6 3 0 16,5 1-320-16,6 3-80 0,3 0-16 0,3 2 0 16,3 0-496-16,0 0-112 15,1-3 0-15,0 0-14864 0</inkml:trace>
  <inkml:trace contextRef="#ctx0" brushRef="#br0" timeOffset="98910.81">31418 3143 10127 0,'-6'-3'896'0,"-3"0"-704"0,-4-2-192 0,-2 3 0 0,0 2 5184 0,-2 0 1024 16,-4 1 192-16,-1 1 32 0,-1 1-4224 0,3 4-848 16,3-4-160-16,2 5-48 0,1 1-240 0,2 1-48 15,6 3-16-15,2 0 0 0,3 4-688 0,1-2-160 16,3 2 0-16,3 3 0 0,0 1 0 0,2 2-160 15,1 0 160-15,0 1-192 0,0-3 192 0,-1-2 128 16,-1 0-128-16,-2-4 176 0,-1 0-176 0,-2-5 0 16,-2 0 0-16,0 1 0 0,-1-3 0 0,-4 0 0 15,-4-2 192-15,-2-1-64 0,1-2-304 0,-4 1-64 16,-5 0-16-16,1 0 0 16,0-4-272-16,0 0-64 0,-1-4-16 0,4-2 0 15,2 1-64-15,4-3-16 0,1 1 0 0,2 0 0 16,6 7-144-16,0 0-16 0,0 0-16 0,6-6 0 15,0-4 352-15,3 3 64 0,3 0 0 16,2 2 16-16,1 5 288 0,0 0 144 0,4 0-160 0,-1-1 160 0,1-3 0 0,1 1 208 16,1-2-16-16,0 0 0 0,0 1 304 0,-1 0 48 15,1 0 16-15,0-1 0 0,1-2-304 0,-3 2-48 0,-1 1-16 0,0-5 0 16,0 2-64-16,1 0-128 16,-2 0 176-16,-2-3-176 0,0-1 288 0,-4-1-48 15,0-1-16-15,-3 2 0 0,-3 0 32 0,-1 2 0 0,-3 0 0 16,-2-3 0-16,-5 3-128 0,1 1-128 0,-3 3 176 0,1 3-176 15,-3 2 0-15,3 1 0 16,0 1 0-16,1 5 0 0,-2 1 0 0,3-2-256 0,1 1 80 0,0 2 16 16,0 0 160-16,3 2 0 0,1-1 0 0,1-1 0 15,1 0 144-15,2 3-144 0,3-2 192 0,1-1-192 16,1 1 0-16,-1-5 0 0,1 0 0 0,1 0 0 16,1-1 0-16,0 0 0 0,2-3 0 0,3 1 0 0,1-1 0 0,5-2 0 15,0-1 128 1,-1 1-128-16,-1-2 0 0,-1 2 0 0,1-1-208 0,-1-1 80 0,-2 0 128 0,-1 2 0 15,-3 1 128-15,-1 0-128 0,-4 1 0 0,-8-1 0 16,0 0 0-16,0 0 0 0,0 0 0 0,0 9 0 16,-3 1 0-16,-1 0 0 0,-1 2 0 0,0-1 0 15,-2 1 0-15,2-1 0 0,1-4 0 0,3 3 0 16,-1-4 0-16,5 2-128 0,2 2 128 0,3-1 0 16,4 1 0-16,1-4 0 0,0-3-160 0,2-2-48 15,1-1-16-15,2-4 0 16,3-1-608-16,0-3-112 0,0 0-16 15,1-1-16-15,-1-4 16 0,2-1 0 0,1-2 0 0,1-5 0 0,1-3 640 0,1-4 144 16,2-3 32-16,2-3 0 0,2 1 400 0,-2 2 96 16,-1 1 16-16,-4 3 0 0,-6 5 704 0,-5 3 144 15,-6 5 16-15,-3 4 16 0,-4-2-192 0,-4 7-32 0,-5 5-16 0,-2 5 0 16,0 4-432-16,-7 7-64 0,-3 2-32 0,-2 5 0 16,0 5 112-16,0 3 32 15,0 3 0-15,2 0 0 0,-5 6-176 0,5-1-16 0,3-4-16 0,4 1 0 16,3-5-416-16,3-1 0 0,3-5 0 0,3-2-176 15,0-5-624 1,1 1-128-16,1-8-32 0,0 1 0 0,1-4-1008 16,-1-3-208-16,-2-5-32 0,0 0-7840 0,0 0-1552 15</inkml:trace>
  <inkml:trace contextRef="#ctx0" brushRef="#br0" timeOffset="99054.89">31981 3056 29311 0,'0'0'1296'0,"0"0"272"0,0 0-1248 0,0-6-320 0,2-2 0 0,2 2 0 0,4 3 1120 0,2 0 160 15,6 5 48-15,3 0 0 0,3 6-816 0,4 3-176 16,3-1-16-16,4 4-16 0,1 2-128 0,-1 1-32 16,0 3 0-16,0-1 0 0,-2 5-144 0,0-4 0 15,-2 3-160-15,-2-3 160 16,-2 3-1888-16,-3-4-288 0,-4 1-48 0</inkml:trace>
  <inkml:trace contextRef="#ctx0" brushRef="#br0" timeOffset="99613.67">32309 3578 14735 0,'13'-4'640'0,"-5"4"160"15,1 1-640-15,2 1-160 0,2-4 0 0,2 1 0 0,-1-2 2608 0,2 2 480 16,-1-4 112-16,1 0 0 0,0 2-1584 0,1-2-320 16,0-2-64-16,-2 3-16 0,0 1-656 0,-4 0-144 15,2-1-32-15,0 0 0 0,-1-2-48 0,0-5-16 16,-2 3 0-16,-1 3 0 0,-3-1 64 0,-1-3 0 0,-1 5 0 15,-3-4 0-15,-1-1-112 0,-3 2-16 0,-4 1 0 0,-1 3 0 16,-1 2-256-16,-2 5 0 0,1 2-128 0,-1-2 128 16,1 3-176-16,3 0 176 0,1 1-192 0,2 3 192 15,1-4-144-15,2 4 144 0,1 1 0 0,3-3-144 16,2 1 144-16,3 3 0 0,0-1 0 0,-1-4-128 16,4-2 128-16,1 0 0 0,-2-3 0 0,2 3 0 15,-1-5 0-15,3 2-128 0,0 0 128 0,4-1 0 0,-2-4 0 0,-1 1 0 16,0 1 0-16,-2-4 0 15,-1 2 0-15,-2-5 0 0,-1 2 0 0,0 0 0 0,-2 1 0 0,-7 4 0 16,0 0 0-16,0 0 0 0,0 0 0 0,0 0 0 16,-4-8 0-16,4 8 0 0,0 0 160 0,0 0-32 15,-7 0-128-15,1 1 192 0,1 1-192 0,5-2 0 16,0 0 0-16,0 0 0 0,5 9-192 16,3-1 32-16,2-2 0 0,4-2 0 0,6 1 32 15,1-4 0-15,0 1 0 0,1-4 0 0,0-1-64 0,-1-1 0 16,0-2 0-16,0 0 0 0,-2-2-144 15,1-1-48-15,-2 1 0 0,0-6 0 0,0-2 384 0,-2 0-144 16,0 0 144-16,-1-1 0 0,0-6 0 0,-2 3 224 16,-3 0-16-16,-2 3 0 0,-2-1 704 0,0 0 144 0,-2 5 32 0,-3 3 0 15,-1 10 160-15,0 0 32 16,-9 3 16-16,-2 2 0 0,-3 4 0 0,-2 6 0 0,1 3 0 0,-4 4 0 16,0 0-384-16,2 4-80 0,0 0 0 0,0 7-16 15,1 1-560-15,5 0-96 0,0-3-32 0,6 2 0 16,2-3-2240-1,3-3-464-15,2-1-96 0</inkml:trace>
  <inkml:trace contextRef="#ctx0" brushRef="#br0" timeOffset="102179.81">1789 4472 34559 0,'-15'3'1536'0,"0"1"304"0,2 1-1472 0,4-1-368 0,2 0 0 0,7-4 0 0,0 0 272 0,0 0-16 16,0-5 0-16,3-3 0 0,6-13 400 16,-1 7-320-16,2-3 0 0,4-5-192 0,3-3-144 15,2-3 192-15,1-2-192 0,1 0 0 0,-1-1-144 16,2 1-16-16,0 0 0 0,-2 1 160 0,2 1 0 16,0 2 0-16,-2 1-128 0,-2 3 128 0,0 1 0 15,-1 5 0-15,-4 7 0 0,-6 3 128 0,-7 6-128 16,0 0 128-16,0 0-128 0,0 0 0 0,5 13 0 15,-3 4 0-15,-2 1 0 0,-2 0 0 0,-1 2 128 16,1 1-128-16,-2 1 0 0,-2 0 160 0,3-1-32 16,0-4-128-16,0-2 192 0,3 0-48 0,4-2-16 0,1-2 0 0,1 0 0 15,-6-11-128-15,10 6 0 0,2-2 0 16,2-1 0-16,3-3 0 0,-1-3 0 0,-1-1-160 0,1-2 160 16,0-1-192-16,1-3 192 15,0-2-208-15,1 2 80 0,1-1-160 0,0-2-32 0,-1 0 0 16,-6 4 0-16,1-1 16 0,-3 1 0 0,1 1 0 0,-2 1 0 15,-1 1 304-15,-2 2 0 0,-6 4 0 0,0 0 0 0,0 0 128 0,0 0 64 16,0 0 32-16,1 8 0 0,1 1 144 0,-1 0 16 16,-1 0 16-16,1 0 0 0,1 0-240 0,-1-1-160 15,-1-8 192-15,5 8-192 0,-5-8 0 0,8 6 0 16,1-2 0-16,1 0-144 0,1-1 144 0,1-2-128 16,-1-2 128-16,2 1-128 0,0 0 0 0,0 0 0 15,0-4 0-15,2 1 0 16,-2 1 0-16,0 0 0 0,0 1 0 0,-1 1 0 0,-2 1 128 0,1 1 0 15,-1 0 0-15,-1 2 0 0,-1 0 0 0,0 1 0 16,1 1 0-16,-1-1 128 0,1 0-128 0,0 0 0 16,1-2 0-16,1-2 128 0,1-1-128 0,-2-1 0 15,0-2-176-15,0-1 176 16,-3-1-2320-16,-1-1-368 0</inkml:trace>
  <inkml:trace contextRef="#ctx0" brushRef="#br0" timeOffset="102339.81">2125 3698 13823 0,'-10'4'1216'0,"1"0"-960"15,-1 0-256-15,5 0 0 0,5-4 4192 0,0 0 800 0,13 15 144 0,4-2 48 16,1 0-3776-16,3-1-768 16,5 1-128-16,-2-4-48 0,7 2-176 0,8 0-32 0,7 1-16 0,7-1-15664 15</inkml:trace>
  <inkml:trace contextRef="#ctx0" brushRef="#br0" timeOffset="102878.87">3132 3755 27647 0,'-8'7'0'0,"0"5"0"0,-1 6 0 0,0 8 0 0,1 4 1488 0,1 5 304 15,-2 4 64-15,1-2 16 0,-2-2-688 0,2-1-144 16,2-2-16-16,0 0-16 0,5-4-416 0,2 0-80 16,1-1 0-16,3-5-16 0,1-5-496 0,6-4-240 15,4-1 32-15,-1-4 0 16,-3-3-368-16,0-2-80 0,1-6-16 0,-5-2 0 15,-8 5-1408-15,6-11-288 0,-2 0-48 0,-4-2-10192 16</inkml:trace>
  <inkml:trace contextRef="#ctx0" brushRef="#br0" timeOffset="103231.88">2911 4000 23263 0,'0'0'1024'0,"0"0"224"0,0 0-992 0,0 0-256 16,0 0 0-16,0 0 0 0,0 0 1392 0,0 0 224 15,0 0 48-15,17-2 16 0,4 2-1040 0,2 0-224 16,5 1-32-16,4-1-16 0,8 0-16 0,1 0 0 15,4-1 0-15,-2 1 0 0,-4 1-224 0,-1 2-128 16,-1 1 160-16,-1 1-160 0,-5 0 160 0,-1 4-160 16,-5 2 160-16,-3 0-160 0,-3 1 240 0,-4 0-48 0,-5-3-16 0,-3 3 0 15,-3-1-32-15,-2 0 0 0,-2-11 0 0,1 12 0 16,-1-12 96-16,-1 11 16 0,1-11 0 0,0 0 0 16,0 11-32-16,0-11 0 0,0 0 0 0,0 0 0 15,0 0-224-15,12-2 0 16,1 0 128-16,1-7-128 0,2-2 128 0,1-2-128 0,1-1 176 0,0-2-176 15,-1-1 128-15,-1-2-128 16,-3 2 0-16,-1-3 0 0,-4 1 128 0,-3 0-128 0,-1 1 144 16,-2 5-144-16,-2 3 160 0,0 10-160 0,-8-9 160 0,-6 1-160 15,-5 0 144-15,-4 5-144 0,3 3 128 0,-1 4-128 16,1 0 0-16,1 5 0 0,2-2 0 0,2 3 0 16,2 1 0-16,4-2-272 0,4-1 64 0,5-8 16 15,-1 11-608-15,6-2-112 0,5-1-32 0,5-4-14096 16</inkml:trace>
  <inkml:trace contextRef="#ctx0" brushRef="#br0" timeOffset="105546.72">4382 3614 13823 0,'0'0'608'0,"0"0"128"0,0 0-592 0,0 0-144 0,-7-1 0 0,-1 2 0 16,2 7 4048-16,-1 8 784 0,2 4 160 0,-5 8 16 15,-2 2-3360-15,0 8-688 0,3 4-128 0,-3 3-16 16,-1 4-112-16,-1-5-32 0,2-1 0 0,3-3 0 15,0-3-400-15,4-5-80 0,2 0 0 0,3-4-16 16,0 0-176-16,2-6 0 0,3-6 0 0,0-3 0 0,2-2 0 0,3-4-320 16,2 1 48-16,2-6 16 15,2-3-448-15,-7-3-64 0,-3-1-32 0,1-2-9680 16,-1-3-1936-16</inkml:trace>
  <inkml:trace contextRef="#ctx0" brushRef="#br0" timeOffset="105743.72">4218 3646 16575 0,'0'0'736'0,"0"0"160"0,7-5-720 0,-7 5-176 16,0 0 0-16,6-4 0 0,0-2 3456 0,1 3 640 15,3-1 144-15,2 2 32 0,3 2-2960 0,2 2-592 16,0-2-112-16,4 1-32 0,4 2-240 0,1 0-48 16,-1 0-16-16,14 1 0 0,-4 1-144 0,-4-4-128 15,-2 5 192-15,0-4-192 0,-2 4 0 0,-5 0-256 16,-5 1 32-16,-6-1 0 15,-11-6-2016-15,-2 10-384 0,-7 7-96 0,-9 4-16 0</inkml:trace>
  <inkml:trace contextRef="#ctx0" brushRef="#br0" timeOffset="105915.23">4254 4004 27983 0,'0'0'1232'0,"0"0"272"0,0 0-1200 0,0 0-304 0,9-6 0 0,3-1 0 15,5 1 896-15,2 1 128 0,1-2 32 0,5 0 0 16,-1 2 16-16,-3 0 0 0,4-1 0 0,5 2 0 15,3-2-432-15,18 3-96 0,-6 0-16 0,-4 0 0 16,-2 3-352-16,-3 3-176 0,-1 1 160 0,1 6-160 16,1 3-496-16,-4-1-192 0,-7 1-32 0,-2 0-15360 15</inkml:trace>
  <inkml:trace contextRef="#ctx0" brushRef="#br0" timeOffset="106073.23">5092 4453 44111 0,'-9'2'1952'0,"4"1"416"0,1 1-1904 0,4-4-464 0,0 0 0 0,0 0 0 15,0 0 1456-15,0 0 192 16,0 0 32-16,0 0-15760 16,7-5-3168-16</inkml:trace>
  <inkml:trace contextRef="#ctx0" brushRef="#br0" timeOffset="111037.74">6187 3682 29711 0,'0'0'2640'0,"0"0"-2112"16,-1 8-528-16,-1 4 0 0,-4 3 1280 0,1 8 160 15,0 4 32-15,-2 4 0 0,0 5-704 0,-1 1-144 16,-1 4-32-16,-1-2 0 0,1-1 16 0,2 1 0 16,0-3 0-16,3-3 0 0,3-3-224 0,2-4-64 15,3 0 0-15,3-5 0 0,2-4-320 0,2-3 144 16,4-3-144-16,2-4 0 0,1-3 0 0,3-2 0 15,1-5-240-15,4-4 80 16,1 0-656-16,1-4-128 0,-2 1-16 0,-3-3-16 16,-3-4-1968-16,-2-1-400 0,-4-3-80 15</inkml:trace>
  <inkml:trace contextRef="#ctx0" brushRef="#br0" timeOffset="111196.74">6176 3624 23903 0,'-17'-2'1056'0,"10"2"224"0,1 2-1024 0,1-1-256 16,5-1 0-16,0 0 0 0,0 0 1552 0,0 0 272 0,0 0 48 0,0 0 16 15,0 0-736-15,15 5-160 0,3-2-32 0,6 1 0 16,2-2-416-16,3 0-96 0,5 1 0 0,15 3-16 16,-3-2-224-16,-18-2-32 0,2 1-16 0,-1-1 0 31,-4 1-480-31,-3-2-80 0,-4 2-32 0,2 2 0 16,-6-1-2272-16,-7 1-464 0,-7-5-96 0,-11 16 0 0</inkml:trace>
  <inkml:trace contextRef="#ctx0" brushRef="#br0" timeOffset="111328.76">6233 3853 8287 0,'-31'13'368'0,"18"-6"80"0,-2 2-448 0,1 1 0 0,1 1 0 0,-3 4 0 16,5-6 5056-16,4-1 944 0,7-8 176 0,0 0 32 0,0 0-4288 0,0 0-880 16,9 8-160-16,4 0-48 0,3-3-416 0,6 2-96 15,4-2 0-15,8 0-16 0,9 4-304 16,1-4 0-16,-1-1 0 0,19-1-144 16,-9-6-1824-16,-7-3-352 15,-3-1-80-15</inkml:trace>
  <inkml:trace contextRef="#ctx0" brushRef="#br0" timeOffset="111509.76">6748 3955 11967 0,'-13'13'1072'0,"6"-7"-864"16,0 1-208-16,-1 3 0 0,0 3 3840 0,0-2 704 15,2-2 160-15,2 1 32 0,2-3-2880 0,2-7-576 16,4 8-128-16,2-1 0 0,4 1-96 0,4-4-16 16,3-1 0-16,3-3 0 0,1 0-464 0,2-5-80 15,5-2-32-15,-1-1 0 0,0 0-272 0,1-1-48 0,-1 0-16 16,0-3 0-16,-3 3-128 15,-5 0 0-15,-4 1 0 16,-3-2-656-16,-3-1-176 0,-3 1-16 0,-3 2-10192 0,-3 8-2032 0</inkml:trace>
  <inkml:trace contextRef="#ctx0" brushRef="#br0" timeOffset="112071.78">7077 4157 21535 0,'0'0'960'0,"0"0"192"0,11 0-928 0,1-3-224 15,0 1 0-15,2-2 0 0,2 0 912 0,-1-5 144 0,2 0 32 0,3 1 0 16,1 0-128-16,0-1-32 0,2 1 0 0,1-1 0 0,-2-3-432 0,0 2-96 16,-1-2-16-16,-2 3 0 0,-2-3 64 0,-4 2 0 15,-1 2 0-15,-4 1 0 0,-3-2-112 0,-4 3-16 16,-6-1 0-16,-1 1 0 0,-2 2-112 0,-4 2-16 16,-4 2-16-16,-2 3 0 0,-1 1-176 0,-1 2 0 15,1 0 0-15,-1 4-176 0,0 3 176 0,2 3 0 16,1-3 0-16,3 1 0 0,1 2 160 0,1-3 16 15,4 1 0-15,4 2 0 0,4-1-176 0,3 0 0 16,1-2 0-16,2-1 128 0,4-3-128 16,3 0 0-16,1-3-192 0,3-3 192 0,2-2-416 15,2-2 32-15,3-2 16 0,2-1 0 16,2-1-272-16,1 0-48 0,1-2-16 0,-1 0 0 16,1-1 112-16,-4-5 16 0,-3 1 0 0,0 0 0 0,-4-1 304 0,-1 0 64 15,-1 3 16-15,-2-2 0 0,-4 2 192 0,-2 2 0 16,-1 1 0-16,-2 2 0 0,-6 5 656 0,0 0 240 15,0 0 32-15,0 0 16 0,0 0 208 0,0 0 64 16,-8 4 0-16,-3 4 0 0,3 0-976 0,5 1-240 0,0-3 0 16,0 2 464-16,3-8 48 0,0 0 16 0,0 0 0 15,7 8-528-15,1-2 0 0,1 0 0 0,8-4 0 16,-4-2 0-16,0-2 0 0,0-1 0 16,0-2-1088-16,1 0-208 0,1-2-48 0,-1-1-16 15,2 2 880-15,-1-3 176 0,0 1 48 0,-2 3 0 0,-3 2 0 0,-1 2 0 16,-9 1 0-16,0 0 0 15,0 0 848-15,0 0 176 0,0 0 48 0,0 0 0 16,3 10 80-16,3 7 0 0,-2-3 16 0,1-6 0 16,2 1-576-16,2-1-112 0,4-1-32 0,4-2 0 15,4-1-336-15,1-3-80 0,1-1-16 0,1 0 0 16,-1-4-1408 0,0 0-272-16,-3-2-64 0,1-3-7488 0,-2-2-1472 0</inkml:trace>
  <inkml:trace contextRef="#ctx0" brushRef="#br0" timeOffset="112249.77">8438 3515 24879 0,'-7'2'2208'0,"-2"-1"-1760"15,-4-1-448-15,0 7 0 0,-1 4 2240 0,-2 6 384 16,-4 5 64-16,2 6 0 0,-1 3-1104 0,-1 3-240 16,-2 1-32-16,2 3-16 0,2 1-384 0,2 0-80 0,2 0 0 0,2 0-16 15,2-3-608-15,2-3-208 16,3 1 144-16,1 0-144 15,3-4-1616-15,-1-2-416 0,4 0-80 0,-2-8-14624 0</inkml:trace>
  <inkml:trace contextRef="#ctx0" brushRef="#br0" timeOffset="112409.47">8007 3783 31679 0,'0'0'1408'0,"0"0"272"0,0 0-1344 0,0 0-336 0,-1-6 0 0,2 3 0 16,1-3 1664-16,4 4 256 0,3-3 48 0,4 3 16 15,6-2-912-15,4 2-176 0,3-1-48 0,4 0 0 16,3 1-656-16,3 1-192 0,6 1 0 0,2 0 0 16,2 0-2608-16,0 1-592 0</inkml:trace>
  <inkml:trace contextRef="#ctx0" brushRef="#br0" timeOffset="113877.46">8874 4064 23439 0,'0'0'1024'0,"0"0"240"0,-11-13-1008 0,11 4-256 0,-2 1 0 0,1 2 0 16,-2 1 1680-16,0 1 304 0,-4 0 48 0,1 0 16 15,-2 0-528-15,-5-1-112 0,-2 1 0 0,5 1-16 16,-4 6-624-16,-1-2-112 0,0 6-16 0,-1 2-16 0,2 1-336 0,-1 1-64 15,2-1-16-15,0 2 0 0,0 1-208 0,1 0 0 16,1-4 0-16,3 0 0 0,1-1 0 0,2-3 0 16,5-5 0-16,0 0 0 0,0 0 0 0,0 0 0 15,7 8 0-15,0-4 0 16,0-2-448-16,1 0 32 0,1-1 0 0,7-2 0 16,-3-4-64-16,-4 1-16 0,1 0 0 0,12 0 0 31,2-3 16-31,-1 1 0 0,-6 2 0 0,-2 1 0 15,-4 2 752-15,-2 1 160 0,-9 0 16 0,11-1 16 32,-2 1-1104-32,0 0-208 0,0 0-48 0,0-2-16 0,2 1 736 0,0-2 176 0,1 1 0 0,0-1 0 15,0-1-176-15,1 2-32 16,1-1-16-16,8-5 0 0,3-2 224 16,-4 1 0-16,1 0 0 15,-4-2-1440-15,2-1-240 0,-1-1-48 0,0-2-16 16,-2-1 16-16,-2 2 0 0,0-4 0 0,-1-1 0 15,0-6-512-15,2 1-112 0,-2-4-16 0,1 2 0 16,-1 0 400-16,0 3 80 0,1-5 16 0,-1 2 0 0,0 0 3024 0,1 1 592 0,-1 2 128 0,2 1 32 16,-2 4-1520-16,-4 3-384 0,-3 6 0 15,-3 5 4416-15,-4 4 832 0,-7-4 144 0,-2 9 48 16,-4 7-3360-16,-3 6-672 0,-3 9-128 0,-3 4-16 0,-4 4-496 0,0 5-80 16,0 3-32-16,-1 0 0 0,4 2-240 0,3-1-48 15,6-5-16-15,5-4 0 0,4-6-352 0,5-4 0 16,5-4 0-16,5-2 0 15,6-4-320-15,4-5-64 0,-2-5-32 0,4-5 0 16,4-2-352-16,3-7-80 0,2-3-16 0,6-4 0 16,2-3-560-16,4-2-112 0,5-7-32 0,-2 0 0 15,-2-6 48-15,-4-3 16 0,-2-3 0 0,-4 2 0 16,-3 2 944-16,-1-2 192 0,-4-1 48 0,-2 2 0 0,-3 1 768 16,-3 2 144-16,-4 4 48 0,-3 8 0 0,-5 7 1216 0,-4 4 256 15,-5 1 64-15,-5 5 0 0,-4 8-480 0,-2 6-96 16,-3 4 0-16,-5 9-16 0,-3 4-880 0,-2 5-192 15,-3 5-16-15,-3 3-16 0,-1 3 64 0,4-2 16 16,0 2 0-16,6-2 0 0,1-2-192 0,5-4-48 0,4-2 0 0,2-2 0 16,6-2-320-16,2 6 128 0,5-6-128 0,3-13 0 15,2-4 0-15,6 1-320 16,4-3 64-16,3-1 16 16,5-3-512-16,2-2-96 0,0-2-32 0,1-3 0 15,-2-4-320-15,2 0-64 0,-2-3-16 0,-1 0 0 16,-1-4-352-16,8-6-80 0,-3 1-16 0,-13 9 0 15,0 0-512-15,-3 2-96 0,-2-2-32 0,-2 4 0 0,-8 5 1984 0,0 0 384 0,0 0 0 16,-5 5 144-16,-3 4-144 0,-3-2 0 16,-2 3 0-16,0 3 3968 0,0 0 752 0,0 3 144 0,3 1 48 15,2-1-3376-15,3-2-688 0,1 0-128 0,5 1-16 16,3-4-576-16,3-2-128 0,2-1 0 31,2-4-496-31,5-3-128 0,0-2-16 0,21-12-16 16,7-3-432-16,-1 1-64 15,-6 2-32-15,-1 0 0 0,-5-2-608 0,-2 2-112 0,-2 0-16 0,-5 3-16 0,-4 1 2064 0,-2 2 400 16,-2 1 96-16,-6 1 16 0,-8-1 1040 0,0 6 224 16,-2 0 32-16,-4 4 16 0,2 5-688 0,-1 4-144 15,-3 3-32-15,-2 4 0 0,-2 4-480 0,-1 6-96 16,-4 0-32-16,2 2 0 0,-1 3-272 0,-2 4-48 16,-2 3-16-16,-1-1 0 0,-2 0-144 0,-2 1 128 15,-2-1-128-15,1 2 128 16,-2 2-576-16,2-5-112 0,1-3-16 0,1-5-16 15,-1-1 112-15,-1-2 32 0,0-4 0 0,-2-3 0 16,1-5 448-16,-1-5 208 0,-3-4-16 0,4-5 0 0,2-3 464 0,4-2 96 16,4-5 16-16,6-4 0 0,3-6-624 0,5 1-144 0,7-4 0 15,5-3 1120-15,7-4 192 16,5-3 32-16,3-3 16 0,8-1-976 0,0-1-192 16,3 0-32-16,12-11-16 0,4 0-144 0,0 5 0 0,0-1 0 15,2 3 0-15,2 2 0 0,0 1-192 0,-2 1 192 31,0 3-1600-31,-3 4-208 0,0 0-48 0,-4 5-10688 0,-3 3-2128 0</inkml:trace>
  <inkml:trace contextRef="#ctx0" brushRef="#br0" timeOffset="114011.46">10800 4295 46079 0,'-16'10'2048'0,"10"-6"400"0,1 3-1952 0,1-2-496 16,4-5 0-16,-3 9 0 15,-1 0 0-15,0-2 0 0,4-7 0 0,0 0 0 16,4 9-1360-16,0-2-368 0</inkml:trace>
  <inkml:trace contextRef="#ctx0" brushRef="#br0" timeOffset="114956.19">11294 3724 29775 0,'11'-5'640'0,"-1"2"144"0,-1 1 32 0,0 2 32 0,-9 0-672 0,7 6-176 0,-1 3 0 0,-1 0 0 16,-1 6 1456-16,-1 0 256 0,-2 6 48 0,-1 3 16 15,-2 3-592-15,-2 2-112 0,-1 2-32 0,-3-1 0 16,-1 1-608-16,-3-1-128 0,0-4-32 0,-10 19 0 0,9-21-272 15,0-3 0-15,1-5 0 16,3-2 240-16,1-1-16 0,3-5 0 0,1-1 0 0,4-7-224 0,0 0 0 16,0 0 128-16,0 0-128 15,7-7 0-15,3-3-240 0,2-3 48 0,2-2 16 16,3-4-144-16,3-3-48 0,-2-4 0 0,3-3 0 0,1-2-16 0,3-1 0 16,2-2 0-16,0 4 0 0,-2 2 384 0,1 4-176 15,0 5 176-15,-2 2-128 0,-3 4 128 0,-3 6 0 16,-5 2-144-16,-1 5 144 0,-4 3 464 0,-3 3 176 15,-3 3 16-15,-2 6 16 0,-2 3-160 0,-2 3-16 16,-1 2-16-16,-2 2 0 0,-1-2-256 0,0 2-48 0,2 0-16 0,1-2 0 16,1 1-16-16,1-2 0 0,2-1 0 0,2-2 0 15,0 2-304-15,3-2-64 0,3-1-16 0,2-3 0 32,1 0-1728-32,1-2-336 0,-1-3-80 0,3 2-14080 0</inkml:trace>
  <inkml:trace contextRef="#ctx0" brushRef="#br0" timeOffset="115134.16">11996 4118 32015 0,'-4'8'704'0,"-3"2"128"0,-1 4 48 0,-2 1 32 0,-2 0-720 0,-2 5-192 0,1-2 0 0,-2 3 0 16,2 0 1184-16,2 1 208 0,1-1 32 0,5 0 16 15,5 1-1008-15,3-3-208 0,2 1-32 0,2-3-16 16,0-5-928-16,3-5-176 0,0-3-32 0,2-1-16 15,1-3-2192-15,2-3-432 0,4-3-96 0,-1-3-16 0</inkml:trace>
  <inkml:trace contextRef="#ctx0" brushRef="#br0" timeOffset="115322.16">12318 4157 30863 0,'0'0'1360'0,"-8"-3"304"0,-4 3-1344 0,-4 0-320 16,-5 0 0-16,-3 3 0 0,-5-2 1200 0,-2 4 160 15,-3-1 48-15,-1 3 0 0,-3 2-528 0,4 1-112 16,1 2 0-16,3-1-16 0,2 3-144 0,4-2-32 15,6 1 0-15,2-2 0 0,6 2 64 0,5-2 16 16,3-1 0-16,4-1 0 0,4 2-272 0,5-1-48 16,2 1-16-16,4 0 0 0,2-3 64 0,3 1 0 0,6 0 0 0,28-1-9248 47,0-1-1840-47,6-3-368 0</inkml:trace>
  <inkml:trace contextRef="#ctx0" brushRef="#br0" timeOffset="116189.17">12627 4423 28271 0,'-3'-2'624'0,"2"0"128"0,-2-3 16 0,-10-12 32 0,13 17-640 0,0 0-160 0,3-7 0 0,-1-1 0 16,1-1 1360-16,1-1 240 0,2-3 64 0,3 2 0 15,2-2-496-15,3 0-80 0,2-4-32 0,1 2 0 16,0 0-768-16,2-2-160 0,2 0-128 0,0 1 192 16,0 0-192-16,-2 0 0 0,0 2 0 0,-4 2 128 15,0 2-128-15,-4 1 0 0,0 1 0 0,-3 4 0 16,-8 4 0-16,0 0 0 0,0 0 0 15,0 0 336-15,0 0 48 0,0 0 0 0,-2 10 0 16,-2 3-176-16,0 2-16 0,1-1-16 0,0 0 0 16,0-2-176-16,2 0 128 0,1-2-128 0,1 1 128 15,3-1-128-15,1-1 0 0,2 0 0 0,1-2 0 16,1-3 0-16,1-2 0 0,1 0 0 0,-1-1 0 16,1-1 0-16,4-3 0 0,1-3 0 0,-3-3-192 15,1 1 48-15,2 0 0 0,0-1 0 0,-2-3-32 0,0 2 0 16,-1 1 0-16,0 1 0 0,-4-3 176 0,1 5-208 15,-4 2 80-15,-6 4 128 0,0 0-160 0,0 0 160 16,8 4 0-16,-2 1-144 16,-6-5 272-16,7 8 48 0,-2 0 16 0,2 1 0 0,-1 1-64 0,2-3 0 15,1-1 0-15,2-3 0 0,0 0-128 0,1-2 128 16,2-1-128-16,2-1 128 0,-2-1-128 0,3 0 0 16,2-2 144-16,-1 0-144 0,0-3 160 0,-2 0-32 15,-2-3-128-15,-1 1 192 0,-2 0-16 0,-4 0-16 0,0 0 0 0,1 2 0 16,1-2-160-16,0 0-176 0,-4 1 48 0,-1-1 0 31,-1 3-480-31,-2-2-96 0,-1 8 0 0,1-7-16 16,-1 7-560-16,0 0-96 0,0 0-32 0,0 0 0 15,0 0-752-15,0 0-144 0,6-2-48 0,0 2 0 0,3 2-16 16,-1 0 0-16,1 3 0 0,-1-3 0 0</inkml:trace>
  <inkml:trace contextRef="#ctx0" brushRef="#br0" timeOffset="116389.18">13686 4126 21423 0,'0'0'944'0,"7"1"208"0,-7-1-928 0,8 0-224 0,-8 0 0 0,0 0 0 16,0 0 0-16,0 0 0 0,1 12 0 16,-4 1 3744-16,0 1 704 0,-4 0 144 0,1 1 16 0,-1 0-2944 0,0 1-576 15,0 0-128-15,0-2-32 0,5-1-368 0,0 0-80 16,2-3-16-16,2 1 0 0,-2-11-464 0,3 8 0 16,4-2 0-16,2-2 0 15,2 0-320-15,0-4-144 0,2 0-48 0,2-3 0 16,-1 1-608-16,4-6-128 0,-2-1-32 0,-7 4 0 15,0-2-1408-15,-1-1-304 0,-3 0-48 0,0-1-10192 0</inkml:trace>
  <inkml:trace contextRef="#ctx0" brushRef="#br0" timeOffset="116652.18">13746 3781 29887 0,'0'0'1328'0,"0"0"272"0,0 0-1280 0,0 0-320 0,0 0 0 0,0 0 0 15,0 0 1568-15,0 0 256 0,0 9 48 0,3 3 16 16,1 1-544-16,0-1-128 0,2 1 0 0,1 1-16 15,1 1-816-15,1-2-144 0,0-3-48 0,3 6 0 16,2 2-1280-16,0 0-256 0,2-1-48 0,-3-2-15728 16</inkml:trace>
  <inkml:trace contextRef="#ctx0" brushRef="#br0" timeOffset="117188.18">14141 4045 28559 0,'4'-17'624'0,"-1"8"128"0,0-2 16 0,-2 1 64 0,0 3-672 0,0 2-160 15,-2 0 0-15,0 1 0 0,-3 3 1776 0,-1 2 320 16,-3 8 64-16,0 3 16 0,-1 5-880 0,-3 4-160 15,0 1-48-15,2 5 0 0,-2 3-704 0,2-1-160 16,-1-1-32-16,4 1 0 16,1 0-192-16,4-6 0 0,4-3 0 0,5 1 0 15,2 1-624-15,2-6-160 0,0-5-48 0,1-2 0 16,2-5-1232-16,2-5-256 0,1-6-48 0,1-2-7472 16,0-2-1488-16</inkml:trace>
  <inkml:trace contextRef="#ctx0" brushRef="#br0" timeOffset="117336.18">14549 3893 11967 0,'6'-5'1072'0,"-6"5"-864"16,-3-6-208-16,-2 1 0 0,-3 3 5104 0,-2 2 976 16,-3 4 192-16,-2 8 32 0,2 4-3488 0,-4 2-704 0,0 7-144 0,2 2-32 15,-2 3-1040-15,2 4-224 0,1 2-32 0,2-2-16 16,3-1-176-16,4 1-48 0,4 0 0 0,5-4 0 16,1-2-880-1,9-2-176-15,8-1-48 0,4 0-12320 0,-1-8-2464 0</inkml:trace>
  <inkml:trace contextRef="#ctx0" brushRef="#br0" timeOffset="118174.19">15466 3639 34559 0,'0'0'768'0,"0"0"144"0,0 0 48 0,0 0 0 0,-5 4-768 0,1 4-192 0,-1 2 0 0,-1 9 0 0,-1 4 1008 0,-5 8 160 16,-1 6 48-16,-3 2 0 16,-2 4-464-16,0 3-96 0,-3-1-16 0,0 2 0 15,1-4-368-15,2 0-80 16,-3-2 0-16,3-2-16 0,0-3-48 0,2-3 0 15,2-4 0-15,2-3 0 0,2-3 0 0,2-3 0 0,1-3 0 16,2-4 0-16,1-5 0 0,4-8 0 0,0 0 0 0,0 0 0 16,0 0 176-16,4-6 16 0,3-2 16 0,3-3 0 15,2-4-336-15,2-3 0 0,4-1 0 0,3-2 0 16,1-1 0-16,3 1 0 0,3 1-160 0,0 2 160 16,0 2 0-16,-1 6 0 0,-1-1 128 0,0 9-128 0,-4-1 0 15,-5 6 0-15,-5-2 0 0,-3 4 0 0,-4-1 0 16,-5-4 0-16,-2 11-160 0,-5 0 160 0,-3 2 0 15,-5-1 0-15,-2 3 0 0,-2-1-128 0,-1 1 0 16,0 1 0-16,-1-2 0 0,0-2-96 16,3-1-16-16,2-4 0 0,3 1 0 0,2-1-16 0,4-2-16 15,1 0 0-15,6-5 0 0,0 0 272 0,0 0-128 16,2 9 128-16,3 0 0 0,4 2 0 0,5-3 0 16,3-2 0-16,5-1 0 0,3-1 256 15,5-4 0-15,7-2 0 0,2-2 0 0,1-4-256 0,1-1 176 16,-1-2-176-16,-1 0 160 0,0-2-160 0,0-2 0 15,-2 1 0-15,-2 0 0 0,-4-1 128 0,-3 2 0 16,-5 0 0-16,5-6 0 0,-11 0-128 0,-10 8 0 16,0-1-160-16,-3 0 160 0,-5 2-256 0,-3-2 32 15,-4 3 16-15,-4 0 0 0,-1 2 208 0,-3 1 0 0,-1 2 192 0,-1 3-192 16,0 2 0-16,1 3 0 0,0 2 0 16,1 5 0-16,3 2 432 0,2 2 16 0,0 2 16 15,3 2 0-15,3-1-464 0,3 1 128 0,2 1-128 0,3 1 0 16,5-3 144-16,4 0-16 0,1-1 0 0,7-1 0 15,2-2 48-15,4-1 0 0,4-2 0 0,4-2 0 16,2-6-400-16,5 0-80 0,3-3-16 0,-2 0 0 31,-3-3-2240-31,-4-4-464 0,30-10-96 0,-23 3-16 0</inkml:trace>
  <inkml:trace contextRef="#ctx0" brushRef="#br0" timeOffset="120125.47">16699 4549 27583 0,'0'0'1216'0,"0"0"256"0,3-8-1168 0,2-2-304 0,2 1 0 0,-1-2 0 16,1-4 992-16,-2-2 144 0,-1-3 16 0,1 1 16 15,0 0-16-15,4 1-16 16,-1-1 0-16,3 0 0 0,-1 1-784 0,2-1-160 0,-2 0-16 0,3 0-16 15,0-1 32-15,0 3 16 0,2 0 0 0,-2 4 0 16,-3-1-16-16,-2 5-16 0,-2 2 0 0,0 1 0 0,-6 6-176 16,0 0 0-16,0 0 0 0,0 0 384 0,1 13 32 15,-4 0 16-15,1 4 0 0,-5 1-160 0,1 0-16 16,-2-1-16-16,1 3 0 0,1-5-240 0,2 0 176 16,3-2-176-16,-1 0 160 0,2-1-160 0,3-1 0 15,1-4 0-15,1-1 0 0,-5-6 0 0,8 3-144 16,-8-3 144-16,9 3-208 0,1-3-48 15,2-2-16-15,0-2 0 0,5-2 0 0,2-6 272 0,0 3 0 0,-2 0 0 32,0-4-528-32,-2 1-48 0,1 0-16 0,-2 2 0 0,-1 1 464 0,-2-2 128 15,-5 4 0-15,-2 1 0 0,-4 6 0 0,0 0 0 16,0 0 0-16,0 0 0 0,0 0 448 0,0 0 48 16,0 0 16-16,-2 11 0 0,-1 2-512 15,0-7 0-15,5 3 0 0,-2-9 224 0,4 10-48 16,1-1-16-16,1 0 0 0,2-7-160 0,3 2 0 15,-1-1-192-15,3-2 192 0,3 2-400 0,2-2 32 0,-1-1 16 16,0-1 0-16,0-2 48 0,-3-1 16 0,-1 2 0 0,-1-1 0 16,0 2 32-16,-5 1 16 0,-7 0 0 0,0 0 0 15,8 6 240-15,-1 1 0 0,-2 2 0 0,0 1 0 16,-2 1 384-16,1-1 160 0,0 1 32 0,3 0 16 16,1 1-464-16,0-3-128 0,0-1 0 15,-2 0-304-15,2-4-80 0,-1-4 0 0,-1-3-16 16,2-1-2240-16,-3-5-448 0,3-16-96 0,-5 5-16 0</inkml:trace>
  <inkml:trace contextRef="#ctx0" brushRef="#br0" timeOffset="120281.48">16650 3830 33119 0,'0'0'1472'0,"0"0"288"16,0 0-1408-16,0 0-352 0,0 0 0 0,0 0 0 0,9 9 832 0,5-1 80 15,6 2 32-15,2 2 0 0,1-2-112 0,7 3 0 16,6-1-16-16,5 2 0 0,5-1-512 0,6 6-112 16,8 1 0-16,1 3-11984 0,-1-5-2400 0</inkml:trace>
  <inkml:trace contextRef="#ctx0" brushRef="#br0" timeOffset="121511.49">17897 4286 25567 0,'-3'-13'1136'0,"1"6"224"0,1 1-1088 0,-3-2-272 15,-1 0 0-15,-2 2 0 0,1-1 976 0,-2 1 144 16,-1-1 32-16,-2 2 0 0,1 1 624 0,-6 0 128 15,-3 1 16-15,-3 1 16 0,2 2-784 0,2 1-144 16,-2 3-48-16,3 1 0 0,2 1-320 0,0 1-64 0,5 2 0 0,2 3-16 16,0 0-304-16,4 1-64 0,3 0-16 0,1 0 0 15,4 3-176-15,2 1 0 0,4-2 0 0,1 1-176 16,0 0 176-16,2-2 0 0,1-1 0 0,0 0 0 16,-1 0 0-16,-1-1 0 0,-1-2 0 0,-2-1 128 15,-1-2-128-15,-2-1 0 0,-6-6 0 0,1 7 0 16,-1-7 0-16,-5 8 0 0,-3-2 0 0,-1 1 0 15,1 1 0-15,-3-1-240 0,-2 1 64 0,0-3 16 16,-2-2-176-16,5 1-48 0,-1-4 0 0,-2-8 0 16,4 2 384-16,7 0 0 0,6 2 0 0,6-2 0 15,3 1 0-15,3-1 0 0,1 4-336 16,3-2 0-16,4-1 0 0,6-3 0 0,1-4 336 16,0 2 0-16,2-1 0 0,0 1 0 15,2-3 160-15,-1-1-16 0,1 1 0 16,0 1-144-16,-2 1 192 0,-3 1-192 0,-4 1 192 0,-5-2-192 0,-6 1 0 15,-2 2 0-15,-2 0 128 0,-2 4 0 0,-4-2 0 16,-5 6 0-16,0 0 0 0,-5-8-128 0,-3 3-176 16,-4 2 48-16,-1 1 0 0,-2-1 128 0,-1 3 0 15,2 3 0-15,-1 1 0 0,1 1 0 0,2 1 0 16,1 3 0-16,0-1 0 0,2 4 0 0,2 1 256 16,2 0-48-16,3-1 0 0,0-1-208 0,4 1-160 15,2-3 32-15,1 2 0 0,3-2 128 0,1-1-128 16,0 0 128-16,4-1-128 0,1 0 128 0,2-1 0 0,0 1 0 0,-1-4 0 15,1 0-160-15,-1-1 160 0,2-2-192 0,0-2 192 16,0 2-176-16,-1-3 176 0,-2 0-160 0,2-4 160 16,0 1 0-16,-2-1 0 0,-1 0 0 0,0 0 0 15,-1 2-192-15,-1 1 48 0,1-4 16 16,5-1 0-16,-1 0 128 0,-6 5-160 0,2-3 160 16,2 0-160-16,2 1 160 0,1 1 0 0,0 0-144 0,2 1 144 15,1 1 0-15,1 3 0 0,-2 0 0 0,2 0 128 16,-1 3 64-16,-2 2 0 0,-1 0 0 0,-1 3 0 15,-3 1 96-15,-3 1 32 0,1 1 0 0,-4 1 0 16,-1 1-128-16,-4 0-32 0,-1-1 0 0,1 0 0 16,-4-1 144-16,2 1 16 0,0 1 16 0,4-3 0 0,0-2-336 0,2-3 0 15,0-1 0-15,3 0 128 16,4-1-464-16,4-3-96 0,4 0-16 0,2-4 0 16,4-1-304-1,-3-3-64-15,0-4-16 0,2 0 0 0,-1-2 112 0,-1-3 16 0,1-2 0 0,0-4 0 0,2-1 240 0,1-4 48 16,-1 1 16-16,2-3 0 0,-1-1 256 0,1-2 144 15,0 2-160-15,-6 2 160 0,-3 2 272 0,-6 3 160 16,-2 3 16-16,-6 7 16 0,-2 5 624 0,-4 4 112 16,0 5 16-16,-9 1 16 0,-4 3-64 0,-2 5-16 15,-2 3 0-15,-3 7 0 0,-3 7-768 16,-6 16-176-16,3 4 112 0,5-2-192 0,3-1-128 16,2-1 160-16,4-3-160 0,4-4 0 0,3-1 0 15,3-3 0-15,3-2 0 0,2-4-320 0,0-3 64 16,3-2 0-16,0-4 0 15,2-1-672-15,-1-5-128 0,0-1-32 0,0-3 0 16,-7-6-1888-16,0 0-384 0,0 0-80 0</inkml:trace>
  <inkml:trace contextRef="#ctx0" brushRef="#br0" timeOffset="121668.48">18871 4244 21183 0,'-6'-5'1888'0,"-1"0"-1504"16,2 1-384-16,0 0 0 0,1 1 2688 0,0 1 448 15,-1-1 112-15,1 1 16 0,4 2-976 0,0 0-192 16,10-2-48-16,5 1 0 0,2 0-1280 0,5 1-256 15,4 1-48-15,5-1-16 16,2-1 64-16,7 1 0 0,6 0 0 0,2 0 0 0,4 1-640 0,3 0-128 16,0-1-32-16,-4 2-12512 15,-3 1-2496-15</inkml:trace>
  <inkml:trace contextRef="#ctx0" brushRef="#br0" timeOffset="122511.13">19476 4587 33119 0,'0'0'720'0,"0"0"160"0,0 0 16 0,8-3 48 0,-1-7-752 0,2 0-192 0,0-2 0 0,4 3 0 15,0-2 784-15,4 2 128 0,0-1 32 0,2-1 0 16,2-2-624-16,1 2-112 0,1-2-16 0,-1 3-16 16,-3-1-176-16,1 2 0 0,-2-1 144 0,-2 0-144 0,-1 1 0 0,-3 0 0 15,-4-2 0-15,0 3 0 0,-2 2 176 0,-1 2-48 16,-5 4 0-16,0 0 0 0,-1-8 112 0,-4 2 16 16,-3 0 0-16,-2 4 0 0,-6-2-256 0,-2 3 144 15,-3-1-144-15,0 4 128 0,-2 0-128 0,2 5 0 16,0 2 0-16,1 3 0 0,2 1 256 0,2 0-48 15,2 1 0-15,4 2 0 0,1-1-208 0,3 1 0 16,4-2 0-16,3-1 0 0,3 0 0 0,2-5 0 16,5 1 128-16,3-1-128 0,4 0 0 0,6-1 0 15,2-4 0-15,4-1 0 0,4-4-224 16,4 0 16-16,1-2 0 0,1-1 0 0,1-2-160 0,-2-2-16 16,-3 0-16-16,1-4 0 0,1 0 208 0,-3-1 64 15,-3-1 0-15,0 1 0 0,-4-1 0 0,-2 1 0 16,-3 0 0-16,-3 1 0 0,-4 0 128 0,-4 2 176 15,-4 2-48-15,-3 1 0 0,-3 2 112 0,-2 6 16 0,-6-4 0 16,-2 3 0-16,-4 3 256 0,1 5 48 0,-2 2 16 0,-2 4 0 16,2 1-256-16,2 2-64 0,1 0 0 15,3-1 0-15,0 0-256 0,2-2-144 0,2-2 16 0,3 0 0 16,3-2 128-16,2-3 0 16,3-2 0-16,4-1 128 0,1-3-272 0,4 1-48 0,2-1-16 0,5-2 0 15,2-2-480-15,2-4-80 0,1-3-32 0,0-2 0 16,-2 0 224-16,0-2 64 0,-3-2 0 0,-2-1 0 15,0-5-464-15,-3 0-96 0,-3-1-16 16,0 0 0-16,0-4 624 0,-2 1 112 0,0-4 32 0,-2 2 0 0,-1 3 320 16,-4 2 0-16,0 5 128 0,-4 2-128 0,-5 1 1344 15,0 6 192-15,-2 3 48 16,-3 9 0-16,-2 4-192 0,-1 7-48 0,-2 5 0 0,-1 6 0 16,-3 3-656-16,-1 7-144 0,0 4-32 0,3 2 0 15,0-2-144-15,3 4-48 0,3-3 0 0,6-1 0 0,3-3-192 16,7-1-128-16,6 0 128 0,2-3-128 15,2-1-2688-15,0-3-624 0,20 16-112 0,-4-22-32 0</inkml:trace>
  <inkml:trace contextRef="#ctx0" brushRef="#br0" timeOffset="123329.83">21165 4780 28799 0,'0'0'640'0,"0"0"128"0,0-13 16 0,6 6 16 0,1 1-640 0,0-3-160 16,3-3 0-16,0-2 0 15,2-2 1344-15,1-2 224 0,4 0 48 0,1-2 16 0,3 0-1632 0,0-2-128 16,0 1-128-16,-2-2-32 0,-1-3 80 0,-1 2 16 16,-1 0 0-16,-4 3 0 0,-5 1 768 0,0 6 144 15,-3 1 48-15,-3 5 0 0,1 2-176 0,-2 6-16 16,-6 1-16-16,1 3 0 0,-3 2-48 0,-1 5-16 16,1 2 0-16,0 2 0 0,1 1-272 0,0 2-48 15,-1 1-16-15,4-3 0 0,3 1-160 0,2-4 0 16,2 1 0-16,1-3 0 0,1-2 0 0,2 0 0 0,0-1 0 15,1-1 0-15,1-5 0 0,2 0 0 16,1-2 0-16,-1 0 0 0,1-2-144 0,1 0-16 16,1-1 0-16,1-2 0 0,0-3-32 0,2 0-16 0,-2-2 0 0,-1 2 0 15,0 2 16-15,-1-1 0 0,-1-1 0 0,-3 2 0 16,-1-2 48-16,-1 1 16 0,-3 2 0 0,-4 5 0 16,0 0 128-16,0 0 0 0,0 0 0 0,0 0 128 15,0 0 208-15,5 5 48 0,-5-5 16 0,5 8 0 16,0-1-272-16,2-1-128 0,-1-1 128 0,2-1-128 15,0-1 192-15,0 0-64 0,0 1 0 0,1-3 0 16,0-4-128-16,1 2-176 0,1-2 48 0,-1 1 0 0,-2-2-160 16,1 0-32-16,0 1 0 0,0 2 0 0,0-4 160 0,1 1 32 15,-3 0 0-15,1-1 0 0,0 2 128 16,-8 3 0-16,9 0 0 0,-2 0 0 0,-7 0 0 16,9 1 0-16,-1-1 0 0,-1 3 0 15,-7-3 0-15,8 7 0 0,0-1 128 0,0-1-128 16,-2 0 144-16,2-2-144 0,0 0 192 0,0-1-192 0,0 0 128 0,-1-1-128 15,1 0 0-15,1 1 0 0,2-2 160 0,-1 0-160 16,1 0 128-16,-1-2-128 0,-1 1 0 0,2 0 0 16,0-1 0-16,2 2 0 0,2 2 0 0,0 0-224 15,4 1 32-15,-4-2 0 16,0 2-256-16,-2-2-64 0,0 0 0 0,-3-1 0 16,-1 0-1584-16,0-2-320 0,-1-2-64 0,-1 1-11088 0</inkml:trace>
  <inkml:trace contextRef="#ctx0" brushRef="#br0" timeOffset="123540.81">22364 4133 8287 0,'0'0'736'0,"0"0"-592"16,0 0-144-16,0 0 0 0,0 0 4592 0,-7-1 880 0,0 1 176 0,-3 5 48 16,-1 4-3040-16,-2 6-608 15,-4 2-112-15,-1 5-16 0,2 4-544 0,0 0-96 0,1 4-32 0,2-1 0 16,1 1-656-16,1 0-128 0,6-3-16 0,3 2-16 15,0-1-432-15,4-3 0 0,0 0 0 0,3-3 0 16,2-1-736-16,1-1-32 0,-2-6 0 0,1-1 0 16,-2-1-2176-16,0-2-448 0,-2-3-96 0,-3-7-16 15</inkml:trace>
  <inkml:trace contextRef="#ctx0" brushRef="#br0" timeOffset="123830.83">21991 4459 14735 0,'-16'-18'640'0,"11"13"160"0,1 1-640 0,4 4-160 16,0 0 0-16,0 0 0 0,0 0 3920 0,2-5 752 15,2-3 160-15,2 4 32 0,6 1-3136 0,3 1-608 16,5 2-128-16,3 0-32 16,4-2-512-16,1 4-96 0,2-1-32 0,1 2 0 0,5-2-144 0,0 3-48 15,3-3 0-15,-1 4 0 0,1 2-128 0,0-1 0 16,-2 2 0-16,-5 1 0 0,-4 1 320 0,-6-3-32 16,-4 4 0-16,-3-1 0 0,-5 2 288 0,-3-2 64 15,-5 2 16-15,-2 2 0 0,-1-3 32 0,-2 2 0 16,-1 0 0-16,3 0 0 0,1-4-368 0,1 0-80 15,2-1-16-15,2-1 0 0,2-2-224 0,2 0 0 0,3-4 0 0,1-1 0 16,1-1 192-16,2-3-64 16,-2-1-128-16,-1 1 192 0,-1-3-64 0,-2 1 0 0,-2-2-128 0,-3 0 192 15,-2-2-192-15,-2 1 0 0,-1 9 0 0,-4-11-160 16,-1 1-320-16,-7-3-64 0,-3-2-16 16,-8 0 0-1,-7-3-2192-15,-5 2-432 0</inkml:trace>
  <inkml:trace contextRef="#ctx0" brushRef="#br0" timeOffset="123990.7">21245 4107 36623 0,'0'0'800'0,"0"0"160"0,0 0 48 0,0 0 32 0,12 9-832 0,4 2-208 16,1-2 0-16,7 1 0 15,6-2 144-15,8 3-16 0,8 2 0 0,2-2 0 16,2 2-1056-16,1-1-224 0,52 10-32 0,-30-11-16 0</inkml:trace>
  <inkml:trace contextRef="#ctx0" brushRef="#br0" timeOffset="124411.7">23475 4172 37311 0,'0'0'832'0,"0"0"160"0,0 0 32 0,0 0 16 0,-5 15-832 0,-2 4-208 16,-2 5 0-16,-2 6 0 0,-2 2 816 0,-1 6 112 15,0 4 32-15,-2 2 0 0,-3 2-512 0,0-2-80 16,2 1-32-16,4-2 0 0,0-3-336 0,3-1 0 15,3-2 0-15,3-2 0 16,4-3-720-16,0-2-176 0,3-4-16 0,0-5-16 16,2-4-1888-16,0-6-384 0,2-7-80 0,-2-6-16 15</inkml:trace>
  <inkml:trace contextRef="#ctx0" brushRef="#br0" timeOffset="124575.71">23270 4234 35071 0,'0'0'1552'0,"0"0"320"0,4-3-1488 0,2-1-384 0,5 3 0 0,1-2 0 16,2 3 928-16,4-2 112 0,3 0 32 0,6 2 0 16,6 0 160-16,5 2 48 15,4 0 0-15,2-2 0 0,-1 3-832 0,-3 1-144 16,-2 0-48-16,-3 0 0 16,-5 0-1392-16,-5-1-272 0,-5 1-64 0,-6 2-16 0,-5 1-1824 0,-8 1-352 0</inkml:trace>
  <inkml:trace contextRef="#ctx0" brushRef="#br0" timeOffset="124708.71">23250 4502 32479 0,'0'0'1440'0,"0"0"288"0,0 0-1376 0,0 0-352 0,0 0 0 15,12 0 0-15,3 0 784 0,5-2 96 0,8 0 16 0,8 0 0 16,10 2 0-16,9 0 0 0,6 0 0 0,3-2 0 16,1 2-896-16,2-1-128 0,-1 0-64 0,2 2-16912 15</inkml:trace>
  <inkml:trace contextRef="#ctx0" brushRef="#br0" timeOffset="126480.74">24762 4292 8287 0,'0'0'368'0,"0"0"80"0,0 0-448 0,-7 7 0 15,-2 1 0-15,-2 2 0 0,0 5 5616 0,-2 3 1040 16,-3 4 192-16,0 4 64 16,-2 1-4720-16,-1 3-928 0,-1 3-192 0,0 0-48 0,0 0-608 0,0 0-128 15,2-2-32-15,1 1 0 0,1-4-256 0,3-2 128 16,1-2-128-16,2-5 0 0,0-3 0 0,2-4 0 15,1-3 0-15,3-1 0 16,4-8 0-16,0 0 160 0,0 0-160 0,0 0 192 0,0 0 0 0,3-5 16 16,0-5 0-16,3 0 0 0,4-4-208 15,4-2 0-15,1 2 0 0,5-1 0 0,2 1-224 0,3 0 64 16,2 2 16-16,2 3 0 0,-1 2 144 0,1 3-192 16,-3 2 192-16,-1 2-192 0,-3 0 192 0,-4 1 0 15,-3 0 0-15,-5 2-128 0,-2 3 128 0,-8-6 176 16,0 0-48-16,-3 7 0 0,-2 0-128 0,-4 2 192 15,-3 1-192-15,-3 0 192 0,-4 0-192 0,-2-1 0 16,-1 0 0-16,1 0 0 0,5-2-240 0,0-1 80 16,4-3 16-16,4 1 0 0,3-1-96 0,5-3-16 15,0 0 0-15,0 0 0 16,11 3-256-16,3 0-48 0,3-3-16 0,4 0 0 0,1 0 368 0,3-2 64 16,-1 0 16-16,0-1 0 0,1-2 128 0,-3 1 0 0,0-2-144 15,0-1 144-15,0 0 0 0,2-2-144 0,-1 0 144 0,2 0 0 16,1 0 0-16,0-1 0 0,0-2 0 0,0 1 0 15,-1 2 0-15,-3 0 0 0,-1 0 0 16,-4 0 0-16,-1 1 0 0,-6 2 304 0,-5-2-48 16,-2 1 0-16,-3 7-64 0,-4-5 0 0,-4 0-16 0,-2 1 0 15,-1 0-48-15,0 1-128 0,-4 1 192 0,1 0-64 16,-2 2 80-16,2 3 16 0,1 2 0 0,1 2 0 16,0 1 128-16,3 1 32 0,3 0 0 0,1 1 0 15,2 2-256-15,2-2-128 0,1 3 160 0,4-3-160 16,1-1 128-16,4-1-128 0,3-2 0 0,2 1 144 0,2-2-288 0,4 0-64 15,7-2-16-15,3-2 0 16,3-1-304-16,3 0-64 0,-1-3-16 0,0-1 0 16,-4-2-224-16,1-3-64 0,-2 0 0 0,1-3 0 15,-2 1-768-15,1-2-144 0,-2 3-48 0,2-6 0 16,0-1 624-16,0 0 112 0,-1-3 32 0,0-3 0 0,-2-5 768 0,2-2 176 16,-1-3 144-16,-2 2-208 0,-2-2 208 0,-2 6 128 15,-1-2 0-15,-5 6-128 0,-2 2 1184 0,-2 4 128 16,-3 4 32-16,-4 4 0 0,-2 2 256 0,-3 7 48 15,0 0 16-15,0 0 0 0,-7-4-720 0,0 4-144 16,-2-2-32-16,3 4 0 0,-1 1-336 0,1 2-80 16,1 0-16-16,1-1 0 0,4-4-80 0,-4 7 0 15,4-7-16-15,-4 6 0 0,4-6 112 0,0 0 32 16,0 0 0-16,0 0 0 0,0 0-64 0,0 0 0 16,0 0 0-16,0 0 0 0,0 0-144 0,0 0-48 0,0 0 0 0,0 0 0 15,0 0 16-15,0 0 0 16,0 0 0-16,0 0 0 0,0 0-144 0,0 0 0 0,0 0 144 0,0 0-144 15,0 0 176-15,0 0-48 0,0 0 0 0,0 0 0 16,0 0-128-16,0 0 128 0,0 0-128 0,0 0 128 16,0 0-128-16,0 0 128 0,0 0-128 0,0 0 128 15,0 0-128-15,0 0 0 0,-4 7 0 0,-1 2 0 16,-3 0 128-16,-3 5-128 0,-2 3 0 0,-5 7 128 0,-3-1 0 16,-3 9 0-16,-5 2 0 0,-4 6 0 15,-2 7-128-15,-3 6 128 0,-2 6-128 0,-1 5 128 16,4 2-128-16,-2 2 0 0,1 0 0 0,3-4 0 15,2-5 0-15,6-3 0 0,4-4 0 0,6-4 0 0,3-4-144 0,5-5 144 16,2-6-192-16,5-3 192 0,3-1-208 0,4-7 64 16,3-4 16-16,3-5 0 15,-1-4-192-15,2-5-16 0,2-4-16 0,2-1 0 16,-1-6 96-16,0-2 32 0,-1-3 0 0,0-3 0 0,1-3 224 0,-3-1-144 16,-2-2 144-16,0-2-128 0,-2-4 128 0,-3-1 0 15,1-2 128-15,-4-1-128 0,0-6-240 0,-2 0-112 16,-2-1-32-16,0-1 0 0,-2 0 384 0,0 3-176 15,0 5 176-15,0 5-128 0,-1 3 512 0,1 4 96 16,-1 5 32-16,3 4 0 0,2-1-336 0,2 3-176 16,2 3 192-16,1 1-192 0,3 0 0 0,2 2 0 0,3-1 0 0,4 2 0 15,1-1 0-15,4 1 0 0,1 0 0 0,3 0 0 16,2-2 0-16,4 2 0 16,3-1 160-16,1 2-160 0,1-1 128 0,-2 1-128 15,-2 0 128-15,-5 1-128 0,-3 1 0 0,-4 2 0 0,-4-1 0 0,-4 3 0 16,-5-1 0-16,-2 0 0 0,-6-5 0 0,0 0 0 15,2 8 288-15,-2-8-32 0,0 9 0 0,0-9 0 16,-2 8-48-16,2-8-16 0,2 8 0 0,-2-8 0 16,2 8-192-16,-2-8 0 0,5 6 0 15,-5-6-160-15,8 3 160 0,1-2 0 0,0-4-144 0,1 2 144 16,0-3-192-16,0 0 48 0,0-2 0 0,-1-2 0 16,-1-3 16-16,-2 1 0 0,-1-4 0 0,0-1 0 15,-1 1 128-15,0 0-128 0,-1-1 128 0,-2 1-128 0,-1 1 128 0,-1 2 0 16,0 0 0-16,-1 3 0 0,1 1 0 0,1 7-128 15,0 0 128-15,0 0-128 0,0 0 128 0,0 0 0 16,8-2 128-16,2 1-128 0,1-2 0 0,2 2 0 16,1-1 0-16,4 1-128 0,4 1 128 0,6 0-160 15,2 0 160-15,2 0-160 0,2 0 160 16,0 1 0-16,0 1 0 0,-1 2 0 0,-3-3 0 0,-3 4-128 16,-2 0 128-16,-6 2 0 0,-2 1 0 0,-2-1 0 15,-5 1 0-15,-2 0 0 0,-4 0 0 0,-4-8 0 16,-1 9 0-16,-2 0 128 0,-2 0 112 0,-1 2 16 15,0-2 16-15,-2 0 0 0,-1-1-16 0,0 1 0 16,1 0 0-16,2-2 0 0,0-1 0 0,4 1-16 16,2-7 0-16,0 9 0 0,1 0-112 0,3 0-128 15,1 0 176-15,3 0-176 0,1 0 192 0,3-1-192 16,2-1 192-16,3-1-192 0,1-1 160 0,2-1-160 16,1-1 128-16,2-2-128 15,2-2-368-15,4 0-144 0,1-1-48 0,2 0 0 16,1-1-2448-16,-2-2-480 0</inkml:trace>
  <inkml:trace contextRef="#ctx0" brushRef="#br0" timeOffset="126930.73">26772 4860 29711 0,'0'0'640'0,"0"0"144"0,0 0 32 0,0 0 32 0,0 0-672 0,0 0-176 15,0 0 0-15,0 0 0 0,14 0 1152 0,4-3 208 16,5 0 48-16,1 2 0 0,1-5-320 0,3 2-48 16,-1 0-16-16,0-3 0 0,1-2-448 0,-2 0-112 15,0 0-16-15,-3 0 0 0,-1 0-192 0,-3 2-64 0,-6-2 0 0,-4 1 0 16,-1-1-192-16,-3 1 176 0,-3 0-176 0,-3 0 160 16,-5-3 16-16,-3 3 0 0,-4 0 0 0,-2 3 0 15,-4 1-176-15,-1-1-192 16,0 5 32-16,1 2 16 0,-2 2 384 0,2 3 80 0,0 3 0 0,4 2 16 15,0 1-208-15,5 0-128 16,3-1 128-16,3 3-128 0,6 1 0 0,6 1 0 16,3-4 0-16,6 0 0 0,3-1-192 0,6 0-96 15,5 1-32-15,4-2 0 16,6 1-1984-16,4-5-416 0,8-2-80 0,0 0-16 0</inkml:trace>
  <inkml:trace contextRef="#ctx0" brushRef="#br0" timeOffset="127370.74">28141 4849 1839 0,'0'0'160'0,"2"-6"-160"16,0-4 0-16,0 0 0 0,1-2 7312 0,-1-1 1440 15,1-2 272-15,-2-2 64 0,-1-2-6336 0,2 2-1264 16,-2 1-256-16,0 0-48 0,-3 0-576 0,-1 5-112 16,-1-3-32-16,-3 3 0 0,-1 3-464 0,-3 1 128 15,-2 1-128-15,-2 2 0 0,-1-3 0 0,0 7 0 16,0-2 128-16,2 4-128 0,-1-2 288 0,1 7 16 15,-1-3 0-15,0 1 0 0,4 0-80 0,2-1-16 16,0 3 0-16,2 1 0 0,1 2-208 0,2-1 144 16,0 3-144-16,1-2 128 0,1 3-128 0,2 3 0 15,0 1 0-15,1 0 0 0,0 1 0 0,0 0 0 16,0 2 0-16,1 1 128 0,0 1-128 0,2 1 0 16,1 2 0-16,1 0 0 0,0-2 0 0,2 1 0 0,-1-1-160 15,1 2 160-15,-2-1 0 0,0 0-144 0,-1 1 144 0,0-1 0 16,-4-4-144-16,-1 3 144 15,-2-1-160-15,-2 0 160 0,-2-3-128 0,-2 0 128 0,-4-2 0 16,-2 0-144-16,-4-4 144 0,0 1 0 0,-3-2 128 0,-2-2-128 16,-2-2 0-16,0-3 128 0,-1-2-128 0,1-3 0 15,0-3 384-15,3 1 16 0,3-6 0 0,3-1 0 16,2-2 288-16,5-2 48 0,2 0 16 0,4-4 0 16,3-1-192-16,6-4-48 0,4-4 0 0,7-4 0 15,6-3-512-15,8-5-320 0,5 1 32 0,9-3 16 16,7 0-1344-16,3 0-272 15,-1 0-48-15,-2 3-10928 0,-3 1-2176 0</inkml:trace>
  <inkml:trace contextRef="#ctx0" brushRef="#br0" timeOffset="127508.74">28598 4432 27647 0,'-7'-3'2448'0,"-1"6"-1952"15,0 3-496-15,1 7 0 0,0 4 3280 0,0 2 560 16,-1 2 128-16,3 2 0 0,-2 2-2720 0,4-2-544 15,0 2-128-15,2 2-13344 16,1 3-2672-16</inkml:trace>
  <inkml:trace contextRef="#ctx0" brushRef="#br0" timeOffset="132352.64">28803 5135 31503 0,'0'0'688'16,"0"0"144"-16,0 0 16 0,-3-7 48 0,2 1-704 0,1-1-192 0,0-2 0 0,1-1 0 0,-1-4 1280 0,3 1 208 15,-2 2 48-15,5-1 16 0,0 0-576 0,1 1-112 16,2-3-32-16,1 1 0 0,1-1-656 0,2-2-176 16,0 2 0-16,0 1 0 0,1-4 0 0,0 4 128 15,1 0-128-15,-2 1 128 0,0 2-128 0,-1 2 0 16,-3-1 0-16,0 5 0 0,-1-1 0 0,-8 5 0 16,0 0 144-16,0 0-16 0,0 0-128 0,0 0 0 15,0 0 0-15,1 12 0 0,0-1 224 0,-1 1 32 16,-1 1 0-16,0-1 0 0,-2 1-256 0,2 0 0 15,1-1 0-15,2-5 0 0,-2-7 0 0,3 10 0 16,-1-1-144-16,4-3 144 0,0-2-240 0,2-1 48 16,2-2 16-16,1-1 0 15,3-3-320-15,2 2-64 0,2-3-16 0,0 2 0 0,3-5 160 0,-1 2 32 16,-1 0 0-16,2-5 0 0,-1 0 144 0,1-3 48 0,-2 4 0 0,1 1 0 16,-2 2 64-16,-2 0 128 0,-2 5-208 0,-2 2 80 15,-3 5 320-15,-1-3 80 0,-3 7 16 0,-1 0 0 16,-2 0 224-16,0 2 64 0,-4 1 0 0,1 2 0 15,-2-4-240-15,0 2-32 0,-3-1-16 0,1 1 0 16,0-2-112-16,-2 2-32 0,1-4 0 0,-1 0 0 16,1-3-144-16,-1 2 128 0,2 3-128 0,-1-4 128 15,0-1-272-15,6-6-64 0,-9 1-16 0,0-1 0 16,9 0-384 0,-9-5-80-16,0 0-16 0,2-5 0 0,0-3-48 0,-1-2-16 15,3-7 0-15,-1-2 0 0,2-3-512 0,2-1-96 0,-1-2-32 16,2-1-8048-16,0-2-1616 0</inkml:trace>
  <inkml:trace contextRef="#ctx0" brushRef="#br0" timeOffset="132486.64">29181 4596 28335 0,'0'0'624'0,"0"0"128"0,0 0 16 0,0 0 32 0,-4 5-640 0,4-5-160 15,-6 4 0-15,6-4 0 0,0 0 1408 0,-2 9 240 16,4 1 48-16,3 1 16 0,3 0-640 0,2 0-128 16,6 3-32-16,3-4 0 0,5-2-464 0,4 1-112 15,8 0-16-15,3 0-11712 16,4-2-2336-16</inkml:trace>
  <inkml:trace contextRef="#ctx0" brushRef="#br0" timeOffset="133752.65">1352 5734 40143 0,'0'0'3568'0,"5"-5"-2864"16,4-1-560-16,7-6-144 0,2-1-192 0,3 1-80 15,3-1-16-15,3-3 0 0,2 1 496 0,2-6 112 16,0-1 0-16,0 0 16 0,-4 1-336 0,-3 1 128 0,-2 3-128 0,-1-4 0 16,-2 3 0-16,-4 1 0 0,-3 0-192 0,-2 3 64 15,1 1 128-15,-6 0 0 0,-6 0 0 0,1 1 0 16,0-1 160-16,-4 1-32 0,-3 1-128 0,-2 3 192 16,0 1-192-16,-1 2 0 0,-1 4 0 0,-3 3 0 15,-3 5 0-15,-3 5-160 0,-3 3 32 0,-2 5 0 16,-8 6 128-16,2 2-208 0,0 5 80 0,4 0 128 15,3-1 0-15,3-2 160 0,6 0 16 0,3-1 0 16,1-2 16-16,6-2 16 0,4 0 0 0,5-6 0 0,4-3-208 0,5-3 144 16,2-1-144-16,5-4 128 15,2-2-128-15,3-3-256 0,0-5 64 0,6-3 16 16,4-4-480-16,-1-3-112 16,-4-5 0-16,1-1-16 0,1-1-256 0,0-1-48 0,2-2-16 0,4-4 0 15,1-3-784-15,5-2-160 0,1-2-16 0,-4-1-16 16,-3 4 496-16,-5 2 112 0,-5 2 0 0,-3 2 16 0,-5 5 1104 0,-1 3 224 15,-3 3 128-15,-6 5-160 0,-10 8 1696 0,0 0 320 16,0 0 80-16,0 0 16 0,-6 9 320 0,-3 4 64 16,-2 4 16-16,-2 1 0 0,-2 3-1008 0,-1 1-192 15,-1 3-32-15,0 1-16 0,4-1-608 0,1-1-128 0,1-5-32 0,0-1 0 16,-1-2-208-16,3-2-128 16,0-1 160-16,1-1-160 0,0 0 0 0,6 0 0 15,2-1 0-15,0 0 0 16,0-11-1088-16,-7 8-304 0,7-8-64 0,0 0-16 15,-10 5-1696-15,10-5-352 0,0 0-64 0,-9-9 0 0</inkml:trace>
  <inkml:trace contextRef="#ctx0" brushRef="#br0" timeOffset="133869.65">1922 5401 15663 0,'-7'-13'688'0,"7"13"144"0,0 0-656 0,0 0-176 16,0 0 0-16,0 0 0 0,0 0 4624 0,0 0 896 0,9 15 176 0,-3-6 48 16,1 6-3536-16,2 2-704 15,3 2-144-15,8 10-16 0,-1-2-512 0,2-6-80 16,3-1-32-16,3-2 0 0,2-1-592 0,3 0-128 0,3 2 0 0,1-6-12928 15,-1-6-2608-15</inkml:trace>
  <inkml:trace contextRef="#ctx0" brushRef="#br0" timeOffset="135052.87">2752 5424 23039 0,'-4'-30'1024'0,"4"20"192"0,0 2-960 0,0 1-256 0,0 2 0 0,0 5 0 15,0 0 1264-15,-5 0 208 0,-1 4 32 0,-4 4 16 16,-1 5 208-16,-4 8 32 0,0 6 16 0,-4 8 0 15,1 4-800-15,-3 7-144 0,-3 4-48 0,-1 3 0 16,-3 4-144-16,4 3-48 0,-1 4 0 0,3-1 0 0,0-6-224 0,3-2-48 16,4-2-16-1,0-6 0-15,4-4-304 0,1-2 0 0,3-6 128 0,1-5-128 16,1-8 0-16,3-4 0 0,-1-3-128 0,0-6 128 0,3-9 0 0,0 0 0 16,0 0 0-16,0 0 0 0,2-13-144 15,0-5-144-15,2-5-32 0,0-3 0 0,3-4 64 16,-1-2 16-16,-1-2 0 0,3-4 0 0,1-4 240 0,0-3-176 15,2-5 176-15,1-2-160 0,-1-3 32 0,2-1 0 16,2-1 0-16,3 1 0 0,3 5-16 0,0 7 0 16,0 6 0-16,-2 4 0 0,-1 6 144 0,-2 6 0 15,-4 5 160-15,-2 6-160 0,-2 4 256 0,-2 5-32 16,-6 2-16-16,0 0 0 0,2 7 128 0,-2 5 32 16,-2 4 0-16,-1 11 0 0,-7 0-144 0,5-7-32 0,1 0 0 0,0 8 0 15,2-6-192-15,4-6-240 16,6-2 48-16,1 1 16 15,4-6-560-15,0 1-112 0,3-6-32 0,1 0 0 16,3-5-160-16,0-3-48 0,4-4 0 0,5-2 0 16,2-5-528-16,5-3-112 0,6-3-32 0,22-9 0 0,-4 7-160 0,-5-2-16 15,-6 0-16-15,-7 2 0 16,-6 3 1008-16,-7 1 208 0,-5 3 32 0,-6 2 16 0,-5 1 1664 0,-5 2 336 0,-8 11 64 16,0 0 16-16,0 0 336 0,0 0 80 0,-11 3 16 15,-4 3 0-15,-6 5-160 0,-7 0-48 0,-4 1 0 0,-2 4 0 16,-3 2-448-16,5 2-80 0,-1 1-32 0,15-8 0 15,-2 2-336-15,5 1-64 0,-1-2-16 0,4 1 0 16,3-4-272-16,1 0-64 0,5-2-16 0,1-3 0 16,2 2-288-16,0-8 0 0,5 7 0 0,5-2 0 15,-1-1-208-15,2-2-48 0,2-3-16 0,7-1 0 16,3-4-352-16,5 1-64 0,6-3-16 0,-2-3 0 16,0-1 16-16,-4-1 0 0,0-3 0 0,7-3 0 15,-5 0-80-15,-8 4-32 0,-4 2 0 0,-5 3 0 16,-4 8 304-16,-9 2 64 0,0 0 16 0,0 0 0 0,0 12 848 0,-2-1 160 15,-3 0 48-15,-2-1 0 0,-1 5 144 0,2 0 48 16,-1 1 0-16,3-2 0 0,2-1-448 0,2 0-64 16,0-13-32-16,8 9 0 0,1-1-288 0,2-4-224 15,1-1 32-15,3-5 16 16,0-1-272-16,3-3-48 0,2 0-16 0,-4-1 0 16,2-2-176-16,3 0-32 0,1-1-16 0,10-5 0 15,-2 2-304-15,-2 3-64 0,-2-1-16 0,-1 1 0 16,-2-4 560-16,-2 2 112 0,-5 1 32 0,-6 6 0 0,-10 5 416 0,0 0 304 15,0 0-48-15,0 0-16 0,0 0 1136 0,-9 8 224 16,-5-3 64-16,-1 3 0 0,0 6-448 0,2 1-96 0,0-6-16 0,0 3 0 16,3-1-400-16,4 0-64 0,-1-1-32 0,7-10 0 15,0 0-384-15,0 0-80 0,0 0-16 0,7 11 0 16,-7-11-320-16,12 5-64 0,-12-5 0 0,18-1-16 16,1-3-48-16,1-2 0 0,-3 0 0 0,1-2 0 15,0-2 32-15,1 0 0 0,-1 1 0 0,-2 3 0 16,-3-1 96-16,-2 5 0 0,0-2 16 0,-11 4 0 0,0 0 176 0,10 6 0 15,-2 5 0-15,-1-1 128 0,-4 3 192 0,1 0 64 16,2 0 0-16,0 2 0 16,1 0-384-16,2-2 0 0,1-2 0 0,3-7-16960 15</inkml:trace>
  <inkml:trace contextRef="#ctx0" brushRef="#br0" timeOffset="135638.09">4387 5620 31391 0,'8'-15'1392'0,"-2"9"272"0,1-1-1328 0,-2-2-336 0,-4 0 0 0,1 1 0 15,-2 0 848-15,-2 2 112 0,0 1 0 0,-5 3 16 16,1 5 192-16,-1 0 48 0,-3 2 0 0,-3 5 0 16,-7 3-576-16,-1 4-128 0,-2 5 0 0,-3 2-16 0,1 1-176 0,2-1-48 15,-1 0 0-15,6-3 0 0,4-3 48 0,2-2 16 16,4-2 0-16,4-4 0 0,4-10-208 16,0 0-128-16,9 7 160 0,4-7-160 0,4-3-208 0,3-3-144 15,3-7-32-15,3-4 0 16,4-3-352-16,-1-3-80 0,0-3-16 0,-2-2 0 15,0 5-64-15,-1-6 0 0,0 0-16 0,-2 1 0 16,-2-5 128 0,-1 2 16-16,-3-2 16 0,-2 3 0 0,-2 0 752 0,-2 4 0 0,-3 4 0 0,-4 4 160 0,-5 2 224 0,-4 4 32 15,-1 5 16-15,-3 4 0 0,-3 2 528 0,-4 5 96 16,1 5 32-16,0 5 0 0,-3 4-336 0,1 7-64 16,0 4-16-16,2 2 0 0,1 2-352 0,1-1-64 15,3 0 0-15,3-1-16 0,0-1-48 0,2 0-16 16,7-3 0-16,2-1 0 15,4-2-1104-15,3-3-224 0,2-3-32 0,5-3-16 16,2 0-1392-16,3-6-288 0,4-4-48 0</inkml:trace>
  <inkml:trace contextRef="#ctx0" brushRef="#br0" timeOffset="136221.34">4804 5644 23951 0,'0'0'2128'0,"-6"4"-1696"0,-3-4-432 0,1 2 0 15,3-1 3216-15,5-1 560 0,0 0 128 0,0 0 0 16,0 0-2528-16,11 5-512 0,5-1-96 0,1-1-32 15,2-3-240-15,2-2-48 0,0-2-16 0,12-3 0 16,-2-1-304-16,-10 1-128 16,-2-2 128-16,1 1-128 0,-2-1-176 0,-1 0-112 0,-1 1-32 0,-3 0 0 15,-4 2-96-15,-1 1-32 0,-8 5 0 0,0 0 0 16,0 0 304-16,-5-7 144 0,-5 1-160 0,-5 2 160 16,-3 1-160-16,-2 7 160 0,-1 1-160 0,-1-1 160 15,-4 1 0-15,2 4 0 0,5 3 128 0,-1-1-128 16,2 2 336-16,4 1-32 0,3 0-16 0,3 1 0 0,3-2-160 0,5 0-128 15,4-1 192-15,5-2-192 0,0 0 0 0,3-2 0 16,3-3 0-16,4-1 0 0,3-2-256 0,-4-2-16 16,5-3 0-16,4-1 0 15,4-2-384-15,6-1-80 0,3-1-16 0,5-1 0 16,0 1-272-16,1-1-48 0,-3-1-16 0,-3-2 0 16,-5 0-80-16,-1-3-32 0,0 0 0 15,-4 2 0-15,-2-2 848 0,-5 0 160 0,-3 2 48 0,-5 4 0 0,-2 3 768 0,-5 2 144 16,-8 4 48-16,0 0 0 0,0 0 512 0,-6 4 96 15,-7 1 32-15,-2 5 0 0,-3 2-448 0,0 6-96 0,-1 3-16 0,1 3 0 16,1-1-112-16,2 2-16 16,2-4-16-16,3 1 0 0,7 1-528 0,1-4-96 15,5-5-128-15,3-2 176 0,5-1-320 0,1-5-64 16,1-4-16-16,5-3 0 16,4-4-352-16,1-6-80 0,4-4-16 0,1-4 0 15,5-3-160-15,1 1-16 0,1-3-16 0,-1 0 0 16,-4 1 256-16,0-3 48 0,0-3 16 0,-5-1 0 0,-5-1 304 0,0-6 64 0,-3-2 16 0,-4 0 0 15,-5 4 352-15,0-1 80 0,-5 4 16 0,-3 3 0 16,-6 2 544-16,-3 6 96 0,-4 4 32 0,0 9 0 0,-4 3 320 0,-3 6 64 16,-2 4 0-16,-1 8 16 0,0 7-576 15,-1 5-112-15,0 2-32 0,2 7 0 0,0 5-640 0,4 0 0 16,1 2 0 0,5-5 0-16,5 3 0 0,4-2 0 0,3-3 0 0,6-3 0 15,6-1-2048-15,7-1-320 0,6-3-80 0</inkml:trace>
  <inkml:trace contextRef="#ctx0" brushRef="#br0" timeOffset="136318.31">6317 5801 36863 0,'-12'6'1632'0,"7"-3"336"0,-2 0-1584 0,3 0-384 16,-1 0 0-16,5-3 0 0,0 0 2272 0,8 1 368 16,7-1 80-16</inkml:trace>
  <inkml:trace contextRef="#ctx0" brushRef="#br0" timeOffset="138888.84">7947 5489 27759 0,'3'-6'1216'0,"0"-5"272"0,-2 1-1184 0,2-2-304 16,-1-2 0-16,-3-1 0 0,-4 4 1360 0,-3-2 224 16,-3-2 32-16,-2 4 16 0,-1 0 128 0,-3-1 32 15,-4 2 0-15,-4 2 0 0,-1 2-1024 0,-14 3-208 0,2 3-48 0,12 4 0 16,0 1-144-16,0 3-48 16,-1 2 0-16,-1 2 0 0,1 3-144 0,2-1-48 0,3 3 0 0,2 1 0 15,3 0-128-15,6-1 0 0,2 2 144 16,5-1-144-16,4 0 0 0,5 2-240 0,3-1 48 0,3 1 0 15,5 1-80-15,1-1-16 0,3 1 0 0,0-2 0 32,4-1-208-32,1 1-32 0,1-2-16 0,-2 3 0 15,-1-2-32-15,-4 0-16 0,-1-2 0 0,1 1 0 0,-6-1 240 0,-4-1 48 16,-5 1 16-16,-3 1 0 0,-4-2 128 0,-2 2 32 0,-5 3 0 0,-8 6 0 16,-2-3 128-16,0-2 144 0,0-1-16 0,0-2-128 15,4 0 0-15,2-1 0 0,2-4 0 0,1-5 0 0,1-1-224 0,10-7 0 16,0 0 0-16,0 0 0 15,0 0-2064-15,3-13-400 0,5-4-96 0,5-2-10336 16</inkml:trace>
  <inkml:trace contextRef="#ctx0" brushRef="#br0" timeOffset="139030.84">8031 5784 32255 0,'-4'6'704'0,"-1"2"160"0,-3 1 32 0,0 3 0 0,-1 1-720 0,1 0-176 15,2 1 0-15,-1 1 0 16,3-5 896-16,2 2 160 0,3 0 32 0,2-3 0 0,2-3-576 0,3 0-96 15,2-4-32-15,3-1 0 0,1-1-384 16,1-3 0-16,-2-3 0 16,-2-3-2656-16,0-2-608 0,-1-3-128 0,-1 0-32 0</inkml:trace>
  <inkml:trace contextRef="#ctx0" brushRef="#br0" timeOffset="139372.84">8255 5431 27647 0,'0'0'608'0,"0"0"128"0,0 0 32 0,3 9 0 0,-2 4-624 0,0 2-144 0,1 4 0 0,-1-1 0 16,0-2 848-16,-1 2 144 0,0 5 32 0,-1-2 0 16,0 3 256-16,-1 0 64 0,1 2 16 0,0 2 0 15,-1-5-768-15,1 2-144 0,0 0-48 0,-2-3 0 16,-1 0-224-16,0-1-48 0,0-3-128 16,2-2 192-16,-2-2-32 0,0-2-16 0,1-2 0 0,2-2 0 15,0 1-16-15,0-2-128 0,1-7 192 0,0 0-64 16,0 0-128-16,0 0-176 0,6 1 48 0,2-2 0 31,0-2-272-31,3-3-48 0,2-5-16 0,2 1 0 16,0-2-192-16,1 2-48 0,0-1 0 0,-1 2 0 0,-2 1 160 0,-2 3 32 0,-11 5 0 0,0 0 0 15,0 0 1216-15,0 0 256 0,4 9 64 0,-4 2 0 0,0 0-80 0,0 2-16 16,-2 0 0-16,4 2 0 0,-1-1-464 16,3-1-80-16,1-1-32 0,4-2 0 0,3-3-352 0,5 1 0 15,5 0 0-15,2-6 0 16,2-1-1776-16,-2-3-416 0,29-7-96 0,-16-4-16 0</inkml:trace>
  <inkml:trace contextRef="#ctx0" brushRef="#br0" timeOffset="139894.16">8972 5762 18431 0,'0'0'1632'0,"1"-7"-1312"16,-1 3-320-16,-2-2 0 0,-3 1 2000 0,-1 1 336 16,-1 1 64-16,-4 3 16 0,-2 3-48 0,-4 2 0 15,-4 5 0-15,-7 6 0 0,3 6-960 0,0 4-192 16,0 3-32-16,3-2-16 0,4 2-304 0,4-3-64 16,4 1-16-16,5-3 0 0,3-5-304 0,4 0-64 15,5-5-16-15,3-1 0 0,6-3-400 0,-3-7 0 0,4 1 0 16,5-3 0-1,3-3-496-15,7-4-176 0,6 0-32 0,3-1-16 16,-1-4-1616-16,-1 0-320 0,-1-2-64 0,-5-1-13008 0</inkml:trace>
  <inkml:trace contextRef="#ctx0" brushRef="#br0" timeOffset="140176.14">9202 5862 21183 0,'0'0'944'0,"-4"8"192"0,-1-2-912 0,-1 1-224 0,0-2 0 0,6-5 0 15,-2 7 3328-15,2-7 640 0,6 9 112 16,2-1 16-16,1-3-2576 0,2-1-528 0,4-2-96 0,3-2-32 15,3-4-352-15,2 2-64 0,3-5 0 0,2 0-16 16,2-3-432-16,-2 0 128 0,1-3-128 0,0 1 0 16,1 0-224-16,-2 3-128 0,0 3-32 0,-5-2 0 15,-7-1-192-15,-4 0-64 0,-6 1 0 0,-3 0 0 16,-5 0-128-16,-5 2-48 0,-6-2 0 0,-6 1 0 16,-3 1 224-16,-4 1 32 0,-1 2 16 0,-2 3 0 0,2 3 928 15,-2 1 192-15,0 2 48 0,3 2 0 0,4 2 752 0,3 3 160 16,3 2 16-16,4-1 16 0,0 0-576 0,6 2-112 15,3 0-32-15,5 1 0 0,2 0-224 0,2-2-48 16,7-3-16-16,5 1 0 0,3-1-176 0,5-3-16 16,3-3-16-16,5-2 0 15,4-4-1328-15,3-1-272 0,8 1-48 0,-5-3-11680 16,-1-1-2320-16</inkml:trace>
  <inkml:trace contextRef="#ctx0" brushRef="#br0" timeOffset="140332.14">10027 6035 26719 0,'-14'4'576'0,"14"-4"128"0,0 0 32 0,0 0 32 0,7-4-624 0</inkml:trace>
  <inkml:trace contextRef="#ctx0" brushRef="#br0" timeOffset="141259.16">10887 5771 21183 0,'20'-26'464'0,"-4"6"112"0,0-5 0 0,7-1 16 0,0 0-464 0,2-5-128 0,0-2 0 0,-1 0 0 15,0-1 1664-15,-6 1 304 0,-9 2 64 0,-2-1 16 16,-3 4-64-16,-3 4-16 0,-4 3 0 0,-3 3 0 15,-2 4-448-15,-4 3-96 0,-3 2-16 0,-2 7 0 16,-3 3-384-16,-1 6-96 0,-2 7-16 0,-3 8 0 16,-2 7-512-16,0 7-96 0,-2 7-32 0,-2 7 0 15,0 10-272-15,-2 2 128 0,-3 7-128 0,2 3 0 16,3 2 128-16,3-1-128 0,4-2 0 0,6-2 0 16,3-3 0-16,6-4 0 0,4-6 0 0,8-5 0 15,3-4-208-15,5-6-112 0,5-3 0 0,4-7-16 31,6-2-1296-31,1-8-256 0,-2-8-48 0,-1-4-6112 16,-3-5-1216-16,-4-4-240 0</inkml:trace>
  <inkml:trace contextRef="#ctx0" brushRef="#br0" timeOffset="141418.16">10307 5976 12895 0,'0'0'1152'0,"-4"-6"-928"15,0 2-224-15,2-2 0 0,-1 1 5200 0,2 3 1008 16,1 2 192-16,9-5 32 0,3 1-4624 0,9-1-912 15,5 2-192-15,9-2-48 0,12 1-208 0,8-2-64 16,8 2 0-16,3-3 0 0,-3 2-384 0,5-1 0 16,3-2 0-16,4 1 0 15,7 3-1664-15,-3-2-224 0,-9-1-32 0</inkml:trace>
  <inkml:trace contextRef="#ctx0" brushRef="#br0" timeOffset="141708.16">11664 5582 37887 0,'0'0'832'0,"-6"-4"192"0,-2 1 16 0,-2 1 16 0,-6-2-848 0,-4 4-208 15,0 1 0-15,-4 9 0 0,-2 9 1456 0,-4 0 240 16,-1 9 48-16,-1 4 16 0,0 6-1040 0,1 4-208 16,1-2-32-16,3 3-16 0,7-1-224 0,4 0-48 15,8-3-16-15,8-4 0 0,7-4-176 0,7-3-176 16,6-4 48-16,6 0 0 16,8-6-2128-16,6-2-432 0,4-4-64 0,6-2-32 0</inkml:trace>
  <inkml:trace contextRef="#ctx0" brushRef="#br0" timeOffset="142278.18">12007 5721 7359 0,'13'-17'656'0,"-9"11"-528"0,-3-1-128 0,-1 7 0 0,0 0 5952 0,0 0 1168 15,0 0 240-15,0 0 32 0,4 9-5616 0,-2 8-1136 16,-5 6-208-16,-2 3-48 0,-6 5 832 0,-2 4 160 16,2 2 32-16,-2-2 16 0,-2 1-848 0,2 0-192 15,0-5-16-15,4-3-16 0,1-3-208 0,3-3-144 16,0-6 192-16,2-2-192 0,2-2 160 0,1-1-160 15,0-4 128-15,0-7-128 0,0 0 0 0,0 0 0 16,6-6 0-16,4-2 0 0,1-1-352 0,1-3 0 0,1-5 0 0,1 0 0 16,3-2 96-16,-1-2 0 0,-2-4 16 0,2 2 0 15,1-2 240-15,0 0 0 0,-1 0 0 0,0 3-144 16,0 1 144-16,0 2 0 16,-2 3 0-16,-1 4 0 0,-2 3 240 15,-2 7-32-15,-9 2 176 0,0 0 240 0,6 6 48 16,-1 5 16-16,-1 3 0 0,-1 4-48 0,-2 2 0 15,1 3 0-15,3 1 0 0,3-2-320 0,3-1-80 16,4-2-16-16,6 0 0 0,3-4-224 0,8 1-288 0,3-4 64 0,3-3-13392 16,-1-3-2672-16</inkml:trace>
  <inkml:trace contextRef="#ctx0" brushRef="#br0" timeOffset="143157.87">12640 6003 14735 0,'0'0'1312'0,"0"0"-1056"0,0-4-256 0,0 4 0 0,0 0 3072 0,0 0 576 0,-17-12 96 0,17 12 32 16,-6 9-1472-16,2 1-272 0,-1 4-64 0,0 3-16 15,0 1-720-15,-2 3-144 0,2 1-16 0,0 3-16 16,2 2-656-16,1 1-128 0,-2-2-16 0,2-2-16 15,1 1-240-15,0 0-288 0,2-4 64 0,-1-2 16 16,1 1-816-16,1-4-144 0,0-5-48 0,4 0-9680 16,-3-2-1952-16</inkml:trace>
  <inkml:trace contextRef="#ctx0" brushRef="#br0" timeOffset="143408.87">12951 6131 30111 0,'0'0'656'0,"0"0"144"0,0 0 32 0,-8 4 16 0,-3-1-672 0,-4 3-176 16,-3-1 0-16,-3-1 0 0,-2 2 832 0,-13 3 128 15,4-2 16-15,11-2 16 0,0 0-768 0,0-2-224 16,3-2 0-16,2 2 128 0,2 0-128 0,2 0 144 16,3-3-144-16,1 0 160 0,1 0 304 0,3 0 64 15,4 0 16-15,0 0 0 0,0 0-80 0,7 10-16 0,3 0 0 0,3 0 0 16,2 2-64-16,2-1-32 0,5-2 0 0,16 4 0 15,1-1-224-15,-11-6-128 0,7 1 128 0,0-4-128 16,0 1-704-16,2-1-192 0,-2-2-64 16,-1-2-15488-16</inkml:trace>
  <inkml:trace contextRef="#ctx0" brushRef="#br0" timeOffset="143632.87">13179 5682 23951 0,'0'0'2128'0,"0"0"-1696"16,11 9-432-16,3 4 0 0,3 8 3712 0,4 3 672 16,1 4 128-16,3 5 32 0,0 2-2512 0,-1 0-496 15,0 4-112-15,-3 2-16 0,-3-1-496 0,-2 1-96 16,-2 0-32-16,-5-3 0 0,-6 1-464 0,-7 0-112 15,-7 1-16-15,-6 4-9776 16,-7 4-1952-16,-10 4-400 0</inkml:trace>
  <inkml:trace contextRef="#ctx0" brushRef="#br0" timeOffset="145110.15">14625 5721 31503 0,'0'0'688'0,"0"0"144"0,0 0 16 0,0 0 48 0,0 0-704 0,5 7-192 16,-13 3 0-16,-2 1 0 0,-3-2 1408 0,-1-1 256 15,-3 3 64-15,-3 4 0 0,-5 0-544 0,-2 4-96 0,-4-1-32 0,-1 1 0 16,-1 1-752-16,0 1-160 0,2-2-16 0,1-2-128 15,4 0 272-15,3-1-48 0,5-3-16 0,4-3 0 16,3 0 0-16,4-3 0 0,7-7 0 0,0 9 0 16,2 2-48-16,6-5-16 0,4 4 0 0,6-1 0 15,4-2 48-15,6 1 0 0,3 1 0 0,4-1 0 0,3 0-48 16,0 0 0-16,-1-2 0 0,3 1 0 0,-3-4-288 0,3-1-64 16,0 2-16-16,2-1 0 15,2-1-1824-15,-1 2-352 0,40 4-80 16,-25-4-14736-16</inkml:trace>
  <inkml:trace contextRef="#ctx0" brushRef="#br0" timeOffset="145629.34">15991 5728 9215 0,'-10'-22'816'0,"5"9"-656"16,-4 0-160-16,0 0 0 0,-2 1 5200 0,1 1 1008 15,-5 2 208-15,5 3 48 0,-4-2-3744 0,-1 3-736 16,1 5-160-16,-2 5-32 0,1 4-256 0,-2 5-48 16,0 6-16-16,-2 7 0 0,1 3-928 0,1 7-192 15,2 6-32-15,0 1-16 0,2 4-304 0,3 2 160 16,1-2-160-16,3 2 128 0,1 1-128 0,3-1 0 16,0 0 0-16,4-1 0 0,0-2 0 0,5-1 0 15,-2-3 0-15,1-5-176 16,4-2-656-16,0-6-144 0,-2-5-32 0,-2-1 0 15,1-1-1808-15,-2-9-384 0,-1-3-64 0,-3-5-11984 0</inkml:trace>
  <inkml:trace contextRef="#ctx0" brushRef="#br0" timeOffset="145776.34">15370 6110 22111 0,'0'0'1968'0,"-3"-11"-1584"15,2 0-384-15,3 5 0 0,3 1 3392 0,7 0 608 0,3 2 112 0,7-3 32 16,6-1-2800-16,5 1-576 0,5-3-96 0,3 2-32 15,4 2-192-15,3 0-32 0,3 0-16 0,8-1 0 32,4 1-1600-32,4 0-320 0,-2-4-64 0,25-3-14928 0</inkml:trace>
  <inkml:trace contextRef="#ctx0" brushRef="#br0" timeOffset="145951.34">16624 5626 20271 0,'-15'0'1792'0,"2"1"-1424"15,-5 1-368-15,0 6 0 0,-3 3 4160 0,1 5 768 16,-2 5 160-16,1 2 32 0,-1 6-3136 0,-6 17-608 16,7-3-128-16,5 0-32 0,3 0-656 0,9-15-144 15,3 1-32-15,1 1 0 16,5-1-576-16,7-1-112 0,5 2-16 0,14 3-16 0,8-3 336 16,-2-7 0-16</inkml:trace>
  <inkml:trace contextRef="#ctx0" brushRef="#br0" timeOffset="146461.4">17043 6085 31327 0,'0'0'688'0,"-2"-6"144"0,11-1 16 0,0-2 48 0,-2-7-720 15,0 3-176-15,3 0 0 0,0-1 0 0,0 1 1856 0,0 0 352 16,-1-2 64-16,0 2 16 0,-1-4-1120 0,-3 4-208 0,-3-4-64 0,0 0 0 15,-4 2-288-15,-1-2-64 0,-1 4-16 0,-3 0 0 16,-2 1-160-16,-1 2-48 0,-2 2 0 0,-1 3 0 16,-2 3-96-16,-1 2-32 0,0 2 0 0,0 3 0 0,1-1-32 0,-2 5-16 15,0 1 0-15,1 3 0 16,0 3-144-16,5 1 0 0,-1 1 0 0,0 0 0 16,4 1 0-16,2-2-272 0,2-2 32 0,3 0 16 15,-1-1 352-15,4-1 80 0,0-1 16 0,3-3 0 16,2 0-224-16,2-1 0 0,4-2-192 0,2 1 192 15,3-1-208-15,8 3 64 0,1-1-96 0,-1-1 80 0,-1 2 16 16,-1 3 0-16,-4 2 0 0,-1 3 144 0,-2 1-208 16,-4 3 80-16,-2 1 128 0,1 3-144 0,-4 1 144 15,-2 1 0-15,-2 1 0 0,-1 2 0 0,-3 1 0 0,-1 3 128 0,-2-1-128 16,-2 1 0-16,-2-3 0 16,-1 0-128-16,-2-1 128 0,-3-5 0 0,-1-2 0 0,-3-1 0 0,0-2 0 15,-1 0 0-15,-1-6 0 16,1-2 128-16,0-2-128 0,1-3 192 0,0-3-48 0,0-4-16 0,1 0 0 15,2-4 64-15,1-3 0 0,2-2 0 0,4-3 0 16,0-3 96-16,5-4 32 16,2-3 0-16,5-5 0 0,5-6-320 0,6-5 0 15,6-3 0-15,5-2-144 16,6-2-496-16,3 2-112 0,5 5-16 0,-3-3 0 16,-2-1-2912-16,-1-1-592 0,24-46-112 0,-17 23-32 0</inkml:trace>
  <inkml:trace contextRef="#ctx0" brushRef="#br0" timeOffset="146617.4">17582 5537 35247 0,'0'0'768'0,"0"0"176"16,0 0 16-16,0 0 32 0,-1 8-800 0,-1 3-192 0,2 2 0 0,0-3 0 0,-1 6 1120 0,2 1 176 16,1-3 48-16,0 2 0 15,0-1-832-15,1 2-144 0,5 0-48 0,0-1 0 16,0 0-2048-16,2-1-400 0,2-2-96 0,-1 0-13856 15</inkml:trace>
  <inkml:trace contextRef="#ctx0" brushRef="#br0" timeOffset="146845.06">18107 5595 30399 0,'0'0'2704'0,"0"0"-2160"0,12 10-544 0,4 2 0 16,2 8 1488-16,3 3 192 15,0 4 48-15,-2 2 0 0,-2 6 64 0,-2 2 32 16,-1 6 0-16,-2 4 0 0,-3 4-656 0,-5 1-128 16,-6 4-16-16,-7 13-16 0,-10 10-560 0,-15 11-96 0,-14 12-32 0</inkml:trace>
  <inkml:trace contextRef="#ctx0" brushRef="#br0" timeOffset="157495.96">19011 6377 23951 0,'-24'-18'2128'0,"18"22"-1696"0,-1 4-432 0,-2-1 0 16,0 2 3616-16,-1 2 640 15,-1-1 128-15,-1 2 32 0,1 2-2560 0,-2 1-512 0,-2 0-112 0,1 0-16 16,1-2-880-16,3 1-176 15,3 2-32-15,2-2-19904 0</inkml:trace>
  <inkml:trace contextRef="#ctx0" brushRef="#br0" timeOffset="158708.1">20454 5923 31263 0,'0'0'688'0,"-6"4"144"0,-2 3 16 0,-3 1 48 0,-2-2-720 0,-1 6-176 0,0 1 0 0,-3 4 0 0,0 1 912 0,0 0 160 15,-2 1 16-15,2 1 16 0,1 3-464 0,-1-1-80 16,0-3-32-16,0 1 0 0,2-1-336 0,2-2-192 15,3-1 192-15,1-4-192 0,2-3 240 0,2-1-64 16,1-3-16-16,4-5 0 0,0 0-160 0,0 0 0 16,0 0 0-16,0 0 0 0,11-7-288 0,0 1-96 15,2-6 0-15,3 2-16 0,1-5 32 0,2 0 16 16,4-3 0-16,1-3 0 0,2-1 0 16,1-1 0-16,-1 0 0 0,-2 1 0 0,-3 0 352 15,0 2-176-15,-3 3 176 0,-1 4-128 0,-4 4 128 16,-2 2 144-16,-5 2-16 0,-6 5-128 0,0 13 0 15,-2 3 0-15,-5 3 0 0,-3 5 1552 0,-2 2 208 16,-2 4 32-16,-1-5 16 0,1-2-1168 0,1 2-224 16,3-3-48-16,0 0-16 0,4-2-112 0,2-1-32 15,3 0 0-15,5 1 0 0,5-3-208 16,2-6 0-16,6-2 0 16,4-1-3072-16,3-4-640 0,-2-3-144 0</inkml:trace>
  <inkml:trace contextRef="#ctx0" brushRef="#br0" timeOffset="159409.1">20720 6387 33407 0,'0'0'1472'0,"0"0"320"0,0 0-1440 0,0 0-352 0,0 0 0 0,10-3 0 16,2 0 480-16,4-4 32 0,2 0 0 0,4-1 0 15,6 0 208-15,0-1 48 0,2-3 16 0,0 2 0 0,0-1-528 0,0 1-128 16,-2-1 0-16,-1 1-128 0,-4-2 0 0,0 2 0 16,-4-1 0-16,-1 1 0 0,-2-2-144 0,-2 2 144 15,1-2-128-15,-4 3 128 0,-1-3 0 0,-3 3 0 16,-1 0 0-16,-2-1 128 0,-2 0-128 0,-2 1 0 16,-1 1 0-16,-3 2 128 0,0-3 64 0,-1 2 32 15,0 2 0-15,-1 1 0 0,0 2 128 0,-2-1 32 16,-1 2 0-16,-2 2 0 0,2 2-128 0,0 3 0 15,-1 2-16-15,-1 2 0 0,1 1-112 0,-2 2 0 16,-1 2-128-16,-1 4 192 0,-2 0-64 0,-1 3 0 0,0 2-128 0,-1 5 192 16,-2 2-192-16,0 3 128 15,-1 1-128-15,0 1 0 0,0 1 0 0,3-4 0 16,1-1 0-16,2-1 0 0,1-1 192 0,2-1-48 16,1 1-16-16,0-4 0 0,1-4-128 0,1-1 0 15,2 0 0-15,1-4 0 0,-1-1 0 0,2-5 0 0,0 1-192 0,1-4 192 16,4-8-192-16,0 0 192 15,0 0-192-15,0 0 192 0,0 0-272 0,0 0 64 0,6-11 16 0,5-2 0 32,2-3-576-32,2-4-96 0,2-4-32 0,3 0 0 15,2-5 368-15,2 0 64 0,2 1 16 0,-2 0 0 0,0 1 208 0,-1 1 48 0,0 4 16 0,-4 3 0 16,-2 5 176-16,-3 4 256 0,-1 2-64 0,-2 4-16 16,-3 1 464-16,-8 3 112 0,0 0 16 0,7 6 0 15,-7-6-160-15,6 6-32 0,-2 2 0 0,-2 0 0 0,0 1-256 0,-4 0-48 16,0 0-16-16,-2 0 0 15,-2-1-64-15,0 0-32 0,-3 0 0 0,-2-1 0 0,0 1-160 0,-2 0-224 16,-3-1 48-16,3-1 16 16,3-1-288-16,-4-2-48 0,0-3-16 15,1-1 0-15,1-1 256 0,3 1 64 0,1-4 0 0,2 1 0 0,2-3-96 16,4 7-16-16,-1-3 0 0,1 3 0 16,0 0 304-16,0 0 0 0,0 0 0 0,0 0 0 0,0 0 240 0,9 2 96 15,0 5 32-15,1 0 0 0,-1 1 16 0,1 0 0 16,0 3 0-16,0-4 0 0,1 4-112 0,1-1-16 15,-1 2 0-15,4-2 0 0,-2-2-256 0,1 0 0 16,0-3 0-16,2 0 0 16,2 2-2080-16,-1-1-480 0,15-2-80 0,-6-2-32 0</inkml:trace>
  <inkml:trace contextRef="#ctx0" brushRef="#br0" timeOffset="162479.43">21750 6569 28095 0,'0'-3'624'0,"-1"0"128"0,-1 1 16 0,-3-19 16 0,5 21-624 0,0 0-160 0,0 0 0 0,1-6 0 15,-1 6 880-15,4-8 144 16,2-1 16-16,-1-1 16 0,0 1-208 0,1 0-32 16,2-3-16-16,3 2 0 0,0-2-544 0,2 1-96 0,-1-2-32 0,3-1 0 15,-2 3-128-15,1-1 160 0,-1 0-160 0,0 1 160 16,-3 0-160-16,2 2 192 0,0-3-192 0,0 1 192 16,-2 1-192-16,-1 3 0 0,-2 1 0 15,-7 6 256-15,0 0 0 0,0 0 16 0,0 0 0 16,0 0 48-16,-5 7 0 0,-1 1 0 0,0 2 0 0,-1 2 48 0,-1 1 16 15,1 1 0-15,0-2 0 16,2 1-384-16,-2 0 144 0,2-1-144 0,1 0 0 16,2-2 224-16,0 0-64 0,0 0-16 0,2-1 0 15,1-2-144-15,-1-7 0 0,0 0 0 0,1 7-176 16,2 1 176-16,-3-8 0 0,0 0 128 0,0 0-128 16,0 0-240-16,8 5-112 0,1-5-32 0,4-4 0 15,3-4 384-15,-2-1 0 0,0 0 0 16,2-1-736-16,0-1-80 0,-2-1-16 0,0 2 0 0,1-2 416 15,-2 2 80-15,-2 2 16 0,0 1 0 0,-2 2 320 0,-1 4-176 16,-8 1 176-16,0 0-128 0,6 3 256 0,-1 2 48 16,-1 1 16-16,0 2 0 0,-1 0 208 0,1 0 48 15,0 0 16-15,2 5 0 0,2-3-464 16,0-2 0-16,1-2 0 0,-1 0 208 0,1-1-48 16,1-1-16-16,2-3 0 0,0-1-144 0,0-1 0 15,1-2 0-15,0 1 128 0,0-2-128 0,0 1 0 0,-2-3 0 0,1 0 0 16,0-2-224-16,0-1 80 15,-2 2 16-15,-1-5 0 0,0 1-16 0,-1 0 0 16,0-2 0-16,0-2 0 0,-2 1 16 0,1 0 0 0,-2-1 0 16,0 1 0-16,-1 0 128 0,-1 1-128 0,-1 1 128 15,0 4-128-15,-1 1 128 0,-1 7-128 16,0 0 128-16,0 0-128 0,0 0 128 0,0 0 0 0,0 0 160 16,0 0-160-16,0 0 0 0,0 0 0 0,0 0 0 0,9 4 0 15,-2 2 0-15,2-1 144 0,0 0-144 0,1-1 128 16,2-1-128-16,1-1 0 0,1 1 0 0,2-1 0 15,0 1 0-15,1 0-176 0,-2 0 48 0,2-3 0 16,2 2-544-16,0-2-96 0,-2 0-32 0,0 0 0 16,0-2 0-16,0 2 0 0,1-2 0 0,-2 1 0 0,-3-2 384 0,0 0 80 15,0-1 16-15,-1 1 0 0,-1-1 320 0,-2 2-176 16,1 1 176-16,-4-2-128 0,-6 3 128 0,5-4 0 16,-5 4 0-16,0 0 0 0,0 0 0 0,0 0 224 15,0 0-48-15,0 0-16 0,0 0 464 0,-5 4 80 16,-1 2 32-16,-2 1 0 0,-3 4 128 0,1 2 32 15,-2 3 0-15,-1 2 0 0,1 1-64 0,1 3 0 16,-1 1 0-16,0 0 0 0,0 1-144 0,2-1-48 16,1 1 0-16,4-5 0 0,2 1-496 0,2-2-144 15,2-1 0-15,3-3 0 0,1-2-144 0,2-3-112 16,-1-2 0-16,2-4-16 16,0 1-448-16,2-2-96 0,2-2-16 0,2-3 0 15,-1-2-192-15,3-3-64 0,1-1 0 0,1-2 0 16,2 1 208-16,1-2 48 0,1-2 0 0,3-3 0 15,-1-6 32-15,4-1 16 0,0 1 0 0,1-3 0 16,1-1-1008-16,-1 0-192 0,-2 2-32 0,1-1-16 16,-2-1-672-16,-2 0-144 0,-3 0-32 0,-1 0 0 15,-2 0 1600-15,-2-1 304 0,-3 1 64 0,-2 3 16 0,0 6 3072 0,-3 4 608 0,-3 3 128 16,-1 1 32-16,-3 1 16 0,-2 4 16 0,1 5 0 0,0 0 0 16,-7 7-1024-16,-2 5-208 0,-3 4-32 0,-3 5-16 15,-2 2-480-15,-3 3-112 0,-1 3-16 0,1 1 0 16,-4-1-144-16,2 1-48 0,0-2 0 0,2 1 0 15,5-4-560-15,0-1-112 0,5 0-32 16,3-2 0-16,5 0-368 0,2-3-80 0,1-3 0 0,4-2-16 31,2-7-640-31,3 0-128 0,3-2-32 0,4-4 0 16,3-2-368-16,2-2-80 0,1 0-16 0,0-7 0 0,-1-3 416 16,0-1 80-16,-1-4 16 0,0-2 0 0,-2-2-208 0,5 0-48 0,-2 0 0 0,0-2 0 15,0 0 464-15,2-1 96 0,0 0 16 0,0-4 0 0,-3 2 1024 0,-4-2 192 16,-4 4 64-16,-3 7 0 0,-3 4 1216 0,-3 3 256 15,-4 6 64-15,-4 4 0 0,-4 1 160 0,-3 3 32 16,-3 6 16-16,-2 4 0 0,-2 6-784 0,0 5-176 16,0 2-16-16,1 4-16 0,1-2-784 0,2 2-160 15,1 0-16-15,4 0-16 0,3 0-208 0,4-1-144 16,0-2 192-16,4-3-192 0,3-5 0 0,3-2 0 0,2-4 0 0,2 1 0 31,1-8-1664-31,3 1-256 0,2-1-32 0,0-5-16 16,3-2 304-16,-3-3 48 0,-1-2 16 0</inkml:trace>
  <inkml:trace contextRef="#ctx0" brushRef="#br0" timeOffset="162680.43">22724 6058 33807 0,'0'0'736'16,"0"0"160"-16,0 0 16 0,0 0 48 0,8 5-768 0,1 1-192 0,2-2 0 0,4 2 0 16,3-1 832-16,3 0 112 0,2 0 16 0,3 2 16 15,7 4-2368 1,1 0-464-16,35 8-112 0,-10-6-16 0</inkml:trace>
  <inkml:trace contextRef="#ctx0" brushRef="#br0" timeOffset="163545.44">24112 6163 34095 0,'0'0'752'0,"0"0"144"0,-6-21 48 0,-1 25 16 0,-1 2-768 0,1 4-192 0,-1-1 0 0,0 7 0 0,0 3 1024 15,0 3 192-15,-1 3 16 0,-1 1 16 0,-1 0-512 0,1 2-96 16,-2-1-32-16,0 2 0 0,1-1-384 0,0-3-80 15,2 0-16-15,0-2 0 0,1 0 0 0,3-2 0 16,0-6 0-16,1-1 0 0,0-3-128 0,1-2 128 16,2-2-128-16,1-7 128 0,0 0-128 0,0 0 0 15,0 0 0-15,0 0-176 0,0 0 176 0,0 0-160 16,0 0 160-16,8-6-160 0,1 0 160 0,3-2-208 16,2 0 80-16,2-1 128 0,-1 0-272 0,2 0 64 15,0 0 16-15,1 2 0 0,1 3 192 0,-2 3-144 0,0 1 144 16,3 1-128-16,-4 1 128 0,-7-1 0 15,-2 1-144-15,-7-2 144 0,0 0 0 0,2 7 0 16,-2 1 0-16,-2 0 0 0,-3-1 128 0,-3 1-128 16,-5 0 128-16,-2 3-128 0,1-4 0 0,-2 2 0 15,1 1 0-15,2-3 0 0,0-1 0 0,1-1 0 16,1 0 0-16,4-1 0 0,7-4-176 0,0 0 176 16,0 0-128-16,0 0 128 0,0 0-240 0,4 7 48 15,1-4 0-15,4 1 0 0,3 0 192 0,3-1-144 16,5-2 144-16,3-1-128 0,3 0 128 0,2-2-128 0,0-4 128 0,4 1-128 15,-4-1 128-15,1-1 0 0,0-3 0 0,-1-1 0 16,2-1 0-16,0-1 0 0,-1-1 0 0,-2 1-128 0,1-4 128 0,-3 1-192 16,-3 1 192-16,-3-1-192 0,-3 1-144 0,-3-1-48 15,-4 2 0-15,-4 2 0 16,-2 1 160-16,-4 4 32 0,-5 1 0 0,-1 2 0 16,-5 2 192-16,-1 2 0 0,-3 1 0 0,1 3 160 0,0 3 480 0,1 0 112 15,-2 3 16-15,3 0 0 0,1 3-288 0,3 1-48 16,2 1-16-16,1-1 0 0,5 0-208 0,2 2-32 15,2-2-16-15,2 1 0 0,3-2-160 16,5-3 128-16,5 1-128 0,6-4 128 0,6 1-128 0,6 0-272 16,6-1 64-16,4-1 16 15,2 1-2464-15,-1-3-480 0</inkml:trace>
  <inkml:trace contextRef="#ctx0" brushRef="#br0" timeOffset="165419.46">25394 6620 32479 0,'0'0'1440'0,"0"0"288"0,0 0-1376 0,0 0-352 16,0 0 0-16,0 0 0 0,0 0 272 0,9 2-16 16,0-2 0-16,1 0 0 0,1-1 448 0,2 1 64 15,1-1 32-15,2-2 0 0,0-4-352 0,1 1-80 16,2-2-16-16,1-1 0 0,1 1-224 0,-1-1-128 16,0-1 128-16,-3-1-128 0,-1-1 0 0,-2 1 0 15,-1-4 0-15,-4 2-128 0,0 0 128 0,-2 2-128 16,-5-2 128-16,-2 1-128 0,-2 0 128 0,-2 0-128 15,-3 4 128-15,-2-1-128 0,-1 4 128 0,-3 3-128 16,-2 3 128-16,-2 1-128 0,-1 4 256 0,0 1 48 16,-3 4 16-16,3 5 0 0,-1 3 0 0,1 3 0 15,1 3 0-15,2-4 0 0,2 1-64 0,1-1 0 16,3-2 0-16,2 1 0 0,6 0-128 0,1-1 128 16,3-2-128-16,0-3 128 0,4-2-128 0,2-1-272 0,3-2 64 15,1-3 16-15,2 2-336 0,5-7-64 16,4-1-16-16,3-1 0 0,4-3-256 0,3-2-48 15,4-3-16-15,2-2 0 0,2-2 480 0,-2 0 112 0,0-3 16 0,-3-1 0 16,0-3-64-16,-1-3 0 0,0 0 0 0,-1 2 0 16,0-2 384-16,-2 3 0 0,-3-1 0 0,-4 6 0 15,-7 2 0-15,-2 1 0 0,-6 4 0 0,-6 4 128 16,-5 4 464-16,0 0 96 0,-12 4 16 0,-5 5 0 16,-5 4 816-16,-2 3 160 0,0 2 48 0,-2 3 0 0,0 2-1024 0,-1 1-208 15,3 1-48-15,-1-2 0 16,1-1-272-16,1-1-176 0,1-4 192 0,2 0-192 0,2-1 192 15,2-2-192-15,3-1 192 0,0-3-192 16,3 0-512-16,1-4-192 0,0-1-64 0,3-1 0 16,6-4-816-16,0 0-160 0,0 0-48 0,0 0 0 15,0-9-560-15,4-5-112 0,4-2-32 0,0-3 0 16,0-4 704-16,1 0 144 0,0-4 32 0,3-2 0 0,-2-2 1360 0,-1 1 256 16,-2 3 0-16,-2 7 128 0,0 5 1088 0,-2 5 192 15,-3 3 64-15,0 7 0 0,0 0 192 0,2 9 64 16,-2 2 0-16,3 5 0 0,1 0-576 0,1 5-96 15,2 1-32-15,2 1 0 0,1-4-512 0,3 2-96 16,2-4-32-16,2 0 0 0,2-3-384 0,5-2 0 16,2-3 0-16,4-2 0 15,2-3-480-15,3-3 32 0,3-2 0 0,0-2 0 16,1 0-416-16,-2-1-80 0,-5-2-16 0,-2-1 0 0,-1-3 576 0,-4 0 96 0,-6-5 32 0,-2 2 0 16,-2-2 256-16,-4-4 0 0,-2 1-128 0,-1-2 128 15,-1-2 176-15,-2 3 80 0,-1 2 32 16,-1 2 0-16,-2 4 432 0,-1 3 96 0,-1 4 16 15,1 4 0-15,-7 4 400 0,-2 5 96 16,-2 5 16-16,-2 7 0 0,-2 5-576 0,-3 4-96 0,-3 4-32 0,-4 4 0 16,-2 2-192-16,-5 6-64 0,-2 0 0 0,-1 2 0 15,0 5-144-15,2 2-48 0,3-4 0 0,3-1 0 16,2-2-192-16,3-5 144 0,2-3-144 0,5-3 128 0,1-5-128 16,0-2-176-16,4-6 48 0,1-7 0 15,4-4-256-15,-1-3-64 0,3-3 0 0,3-7 0 0,0 0 96 0,0 0 16 16,0 0 0-16,1-11 0 15,0-7-112-15,3 0-32 0,1-8 0 0,2 0 0 0,1-2 480 0,3-4 0 16,4-6-128-16,2-5 128 0,2-3-192 0,5-6 0 16,3-3 0-16,6 1 0 15,6-1 0-15,1 3 0 0,1 2 0 0,-2 3 0 0,-1 4 192 0,-5 8-176 16,-3 5 176-16,-5 6-160 0,-1 8 160 0,-4 4 0 16,-1 4 160-16,-4 4-160 0,-2 0 448 0,-3 5 0 0,-10-1 0 0,0 0 0 15,1 12 112-15,-6 3 16 16,-4 1 0-16,-3 3 0 0,-3-1-112 15,-3 0-16-15,-4 0 0 0,-1 1 0 0,-1-1-448 0,2-1 0 16,-2-1 0-16,2-2 0 0,3 0 0 0,3-2 0 16,3 0 0-16,5-3 0 15,4-1-512-15,4-2 0 0,4 1 0 0,5-3 0 16,7-2-768-16,5 0-160 0,6 0-32 0,1-2 0 16,0 0 112-16,5-6 16 0,-1-1 0 0,4-1 0 15,3 3-1408-15,4-3-256 0,5 0-64 0,3 1-16 16,4-5 992-16,-3 0 208 0,-5-1 32 0,-3-1 16 0,-7 1 1840 0,-6-3 480 0,-6-1 32 0,-6 1 16 15,-2 1 2432-15,-3 3 496 0,-3 2 80 0,-5 2 32 16,-3 0-1408-16,-3 3-288 0,-5 1-48 0,-3 1-16 0,-2 3 304 16,-3 4 64-16,-4 1 16 15,-3 5 0-15,-2 0-976 0,-3 3-208 0,-2 0-48 0,2 1 0 0,1 1-576 0,2-1-112 16,1 0-16-16,5-1-16 16,1 0-112-16,5 2 0 0,1-2-128 0,3-1 192 0,2-3-192 0,3-1-160 15,1-8 32-15,4 7 0 16,3 0-176-16,2-2-16 0,2-1-16 15,4-1 0 1,0-3-192-16,4-4-48 0,0-2 0 0,1 0 0 0,-1-1-144 16,0 0-48-16,-1-2 0 0,-1-2 0 0,-3 1 176 0,1-3 16 0,-5 1 16 15,-1 1 0-15,-1 4 240 0,-2 1 32 0,0 2 16 0,-6 4 0 0,0 0 272 0,0 0 144 16,0 0-16-16,0 0 0 0,0 0 448 0,0 10 96 16,-2 0 16-16,2 3 0 0,0-5-256 0,2 2-48 15,-1-2-16-15,3 3 0 0,0-5-368 0,2 2 144 16,1 0-144-16,1-3 0 15,2-2-320-15,0-2-192 0,1-1-16 0,1-1-16 16,1 1-192-16,0-3-32 0,0 0-16 0,1-1 0 16,-2 1 256-16,1-1 48 0,0-3 16 0,1 1 0 0,1-4 272 0,0 3 48 15,0-5 16-15,-1 4 0 0,4-6 128 0,-1 3 0 16,-1 2 0-16,-2 1 0 0,-2 2 320 0,-2 2 80 16,-3 3 32-16,-7 1 0 0,0 0 368 0,0 0 80 0,0 0 16 0,-2 10 0 15,-3-2 0-15,0 4 16 0,-1-1 0 16,-1 1 0-16,-1 0-480 0,2-2-112 0,0 1 0 0,3-1-16 15,0-1-128-15,2-1-32 0,1-8 0 16,1 8 0-16,-1-8-144 0,0 0 0 16,4 5 0-16,1 2 0 0,-5-7-272 0,9 0 16 15,2 0 0-15,2-4 0 0,2-2-64 0,2 1 0 0,1-1 0 0,2-2 0 16,-2 0 64-16,1-2 0 0,0 1 0 0,-2 1 0 0,-3 0 256 16,-2 7 0-16,-1-3-128 0,-2 2 128 0,-9 2 304 0,0 0 112 15,0 0 32-15,5 6 0 0,-1 1 448 0,0 1 80 16,0 1 32-16,-2 1 0 0,1-1-544 0,1 0-96 15,1-1-32-15,1 1 0 0,2 1-336 0,3-3-128 16,0-1 0-16,4-1 0 16,-1-2-2208-1,3 0-432-15,1-1-96 0</inkml:trace>
  <inkml:trace contextRef="#ctx0" brushRef="#br0" timeOffset="166080.46">28137 6743 28799 0,'0'-19'640'0,"1"12"128"0,0 0 16 0,3-1 16 0,0-1-640 0,0-2-160 16,-1 3 0-16,-2 0 0 0,-1 2 384 0,-1-2 64 15,-4 2 0-15,-2-1 0 0,-2 2 384 0,-2 1 96 16,-2 1 16-16,-2 2 0 0,-3 1 128 0,-3 3 16 16,-1 3 16-16,-2 5 0 0,-2 3-112 0,3 0-32 15,0 5 0-15,2 0 0 0,3-1-608 0,4 1-128 16,2-1-32-16,4 0 0 0,4-5 0 0,3 0 0 15,4-1 0-15,2-2 0 0,3-2-352 0,4-3-80 16,4-2-16-16,3 0 0 16,2-6-144-16,2-1-48 0,2-4 0 0,0-1 0 15,-1-4-352-15,0-1-80 0,-1-2-16 0,-1-2 0 16,-2 1 256-16,-2-1 64 0,-2-2 0 0,-2-2 0 0,-1 1 192 0,0-4 64 16,0-3 0-16,-1-1 0 0,-1 0 320 0,-1 1 0 15,-1-1 0-15,-1 3 0 0,-3 2 144 0,-1 6-144 16,-3 4 160-16,-1 2-160 0,-2 6 704 0,-5 4 32 0,1 5 16 15,-2 5 0-15,-1 6 176 0,-3 3 32 16,-2 9 16-16,-2 1 0 0,-1 3-560 0,3 2-112 0,1 2-32 0,2-3 0 16,2-1-128-16,3 0-16 15,3-1-128-15,3-3 192 0,4-2-320 0,1-1-80 0,3-3-16 16,2-1 0 0,3-1-2400-16,3-4-496 0,0-1-80 0,1-2-32 0</inkml:trace>
  <inkml:trace contextRef="#ctx0" brushRef="#br0" timeOffset="166741.47">28541 6726 33855 0,'0'0'752'0,"0"0"144"0,0 0 48 0,0 0 0 0,0 0-752 0,0 0-192 15,0 0 0-15,7 3 0 0,2 0 640 0,2 1 112 16,4-4 16-16,2 0 0 0,1-3-160 0,1-1-32 16,2 0 0-16,1-1 0 0,2-2-400 0,1 1-176 15,-1 1 128-15,-1-2-128 0,-2 1 0 0,-2-2 0 16,-3 0 0-16,-3 1 0 0,-4 1-160 0,-3-1 160 15,-3 2-208-15,-3 0 80 0,-1-1-128 0,-5-1 0 16,-3 3-16-16,-4 0 0 0,-2 3 16 0,-2 3 16 16,-2 4 0-16,1 0 0 0,-3 2 240 0,1 2 208 15,3 3-32-15,0 2-16 0,1-1 32 0,3 2 0 16,4-2 0-16,2 1 0 0,3-2-192 0,3-2 0 16,2 1 0-16,5-2 0 0,1 1-224 0,6-3-80 0,3-2-16 15,4-1 0-15,3 1 16 0,6-6 0 16,5 1 0-16,2-1 0 0,3-1 0 0,0 1 0 0,2-4 0 0,-2 1 0 15,0-1 112-15,-1 2 0 0,-6-2 16 0,0-2 0 16,-2-1 176-16,0-2 0 0,-2-2 0 0,-2 1 0 16,-2-1 128-16,-3 2 0 0,-2-4 0 0,-2 3 0 15,-2-2-128-15,-4 4 192 0,-3-1-64 0,-3 4 0 16,-5 5 112-16,0 0 16 0,0 0 16 0,-9 4 0 16,-2 2 496-16,-4 5 112 0,-2 2 16 15,0 1 0-15,2 3-256 0,0 0-64 0,2 1 0 0,3-2 0 16,1-1-384-16,4 0-64 0,1-2-128 0,4-1 176 0,1-2-176 0,3-1 0 15,1-1 0-15,3-3 0 16,2-2-384-16,3 1 0 0,2-7 0 0,2 0 0 16,-2-2-48-16,4-3-16 0,0-2 0 0,2 0 0 15,0-2-256-15,0-1-48 0,-2-2-16 0,1 0 0 16,-5-3 16-16,2-5 0 0,0 3 0 0,2-5 0 0,-6-5 368 16,1 1 64-16,0-1 0 0,-2-1 16 0,-3 1 304 0,-1 5 0 15,-2-1 0-15,0 9 0 0,-6 1 480 0,1 6 160 16,-1 3 16-16,0 7 16 0,-7-1 640 0,0 5 128 15,-2 4 32-15,-3 5 0 0,-4 4-576 0,1 2-96 16,-1 5-32-16,0 1 0 0,1 1-192 0,0 1-64 16,1-2 0-16,1 2 0 0,1 1-32 0,3 2-16 15,2-4 0-15,4 0 0 0,0-1-128 0,3-2-16 16,1-1-16-16,3-1 0 0,1-1-304 0,3 0 0 16,1-1 0-16,3-2-144 15,1-2-912-15,1-2-176 0,1-2-48 0,0 2 0 16,1 4-2032-16,2-6-400 0,15 10-96 0,-6-14-16 0</inkml:trace>
  <inkml:trace contextRef="#ctx0" brushRef="#br0" timeOffset="166902.47">30172 7106 41471 0,'-26'4'3680'0,"14"-2"-2944"0,-2 0-592 0,-4 3-144 16,-1 0 1472-16,0 4 256 0,-2-1 48 0,0 1 16 15,-1-1-512-15,1 0-112 0,0 0-16 0,3-1 0 16,1-1-752-16,4 0-144 0,1 1-48 0,3-1 0 16,3 1-2672-16,2-1-544 0,2 1-96 0</inkml:trace>
  <inkml:trace contextRef="#ctx0" brushRef="#br0" timeOffset="168575.99">1241 7670 19343 0,'-9'3'1728'0,"1"1"-1392"0,0-4-336 0,8 0 0 15,0 0 3584-15,0 0 656 0,0 0 128 0,0 0 32 16,0 0-3600-16,15 2-800 0,3-2 0 0,4-6 0 15,7-3 128-15,6-7 80 0,5-3 32 0,3-5 0 16,2-2-240-16,-1-3 0 0,-2-2 0 0,0 0-160 0,-2-3 160 0,0 0 0 31,-1-4 0-31,1 0 0 0,-3-2 0 0,3 0 0 0,-1-3 128 0,-2 0-128 0,0-4 0 0,-4 0 0 16,-5 0 0-16,-2 2-128 16,-4 4-64-16,-5 4-16 0,-5 6 0 0,-5 6 0 0,-5 3 208 0,-4 8 0 15,-6 5 0-15,-4 5 0 16,-7 4 624-16,-4 6 160 0,-4 7 48 0,-3 11 0 0,-4 6-192 0,3 6-48 15,0 8 0-15,2 5 0 0,1 0-320 0,2 1-64 16,0 1-16-16,5-2 0 0,6-2 16 0,0-1 0 16,2-2 0-16,4-2 0 0,4-4-208 0,2-2 0 15,3-2 128-15,3-4-128 16,1-3-624-16,3-5-160 0,2-1-48 0,4-8 0 16,0-2-1872-16,2-6-384 0,2-5-80 0</inkml:trace>
  <inkml:trace contextRef="#ctx0" brushRef="#br0" timeOffset="169527.54">2022 7369 4607 0,'-4'4'400'0,"4"-4"-400"0,-1 9 0 0,2-1 0 15,-1-8 6400-15,8 12 1216 0,2-4 224 0,2-1 48 16,1 0-6000-16,4-3-1200 16,3-2-240-16,1 0-64 0,-1-4-64 0,4-1 0 15,2-3-16-15,0 0 0 0,-1-6-304 0,1 2 0 0,1-2 0 0,1-1-144 16,-2-3-208-16,-3 1-32 15,1 0-16-15,-4 0 0 0,-4 2 240 0,-2 0 160 16,-3 1-192-16,-5 1 192 0,-3 2-432 0,-3-1 32 0,-4 1 0 0,-2 2 0 16,-5 3 192-16,-3 0 32 0,-4 3 16 0,1 4 0 15,2 3 432-15,-3 3 96 0,-4 2 16 0,1 2 0 16,3 4 192-16,1 2 64 0,1 0 0 0,3 1 0 0,1 0-304 0,5 1-48 16,3-4-16-16,0 2 0 15,2 1-144-15,5-2-128 0,2-1 144 0,3-1-144 0,3-3-224 0,2-2-144 16,4-1-16-16,5-4-16 15,2-3-640-15,8-1-128 0,3-6-32 0,9 2 0 16,6-6-128-16,-2 0-16 0,-1 0-16 0,-4-5 0 16,0 0-96-16,-3 0-16 0,0-1 0 15,0 0 0-15,0-1 16 0,1-2 0 16,-1 0 0-16,-3 4 0 0,-6-1 1584 0,-5 1 304 0,-5 4 64 0,-4 0 16 0,-3 1 1344 16,-3 3 256-16,-5-1 64 0,-6 6 16 0,0 0-528 0,-5-1-96 15,-5 2-32-15,-2 1 0 0,-1 0 64 0,-3 4 16 16,-1 0 0-16,-2 3 0 0,-1 2-528 0,2 2-128 15,1 2 0-15,-1-2-16 0,-2 4-400 0,3-2-80 16,3 0-16-16,2 1 0 0,0 0-272 0,3-1-176 16,3 1 192-16,3-4-192 0,3-2 0 0,0-1 0 15,-1-1 0-15,1-8-144 16,6 6-352-16,2 0-64 0,-8-6-16 0,10 1 0 0,2-4-448 0,1-2-80 0,0-1-32 0,3-2 0 16,1-3 208-1,0 1 32-15,0-3 16 0,0 4 0 16,-3-2 176-16,0 4 48 0,-2-1 0 0,-1 1 0 0,-2 3 496 0,-3 0 160 0,-6 4 0 0,0 0 0 15,0 0 192-15,0 0 160 0,8 4 32 0,0 3 0 16,-2-3 32-16,2 2 16 0,1-1 0 0,2 1 0 16,1-1-256-16,1-1-48 0,1 0-128 0,4-2 192 15,-1-2-192-15,1-2-160 0,1-2 32 0,0-1 0 16,3-2-64-16,0-1 0 0,-1 0 0 16,3-1 0-16,1 0-128 0,-2 0-16 0,-1-1-16 0,2-1 0 15,-1 1 224-15,1-2 128 0,0 2-160 0,0-1 160 16,-3 2 0-16,-3 0 0 0,-4 1 208 0,-1 0-64 15,-2 0 336-15,-3 2 64 0,-3 2 16 0,-5 4 0 0,0 0-48 0,0 0 0 16,-7-1 0-16,-2 2 0 0,-1 2 576 0,-5 3 96 16,1 5 32-16,-2 2 0 0,-1 1-336 0,2 3-64 15,0 1-16-15,2 0 0 0,4 2-464 0,0 1-80 16,3-4-32-16,2 2 0 0,2-4-224 0,1-1 128 16,1 0-128-16,3-5 0 0,2-1 0 0,3-2-192 15,2-4 16-15,3-3 0 16,2-4-368-16,9-7-80 0,1-4-16 0,-8 4 0 15,1-1-448-15,2-2-112 0,-1-2-16 0,1 0 0 16,0-1 96-16,-2-1 16 0,-1 0 0 0,-2-1 0 16,0-2 528-16,-2-1 128 0,-1-2 0 0,-2 0 16 0,-1-1 432 0,0-3 128 15,0-1 0-15,-1 2 0 0,-3 0 192 0,-1 4 64 16,-1 3 0-16,-1 5 0 0,-2 8 512 0,0 8 128 16,0 0 0-16,-7 2 16 0,-4 5 592 0,1 8 112 15,-3-2 32-15,-2 8 0 0,0 3-1120 0,-2 4-208 0,0 2-64 0,1-2 0 16,2 4-96-16,2 0-32 0,2-4 0 0,3 0 0 15,2 0-256-15,4-2 160 0,3-3-160 0,4-1 128 32,3-2-1824-32,4-2-368 0,5 0-80 0,4-6-16 0</inkml:trace>
  <inkml:trace contextRef="#ctx0" brushRef="#br0" timeOffset="170040.56">3979 7384 27871 0,'0'0'1232'0,"0"0"256"0,0 0-1184 0,0 0-304 0,0 0 0 0,0 0 0 15,-1 9 1504-15,-2 1 240 0,0 2 48 0,0 2 16 16,-3-1-304-16,2 2-64 0,-1-1-16 0,0 0 0 15,0-2-768-15,-2 0-144 0,3-3-48 0,2-1 0 0,2-8-464 16,0 0 0-16,0 0-208 0,0 0 64 16,0 0-1584-16,0 0-320 0,0 0-64 0,5-6-16 15,0-1-256-15,2-4-48 0,-1-3-16 0</inkml:trace>
  <inkml:trace contextRef="#ctx0" brushRef="#br0" timeOffset="170878.57">4109 7118 26943 0,'0'0'1200'0,"0"0"240"0,0 0-1152 0,0 0-288 16,0 0 0-16,0 9 0 0,3 0 288 0,1 1 0 15,0 1 0-15,0-1 0 0,-3-1 224 0,3 0 32 16,1 2 16-16,2-1 0 0,-1 3-384 0,2-2-176 16,0 2 160-16,0-3-160 15,1 3-256-15,-1 0-160 0,-2 0-32 0,-1 0 0 16,0 0-64-16,2 0-32 0,-2 0 0 0,-1-1 0 15,0-1 32-15,-1-2 0 0,-1-1 0 0,0-1 0 16,-2 0 48-16,0-1 16 0,-3 1 0 0,-1-1 0 0,0 1 144 0,0-2 48 0,-1 0 0 0,0 1 0 16,-2-1 256-16,-1 1 0 0,1-3 0 0,0 1 0 0,2 0 176 0,5-4-16 15,0 0 0-15,0 0 0 0,-8 2 144 0,3 0 16 16,5-2 16-16,0 0 0 16,0 0 48-16,0 0 16 0,0 0 0 0,0 0 0 15,2-7-400-15,2 1 0 0,3-1 0 0,1 1 0 16,1-2 0-16,1 3 0 0,2-3-176 0,-2 1 176 0,-3 3-128 0,-1-1 128 15,2 1-128-15,0 0 128 0,-8 4 0 0,8-2 128 16,0 0 0-16,0 2 0 0,-8 0 336 0,9 2 80 16,-1 0 16-16,-1 0 0 0,1 3 64 0,-1-1 16 15,-2 2 0-15,1 3 0 0,1 2 64 16,-2-1 32-16,-1 2 0 0,3-2 0 0,2 1-160 16,1-1-48-16,1-1 0 0,3 0 0 0,4-2-192 0,2 1-32 15,-1-4-16-15,5 0 0 0,2-3-96 0,4-1-32 16,2-3 0-16,2-2 0 0,3-1 32 0,-1-1 16 15,0-1 0-15,-1-1 0 0,-1-1 0 0,0-2 0 16,-1-1 0-16,-3 0 0 0,-2-1-16 0,0-1-16 16,1 0 0-16,-3-2 0 0,-4-3-32 0,-2 1 0 0,-2-2 0 0,-2 1 0 15,-4 1 144-15,-3 0 32 16,-3 1 0-16,-5 0 0 0,-1 1-320 0,-1 2 0 16,-3 4 0-16,-2 2 0 0,-2 2 432 0,0 3 16 0,-1 2 16 0,0 0 0 15,0 2 16-15,-2 4 0 0,0 0 0 0,0 7 0 16,2 4-336-16,0 5-144 0,0 3 128 15,0 5-128-15,-2 0 0 0,2 5 0 0,1 3 0 0,0 5 0 16,1 2 0-16,0 1 0 0,1 2 0 0,-2-1 0 16,-1 1-192-16,0 1 192 0,1 0-160 0,-1-1 160 31,-1-1-448-31,3-1 16 0,0 1 0 0,-3-2 0 0,-1-3 48 0,1-2 16 0,-1-3 0 16,2-5 0-16,0-4 160 0,1-2 16 0,-2-5 16 0,-2 0 0 15,-1-2 176-15,-1-4 0 0,-1 0 160 0,0-2-160 16,-2-2 304-16,-1-2-48 0,-1-3 0 0,1-1 0 0,1-2 0 0,0-2 0 15,0-3 0-15,2 0 0 0,2-4 64 0,2 0 0 16,3-5 0-16,3-1 0 0,1-2 32 0,5-5 16 16,5-1 0-16,4-5 0 0,6-2-176 0,3 0-16 15,7-1-16-15,4-1 0 0,4 1-160 0,3-3 0 16,-1 1 0-16,1 1 0 0,-1-1 0 0,-1 5 0 16,1-1 0-16,-4 2 0 0,-2 0 0 15,0 3 0-15,-2 1 0 0,-2 2 0 0,-3 2 0 0,-2 0-256 16,-5 1 64-16,-2 2 16 15,-4 0-1184-15,-2 3-240 0,0 3-64 0,-1-4-16224 0</inkml:trace>
  <inkml:trace contextRef="#ctx0" brushRef="#br0" timeOffset="171884.81">5693 7879 29087 0,'0'0'640'0,"0"0"128"0,0 0 16 0,0 0 48 0,-11-13-672 0,17 5-160 16,1-1 0-16,2-4 0 0,2-1 976 0,4-6 176 15,2-3 16-15,1-2 16 0,2 0-416 0,0-2-96 16,3-3-16-16,0-2 0 0,-1-4-336 0,0-1-80 16,-1-2-16-16,-1 1 0 0,-1-1-32 0,0-2 0 15,-1-2 0-15,0 0 0 0,-4 0-32 0,3 1-16 16,-1 3 0-16,-2 2 0 0,-1 7 80 15,-2 3 16-15,-3 6 0 0,-2 7 0 0,-2 6 336 0,-4 8 64 16,0 0 0-16,0 0 16 0,-4 12-144 0,-1 5-16 16,0 5-16-16,-3 4 0 0,-4 4-272 0,1 4-48 15,0 1-16-15,2 0 0 0,1-1-144 0,0 0 128 16,-1-3-128-16,3-1 128 0,3-1-128 0,0-3 160 16,0-1-160-16,1-3 160 0,5-3-160 0,1-2 0 15,-2-4 0-15,2 0 0 0,0-5 0 0,1-1-224 0,3-2 48 16,0-2 16-1,1-5-352-15,2-3-64 0,0-4 0 0,2-3-16 0,0 0 352 0,2-2 80 0,-1-4 16 0,2 0 0 32,-2-1-240-32,-1 2-32 0,-2 2-16 0,-1 2 0 0,-1 2 432 0,-2 3-160 0,-2 3 160 15,-5 5 0-15,0 0 224 0,0 0 160 0,0 0 16 0,1 8 16 16,0 2-16-16,1 5 0 0,-1-1 0 0,0 3 0 16,1-1-176-16,2-1-32 0,1-2-16 0,1 0 0 15,2-1-176-15,1-1-256 0,0-4 64 0,0-1 16 31,-1-4-624-31,3 1-128 0,-1-6-32 0,-1 1 0 0,-5-2-1728 0,-1-3-368 0,-4-1-64 0,-3-5-16 16</inkml:trace>
  <inkml:trace contextRef="#ctx0" brushRef="#br0" timeOffset="172036.81">5760 7213 32703 0,'-20'-13'1456'0,"14"10"288"15,1 0-1392-15,1 2-352 0,4 1 0 0,0 0 0 0,0 0 880 0,9-1 96 16,5 0 32-16,7 1 0 0,5 0-160 0,5 0-16 15,5-2-16-15,1 1 0 0,1 0-368 0,5-1-80 16,5 2-16-16,7 2 0 16,5-2-1920-16,5 2-384 0,7 3-80 0,-3 1-16 0</inkml:trace>
  <inkml:trace contextRef="#ctx0" brushRef="#br0" timeOffset="172495.04">7434 6912 34559 0,'0'0'1536'0,"0"10"304"0,1 3-1472 0,-1 8-368 0,0 5 0 0,-1 5 0 0,-3 3 896 0,-1 3 96 16,-4 3 32-16,-2 2 0 16,1 1-48-16,-2 0 0 0,-2-1 0 0,-2 7 0 0,0-1-784 15,3-6-192-15,3-4 0 0,-1-4 336 0,2-3 32 16,0-2 0-16,1-4 0 16,1-5-720-16,0-4-144 0,0-2-16 0,2-1-16 15,1-2-1792-15,0-3-368 0,4-8-64 0,0 0 0 16,0 0-640-16,-3-11-128 0,-3-2-32 0,1-4 0 0</inkml:trace>
  <inkml:trace contextRef="#ctx0" brushRef="#br0" timeOffset="173029.04">7178 7344 24015 0,'0'0'1056'0,"0"0"224"0,0 0-1024 0,0 0-256 0,0 0 0 0,0 0 0 15,0 0 1600-15,0 0 256 16,4 10 48-16,3-3 16 0,1 1-960 0,5 0-176 0,2 0-32 0,3-3-16 16,2 0-368-16,5-3-80 0,1-1-16 0,3-2 0 15,-1-3-272-15,1-2-272 0,1-1 48 0,0-1 16 16,1-3-288-16,-3 0-48 0,-4-1-16 0,0-1 0 15,-2-1-80 1,0-1 0-16,-1 0-16 0,0-4 0 0,-3 0 272 0,-1-2 64 0,-4-1 16 0,0 1 0 16,0-1 304-16,-2 2 144 0,-2 3-16 0,-1 5 0 15,-5 5 624-15,-3 7 112 0,0 0 32 0,0 0 0 0,-1 7 320 16,-1 6 64-16,-4 6 0 0,0 4 16 16,-3 3-464-16,-2 4-80 0,-2 4-32 0,0 0 0 0,1-1-336 15,1-1-80-15,0 1-16 0,2-1 0 0,0 0 0 0,1-4 0 16,2 0 0-16,0-2 0 0,1-1-288 0,4-3 0 15,-2-3 0-15,2-2 0 16,0-1-368-16,1-6-176 0,1-3-32 0,-1-7-16 16,4 5-480-16,2-2-80 0,4-6-32 0,1-2 0 15,2-6 32-15,-1-2 0 0,2-4 0 0,1 2 0 0,-1-1 864 0,0 3 288 16,1 1-160-16,-3 3 160 0,-1 3 128 0,0 2 96 16,-2 4 32-16,0 0 0 0,-9 0 704 0,10 6 128 15,-1 2 48-15,3 1 0 0,1-2-336 0,0-1-64 0,4 1-16 0,1 1 0 16,2-2-368-16,2-1-80 15,2-1-16-15,-1-4 0 0,2 0-256 0,0-5 0 16,-1 1 0-16,-1-1 0 0,-4-3 0 0,-2 0 0 0,-1-3 0 16,-3 0 0-16,-3 3-192 0,-2-1-112 15,-3-1-16-15,-2-1 0 16,-3 1-256-16,-1 1-48 0,-6-3-16 0,-1 0 0 16,-1 1 112-16,-1 3 16 0,-3-1 0 0,0 3 0 0,0 3 912 0,0 3 192 15,-3 2 48-15,2 5 0 0,1 4 304 0,1 4 64 0,1 2 16 0,2 2 0 16,3 3-640-16,3 2-112 0,4 1-16 0,5-2-16 0,1-1-240 0,5-1 144 15,5-1-144-15,4-3 128 16,2-3-128-16,6-1-256 0,2-1 64 0,7-2-11840 16,4-3-2368-16</inkml:trace>
  <inkml:trace contextRef="#ctx0" brushRef="#br0" timeOffset="173733.07">8854 7849 26719 0,'0'-3'2368'16,"0"-1"-1888"-16,2-1-480 0,2 0 0 15,4-4 1376-15,1 0 176 0,3-2 48 0,2-3 0 16,2 0-288-16,1-2-48 0,2-2-16 0,2 1 0 15,3-1-544-15,-1-2-128 0,-2-1 0 0,-3-1-16 16,0 1-368-16,-1 0-64 0,-2 0 0 0,-4 2-128 16,0 1 0-16,-2 3 0 0,-3 5 0 0,0 1 0 15,-2 3 320-15,-4 6-64 0,0 0 0 0,0 0 0 16,0 0 224-16,-6 8 32 0,1 5 16 0,0 3 0 16,0 2-288-16,1 2-64 0,1-1-16 0,2 0 0 0,0-1-160 0,2-4 0 15,2-1 0-15,2-1 0 0,3-2 0 0,1-2 0 16,0-1 0-16,3-2 0 0,-2-2-192 0,2-2-64 15,1-2 0-15,0-2-16 0,0-2 272 0,0-2-192 16,0-1 192-16,1 2-160 0,2-5 160 0,-2 5 0 16,-2-2 0-16,2-2 0 0,1 2 0 15,-4-1 0-15,0 4 0 0,-2 2-304 0,-9 3-16 16,0 0-16-16,0 0 0 0,6 5 336 0,-6-5 0 16,2 9 0-16,0 0 0 0,0 2 0 0,0-1 208 15,1 2-16-15,1-2-16 0,0 0-48 0,1-4 0 0,3-1 0 0,0 0 0 16,1 1-128-16,0-1-176 15,1-5 48-15,2 0 0 0,0-3-48 0,-1 1 0 16,1 0 0-16,0-2 0 0,1 3 32 0,-1 1 0 16,-1 0 0-16,1 0 0 0,0 0-48 0,0 1 0 15,-1 1 0-15,0 0 0 0,-1 2 192 0,-1-1 0 16,0 0 0-16,1-2 0 0,-1 1-320 0,0-2-48 16,0 0 0-16,0 0 0 15,-4 2-416-15,2-4-96 0,1 2-16 0,-3 0-9760 16,0-2-1952-16</inkml:trace>
  <inkml:trace contextRef="#ctx0" brushRef="#br0" timeOffset="173892.05">9061 7056 40143 0,'0'0'1776'0,"0"0"368"0,0 0-1712 0,2 11-432 16,2 2 0-16,4 0 0 0,3 0 256 0,3 0-48 15,4 1 0-15,4 2 0 16,2 2 80-16,2 0 16 0,1-2 0 0,5 2-12608 16,7 1-2528-16</inkml:trace>
  <inkml:trace contextRef="#ctx0" brushRef="#br0" timeOffset="174864.06">10155 7420 32703 0,'0'0'720'0,"0"0"160"0,0 0 16 0,0 0 16 0,0 0-720 0,-3 9-192 15,-2 0 0-15,-4 2 0 0,-2 3 1216 0,-2 4 192 16,-1 2 64-16,0 1 0 0,1 1-592 0,-1-3-112 16,4 1-32-16,2 1 0 0,0-3-464 0,4 0-80 15,2 2-32-15,2-2 0 0,0-2-160 0,4-1 128 16,0-1-128-16,1-3 128 0,0 2 0 0,-1-2 0 16,-1-2 0-16,-3-9 0 0,1 8-128 0,-1-2 128 15,0-6-128-15,-5 7 128 0,-4-1-128 0,-2 1 0 16,-2-1 0-16,-1-1 128 15,-1-1-432-15,2-2-80 0,0-1-32 0,2-1 0 16,0-3-96-16,3 1 0 0,2-1-16 0,6 3 0 16,0 0-496-16,-1-5-80 0,1 5-32 0,5-7 0 15,1 1 16-15,3-1 0 0,3 1 0 0,4 2 0 0,1-1 752 0,4 1 160 0,2 0 16 0,3 1 16 16,2 1 416-16,0 0 80 16,1-3 0-16,1 0 16 0,0 0-16 0,0-3 0 0,0-1 0 0,0 0 0 15,0 0 112-15,-1-2 16 0,-3 1 0 0,-3-1 0 16,1 1-160-16,-4-1-32 0,-3 0 0 0,-1 0 0 0,-3 1-128 15,-3 1-128-15,-4 1 192 0,-2-4-192 16,-2 3 192-16,-3 2-192 0,-3 1 192 0,-3 3-192 16,1-2 0-16,-5 4 0 0,-2 1 0 0,-2 2 0 15,-1 4 416-15,1 1-32 0,-1 4 0 0,2 1 0 0,2 1 192 0,0 1 16 16,0 0 16-16,3 3 0 0,1-1-320 0,3 1-64 16,1-3-16-16,3-1 0 0,5-1-208 0,0-2 176 15,0-2-176-15,2 1 160 16,2-2-160-16,2-1 0 0,5-3 0 0,-1-2 0 15,-1-1 0-15,3-1 0 0,1-2 0 0,1 1 0 0,0-1 0 16,1-1 0-16,-3 0 0 0,4-2 0 0,0-1 0 16,-1 2-144-16,1 0 144 0,-1 0-208 0,2-2 208 15,-1 1-144-15,-2-1 144 0,0 2-128 0,-2 1-16 0,-1 1 0 16,0 3 0-16,-1-1 0 0,0 0 144 0,-2 1 0 16,-3 1 0-16,-1 2 0 0,0 1 0 0,1 3 0 15,-2 1 0-15,-3-1 0 0,1-2 0 0,-1 2 224 16,-2-1-48-16,1 2-16 0,-1 0 208 0,1 1 32 15,-2-1 16-15,1 1 0 0,0 0-224 0,1-3-64 0,-2 4 0 0,2-3 0 16,1 0 0-16,0-1 0 0,1 1 0 0,1-1 0 16,1-4-128-16,3-1 0 15,3-1 0-15,2 0 0 0,0-3 0 0,4-2 0 0,1 0 0 0,3-2 128 16,-1 1-272-16,-1 1-64 0,-3 0-16 0,0-1 0 31,-1 2-736-31,-1-1-160 0,3 4-32 0,0-2 0 16,-1 2-1584-16,1 0-320 0,15-3-64 0,-6 0-16 0</inkml:trace>
  <inkml:trace contextRef="#ctx0" brushRef="#br0" timeOffset="175261.7">11487 7238 36623 0,'0'0'800'0,"0"0"160"0,0 0 48 0,5 13 32 0,-1 2-832 0,-1 5-208 15,-3 3 0-15,-2 3 0 0,-1 4 960 0,-4 2 128 16,1 4 48-16,-2 3 0 0,0 0-336 0,0 0-64 0,2-2-16 0,-1-2 0 16,2 0-464-16,1-1-112 15,3-2-16-15,-1-4 0 16,4-2-560-16,-2-1-112 0,1-5-32 0,-1-5 0 0,0-2-512 0,0-2-96 0,1 0-32 0,-1-4 0 15,0-7-464-15,0 0-112 0,0 0 0 0,0 0-12992 16</inkml:trace>
  <inkml:trace contextRef="#ctx0" brushRef="#br0" timeOffset="175515.69">11092 7678 26719 0,'0'0'1184'0,"-6"-4"240"0,-1-2-1136 0,2 1-288 16,1 1 0-16,4 4 0 15,0 0 1536-15,0 0 256 0,10-3 64 0,6 2 0 16,3-1-880-16,6 1-160 0,3 2-48 0,2 1 0 15,5-2-96-15,0 0-32 0,-1-2 0 0,0 2 0 16,0 2-400-16,0-1-96 0,0 0-16 0,-1 2 0 0,1 0-128 0,-2-1 0 16,-4 1 0-16,-2 2 0 0,-2 1 0 0,-5 5 0 15,-3-2 0-15,-6 3 0 0,-2 0 0 0,-4-2 128 16,-3 2-128-16,-1-1 128 0,-1 2 112 0,-1 0 16 16,-2-1 0-16,0 1 0 0,1 0-112 0,1-2-16 15,0-2 0-15,1-3 0 0,1-6-128 0,0 0-272 16,0 0 64-16,0 0 16 15,0 0-672-15,0 0-128 0,10 0-32 0,-1-2 0 16,-1-3-448-16,-1-2-112 0,-1-2-16 0,-2 0 0 0</inkml:trace>
  <inkml:trace contextRef="#ctx0" brushRef="#br0" timeOffset="175685.69">11714 7410 28799 0,'0'0'1280'0,"0"0"256"0,0 0-1232 0,0 0-304 0,0 0 0 0,0 0 0 16,0 0 672-16,5 9 80 0,2 0 16 0,2 5 0 15,-1 1 64-15,-3-6 0 0,3 2 16 0,1 2 0 16,1 0-592-16,3 2-112 0,2-5-16 0,2 5-128 31,-1 0-704-31,3 2-256 0,-1 1-64 0,-1-1 0 16,-1-5-2400-16,0 0-480 0,14 3-112 0,-9-3-16 0</inkml:trace>
  <inkml:trace contextRef="#ctx0" brushRef="#br0" timeOffset="176136.7">12032 7708 23151 0,'0'0'1024'0,"-4"7"208"0,-1-1-976 0,-2 2-256 0,1 1 0 0,-1 0 0 0,2 0 2064 0,0 1 368 16,-2-3 80-16,2 1 16 0,0 0-800 0,1-1-144 15,4-7-48-15,0 0 0 0,-1 7-560 0,2 1-112 16,-1-8-32-16,5 7 0 0,-5-7-336 0,11 2-80 16,2-2-16-16,0-1 0 0,-2-2-208 0,3-2-32 15,0 0-16-15,-2-2 0 0,-1 1-144 0,0-2 192 16,-2 0-192-16,-3 0 192 0,-2-1-192 0,-1 1 0 16,-3-1 0-16,-1-1 0 0,-3 1 0 0,0 0 0 15,0 0 0-15,-1 2 0 0,-2 2 0 0,1 1-176 16,-1 1 48-16,2 1 0 0,5 2 0 0,0 0 0 15,-4-6 0-15,4 6 0 16,0 0-256-16,0 0-64 0,0 0 0 0,0 0 0 16,8-2-448-16,2-1-112 0,2-1-16 0,4 2 0 15,2 2 160-15,1 2 32 0,2-2 0 0,1 3 0 0,-2 1 352 0,1-3 80 16,-3 4 16-16,-1-1 0 0,-3 3 384 0,-2 1 0 16,0-1 0-16,-4 4 128 0,-2-5 144 0,1 2 48 0,-3-3 0 15,0 2 0-15,-1-1 400 0,1 1 96 0,0 1 16 16,-4-8 0-16,6 5-368 0,0-1-64 0,-6-4-16 0,7 1 0 15,0 1-192-15,1-1-64 0,-1-1 0 0,1 0 0 16,1-1-288-16,1-3-64 0,1-2-16 0,0 1 0 16,1 1 80-16,0 0 16 0,-1 0 0 0,1 2 0 15,-1-3 144-15,-1 3 0 0,-1 2 0 0,-1 3 0 16,-1 2 384-16,-1 3 96 0,1 2 32 16,-4 1 0-16,1 2 432 0,-1 1 80 0,0 1 32 0,2 0 0 15,-1 0-288-15,1-1-48 0,3-4-16 0,0 1 0 0,1-3-464 0,2-3-112 16,4-3 0-16,3-2-128 15,3-2-2160-15,1-2-528 0,3 0-128 16</inkml:trace>
  <inkml:trace contextRef="#ctx0" brushRef="#br0" timeOffset="177332.37">13447 7823 16127 0,'5'-9'704'0,"5"-17"160"0,-7 13-688 0,-3 1-176 0,-3-5 0 0,1 4 0 15,0 0 2752-15,0 6 528 0,-1 0 112 0,-1 4 0 16,-4 3-1024-16,-1 4-192 0,-1 4-64 0,-5 3 0 16,0-1-448-16,-1 4-112 15,-2 2-16-15,2 0 0 0,2 1-736 0,2 2-160 0,2-4-16 0,3 0-16 16,3-2-416-16,3-2-64 0,2-1-128 0,2-1 176 16,2-3-176-16,4-1 0 0,3-2 0 0,1-2 0 15,1-2 0-15,2-3 0 0,1-1 0 0,1-3 0 16,0-1 0-16,1-3-224 0,-1 0 80 0,-1 1 16 15,-1-1-64-15,-2-1 0 0,0 0 0 0,-1 0 0 0,-2-5-32 16,-1 1-16-16,-1-2 0 16,-1 3 0-16,-1 0 240 0,2-1-176 0,-4 0 176 0,-2 8-160 15,-1 1 160-15,-1 1 0 0,-1 2 0 0,0 5-128 0,0 0 128 0,0 0 0 16,8-4 0-16,3 2 0 0,-1-2-128 0,4 1 128 16,3-1-128-16,4 0 128 0,3 2 0 0,3-3 0 15,3-1 0-15,4 0-128 0,4-1 0 0,1-3 0 16,0-1 0-16,-1 2 0 0,-2-4 128 0,1 2-128 15,-1-1 128-15,5-1-128 0,-2 0 128 16,-5 4 0-16,-4 3 0 0,-4 4 0 0,-7-1 0 16,-3 6 128-16,-4-2-128 0,-4 4 528 0,-4 3 48 15,-4 5 0-15,-6 3 0 0,-4 3 192 0,-3 5 64 16,-3 3 0-16,-5 3 0 0,-3 4-400 0,-3 3-80 16,0 3-16-16,-2 0 0 0,1 2-144 0,2 3-48 15,0 1 0-15,3 0 0 0,4 2-288 0,3-3-64 16,5-5-16-16,3-2 0 0,5-4 224 0,3-3-144 15,3-4 144-15,2-2-128 0,5-4-80 0,1-3-16 0,2-2 0 0,1-6 0 32,0-3-192-32,3-4-32 0,0-3-16 0,0-2 0 0,-1-4 144 0,1-2 48 0,1-3 0 15,-1-2 0-15,-1-1 16 0,-5-2 0 0,-1 2 0 0,-3-4 0 32,0-2-208-32,-3-3-48 0,0-2 0 0,-4-5 0 0,-4-3-48 0,-3 1-16 0,-2-2 0 0,0 1 0 0,0-1 192 0,0 3 16 15,-2 1 16-15,1 5 0 0,1 1 512 0,0 5 96 16,0 5 32-16,3 5 0 0,2 2 848 0,4 7 160 15,0 0 48-15,0 0 0 0,0 0-576 16,7 7-96-16,2 2-32 0,4 1 0 0,4 4-384 0,4-1-96 16,2-3-16-16,7 0 0 0,4-3 16 0,7-1 0 15,2-3 0-15,1-2 0 0,0-2-160 0,-1 0-256 16,-3-1 64-16,16-4 16 16,-15-1-3440-16,-16 1-688 0,25-5-144 0,-20 8-32 0</inkml:trace>
  <inkml:trace contextRef="#ctx0" brushRef="#br0" timeOffset="178216.4">15725 7922 33807 0,'0'0'736'0,"2"-4"160"0,-1-1 16 0,2-2 48 0,-2 2-768 0,4 1-192 0,2-1 0 0,-1-2 0 0,-1 1 1696 0,5-4 288 15,1-2 64-15,2 0 16 0,-1-1-880 0,1-1-176 16,1 2-48-16,2-1 0 0,-2-4-560 0,1 1-112 15,-2-1-32-15,-3 0 0 0,1-1-96 0,-4 1-32 16,-3 0 0-16,-1-1 0 0,-4 2 48 0,-5 1 0 16,0 0 0-16,-3 2 0 0,-3-1-176 0,-2 5-144 15,-3 0 144-15,-1 5-208 0,-2 1 208 0,-1 6 0 0,0 1 0 0,0 2 0 16,2 2 0-16,2 1 0 0,1 3 0 16,2 0 0-16,1-1 0 0,4 0 192 0,1-2-48 0,3 0 0 0,2 0-144 15,3 0 0-15,1 0 0 0,3 2 0 16,0-6-192-16,3 2 192 0,1-1-160 0,1 2 160 15,1 2-160-15,2 1 160 0,2 2-160 0,2 4 160 0,-2 2-144 16,1 4 144-16,-1 4-128 0,-2 3 128 0,-2 4-176 0,-2 8 176 16,-2 4-208-16,0 4 80 0,-4-4-16 0,0 3 0 15,-2 2 0-15,-2-1 0 16,1-2-192-16,-4 0-48 0,-3-5 0 0,0-3 0 0,0-3 64 0,0-3 0 16,-1-5 0-16,-1-3 0 0,-2-6 320 0,-1-1 128 15,-3-6 0-15,-2-3 0 0,-3-2 320 16,-1-4 48-16,-3-4 16 0,-2-5 0 0,-2-6 32 15,1-2 16-15,0-2 0 0,4-2 0 0,0-3-176 16,4-3-16-16,5-2-16 0,4-3 0 0,7-1-192 0,8-4-32 16,7-1-128-16,10-4 192 0,10-2-192 0,8-2 144 15,7-1-144-15,7-3 128 0,8 3-304 0,7 4-64 16,5 4-16-16,2 5 0 16,-2 4-1024-16,-6 6-192 0,-4 4-64 0,-7 1-18112 0</inkml:trace>
  <inkml:trace contextRef="#ctx0" brushRef="#br0" timeOffset="181832.74">16715 8321 11055 0,'0'-5'976'0,"1"2"-784"0,-1 3-192 0,0 0 0 0,0 0 6528 0,0 0 1280 0,0 0 240 0,0 0 48 16,0 0-5088-16,0 0-1024 15,-6 0-208-15,2 0-48 0,4 0-496 0,0 0-96 0,0 0-32 0,0 0 0 16,0 0-912-16,0 0-192 0,0 0 0 0,0 0 0 31,0 0-2400-31,12 5-448 0,5-1-96 0,3-1 0 0</inkml:trace>
  <inkml:trace contextRef="#ctx0" brushRef="#br0" timeOffset="182453.77">18633 7824 32591 0,'6'-18'704'0,"3"-6"160"0,2-2 32 0,-1-1 32 16,2-3-736-16,-3-1-192 0,0-2 0 0,-5 2 0 15,-3 1 144-15,-4 1 0 0,-3 3 0 0,-4 1 0 0,-6 3 976 0,-1 4 192 16,-4 2 32-16,-2 5 16 15,-4 1-256-15,-2 8-48 0,-4 2-16 0,-1 5 0 0,-1 4-496 0,0 7-96 16,-1 1-32-16,0 6 0 16,2 5-224-16,2 2-64 0,2 1 0 0,4 0 0 15,4 2-128-15,5-1 0 0,4 1 0 0,3 1 0 0,7 0 0 0,3 1 0 16,5 1 0-16,4-2 0 0,5 3-176 0,5-1-112 16,1 1-32-16,4-3 0 15,2-2-224-15,1-2-48 0,-3-1-16 0,-2-3 0 16,-1-2 32-16,-3-4 0 0,-2-3 0 0,-5 0 0 0,-3 2 352 0,-3-5 80 15,-2 2 16-15,-7-3 0 0,-4-2 304 0,-3 2 64 16,-4 2 16-16,-12 3 0 0,-3-2-64 0,-1-3-16 16,-1-3 0-16,11-3 0 0,-2-5-176 0,1 2 128 15,2-4-128-15,5 0 128 0,2-4-320 0,5 3-64 16,8 1 0-16,1-8-16 16,9-1-2496-16,6-1-496 0,6-1-112 0</inkml:trace>
  <inkml:trace contextRef="#ctx0" brushRef="#br0" timeOffset="182596.78">18807 8102 32943 0,'-5'4'720'0,"-3"4"160"0,-1 5 16 0,-2 1 32 0,-5 0-736 0,2 2-192 15,-1 1 0-15,1-1 0 0,0 1 960 0,2-2 176 0,1 0 16 0,4-2 16 16,0-6-400-16,3 1-96 0,2-1-16 0,2-7 0 16,0 0-848-16,0 0-160 15,0 0-32-15,0 0-16 0,10 0-912 0,2-3-176 0,1-1-48 16,1-4-8816-16,-1-2-1760 0</inkml:trace>
  <inkml:trace contextRef="#ctx0" brushRef="#br0" timeOffset="183520.5">18923 7806 29711 0,'0'0'640'0,"0"0"144"0,0 0 32 0,-5 4 32 0,0 2-672 0,1 3-176 16,0 3 0-16,0 3 0 0,-1 0 496 0,-1 3 64 15,2 2 16-15,0 1 0 0,-1 0 384 0,2 1 96 16,2-3 16-16,1 1 0 0,-2 3-640 0,4-2-128 15,-1-1-32-15,0-1 0 0,2 1-16 0,-1-4 0 16,2-2 0-16,0-1 0 0,-1 0-256 0,-1-1 0 16,1 0 0-16,0-6-144 0,-3-6-96 0,2 7-16 15,-2-7 0-15,0 0 0 0,3 7 48 0,-3-7 0 16,0 0 0-16,0 0 0 0,0 0 32 0,0 0 16 0,0 0 0 0,0 0 0 16,0 0 160-16,0 0 0 15,0 0 0-15,0 0 0 0,0 0 0 0,0 0 0 16,0 0 0-16,0 0 128 0,0 0-128 0,0 0 192 15,0 0-64-15,8-2 0 0,1-3-128 0,1-2-160 0,1 1 160 0,0-1-208 16,2-1-144-16,1 0-32 0,-1 2 0 0,2-1 0 16,0 1 384-16,-1 1 0 0,0 2 0 0,-1-1 0 15,0 4 0-15,-2 4-176 0,-3-4 176 0,-8 0-128 0,0 0 352 0,6 7 80 16,-6-7 16-16,0 0 0 0,3 7 160 0,-2 4 32 16,-1-2 16-16,0 0 0 15,-1-1-224-15,1 0-48 0,0-1-16 0,1 3 0 16,2-3-48-16,0 3 0 0,1-4 0 0,3 1 0 15,1-3-192-15,2-1 0 0,2 0 0 0,1-2-160 16,1 1-288-16,2-1-48 0,0-1-16 0,2-1 0 0,1-2 112 0,2 0 16 16,-1 0 0-16,8-4 0 15,-1 0-112-15,-9 4-16 0,0-4 0 16,-1 1 0-16,0-5 320 0,0 2 48 0,-1-1 16 0,-1-2 0 16,0 1 128-16,-1 0-128 0,-1-1 128 0,0 1-128 15,0 1 128-15,0 1 176 0,-1 0-48 0,-2 0 0 0,-2 0 80 0,0 2 16 16,-2 1 0-16,-6 6 0 0,0 0 160 0,0 0 16 15,0 0 16-15,0 0 0 0,0 0 128 0,0 0 32 16,0 0 0-16,0 0 0 0,0 0 144 0,0 7 48 16,-1 2 0-16,0 1 0 0,-1 0-368 0,1-2-64 15,-1 0-16-15,0-1 0 0,2 1-176 0,2 0-144 0,-1 0 192 0,1-2-192 16,2 1 192-16,0-2-192 0,-4-5 192 0,0 0-192 16,7 5 0-16,1-1 0 15,-1-1 0-15,3 0 0 0,0-1 0 0,2 2 0 16,-1-4-192-16,4 0 48 0,-1 0 16 0,3-4 0 15,0 2 0-15,1-4 0 0,2 1-48 0,2 0 0 0,1-3 0 16,0 2 0-16,-1-5 176 0,0 2 0 16,-1 0 0-16,-2 0 0 0,-2 1 0 0,-1 0 0 0,-2 0 0 15,-1 0 128-15,-2 1-128 0,-2-1 0 0,-3 0 0 0,1 1 0 16,-2 2 0-16,-5 5-160 16,0 0 160-16,4-5-208 0,-1-1 208 0,-3 6 0 0,1-7 0 0,-1 7 160 15,0 0 16-15,0 0 0 0,1-7 0 0,-1 7 0 16,0 0-176-16,0 0 0 0,2-6 0 0,-2 6 0 0,0 0 0 15,0 0 0-15,0 0 0 0,0 0-176 0,0 0 176 0,0 0 0 16,0 0 0-16,0 0 0 0,0 0 0 0,0 0-160 16,0 0 160-16,0 0-160 0,0 0 160 0,0 0 0 15,0 0 128-15,0 0-128 0,0 0 0 0,0 0 0 16,0 0 0-16,0 0 0 0,0 0-128 0,0 0 128 16,0 0-128-16,0 0 128 0,0 0-240 0,0 0 48 15,0 0 0-15,0 0 0 0,0 0 64 0,0 0 128 16,0 0-208-16,0 0 80 0,0 0-128 0,0 0 0 15,0 0-16-15,0 0 0 16,0 0-560-16,6 4-96 0,-6-4-32 0,5 2-14976 0</inkml:trace>
  <inkml:trace contextRef="#ctx0" brushRef="#br0" timeOffset="184085.28">19734 7942 26255 0,'0'0'576'0,"0"0"112"0,0-6 16 0,0 6 64 0,-1-4-624 0,0 0-144 0,1 4 0 0,-2-5 0 0,0 0 1312 0,-2 0 224 15,-1 1 64-15,0-1 0 0,-1 2 0 0,0 2 0 16,-3 1 0-16,-2 0 0 0,-1 1-672 0,1 2-128 16,-2-1-32-16,0 4 0 0,0 0-352 0,-2 2-80 0,4-2-16 0,-1 4 0 15,0 0-320-15,2 3 0 16,-1-3 0-16,3 3 0 0,1 0-192 0,1-1 32 0,2 1 16 0,3 0 0 31,2 2-2480-31,3-1-512 0,6-1-80 0</inkml:trace>
  <inkml:trace contextRef="#ctx0" brushRef="#br0" timeOffset="184487.28">20092 8202 14735 0,'0'0'640'0,"-4"-4"160"0,0 0-640 0,1 1-160 15,2-3 0-15,1 2 0 0,2-1 3776 0,4 0 704 16,-1 0 160-16,4 0 32 0,3-2-2816 0,2 1-576 16,4-5-96-16,3 2-32 0,1-1-704 0,3-4-160 15,1 1-32-15,0 0 0 0,2 3-96 0,-2-3-32 16,-3 0 0-16,-1 2 0 0,-2 0-128 0,-3 0 0 16,-4 0-160-16,-3 1 160 0,-3-1-336 0,-3 0 16 15,-3 3 16-15,-5-2 0 0,-1 1 144 0,-5 4 32 16,-5 2 0-16,-4 2 0 0,-4 1 128 0,-1 2 256 15,-4 5-64-15,0 2-16 0,-2 1 336 0,2 5 64 16,2 2 0-16,1 2 16 0,3 3 96 0,4-2 16 16,2 1 0-16,5 0 0 0,3-2-320 0,3 1-48 15,1-2-16-15,5-1 0 0,6 0-96 0,2-1-32 0,2-1 0 16,6-2 0-16,5-1-192 0,6-3 144 0,3-1-144 0,4-1 128 16,4-4-400-16,4 0-96 0,3-3-16 0,-2 0 0 31,-1 0-2768-31,0-5-560 0,37-8-128 0,-24 4 0 0</inkml:trace>
  <inkml:trace contextRef="#ctx0" brushRef="#br0" timeOffset="184602.28">20813 8303 44223 0,'0'0'976'0,"0"0"208"0,0 0 32 0,0 0 16 0,0 0-976 0,0 0-256 15,0-3 0-15,0 3 0 16,10-3-2816-16,3 1-624 0</inkml:trace>
  <inkml:trace contextRef="#ctx0" brushRef="#br0" timeOffset="189197.53">22151 7899 30239 0,'-5'-16'656'0,"0"-1"144"0,0-4 32 0,0 3 16 0,-3 0-672 0,3-1-176 0,-2 2 0 0,1 2 0 16,-4 0 1024-16,1 5 192 0,-1 1 16 0,-1 5 16 16,-2-1 400-16,0 6 80 0,-2 3 0 0,-4 9 16 15,-4 8-976-15,0 7-208 0,-2 6-48 0,0 8 0 16,-2 4-96-16,-1 3-32 0,3 6 0 0,3 2 0 15,1 1-128-15,3-1-48 0,1 0 0 0,4 0 0 16,3-7-208-16,3 0 144 0,3-3-144 0,4-4 128 16,2-3-352-16,0-3-80 0,5-5-16 0,1-4 0 15,-1-6-1264-15,1-4-256 0,0-3-48 0,1-4-16 16,0 0 256-16,0-10 48 0,-2-5 16 0,-2-2-8480 16,-1-2-1712-16</inkml:trace>
  <inkml:trace contextRef="#ctx0" brushRef="#br0" timeOffset="189351.52">21506 8228 25743 0,'-13'-11'1136'0,"7"3"240"0,-1-3-1104 0,3 4-272 0,2 0 0 0,2 7 0 16,6-3 1280-16,3 0 192 0,3 1 32 0,1 1 16 15,4 0-544-15,4 2-96 16,2 0-32-16,3 1 0 0,2-5-320 0,4 2-64 16,6-1-16-16,4 2 0 0,2-1-448 0,3 1 0 15,3 0 0-15,-1 1 0 16,1 2-1920-16,-3-3-416 0,-7-1-96 0</inkml:trace>
  <inkml:trace contextRef="#ctx0" brushRef="#br0" timeOffset="189522.52">22412 7962 23951 0,'-18'3'1056'0,"9"-2"224"0,-3 3-1024 0,-2 4-256 0,-3 2 0 0,-4 6 0 16,-3 5 2944-16,1 2 544 15,1 4 96-15,1-1 32 0,1 0-1904 0,3 1-384 16,4 0-80-16,4 1-16 0,5-3-864 0,4-2-176 15,4-1-48-15,5-1 0 16,6-4-1536-16,3-1-304 0,6-5-64 0,2 1-16 0,4-5-1168 0,2-2-224 0,37-1-48 0,-9-3-16 16</inkml:trace>
  <inkml:trace contextRef="#ctx0" brushRef="#br0" timeOffset="189802.53">22888 7919 36159 0,'0'0'800'0,"-8"7"160"0,-1 1 48 0,0 1 0 0,-3 4-816 0,1 3-192 15,-4 0 0-15,0 5 0 0,-2 1 1216 0,0 3 208 16,2 0 48-16,4 0 0 0,-1-2-832 0,3 2-176 15,1-4-16-15,3 1-16 0,2 2-304 0,2-5-128 16,2-1 0-16,3 1 128 0,2-2-320 0,8 5-80 0,0-4-16 16,-1-8 0-1,3 0-2272-15,0-4-464 0,3-1-96 0,0-1-12480 0</inkml:trace>
  <inkml:trace contextRef="#ctx0" brushRef="#br0" timeOffset="191208.58">22785 8033 9215 0,'0'0'192'0,"0"0"64"0,0 0 0 0,0 0 0 0,3-8-256 0,-3 8 0 0,4-5 0 0,-1-2 0 16,1-1 768-16,0 2 96 0,0-1 32 0,0 3 0 15,-4 4-64-15,5-7 0 0,1 0 0 0,-1 1 0 16,-1-1 208-16,0 1 48 0,-2 0 0 0,-2 6 0 0,3-4 0 0,-1-2 0 15,1 1 0-15,-3 5 0 0,0 0 0 0,5-4 0 16,0 0 0-16,-5 4 0 0,4-4-576 0,-4 4-96 16,6-4-32-16,-6 4 0 0,0 0 0 0,6-3 0 15,-6 3 0-15,0 0 0 0,8 0 48 0,-8 0 0 16,8 0 0-16,-8 0 0 0,9 0-128 0,-9 0-32 16,0 0 0-16,9 2 0 0,0 3-272 0,-1-1 0 15,-8-4 0-15,6 8 0 0,2 0 320 0,0-1 0 16,-8-7 0-16,7 9 0 0,-2 2-160 0,1-2-32 15,0 1 0-15,-2-2 0 0,-1 1 0 0,-1 1 0 0,0-3 0 0,0 4 0 16,-1-1-128-16,0 1 0 16,-1-2 0-16,-1 3 0 0,-2-3 128 0,-2 2 0 0,0 1 0 15,0 0 0-15,-1-2-128 0,0 2 0 0,-1-4 0 0,1 4 0 16,-1-1 0-16,1 2 128 0,-2 2-128 0,2 0 128 16,-2 0-128-16,0-1 0 15,0-1 0-15,0 1 0 0,2 1 0 0,-1 0 0 16,2 2-128-16,0-1 128 0,0 0 0 0,1-2 0 15,1-1 0-15,2 0 0 0,-1 1 0 0,1 1 0 0,0 2 0 0,0-4 0 16,-1 1 0-16,1 0 0 0,1-1 0 0,-1 3 128 16,-2 1-128-16,0 0 0 0,-2 1 0 0,1-1 0 15,-1-1-240-15,1 1 80 0,-1 0 16 0,0-2 0 16,-1 2-48-16,1 0 0 0,1 0 0 0,-1-2 0 0,0-1 0 0,1 0 0 16,-1-1 0-16,1 2 0 0,-1-2 192 0,1-2 0 15,0 1 0-15,0-2 0 0,1 2 0 0,-1-1-160 16,1-1 160-16,-1-1 0 0,0 0 0 0,0-1 0 15,-1 0 0-15,1 0 0 0,0-2 0 0,0 1 0 16,0 1 0-16,0-3 0 0,0 0-208 0,0 0 64 16,0 1 16-16,0-1 0 0,4-5 0 15,-4 6 0-15,4-6 0 0,0 0 0 16,0 0-416-16,0 0-80 0,-9-5-16 0,2 0 0 16,0 0-1536-16,4-3-304 0,1-3-64 0,-1 0-16 0</inkml:trace>
  <inkml:trace contextRef="#ctx0" brushRef="#br0" timeOffset="191702.86">23324 7901 27407 0,'0'0'1216'0,"0"0"256"0,7-1-1184 0,2 2-288 16,1 0 0-16,-3 6 0 0,3-1 1344 0,-3 4 192 0,-1 3 64 0,-3 2 0 15,3 6 400-15,-2 4 96 16,0 2 16-16,-2 3 0 0,-1 2-1056 0,-1 0-208 16,-1 2-32-16,-1-1-16 0,-4-2-352 0,0 0-80 15,-2 0-16-15,-2 2 0 0,-5-2-80 0,0 1-16 0,-4-4 0 0,0 1 0 16,-3 0-256-16,-2-1-144 0,2 2 16 0,-3 2-13376 31,-2-8-2688-31</inkml:trace>
  <inkml:trace contextRef="#ctx0" brushRef="#br0" timeOffset="193092.96">24365 8111 14735 0,'-1'-7'640'0,"-2"4"160"0,1-3-640 0,-1 4-160 16,-1-1 0-16,4 3 0 0,-5 0 4208 0,-4 1 800 0,0-1 176 0,-4 3 16 16,-6 2-2384-16,-1 2-496 0,-8 2-80 0,-2 3-32 15,-5-1-1360-15,-2 0-272 0,0 1-48 0,-16 7-16 16,8-1-512-16,20-6 0 0,3 1 0 0,2-1 0 0,5-2 0 0,3 1 128 15,5-1-128-15,5 1 160 16,2-2-160-16,2 0 0 0,4 0 0 0,3 1 0 0,5 2 0 0,4 0 0 16,5 0 0-16,1-2 0 0,6-2 0 0,4 1 0 15,1 0 0-15,16 4 0 0,-5 0 0 16,-19-6-224-16,-1-1 32 0,0 1 0 16,1-1-2016-16,-3 2-400 0,0 0-80 0,1-2-13648 0</inkml:trace>
  <inkml:trace contextRef="#ctx0" brushRef="#br0" timeOffset="193594.96">25473 8050 28559 0,'-5'-21'1264'0,"3"14"272"0,-4 0-1232 0,-2-3-304 0,-2 3 0 0,-2-1 0 0,1 3 1024 0,-2 2 160 16,-3 2 32-16,-1 5 0 0,0 1 816 0,-1 8 160 15,-1 5 48-15,0 4 0 0,-2 7-1392 0,0 3-272 16,0 1-48-16,2 2-16 0,1 3-160 0,2 1-32 16,3 3-16-16,2 0 0 0,4-1-144 0,3-2-32 0,1 2 0 0,3-3 0 15,4-2-128-15,3-3 0 16,0-2 0-16,4-2 0 16,2-4-448-16,0-3-64 0,-1-1 0 0,2-2-16 15,0-5-2016-15,-1-2-400 0,-2-1-64 0,-2-5-7744 0,-5-1-1552 0</inkml:trace>
  <inkml:trace contextRef="#ctx0" brushRef="#br0" timeOffset="193755.01">24935 8314 31103 0,'0'0'688'0,"0"0"144"0,0 0 16 0,4 0 16 0,9 2-688 0,1-1-176 0,1 0 0 0,4 1 0 15,6 0 736-15,5 2 112 0,4 0 32 0,4 0 0 16,3-1-560-16,1-1-96 0,0-1-32 0,-2 2 0 15,-1 1-1920-15,0-1-384 0,-2-3-64 0,-2 0-32 0</inkml:trace>
  <inkml:trace contextRef="#ctx0" brushRef="#br0" timeOffset="193942.01">25954 8064 38703 0,'-6'4'848'0,"-6"5"176"0,-5 4 48 0,-2 5 16 0,-5 3-880 0,-1 1-208 15,-3-1 0-15,2 4 0 0,2-1 960 0,3-2 160 16,4 2 32-16,7 1 0 0,5 0-768 0,6 1-160 16,7-4-32-16,6 0 0 15,7-2-1424-15,4-2-304 0,2-1-48 0,3 0-16 16,3-4-1328-16,1-1-272 0,31 6-48 0,-12-11-16 0</inkml:trace>
  <inkml:trace contextRef="#ctx0" brushRef="#br0" timeOffset="194396.02">26407 8454 31327 0,'-3'-5'688'0,"1"-2"144"0,-1-2 16 0,2 1 48 0,-1-1-720 0,5-1-176 0,0-1 0 0,-1 2 0 16,1-5 800-16,-1 2 128 0,2-1 32 0,2 0 0 0,-1-3-464 0,0-1-96 16,-1-1-16-16,1 0 0 15,0 1-144-15,-1 3-48 0,-1-2 0 0,-1 3 0 0,0 1 64 0,-2 3 0 16,0-1 0-16,-3 0 0 0,-1 7 192 0,-1-3 32 15,0 5 16-15,-2-2 0 0,-2 2-32 0,-1 5 0 16,1-1 0-16,-1 1 0 0,1-1-112 0,0 4-32 16,-1 2 0-16,1 3 0 15,0 1-144-15,-1 3-48 0,3 3 0 0,0-1 0 0,1 3-128 16,-2 13 0-16,0-3 0 0,5-8-176 16,3 0 176-16,0 3 0 0,2 3 0 0,0 1 128 15,2-2-128-15,1 4 0 0,1 0 0 0,0 1-128 0,1 1 128 0,-1 0 0 16,1-2 0-16,-1 0 0 0,-1-4 0 0,1 0 0 15,-1-2 0-15,-1-2 0 0,-3-1 0 0,-1-2 0 16,-3-3 0-16,-3 0 0 0,-3-4 0 0,-3 1 0 16,-2-4 0-16,-2 4 0 0,-5-5 0 0,-2 2 128 15,-2-2-128-15,-1 1 0 0,-2-5 224 0,1 0-32 16,2-4 0-16,2-2 0 0,1-1-192 0,1-3 144 0,1 1-144 0,5-3 128 16,0-5 256-16,5 0 64 0,2-4 0 0,4-2 0 15,5-2-288-15,5-3-160 0,4-4 192 0,6-4-192 16,5-4 0-16,7-3-352 15,9-3 48-15,7-1 16 16,4 0-1568-16,4-2-304 0,2 2-64 0,-3 2-9680 0,-4 3-1920 0</inkml:trace>
  <inkml:trace contextRef="#ctx0" brushRef="#br0" timeOffset="194571.01">26888 8015 23039 0,'0'0'2048'0,"0"0"-1648"0,-5 10-400 0,1 0 0 0,1 3 3120 0,-1 3 528 16,-1 1 128-16,0 0 0 0,1 3-2176 0,0-5-448 16,0 1-96-16,0 1-16 0,3-2-720 0,1 2-128 15,0 0-48-15,1 2 0 16,2-5-1696-16,1-1-352 0,-2 0-64 0,2-3-14240 16</inkml:trace>
  <inkml:trace contextRef="#ctx0" brushRef="#br0" timeOffset="194761.03">27282 8128 38703 0,'1'14'1712'0,"0"-5"352"0,-1 6-1648 0,0 4-416 16,0 5 0-16,-1 3 0 0,-2 2 1152 0,1 6 160 15,-2-2 32-15,-1 3 0 0,-2 3-512 0,1 2-112 16,-4 2-16-16,1 0 0 0,-2 4-352 0,-4-4-80 15,-2 1-16-15,-2 2 0 0,-6-3-256 0,-2 0 0 16,-5 0 0-16,-7 1-20912 0</inkml:trace>
  <inkml:trace contextRef="#ctx0" brushRef="#br0" timeOffset="206013.76">28108 8961 37775 0,'0'0'832'0,"-6"-8"160"0,6 8 32 0,0 0 64 0,0 0-880 0,0 0-208 0,-8-1 0 0,8 1 0 16,-11-1 1264-16,2 1 208 0,-1 0 32 0,-1 2 16 15,0 1-704-15,-2 2-144 0,-2-2-32 0,1 2 0 16,-2 1-1472-16,2 4-288 0,0 0-64 0,3 4-16 15,9-1-1696-15,2-1-352 0,3 1-64 0,7-1-16 0</inkml:trace>
  <inkml:trace contextRef="#ctx0" brushRef="#br0" timeOffset="213723.95">29125 8794 23727 0,'0'0'512'0,"-1"-8"128"0,-3-1 0 0,-13-17 32 0,17 22-544 0,0-2-128 15,1-1 0-15,2-1 0 0,-1 2 1184 0,2-2 208 16,0 0 32-16,0-2 16 0,4-1-160 0,0 1-16 16,0-1-16-16,1 0 0 0,1-2-848 0,2-3-160 15,0-1-48-15,1 0 0 0,0 2 0 0,1-2 0 16,3 0 0-16,-1-3 0 0,-1 3 0 0,0-2 0 15,2-1 0-15,0-1 0 0,-1-2-192 0,1 1 128 16,0-1-128-16,0 1 0 0,-1-1 208 0,0 1-48 16,-2-5-16-16,-1 5 0 0,-1 1-16 0,-2 5 0 0,-1-3 0 0,-2 4 0 15,-2 0-128-15,-1 4 0 0,-3 4 0 0,-1 1 0 16,-2 0 0-16,2 6 128 16,0 0-128-16,-8 6 128 0,-3 0 128 0,0 7 0 15,-4 4 16-15,-2 4 0 0,-4 4 32 0,-1 5 0 0,0 4 0 0,-1 3 0 16,-3 4 64-16,0 4 16 0,-1 5 0 0,3 1 0 15,2 1-384-15,2-1 0 0,0-3 0 0,3-2 0 16,3-2 0-16,2-5 0 0,2-2-192 0,2-2 64 16,3-3 128-16,1-2-208 0,3-2 80 0,1-3 128 15,1-5-400-15,3-3 32 0,0-4 16 0,1-2 0 16,0-3-128-16,-5-8-32 0,8 5 0 0,-8-5 0 0,8 0 144 0,-8 0 32 16,8-5 0-16,0-2 0 0,-2-3 144 0,1-2 16 15,-2-1 16-15,-1-1 0 16,0-3-272-16,-2 0-48 0,1-3-16 0,-2-2 0 15,0-3-192-15,1-2-32 0,-2-3-16 0,0-2 0 0,0 1 336 0,0 1 64 16,0-2 16-16,0 2 0 0,-2 1 320 0,4 4 128 16,-1 0 0-16,2 2 0 0,-1 3 320 0,1 3 48 15,1 3 16-15,1 0 0 0,-1 5-32 0,1 0 0 16,-1 2 0-16,3 2 0 0,-2 1-352 0,3 3-128 16,1-1 0-16,1 2 0 0,-1 2 0 0,2 0 0 15,2 1 0-15,2 1 0 0,1 0 0 0,2 0 0 16,2 2 0-16,1 1 0 0,1-2 192 0,0-1-48 15,-1 1-16-15,1 0 0 0,0-2-128 0,-1 1 0 16,0-3 0-16,-2 2 0 0,-2-1 0 0,-1-2-256 16,-2 0 48-16,-1 0 0 0,-2-2-48 0,-2 0 0 15,0 1 0-15,-9 1 0 0,0 0-48 0,0 0-16 0,0 0 0 0,0 0 0 16,5-4 320-16,-5 4-160 0,0 0 160 0,0 0-128 16,0 0 128-16,0 0 0 0,0 0 0 0,0 0-128 15,0 0 128-15,0 0 224 0,0 0-48 0,0 0-16 16,-4 9-160-16,1-1 0 0,-1 1 0 0,0 0-176 0,0 2 352 15,1-4 64-15,1 3 16 0,0-1 0 0,2-1-112 16,0-8-16-16,2 9 0 0,0-3 0 0,2 2-128 0,3-1 0 16,0-2 0-16,1 0 0 15,-1 0-192-15,1-2 192 0,-1-2-160 0,1-1 160 16,1 0-608 0,2 0-32-16,1 3 0 0,-1-2 0 0,0 2-2400 0,-1-2-480 0,7-1-112 0,-3-5-16 0</inkml:trace>
  <inkml:trace contextRef="#ctx0" brushRef="#br0" timeOffset="213965.95">29854 8307 30639 0,'0'0'672'0,"0"0"144"0,0 0 16 0,0 0 32 0,0 0-688 0,0 0-176 0,0 0 0 0,0 0 0 16,-1 6 496-16,1 2 64 0,0 2 16 0,0 2 0 16,1 1-576-16,1-2 0 15,1 2 0-15,0 0 0 0,1-2-304 0,-1 2 48 0,1 0 0 0,3 2 0 32,-1-1-720-32,2-1-144 0,1 0-32 0,0-2 0 15,1-2-2240-15,-1-1-448 0,0-1-80 0,0 0-32 0</inkml:trace>
  <inkml:trace contextRef="#ctx0" brushRef="#br0" timeOffset="-214235.95">29976 8579 20495 0,'0'0'448'0,"0"0"80"0,-9 3 32 0,-1-2 32 0,-1 4-464 0,1-4-128 0,-2-1 0 16,0 0 0-16,2 2 1600 0,0 0 288 0,-1 2 64 0,2-1 16 15,3 1-848-15,-2 0-160 0,0 0-48 0,1-2 0 16,2 2-416-16,5-4-96 0,-5 4-16 0,5-4 0 16,0 0-144-16,0 0-48 0,0 0 0 0,0 0 0 15,0 0-48-15,0 0-16 0,0 0 0 0,6 7 0 0,-6-7 0 0,10 3-128 16,0 0 192-16,3-3-64 0,1-1-384 0,2-1-96 15,0 1-16-15,2-3 0 0,3 2 192 0,0-5 48 16,0 1 0-16,-2-1 0 0,2 3 0 0,0 0 0 16,-4 2 0-16,-2-1 0 15,0 0 128-15,-2 2-128 0,-3-1 128 0,2 0-128 0,-12 2 128 0,8 2 0 16,-8-2 0-16,9 5 0 0,-9-5 208 0,6 6 32 16,1 2 0-16,-1-1 0 0,1-1-240 0,1 1 144 15,0 0-144-15,1 1 128 0,1-1 112 0,1-2 16 16,0 0 0-16,1 0 0 0,1 1-256 0,0-2 0 15,1 1 0-15,2-3 0 0,1 0 208 0,1-2 0 16,1 0 0-16,0-2 0 0,3 1-208 0,0-1 0 16,2-2 0-16,-1 0 0 0,0-2 0 0,-3 0 0 15,0-2 0-15,-2 0 0 0,-1-1 0 0,-2 0 128 16,-5-1-128-16,-2-1 0 0,-3 2 160 0,-2 1-160 0,-5-1 160 16,-3 1-160-16,-5-1 240 0,-2 4-48 0,-1 1-16 0,-3 1 0 15,-3 2 272-15,-2 1 64 0,-3 1 16 0,2 5 0 16,1-2 112-16,2 3 32 0,-1 3 0 0,2 0 0 15,2 0-160-15,3 1-48 0,4-1 0 0,1 1 0 16,2-1-272-16,2-1-48 0,3-1-16 0,2 1 0 0,2-2-128 0,0-2-192 16,5 0 32-16,0-1 16 0,-8-4-80 15,10 3-16-15,4-2 0 0,0 0 0 16,0-1-272-16,2-1-64 16,1-2-16-16,0-1 0 0,0-1 160 0,1-1 48 0,2-1 0 0,-2 1 0 15,-3-1 80-15,0 3 32 0,-4 2 0 0,-1 0 0 16,-10 2 112-16,0 0 32 0,0 0 0 0,2 8 0 15,-2 5 128-15,-1-1 192 0,-2 2-32 0,2 1-16 16,-4 0 48-16,3 2 16 0,4-4 0 0,3 2 0 0,2-4-208 16,3 0-160-16,3-2 32 0,3-4 0 15,2-1-320-15,3-4-64 0,1-3-16 0,1-1 0 16,2 1-464-16,0-5-96 0,-2-3 0 0,1-2-16 16,1 0-640-16,-2-8-128 0,2-1-32 0,2-6 0 15,-1-5 768-15,2-2 160 0,-1-3 16 0,3-2 16 0,1-4 1520 0,2-2 288 16,2-1 64-16,3-3 16 0,-2-2 208 0,-2 1 32 0,-4 2 16 15,-4 2 0-15,-2 7 464 0,-6 11 80 16,-5 2 32-16,-5 10 0 0,-4 3-528 0,-4 8-96 16,0 6-32-16,-9 5 0 0,-6 5-112 0,-3 10-32 15,-7 6 0-15,-2 4 0 0,-6 5-240 0,-3 4-48 16,-4 6-16-16,-1 0 0 0,1 5-224 0,6 1-32 16,6-2-16-16,5 1 0 0,5-1-400 0,2-5 128 15,6-2-128-15,4-3 0 0,6-2-176 0,0-6-112 0,2-2-32 16,0-6 0-16,1-3-304 15,2-5-64-15,3-3-16 0,2-4 0 16,2-1-304-16,1-2-64 0,3-5-16 0,-1 0 0 16,2-5 208-16,2-2 48 0,0-3 0 0,5-2 0 0,-5 3 416 0,3-4 96 0,3-2 0 0,-1 0 16 0,-5-7 48 15,1-2 16-15,-3-1 0 0,-2 2 0 0,0 2 240 0,-1-4 0 16,-2 6 0-16,-3 4 0 0,-4 2 368 0,-1 5 16 16,-4 3 0-16,0 5 0 0,0 0 368 0,-7 7 80 15,-2 3 0-15,2 2 16 0,-1 0-32 0,0 1-16 16,-3 1 0-16,4-1 0 0,4 4-384 0,-1-1-80 15,1-2-16-15,2 4 0 0,2-3-320 0,3-2 0 16,2-2 0-16,0-2 0 16,1 1-544-16,0-3-32 0,3-1 0 0,0-1 0 15,0-5-224-15,2 0-48 0,1-3-16 0,0-1 0 16,2-2 192-16,0-2 32 0,2-2 16 16,-1 0 0-16,-3 1 336 0,-1 3 64 0,-1-2 16 0,1 1 0 0,-3 2 208 15,-1 0 0-15,-5 2 0 0,-3 3 0 0,0 0 336 0,0 0 112 16,0 0 32-16,-7 6 0 0,-2 1 480 0,-1 5 112 15,-1-1 16-15,1 2 0 0,2 2-448 0,1 1-64 16,2 0-32-16,1-1 0 0,3 2-336 0,1 0-64 16,3 0-16-16,-1-1 0 0,2-2-128 0,1 2 0 0,1-3 0 0,0-2 128 15,1 3-128-15,0-1 0 0,2-2 0 0,-1 2 0 16,-1 0-224-16,1 3 32 0,-2 0 0 0,-1-1 0 31,-1-2-208-31,-2 2-48 0,-2-4 0 0,-3 2 0 0,-2 2 128 0,-2-2 0 0,-1-1 16 0,-2-1 0 16,-7 2 304-16,-1 2-192 0,-3-4 192 0,0 0-160 15,-1-3 160-15,-2-1-128 0,0 1 128 16,-2-1-128-16,0-3 128 0,-1-2 0 0,3-2 0 0,3-4 128 16,3-3 224-16,5 0 48 0,3-1 16 0,7 0 0 15,4-1 96-15,7-1 0 0,5-3 16 0,6 0 0 0,6-4-272 0,5-3-48 16,8 1-16-16,11-2 0 0,13 0-192 0,8 0 144 16,6 2-144-16,-3 0 128 15,-8 1-368-15,1 1-80 0,1 4 0 0,-1 1-16 31,-10 5-448-31,-1 1-96 0,-3 1-16 0,-4 3 0 0,-2 3-1728 16,-5-1-368-16</inkml:trace>
  <inkml:trace contextRef="#ctx0" brushRef="#br0" timeOffset="-214154.96">32101 9025 4607 0,'0'0'192'0,"0"0"64"0,0 0-256 0</inkml:trace>
  <inkml:trace contextRef="#ctx0" brushRef="#br0" timeOffset="-212601.17">1804 9561 25791 0,'-39'-19'2304'0,"33"14"-1856"0,6 5-448 0,-2-5 0 15,1-4 2000-15,2-3 304 16,3 0 64-16,0-1 16 0,-1-6-1616 0,2-2-336 0,0 0-64 0,4-1-16 16,3-3-16-16,1-1 0 0,2-1 0 0,0-1 0 15,3-6-336-15,2-2 0 0,0-2 0 0,0 0 0 16,1-1 0-16,1 1 0 0,-1 1 0 0,0 3 0 0,-1 0 0 0,-2 5 0 15,-4 4 0-15,-1 6 0 16,-4 6 0-16,-2 4 144 0,-7 9-144 0,0 0 0 0,0 0 0 0,-5 8 0 16,-4 7 0-16,-4 7 0 0,-6 6 320 0,-2 6 64 15,-3 7 16-15,0 4 0 0,1 2 48 0,-1 2 16 16,2 1 0-16,3-3 0 0,2-6-224 0,4-2-48 16,2-2-16-16,5-4 0 0,3-3-176 0,4-4 0 15,2-4 0-15,2-4 128 16,3-4-464-16,2 1-112 0,3-8 0 0,2-3-16 15,2-4-432-15,2-5-64 0,3-3-32 0,18-9 0 16,3 2-1024-16,-6-6-208 0,-3-3-32 0,-2 0-6912 0,-4-1-1392 16</inkml:trace>
  <inkml:trace contextRef="#ctx0" brushRef="#br0" timeOffset="-212117.14">2468 8795 30239 0,'0'0'656'0,"0"0"144"0,0 0 32 0,-12 2 16 0,8 8-672 0,-1 1-176 16,-1 3 0-16,-1 4 0 0,-3 6 928 0,-2 2 160 15,-1 4 16-15,0-2 16 0,0 4-96 0,-5 15 0 16,2-4-16-16,4-3 0 0,3-1-288 0,-1-4-48 0,-2-5-16 0,4 0 0 16,4-4-336-16,0 2-64 0,-2-6 0 0,2 0-16 15,1-2-240-15,1-2 0 0,0-1 0 0,2-5 0 16,0-1-528-16,0-11-160 0,0 0-16 0,0 0-16 16,0 0-464-16,12 0-96 0,0-4 0 0,-3-1-16 15,0-5 576-15,1-1 112 0,1-4 32 0,2 0 0 16,-1-3-368-16,2 1-64 0,-1-1-16 0,0 2 0 15,0 3 512-15,-1 3 112 0,-3-1 16 16,-4 6 0-16,-5 5 960 0,0 0 208 0,0 0 48 0,0 0 0 16,5 9 144-16,1 4 48 0,-1 0 0 0,1-1 0 0,-2 2-64 0,3 1 0 15,2-2 0-15,3 0 0 0,2 0-544 0,3-4-112 16,4 0-32-16,2-2 0 0,-1-2-144 16,2-2-128-16,2-3 192 0,0-3-192 0,-4-1 128 0,0-1-128 15,2-2 0-15,-2 1 0 0,-3-2 0 0,1-4 0 16,1 0 128-16,-3 1-128 0,-4-1 0 0,0 0 0 15,-3 1 0-15,-2-1 0 0,-1 1 0 0,-3 0-192 16,-2-1 192-16,-2 1-192 0,-2 2 192 0,-2-1-144 16,-2 2 144-16,-1 3-128 0,-2 1 128 0,-3 3 0 15,0 3-144-15,-1 3 144 0,2 5 128 0,-1 1 112 16,-1-2 16-16,2 4 0 0,3 2 256 0,2-1 48 16,0 2 16-16,2-1 0 0,3 1-192 0,4 0-48 15,3-1 0-15,3 0 0 0,1-4-336 0,3 0-160 0,3-5 16 0,4 0 0 16,1-4-208-16,1-2-32 0,2-1-16 0,0-2 0 31,0-1-1760-31,0-1-336 0,-1 1-80 0</inkml:trace>
  <inkml:trace contextRef="#ctx0" brushRef="#br0" timeOffset="-211879.14">1597 9111 37023 0,'-14'-8'1648'0,"11"7"336"0,3 1-1600 0,0 0-384 16,9-4 0-16,6 1 0 0,3-2 432 0,5 0 0 16,5-2 0-16,6 0 0 0,9-3 592 0,9 1 112 15,8 0 16-15,35-1 16 0,-8 1-928 0,-5 1-240 16,-5 1 0-16,-25 7-12640 15,6-4-2576-15</inkml:trace>
  <inkml:trace contextRef="#ctx0" brushRef="#br0" timeOffset="-210151.6">3766 9223 6447 0,'-13'-12'272'0,"0"3"80"0,-4-17-352 0,7 26 0 16,0 3 0-16,0 3 0 0,3 5 6016 0,-3 2 1152 15,1-2 208-15,0 1 48 0,-3-1-5136 0,3 0-1040 16,2-2-208-16,3-2-32 0,1 1-304 0,0-2-64 15,3 1-16-15,0-7 0 0,0 0-496 0,6 6-128 16,0 1 0-16,2-3 0 0,0-2 176 0,1 0-48 16,3-1 0-16,-1-2 0 0,0-2-128 0,1-1 0 0,-1-2 0 0,1-1 0 15,-2-1 0-15,3-2 0 0,-2-1-128 0,-6 5 128 16,-1-2-192-16,-1 0 48 0,-3-1 0 0,0 0 0 16,-2 1 144-16,1 0-160 0,-4 1 160 15,1 0-160-15,-1 1-16 0,-2-1 0 0,1 2 0 0,0 1 0 16,3 1-64-16,3 3-16 0,0 0 0 0,0 0 0 15,0 0 64-15,0 0 0 0,0 0 0 0,13-6 0 0,1-2-128 0,4 1 0 16,3 0-16-16,1-1 0 16,0-3 0-16,6 2 0 0,4 0 0 0,-8 4 0 0,1-3 96 0,1 3 32 15,1 2 0-15,2 1 0 0,-1 2 208 0,0 2-176 16,-2 2 176-16,-1 5-160 0,-3 4 304 16,-4 4 64-16,-4 2 16 0,-3 3 0 0,-5 2 416 0,-4 4 96 15,-6 2 16-15,-4 2 0 0,-4 5-32 0,-2-1 0 16,-3 2 0-16,-1 1 0 0,-2 0-416 0,-1 2-96 15,-1 2-16-15,1-4 0 0,0-4 64 0,-5 11 0 16,7-10 0-16,0-7 0 0,2-5-32 16,4-5 0-16,4-1 0 0,1-5 0 0,1-2-80 0,7-11-16 15,0 0 0-15,0 0 0 0,0 0-128 0,0 0 0 16,0 0 0-16,0 0 0 0,9-12-176 0,0 0-64 16,3-5-16-16,2-3 0 0,7-8-80 0,2-3-32 15,5-6 0-15,2 0 0 16,1-3-192-16,3 1-32 0,1 0-16 0,0 3 0 0,-1 4 288 0,-4 2 64 15,-5 2 16-15,-4 7 0 0,-3 3 240 0,-2 6 0 16,-5 5-160-16,-3 2 160 0,-8 5 0 0,0 0-144 16,4 7 144-16,-3 2 0 0,-3 0 336 0,-3 3 176 0,-2 3 48 0,-2 2 0 15,-3-1-176-15,-1 2-16 0,0 0-16 0,-1-1 0 16,-2-1-176-16,2-2-48 0,0 1 0 0,2-2 0 31,1 0-448-31,5-5-80 0,3-1-32 0,3-7-11136 0,4 7-2224 0</inkml:trace>
  <inkml:trace contextRef="#ctx0" brushRef="#br0" timeOffset="-209550.5">4618 9548 33855 0,'-22'1'752'0,"12"0"144"0,3-1 48 0,0 0 0 0,2 0-752 0,5 0-192 16,0 0 0-16,0 0 0 0,3-8 288 0,2 2 32 15,1-3 0-15,6-2 0 0,2-4 96 0,3-2 32 16,3-3 0-16,3-1 0 0,3 1-288 0,0-3-160 15,3 0 192-15,-1-2-192 0,-2 0 128 0,-2-2-128 0,0-4 0 0,-5-1 0 16,4 0 0-16,-3-1 128 0,-1-1-128 0,0 0 0 16,1 2 144-16,-2 2-144 15,-4 1 0-15,-3 4 144 0,-2 3-144 0,-1 5 0 16,-4 4 0-16,-2 4 128 0,-2 1-128 0,0 8 0 16,0 0 0-16,-8 8 0 0,-3 1 192 0,-2 7 16 0,-2 6 0 15,0 7 0-15,-4 2 304 0,1 6 48 0,0 0 16 16,0 2 0-16,-2 1 80 0,2-3 32 0,2-1 0 15,3-4 0-15,4-2-352 0,3-2-64 0,2-1-16 0,2 6 0 16,5-6-256-16,1-11-192 0,1-3 16 0,3-2 16 16,2 0-224-16,2-2-32 0,-2-4-16 0,4-2 0 15,1-2-272-15,2-2-48 0,-1-3-16 0,2-1 0 16,2-3-112-16,-1 0-16 0,-1-5-16 0,2 1 0 16,-1-2 240-16,0 1 48 0,-2 0 16 0,1 0 0 15,-1-2-32-15,-3 2-16 16,-1 0 0-16,-1 2 0 0,-2-1 656 0,-2 4 0 0,-5 3 0 0,-3 5 176 0,0 0 416 0,0 0 96 15,0 0 16-15,0 0 0 0,0 0-320 0,-3 9-48 16,-1 0-16-16,0 3 0 0,-1 1 144 0,1 0 32 16,2 0 0-16,0 0 0 15,1 0-240-15,2-1-32 0,2-3-16 0,2 0 0 0,2-1-208 0,2-2 0 16,1 1-192-16,6-1 192 16,5 0-1664-16,1-3-208 0</inkml:trace>
  <inkml:trace contextRef="#ctx0" brushRef="#br0" timeOffset="-208712.5">4610 9046 29599 0,'-3'-3'1312'0,"3"3"272"0,0 0-1264 0,0 0-320 15,0 0 0-15,0 0 0 0,0 0 640 0,11-2 64 16,-1-2 0-16,5 1 16 0,3 2-144 0,4-1-16 15,3 1-16-15,14 0 0 0,-4 0-336 0,-1 1-64 0,-1 1-16 0,-2 3 0 16,3-2-336-16,-3 2-80 16,-2 0-16-16,1 1-9760 15,2 2-1968-15</inkml:trace>
  <inkml:trace contextRef="#ctx0" brushRef="#br0" timeOffset="-208069.49">5309 9168 13823 0,'-13'-11'1216'0,"1"1"-960"15,3 7-256-15,2-1 0 16,1-2 4000-16,-2 4 752 0,3-2 160 0,1 3 16 0,-1-1-3104 0,5 2-624 15,0 0-128-15,0 0-32 0,0 0-496 0,0 0-96 16,0 0-32-16,0 0 0 31,0 0-672-31,0 0-128 0,13 11-16 0,4 2-16 0,3 6-2032 0,1-4-416 0,4-4-80 0,1-4 0 0</inkml:trace>
  <inkml:trace contextRef="#ctx0" brushRef="#br0" timeOffset="-206749.5">5573 9220 29487 0,'0'0'1296'0,"0"0"288"0,-6 11-1264 0,-3-1-320 0,0-2 0 0,1 3 0 0,1-1 736 0,-1 4 96 15,-2 1 0-15,1 0 16 0,1 1-16 0,2 1 0 16,-2 0 0-16,1-1 0 0,2-2-416 0,1-1-96 0,1 0 0 0,3-1-16 15,0-12-304-15,0 11 0 0,0-11 0 0,2 8 0 16,-2-8 0-16,0 0 0 16,5 9 0-16,-5-9 0 0,0 0 0 0,0 0-144 15,12 3 16-15,-2-3 0 0,-10 0-48 0,12-5 0 0,-2-2 0 0,2-1 0 16,1-5-16-16,-4 4 0 0,0-2 0 0,2-1 0 16,-1 0 32-16,3-1 0 0,2-1 0 0,5-5 0 15,-1 2-32-15,-9 8-16 0,1-1 0 0,-2 3 0 16,-1 2 208-16,-2 1 0 0,-6 4 0 0,0 0 0 15,0 0 0-15,0 0 240 0,0 0-48 0,0 0-16 0,0 0 96 0,0 9 32 16,-1 2 0-16,-2-1 0 0,-1 1 80 0,0-1 0 16,-1 2 16-16,-1 1 0 0,-1-4 64 0,1 1 16 15,-1 1 0-15,0-1 0 0,1 1-96 0,1-1 0 16,0-1-16-16,-1 0 0 0,2-2-80 0,2-3-16 16,2-4 0-16,0 0 0 0,0 0-272 0,0 0 160 15,0 0-160-15,0 0 128 0,0 0-128 0,0 0-176 16,10-1 48-16,2-2 0 0,0-4-208 0,3 1-48 15,2-6 0-15,2 0 0 16,-1 1-112-16,1-1-16 0,2 0-16 0,0-1 0 0,-1 0 160 0,0 0 48 16,1 1 0-16,-2 2 0 0,-5-2 320 0,0 4-176 15,-1 2 176-15,0 2-128 0,-5 1 128 0,0 3 0 16,-1 3 128-16,-7-3-128 0,0 0 384 0,5 10 16 16,0 1 0-16,-2-3 0 0,-2 1 48 0,0 1 16 15,2 1 0-15,-1 0 0 0,2-3-272 0,2 1-64 16,-1 2-128-16,3-1 192 0,2 2-192 0,-1-4 128 15,0 0-128-15,3-2 0 0,2 2 0 0,2-4 0 0,-2 0 0 0,2 1 0 32,-2-4-512-32,2 2 16 0,1-2 0 0,1 0 0 0,0 1-16 0,1-2 0 0,-1-2 0 0,1 0 0 15,0-2 224-15,0-3 32 0,1 2 16 0,-1 0 0 16,1-2 96-16,-1 1 16 0,1-1 0 0,-2 1 0 16,-1-1 128-16,0-2 0 0,0 3 0 15,-1-2 0-15,-2 1 0 0,-1-2 0 0,-1 3 0 0,-2-2 128 16,-1 0-128-16,-1-1 176 0,-3 0-176 0,1-2 192 15,-1 5-16-15,0-1 0 0,-1 2 0 0,-4 5 0 16,4-6 0-16,-4 6 0 0,0-6 0 0,0 6 0 16,0 0 80-16,0 0 0 0,0 0 16 0,0 0 0 15,0 0-64-15,-4-2-16 0,4 2 0 0,-8 1 0 16,-2 2 32-16,-1 3 0 0,1 3 0 0,-3 2 0 0,-1-1-48 0,-2 2-16 16,2 0 0-16,-2 1 0 0,-1 0 80 0,0 0 16 15,0 0 0-15,1 1 0 0,2 1-112 0,1 0-16 16,0 1 0-16,1-1 0 0,1 2-128 0,0-2 0 15,2 0-160-15,1-2 160 0,0 0 0 0,2 1 0 16,1-3 0-16,1 1 0 0,1-3-144 0,3-1 144 16,0-8-128-16,3 8 128 0,-3-8 0 0,0 0-160 15,8 5 160-15,1-5 0 0,1 0-416 0,3-5 32 16,1 0 0-16,1-3 0 0,-1-4 48 0,2 0 16 16,1-1 0-16,0 0 0 0,1 4 80 0,0-5 32 15,-1 1 0-15,0 1 0 0,-5-1 80 0,-2 4 128 0,-1 1-208 0,-1 1 80 16,-3 2 128-16,-5 5 0 0,0 0 0 0,0 0 0 15,0 0 0-15,0 0 176 16,0 0-48-16,0 0 0 0,0 0 192 0,4 7 48 0,-1 1 0 16,0-1 0-16,0 1-160 0,1 0-16 0,-1 1-16 0,1 0 0 15,1 0-176-15,2-1 192 0,-1 1-192 0,3-3 192 16,2-3-192-16,-1 1 0 0,1-1 0 0,-1-2 0 16,2 2-224-16,2-3-80 0,0 0-16 0,2 0 0 15,-2 0-96 1,2 0-32-16,1 0 0 0,1 0 0 0,0 0 144 0,2 0 32 0,0 0 0 15,2-3 0-15,1 1-32 0,2-2 0 0,0-1 0 0,1-1 0 0,0-3 96 16,1 1 16-16,1-3 0 0,-2 0 0 0,-3-2 192 16,1-1 160-16,-1-3-32 0,-1 1 0 0,-1-2 64 0,0-2 0 15,-1-2 0-15,-2 0 0 0,-3-3 144 0,-2 1 48 16,1-4 0-16,-1 1 0 0,-2-3-64 0,1-3 0 16,-2 1 0-16,-2 4 0 0,0-2-128 0,-3 6-16 15,-1 1-16-15,-1 5 0 0,-1 4 48 16,-2 1 16-16,-1 4 0 0,-3 2 0 0,-2 3-80 0,-2 4-16 15,-4 3 0-15,-1 5 0 0,-1 3 16 0,-3 6 0 16,-1 4 0-16,-2 7 0 0,0 5 336 0,1 3 64 16,1 0 16-16,-1 2 0 0,1 2-240 0,1-2-64 0,0 0 0 15,4 0 0-15,4-3-48 0,4-1-16 16,1-2 0-16,5 1 0 0,6-3-48 0,2-6-16 16,1-4 0-16,5 0 0 0,3-6-128 0,0-3-256 0,2-5 64 0,2-3 16 31,1-6-736-31,5-2-160 0,2-1-16 0,1-1-16992 0</inkml:trace>
  <inkml:trace contextRef="#ctx0" brushRef="#br0" timeOffset="-205114.22">8164 9407 6447 0,'5'-5'576'0,"-2"-2"-576"0,-3-1 0 0,-4-28 0 0,0 23 2880 15,1 2 448-15,2 2 112 0,0 4 16 16,1 5-768-16,0 0-160 0,0 0-32 0,-9 8 0 16,1 2-1024-16,-3 9-224 0,-3 8-32 0,-3 3-16 0,-3 0-160 0,2 6-16 15,0 5-16-15,2-1 0 0,1 2-288 0,2-6-48 16,2 1-16-16,3-4 0 0,2-1-352 0,2-3-80 15,1-3-16-15,1-4 0 0,2-4-208 0,1-3 128 16,0-4-128-16,-1-11 0 0,0 0 0 0,0 0 0 16,0 0 0-16,0 0-160 0,12 0 160 0,0-4 0 15,-2-3 0-15,1-6 0 0,0-4 0 0,1-4 0 16,0-4 0-16,0-4-128 0,1-3-128 0,1-3 0 16,0-3-16-16,2-4 0 0,0-4 96 0,-1 2 32 15,1 0 0-15,0 3 0 0,0 4 144 0,1 1 0 16,2 5-144-16,-8 13 144 0,1 1 0 0,0 0 0 15,1 4 0-15,-1 1 0 0,-2 4 0 0,1 4 128 16,-4 3 0-16,-7 1 0 0,9 8 64 0,-1 2 0 16,-4 3 0-16,0-1 0 0,-3 2-64 0,-1 1-128 0,-1-1 192 15,-3 2-64-15,-1 1-128 0,-2 0 192 16,0 1-192-16,-1-4 192 0,-3 3-192 0,-2 5 192 16,0-2-192-16,0-4 192 0,2-1-32 0,0 0 0 0,2-1 0 0,4-1 0 15,2-3-352-15,3-10-80 0,0 0-16 0,4 8 0 16,-4-8-416-1,10 3-96-15,2-3-16 0,5-4 0 16,4-3-400-16,4-3-96 0,3 1-16 0,4-3 0 0,0 0-464 0,4 2-80 0,0-3-32 16,1 1 0-16,-2 0-336 0,-3 2-64 0,-2-3 0 0,-4 1-16 15,-2-1 1216-15,-2-1 240 0,-1-3 48 0,0 1 16 0,0 3 2272 0,-3 1 464 16,-2 1 96-16,-2-1 16 0,-4 4 112 0,1 0 16 16,-2 2 16-16,-3 1 0 0,-6 5-912 0,0 0-176 15,0 0-32-15,0 0-16 16,0 0-448-16,0 0-96 0,-4 6 0 0,-1 2-16 0,-3 2-112 15,-1 0 0-15,-1 0-16 0,-1 2 0 0,1-1-160 16,1 1-16-16,0 1-16 0,1 0 0 0,1-1-176 16,2 0 192-16,0-1-192 0,1 0 192 0,0-1-192 0,2-1 0 15,2-9 144-15,-2 7-144 0,2-7 0 0,0 0 128 16,0 6-128-16,0-6 0 0,0 0 0 0,0 0 0 16,0 0-192-16,0 0 64 15,0 0-320-15,0 0-64 0,0 0-16 0,0 0 0 16,0 0 80-16,0 0 0 0,0 0 16 0,0 0 0 15,0 0-16-15,8-2 0 0,0-1 0 0,-2-1 0 0,0 0 176 0,-6 4 16 16,6-3 16-16,-6 3 0 0,0 0 240 0,0 0-144 0,0 0 144 16,0 0-128-16,0 0 128 0,0 0 0 0,4 6 0 0,-4-6 0 15,0 0 256-15,3 8-32 0,-1 0 0 0,-2-8 0 16,3 7 0-16,-3-7 0 0,4 8 0 0,1-1 0 16,-5-7-16-16,7 5 0 0,-7-5 0 15,7 4 0-15,-7-4-16 0,9 3 0 0,1-3 0 16,0 0 0-16,0-2-400 0,2 1-96 0,0 1-16 15,0-3-9280 1,-1 1-1856-16</inkml:trace>
  <inkml:trace contextRef="#ctx0" brushRef="#br0" timeOffset="-202996.72">9159 9524 4607 0,'0'0'400'0,"0"0"-400"0,0 0 0 0,0 0 0 16,-11 5 3488-16,2-2 608 0,9-3 128 0,0 0 32 16,-6 5-2064-16,6-5-400 0,0 0-96 15,0 0-16-15,0 0-576 0,0 0-112 0,0 0-32 0,0 0 0 16,0 0-48-16,2-4-16 0,3-5 0 0,3-1 0 0,1-1-336 0,4-3-80 16,2-2-16-16,0-2 0 0,2-4-176 0,2 0-32 15,-1-3-16-15,1 0 0 0,2-1-240 0,-1-1 176 16,-2-1-176-16,0 2 160 0,1-1-160 0,0-2 0 15,-1-1 0-15,1 2 0 0,-2-1 0 0,6-14 128 16,-3 5-128-16,-10 17 0 0,-2 2 0 0,-3 3 0 16,-1 4 0-16,-3 3 0 0,1 4 0 0,-2 5 0 15,0 0 0-15,-8 10 0 0,-4 9 0 0,-2 4 0 16,-3 6 0-16,-3 2 0 0,-1 4-176 0,2 2 48 16,-1-3 0-16,2 1 0 0,1-2 128 15,4-1 176-15,4-1-48 0,2-3 0 0,2-5-128 16,4-1 0-16,3-6 0 0,4-2 0 0,1-1-160 0,3-6-64 15,-1-3-16-15,4-3 0 0,4-3-16 0,2-5 0 16,2-2 0-16,1-4 0 16,4 0-272-16,2-2-64 0,0-1-16 0,1 0 0 15,-3-4 32-15,0 1 0 0,-2-3 0 0,-1-3 0 0,1 0 336 0,-1-2 80 0,-3-3 16 16,0 0 0-16,1-2 144 0,-1 1 0 16,-2 4 0-16,-1 1-128 0,-3 6 128 0,-3 5 0 0,-3 4 128 0,-3 5-128 15,-5 6 432-15,0 0 16 0,-5 9 0 0,-4 6 0 16,-4 5 0-16,-3 6 0 0,-2 5 0 0,-1 3 0 15,0-1-64-15,1-1 0 0,-1 1 0 0,2-2 0 16,2-1-96-16,0-1-32 0,5-3 0 0,3-1 0 16,4-2-64-16,0-2 0 0,2-3-16 0,2-2 0 15,2-2-176-15,0-2 0 0,1-3 0 0,2-2 0 16,1-3-352-16,9-2 48 0,0-3 16 16,-5-3 0-16,4-4-160 15,-1-2-48-15,2-3 0 0,-1-2 0 0,0-2 160 0,0-1 16 0,1 0 16 0,-2 0 0 16,-1 2 144-16,-2 2 32 0,-2 1 0 0,-1 3 0 15,-3 3 304-15,-5 7 64 0,0 0 16 0,0 0 0 16,4 7 128-16,-3 4 48 0,-2 2 0 0,0 4 0 16,-1 2 32-16,1 5 16 0,1-1 0 0,1 0 0 0,2-1-240 0,1-1-48 15,1-1-16-15,3 0 0 0,4-3 112 0,3-3 32 16,5-2 0-16,1-2 0 0,1-3-112 0,1-3-16 16,2-2 0-16,0-2 0 0,0 0-464 0,-2-3-112 15,-1 0 0-15,-1-4-16 16,-3 1-624-16,1 1-112 15,-2 2-16-15,-3-2-13632 0</inkml:trace>
  <inkml:trace contextRef="#ctx0" brushRef="#br0" timeOffset="-202680.72">9086 9128 9215 0,'-3'-7'816'0,"-2"-2"-656"0,-2-1-160 0,2 3 0 15,0 1 3808-15,1 1 736 0,3 1 128 0,1 4 48 0,0 0-2496 0,0 0-496 16,10-3-112-16,3 3-16 0,3 0-32 0,3-1-16 16,6-1 0-16,6 1 0 0,5-3-448 0,4 0-80 15,3 0-32-15,7-1 0 0,2 3-672 0,2 0-128 16,1-3-16-16,3 4-12464 16,2-3-2480-16</inkml:trace>
  <inkml:trace contextRef="#ctx0" brushRef="#br0" timeOffset="-202178.7">10876 8949 12895 0,'-6'-22'1152'0,"5"12"-928"15,0 1-224-15,-1 7 0 0,0-2 3696 0,2 4 688 0,-7 9 144 0,-3 6 16 16,-7 7-3008-16,-3 7-624 15,-6 7-112-15,-5 7-32 0,-7 7 256 0,-6 1 32 16,-6 3 16-16,-23 30 0 0,8-9-384 0,7 0-80 16,1-2-16-16,8-2 0 0,6-5-448 0,6-6-144 15,6-7 0-15,8-2 0 16,3-3-1344-16,12-15-368 0,8 1-80 0,5 0-13376 0</inkml:trace>
  <inkml:trace contextRef="#ctx0" brushRef="#br0" timeOffset="-200810.68">10928 9537 12895 0,'-3'-6'1152'0,"3"6"-928"15,-1-7-224-15,1 7 0 0,0 0 2688 0,0 0 512 16,-9 11 80-16,0 0 32 0,-3 5-1840 0,0 4-352 15,0 0-80-15,1 1-16 0,-1 4-64 0,1-3 0 16,2-1-16-16,0 0 0 0,1-4-368 0,2-1-80 16,1-3-16-16,1-2 0 0,1 0-272 0,3-11-48 15,0 0-16-15,0 0 0 0,0 0 48 0,0 0 16 0,0 0 0 0,0 0 0 16,0 0 48-16,0 0 0 16,8-5 0-16,1-5 0 0,0 0-128 0,3-3-128 15,1 0 176-15,0-3-176 0,1-3 0 0,3-2 0 16,-1-3 0-16,-3 9 0 0,1-2 0 15,1-1 0-15,-1 2 0 0,6-4 0 0,-5 5 0 0,-6 7 0 16,-1 3 0-16,0-1-144 0,-8 6 144 0,0 0 0 0,0 0-144 0,3 11 144 16,-2 3 0-16,-4 4 0 0,-1-1 0 0,1 3 0 15,-3 1 0-15,1-2 0 0,0 1 0 0,1-4 0 16,1-1 0-16,2 0 0 0,0-4 0 16,2 1 0-16,2 0 0 0,1-3 0 0,1-3 128 15,3 0-128-15,1-2 128 0,1-2-128 0,2-2 0 0,1-1 128 16,3-2-128-16,1 1 0 0,1-1-192 0,3-2 192 15,1-3-352-15,0 1 48 0,-1-4 16 0,1-1 0 16,0-1 32-16,0 1 0 0,0 2 0 0,-2-2 0 16,-2 0 80-16,-3 2 32 0,-4 1 0 0,-2 4 0 15,-2 3 0-15,-7 2 0 0,0 0 0 0,0 0 0 0,0 9 144 0,-1 2 144 16,-2-1-16-16,2 2-128 0,-1 0 416 16,1 1-32-16,0-2 0 0,1-1 0 0,1-1-96 0,3-1-32 15,1-2 0-15,2-1 0 0,1 1 0 0,2-4 0 16,0-2 0-16,4-1 0 0,0 0-64 0,2-3-32 15,-1 1 0-15,-1-4 0 0,0 2-160 0,-3-1 192 16,1-1-192-16,-2 2 192 0,0-2-192 0,-4 1 0 16,-2-3 0-16,-1 0 128 0,-3 0-128 0,-3-1 0 15,-1-3 0-15,-1 2 0 0,0-1 0 0,-3-1 0 16,-3 0 0-16,1 2 0 0,0 0-384 0,-1 2 64 16,2-1 0-16,2 5 0 0,4 1-64 0,3 4-16 15,0 0 0-15,0 0 0 16,0 0-272-16,2 7-48 0,3 1-16 0,3 1 0 15,3 1 0-15,3 2 0 0,4-2 0 0,4 1 0 16,4-1-272-16,6 3-48 0,3 6-16 0,1-5 0 16,2-4 176-16,-3-7 16 0,-2-7 16 0,-2-1 0 15,1 0 256-15,-2-2 48 0,0-2 16 0,0 0 0 0,0 0 1376 0,-2-2 256 0,-2 0 64 0,-2 0 16 16,-6 2 224-16,-1 0 32 0,-5 1 16 0,-3 2 0 16,-4-1-768-16,-5 7-160 0,-1-5-16 0,-4 1-16 0,-5 3 48 0,-3 2 16 15,-4 3 0-15,-2 2 0 0,-1 3-80 0,-2 6-16 16,-1 0 0-1,1 5 0-15,1-2-64 0,1 2-32 0,3-2 0 0,4-1 0 0,3-1-224 0,3-3-128 16,5-2 128-16,4 1-128 0,3-4 128 0,5-3-128 16,3-2 160-16,4-5-160 0,3-1 0 0,6-4-128 15,3-6-16-15,4-1 0 16,2-2-304-16,0-5-64 0,0-1-16 16,1-1 0-16,-3-1-96 0,0-1-16 0,-2-1 0 0,-2-1 0 15,-3-1 640-15,-2-2 0 0,-4-2 144 0,-1 2-16 0,-5 0-128 0,-4 0 0 16,-3-1 0-16,-3 6 128 0,-4 1 64 0,-1 5 0 15,-3 6 16-15,-4 4 0 0,-4 3 400 0,-4 6 80 16,-2 6 16-16,-4 4 0 0,-5 6-272 0,-1 5-48 16,0 3-16-16,-1 4 0 0,2 2-16 0,0 4 0 15,4 1 0-15,5 1 0 0,3 5 0 0,8-6 0 16,3-2 0-16,6-2 0 0,5-4-208 0,10 6-144 16,2-8 192-16,-2-12-192 0,3-2 0 0,3-2-224 0,5-2 16 0,-1-3 0 15,2-1 0-15,1-3 0 0,1-4 0 0,2 1 0 16,-1-4 208-16,3 0-192 0,3-2 192 0,17-5-192 15,-11 4 192-15,-5 0 0 0,-5-2 0 0,-5 1 160 16,-4 1-160-16,-6 0 0 0,-2 0 0 0,-4-1 0 16,-4 0 0-16,-2 1 0 0,-2-1 0 0,-2-2 128 15,-5 0-128-15,0 3 0 0,-5-3 144 16,1 1-144-16,-3 4 0 0,-2 4 144 16,-2 2-144-16,3 6 0 0,-2 1 144 0,-1 1-144 0,-3 5 0 0,1-1 144 15,-1 6-144-15,0 2 160 0,-1 2-160 0,0 2 160 16,3-1 32-16,2 1 0 0,5-4 0 0,3 0 0 15,2-1 128-15,5-1 16 0,3-3 16 0,9 5 0 0,0-5-80 16,5-2-16-16,4-5 0 0,3 0 0 16,4-5-256-16,2-1-192 0,1-3 16 0,2 1 16 15,1-1-1696-15,2 4-320 0,2 7-80 0,-3-3-8784 16,-4-2-1760-16</inkml:trace>
  <inkml:trace contextRef="#ctx0" brushRef="#br0" timeOffset="-200723.7">13211 9849 35247 0,'0'0'1552'0,"0"0"336"0,0 0-1504 0,0 0-384 15,-6 4 0-15,6-4 0 0,0 0 1344 0,0 0 208 16,0 0 48-16,0 0 0 0,0 0-1600 0,0 0-192 16,7 8-112-16</inkml:trace>
  <inkml:trace contextRef="#ctx0" brushRef="#br0" timeOffset="-199744.62">13572 9857 30863 0,'0'-21'672'0,"2"0"144"0,1 4 16 0,-6-13 64 0,14 20-720 0,2 0-176 0,4-3 0 0,2 3 0 15,2-8 528-15,4 1 80 0,2-1 16 0,2-1 0 16,4 2 112-16,0 0 32 0,1 0 0 0,0-1 0 16,-1 0-384-16,14-9-64 0,-7 4 0 0,-15 8-16 15,0 0 128-15,0 2 16 16,-3-4 16-16,-3 4 0 0,-2-2-128 0,-1 0-16 16,-3 0-16-16,-4 2 0 0,-3 1 80 0,-3 0 32 15,-6 1 0-15,1 1 0 0,-3 4-416 0,-3-1 0 0,-3 1 0 0,0 1 0 16,-5 2 0-16,-2 2 0 0,-2 1 0 0,1 1 0 15,-3 2 0-15,1 2 0 0,1-3 0 0,1 4 0 16,0-1-176-16,2 0 176 0,-1 0-128 0,1 2 128 16,2-1-144-16,1 1 144 0,3-1-160 0,0 1 160 0,2-1 0 0,3 1 0 15,-1-2-128-15,7-5 128 0,0 0 0 0,-4 5 0 16,4-5 0-16,0 0-144 16,0 0 144-16,-2 8 0 0,2-8 0 0,0 9 0 0,0-1 0 0,2-1 0 15,1 1 0-15,1-2 0 0,-4-6 0 0,6 9 0 16,2 2 0-16,3 3 0 0,-1-1 0 0,2 3-160 15,-1 1 160-15,1 2-160 0,0 2 160 0,0 5-192 16,-1 1 192-16,1 2-192 0,-1 0 192 0,-2 2 0 16,-2 0 0-16,1 2 128 0,-3 1-304 0,-1 2-48 15,-1 2-16-15,0 18 0 0,-3-5 240 0,-2-18-144 16,0-1 144-16,-4 2-128 0,0 3 128 0,-2-3 0 16,-1-1 0-16,-1 0 0 0,-5-4 0 0,-3-2-160 15,-4 0 160-15,-3 0 0 0,-4-3-192 0,1-2 192 16,-2 2-192-16,-13 9 192 0,4-9 0 0,3-7 0 15,4-5 0-15,4-5 0 0,5-6 0 0,2-6 0 16,4-8 192-16,3-4-48 0,5-4 208 0,5-5 32 16,5-3 16-16,6-6 0 0,3-4 48 0,11-7 0 0,9-6 0 0,-3 13 0 15,7-8-128-15,10-5 0 0,10-3-16 0,3-1 0 16,3 1-304-16,3 0 0 0,2 2 0 0,0 3 0 16,-1 3 208-16,0 4-64 0,-3 4-16 0,-2 5 0 15,-7 4-320-15,-1 6-64 0,-2-1 0 0,-3 8-16 16,-4 0-2000-16,-4 7-400 0,-3 3-80 0,-1 3 0 15</inkml:trace>
  <inkml:trace contextRef="#ctx0" brushRef="#br0" timeOffset="-199632.62">15076 10047 39855 0,'0'0'1760'0,"0"0"368"0,0 0-1696 0,0 0-432 0,9 7 0 0,3-4-17632 15</inkml:trace>
  <inkml:trace contextRef="#ctx0" brushRef="#br0" timeOffset="-198165.18">15121 10016 18431 0,'-20'-3'1632'0,"0"6"-1312"0,1 2-320 0,-3-18 0 16,0 31 1824-16,-3 2 288 0,-1 1 64 0,1-1 16 15,1 3-1472-15,2-4-288 0,4 2-64 0,1-1-16 16,3-1-160-16,5 2-48 0,5 2 0 0,4-2-12560 16</inkml:trace>
  <inkml:trace contextRef="#ctx0" brushRef="#br0" timeOffset="-197359.76">15834 9994 6447 0,'0'0'576'0,"0"0"-576"0,0 0 0 0,0 0 0 16,0 0 4096-16,0 0 720 0,0 0 144 0,1-7 32 16,-1 1-2928-16,3-4-576 0,0 3-112 0,4-5-32 15,2 0-576-15,2-2-112 0,2-1-16 0,1 0-16 16,2-2-240-16,1 0-64 0,1-1 0 0,0-1 0 16,0 2-160-16,1 2-32 0,-3-1-128 0,0 2 192 15,-2-1-192-15,-1 4 128 0,-1 0-128 0,-3 3 0 0,-1 2 0 0,-1 2 0 16,-7 4 0-16,0 0 0 0,0 0 0 0,0 0 0 15,-2 10 0-15,0 1 0 0,-2 3 0 0,-1 2 0 16,-3-2 0-16,0 5 0 16,-1-3 0-16,1 4-240 0,0-4 32 0,0 1 0 15,3 0 208-15,1-1 0 0,2 1 0 0,0-1 160 0,2-2 80 0,3-1 16 16,0-3 0-16,2-4 0 0,3 1-256 0,-1-2 128 16,1 0-128-16,3-4 0 0,0 1 0 0,1-4 128 15,3-2-128-15,0-1 0 0,3-1 0 0,2-3 0 16,0-3 0-16,0-1 0 0,1-2 0 0,0 1-128 15,0 0 128-15,-1-1-160 0,-2 1 160 0,-3 1-160 16,-2 1 160-16,-1 5-160 0,-3 0 160 0,-2 3 0 16,-7 4-144-16,0 0 144 0,0 0 0 0,4 5 0 15,0 2 0-15,-2 2 0 0,0 1-160 0,-1 1-16 16,0 1 0-16,2-3 0 0,1 1 48 0,2 1 0 16,1-2 0-16,1-2 0 0,1 0 512 0,1 0 96 0,2-1 32 0,0-5 0 15,-1 2-208-15,1 0-48 0,-2-3 0 0,1 0 0 16,-1 0-32-16,1 0-16 0,-2-4 0 0,0 1 0 15,-1-3-208-15,-2-1 128 0,0-1-128 16,-3 0 0-16,1 1 0 0,-1-5 0 0,-2 0 0 0,-1-1 0 0,-1-5-192 16,0 0 64-16,-2-1 128 0,2 1-208 15,-2 1 64-15,2 0 16 0,0 1 0 0,1 2 0 16,0 2 128-16,1 2 0 16,1 2-144-16,-2 8 144 0,0 0 0 0,7-4 0 0,1 4-144 0,0 0 144 15,-1 0-160-15,1 2 32 0,1 0 0 0,2 2 0 16,1 0 128-16,1 0 0 0,1 0 0 0,2 2 0 15,1 0-336-15,2 3-48 0,5 5 0 0,-4-1-14272 16</inkml:trace>
  <inkml:trace contextRef="#ctx0" brushRef="#br0" timeOffset="-196945.67">17030 9793 11967 0,'0'0'528'0,"0"0"112"16,-3-5-512-16,-4 2-128 0,-1 2 0 0,-2 6 0 0,-3 5 2656 0,-2 3 496 15,1 3 112-15,-3 1 0 0,0 3-1760 0,-1-1-352 16,2 2-80-16,3 0-16 0,1-2-432 0,5 0-96 15,0-4-16-15,3-3 0 16,4 0-272-16,2-3-64 0,-2-9-16 0,6 8 0 16,1-3-160-16,2-3 0 0,1-3 0 0,1-1 0 15,-1-2-480-15,0 0-80 0,0 1-16 0,-1-2-7936 16,-3-3-1600-16</inkml:trace>
  <inkml:trace contextRef="#ctx0" brushRef="#br0" timeOffset="-196728.67">17053 9402 12895 0,'0'0'1152'0,"0"0"-928"15,0 0-224-15,0 0 0 0,0 0 3120 0,0 11 576 16,0 2 112-16,1 2 32 0,0-2-2720 0,1 1-544 16,-1 4-96-16,1-2-32 0,2 0-144 0,2-1-48 0,-1 1 0 0,0 1 0 15,0-4-96-15,0 1-32 0,1-1 0 0,1 0 0 31,1 0-480-31,4 2-96 0,1 2-32 0,1-3 0 16,-1-1-1952-16,3-6-400 0,15-5-80 0,-3-4-16 0</inkml:trace>
  <inkml:trace contextRef="#ctx0" brushRef="#br0" timeOffset="-196548.95">17528 9428 26943 0,'-3'9'592'0,"-5"1"128"0,-4 6 32 0,-1 5 0 0,-3 4-608 0,-1 3-144 0,-2 4 0 0,-1 1 0 0,-1 0 896 0,2 1 160 15,1-4 32-15,2 0 0 0,6 0-512 0,0-1-112 16,5-5-16-16,4 0 0 0,2-3-448 0,3-4 0 16,1-3 0-16,3-2 0 0,3-3-192 0,0-3-16 15,2-3-16-15,3-3 0 16,2-4-480-16,3 0-112 0,1 2-16 0,3-6 0 16,0 0-1872-16,2-3-384 0,1 1-80 0</inkml:trace>
  <inkml:trace contextRef="#ctx0" brushRef="#br0" timeOffset="-196415.16">17797 9486 10127 0,'5'-46'896'0,"-1"25"-704"15,3 0-192-15,-2 1 0 0,-1 3 4112 0,-2 7 800 16,0 3 144-16,-2 7 48 0,0 0-2704 0,-7 11-544 0,-5 4-96 0,-1 10-32 16,-2 8-480-16,-2 6-96 15,-1 4-32-15,-1 3 0 0,-2 0-32 0,2 0 0 16,2-3 0-16,5-2 0 0,4-5-640 0,6-2-144 16,6-1-32-16,5-3 0 15,4-3-2032-15,5-1-416 0,6 0-64 0</inkml:trace>
  <inkml:trace contextRef="#ctx0" brushRef="#br0" timeOffset="-195472.47">18541 9402 11055 0,'-2'-24'976'0,"1"16"-784"0,1 2-192 0,0-1 0 15,0 7 3712-15,0 0 704 16,0 0 144-16,0 9 32 0,-2 3-3504 0,0 5-688 16,-4 4-144-16,1 3-16 0,-3 2 592 0,1 2 112 0,-1 7 16 15,-1-2 16-15,-2 2-272 0,2 0-64 0,-1-1-16 0,-1-1 0 16,1-2-304-16,-1-2-64 16,2-2-16-16,1-1 0 0,2-3-112 0,1-4-128 0,-1-2 176 0,3-4-176 15,0-5 256-15,3-8-48 0,0 6-16 0,0-6 0 0,0 0 80 0,6-2 16 16,2-3 0-16,3-2 0 0,2-6-288 0,0 1 0 15,2-2 0-15,4 0 0 0,0-3 0 0,3 1 0 16,1-2 0-16,0 3 0 0,0 5 0 16,0 1 0-16,-2 2 0 0,-2 3-192 0,-2 4 192 0,-4 3 0 15,-4 1 0-15,-2 4-144 0,-5 1 144 0,-2 3 0 16,-4 1 0-16,-2 1 0 0,-3-4 0 0,-3 3 0 16,-2 1 0-16,-2 0 0 0,-1 2 160 0,-1-3-32 15,-2 1-128-15,2-1 192 0,0 0-192 0,0-1 128 16,1-2-128-16,2 1 0 0,2-5 0 0,1 2-128 15,3-3-16-15,3-1 0 16,6-4-352-16,0 0-64 0,0 0-16 0,0 0 0 16,0 0-512-16,9-4-96 0,1-1-32 0,5 0 0 15,3-2-2112-15,2 1-416 0,2 0-96 0,1 1 0 16,1 0 2000-16,0 2 416 0,0 1 80 0,1-1 0 0,-2 1 1664 0,-1 2 336 16,2 0 64-16,0-3 16 0,1 2 1024 0,3-2 208 15,0 0 32-15,0 0 16 0,-1-3-544 0,0-2-96 16,0 2-32-16,-1-2 0 0,0-1-400 0,0 0-96 0,0-2-16 15,-3 1 0-15,1-2-368 0,-1 1-80 0,-1-2 0 0,-1 1-16 16,-1 0-240-16,-3 0-128 0,-3 1 160 0,-2 1-160 16,-4-1 192-16,-4-1-48 0,-4-1-16 0,-4-1 0 15,-3 1-352-15,-2 3-80 0,-4-3-16 0,-1 4 0 16,-3 4 112-16,-3 4 16 0,-2 3 0 0,-2 4 0 16,1 3 576-16,1 2 112 0,1 5 16 0,1 2 16 15,2 5 112-15,4 0 0 0,3 0 16 0,6 1 0 16,4-2-192-16,6 0-32 0,6-2-16 0,7-1 0 15,5-2 192-15,7-1 32 0,7-2 16 0,4-2 0 0,6-3-656 16,4-2 0-16,3-3 0 0,-1-3-16784 16</inkml:trace>
  <inkml:trace contextRef="#ctx0" brushRef="#br0" timeOffset="-194105.58">20172 9838 15887 0,'0'0'704'0,"3"-7"144"0,-3 7-672 0,4-8-176 15,-1-3 0-15,-1 1 0 0,1 1 1776 0,-1-2 320 16,2 2 64-16,0 1 16 0,0 2-576 0,0-1-96 15,0 3-32-15,0-2 0 0,0 1-336 0,-2-2-80 0,2 2-16 0,-1 1 0 16,-3 4-208-16,0 0-64 16,0-5 0-16,0 5 0 0,-3-7-208 0,1 3-48 0,-2 2-16 0,-1 1 0 15,-2-1-240-15,-2 2-64 0,-2 0 0 0,1 0 0 16,1 0-192-16,-2 3 0 16,1-1 0-16,1 0 0 0,0-1 128 0,1 0-128 0,1 2 0 0,2-3 0 15,0 1 0-15,5-1 128 0,-6 0-128 0,0 3 0 16,1-1 0-16,-1 1 0 0,0-2 0 0,6-1 0 15,0 0 0-15,-5 3 0 0,0 0 0 0,5-3 0 0,-5 4 0 0,5-4 0 16,-6 2 0-16,1 2 0 0,5-4 0 16,-4 5 0-16,0 0 0 0,4-5 0 0,0 0 0 0,-2 7 0 15,2-7 0-15,-3 7 0 0,3-7 0 0,-2 6-128 16,0 3 128-16,2 0 0 0,0-1 0 0,2 3 0 16,-1-4-128-16,0 2 128 0,1 1 0 0,0 0 0 15,1 0 0 1,1 4 0-16,-2 0-128 0,3 1 128 0,1 0 0 0,-1 0 0 0,1 1 0 15,1 1 0-15,-1-3 0 0,1 2 0 0,0-3-160 16,-1 1 32-16,-1-1 0 0,2-1 0 0,-1-1 256 0,-1-1 48 16,-2-2 16-16,0 0 0 0,-3-8-192 0,1 6-176 15,-1-6 48-15,-3 7 0 0,-1-2 128 0,-2 0 128 16,-2-1-128-16,-2-1 176 0,-3-2-176 0,-2 2 160 16,0-6-160-16,-2 2 160 0,-2-2-160 0,1-1 128 15,0-1-128-15,0 0 128 0,-2-2-128 0,2-1 0 16,4 1 0-16,1-4 0 15,1 2-352-15,4 1-96 0,3 2-32 0,5 6 0 16,0 0-1808-16,8-3-352 0,3 0-80 0,5 3-10848 0</inkml:trace>
  <inkml:trace contextRef="#ctx0" brushRef="#br0" timeOffset="-193556.58">20335 10014 27071 0,'0'0'592'0,"0"0"128"0,0 0 32 0,0 0 0 0,0 0-608 0,0 0-144 0,0 0 0 0,0 0 0 15,0 0 992-15,0 0 160 0,7-6 48 0,3 3 0 16,2 1-624-16,1-1-112 0,1-1-16 0,3-1-16 16,2-2-48-16,0 0 0 0,2-2 0 0,0-1 0 0,0 3-64 0,-2-4-32 15,0 1 0-15,-2 1 0 0,-3-2-160 0,-1 2-128 16,-1 0 144-16,-3-2-144 0,-4 1 0 0,-1 0 128 15,-1-1-128-15,-2 2 0 0,-2 3 0 0,-2-1-160 16,-2 0 32-16,-3 5 0 0,-3 2-160 0,-2 4-32 16,-2 1 0-16,-4 3 0 0,-1 2 160 0,-1 5 32 15,0 2 0-15,1 2 0 0,2 6 128 0,1 1 0 16,3 0 0-16,3 0 0 0,4-1 0 0,3 0-128 16,4-2 128-16,2-2-128 0,5-3 128 0,2-3 0 15,4-2 0-15,3-7 0 0,3 1-192 16,3-7 0-16,2-4 0 0,1-4 0 0,1-3 0 0,4-2 0 15,2-1 0-15,2-4 0 16,1 0-560-16,2-3-112 0,-1 0-32 0,2-1 0 16,1-2 336-16,-1-1 64 0,-1 2 16 0,-2-4 0 0,-5-2 96 0,-3-4 32 15,-1-7 0-15,-1-3 0 0,0 0 352 0,-2-1 0 16,-1-2 0-16,-1 6 0 0,-3 4 528 0,-3 9 176 0,-6 2 48 0,-5 7 0 16,-2 6 144-16,-4 7 48 0,-6 5 0 15,-4 8 0-15,-5 5-224 0,-4 8-32 0,-2 7-16 0,-2 2 0 16,0 7-96-16,1 2 0 0,-1-3-16 0,3 1 0 15,2-1-112-15,5-2-32 0,3 0 0 0,4-1 0 16,4-1-240-16,4 1-48 0,4-6-128 0,3 1 192 16,0-2-448-16,5-1-112 0,2-2-16 0,3-5 0 31,3 1-976-31,-2-2-208 0,0-4-32 0,1-3-8352 0,-2-6-1664 0</inkml:trace>
  <inkml:trace contextRef="#ctx0" brushRef="#br0" timeOffset="-192940.58">21157 9994 17503 0,'0'0'1552'0,"0"0"-1232"0,0 0-320 0,0 0 0 16,0 0 3184-16,0 0 576 0,0 0 112 0,11 0 32 0,4 0-2768 0,2-6-560 16,2 2-96-16,5-1-32 0,2-1 192 0,4-2 48 15,0 0 0-15,2-4 0 0,1 1-416 0,0 0-80 16,-2-1 0-16,-1 2-16 0,-3 1-176 0,-2 1 192 16,-3-2-192-16,-5 2 192 0,-4 0-192 0,-4 1 0 15,-3 1 0-15,-6 6 0 0,0-8 0 0,-6 2-304 16,-4 3 48-16,-4-2 16 15,-3 2-144-15,-4 3-48 0,-4 3 0 0,-2 2 0 0,-3 2 224 0,0 2 32 16,0 4 16-16,1 2 0 0,3 2 160 0,2 3 144 0,4 1-16 16,3 0-128-16,4-1 0 0,3 3 0 0,7-4 0 0,3-1 0 15,3-2 224-15,7-2-64 0,3-2-16 16,5-3 0-16,4-2-144 0,4-2 0 0,4-4-160 0,3-1 160 16,1-2-144-16,1-4 144 0,1 0-128 0,1-2 128 15,-1-1-272-15,1-1 16 0,-1-1 16 16,-1 1 0-16,1 1 240 0,-4-3-176 0,-2 0 176 15,-4 0-160-15,-4 2 160 0,-2 0 0 0,-4-1 0 16,-5-1 0-16,-3 3 0 0,-3 3 0 0,-5 6 0 0,0 0 0 16,-3-7 272-16,-4 6-16 15,-3 5 0-15,-3 4 0 0,-3 2 48 0,0 4 0 0,-1 3 0 0,3 2 0 16,4 0-144-16,3 1-32 0,3-1 0 0,3 2 0 0,2-5-128 0,4-2 0 16,4-1 0-16,4-5 128 0,4 0-368 0,4-4-80 15,4-3 0-15,2-4-16 16,3-2-448-16,3-1-96 0,2-1-16 0,2-5 0 15,-3-1-384-15,-2-1-96 0,0-4-16 0,-3-2 0 16,1 1 256-16,0-1 48 0,0 1 16 0,0-2 0 0,0 0 624 0,0-3 128 16,0 0 32-16,2-5 0 0,-2-2 288 0,-2-2 0 15,-2-10 0-15,-2 6 144 0,-5 1 608 0,-4 7 112 16,-5 8 32-16,-5 5 0 0,-6 5 528 0,-4 5 112 16,-6 4 32-16,-4 7 0 0,-6 6-352 0,-4 8-80 15,-2 2-16-15,-2 8 0 0,-1 1-480 0,0 6-80 16,1 1-32-16,3 3 0 0,2 0 160 0,3 3 16 15,4-3 16-15,5 0 0 0,6-1-432 0,4 1-96 16,2-4 0-16,4-6-16 16,1-1-720-16,2-2-144 0,2-9-16 0,1 1-16 15,1-4-560-15,1 1-96 0,-2-4-32 0,2-3-13616 0</inkml:trace>
  <inkml:trace contextRef="#ctx0" brushRef="#br0" timeOffset="-192791.58">22022 9816 15663 0,'-5'-6'1392'0,"1"-2"-1120"0,2 0-272 0,2 2 0 16,2 2 3936-16,5-2 736 0,3 1 128 0,7 0 48 16,5 0-3024-16,7-2-608 0,4 1-112 0,4 1-16 0,6-1-192 0,8 4-48 15,7 0 0-15,2 2 0 16,1 0-576-16,-1 2-112 0,-3-1-32 0,-2 3 0 31,-3 6-2784-31,-1 0-560 0</inkml:trace>
  <inkml:trace contextRef="#ctx0" brushRef="#br0" timeOffset="-191702.55">22430 10240 24639 0,'0'-8'544'0,"2"2"112"0,0-1 32 0,4 1 0 0,0 0-560 0,3 2-128 16,3 1 0-16,2-1 0 0,3-5 752 0,3 1 112 16,-1-1 32-16,4-1 0 0,0 0-96 0,3 0-16 15,0-5 0-15,2 2 0 0,0-1-320 0,1-2-64 16,0 2-16-16,-2 0 0 0,-1 1-144 0,-1-1-48 16,-3 1 0-16,-2-1 0 0,-4 1-192 0,-3 1 176 0,-2 1-176 0,-5 0 160 15,-3 2-32-15,-3 1-128 0,-4 2 192 0,-2 0-64 16,-5 3-320-16,-1 3-64 0,-2 0 0 0,-3 1-16 15,-2 3 64-15,-2 2 16 16,-1 2 0-16,1 3 0 0,0 2 192 0,0 0 0 0,0 4 0 0,2-2 0 16,2 6 0-16,2-3 0 0,2 2 0 0,3-1 160 15,3 1-160-15,3-2 0 0,3-1 0 0,2 0 0 0,3-4 176 0,4-1-48 16,3-3-128-16,3-2 192 16,2-5-192-16,4-1 0 0,1-2 0 0,5-1-160 15,4-2 160-15,3-3 0 0,3-2 0 16,4 0 0-16,1-2 0 0,2 0 0 0,-1-2 0 15,-2 0 0-15,1 0 0 0,-3-2 0 0,-4 0 0 0,-3-2 0 16,-2 1 0-16,-5 2 0 0,-4-1 0 0,-6 2 0 16,-5 2-128-16,-2 1 0 0,-5 3 0 0,-2 7 0 15,-7-4 128-15,-4 5 0 0,-3 3 0 0,-4 5 0 0,-3 0 176 0,-9 11 64 16,4 3 16-16,11-7 0 0,2 2 288 0,3-2 64 16,2 1 16-16,4 0 0 0,3-3-480 0,2 2-144 15,2-5 0-15,2 0 0 0,3-3 0 0,2-6 0 16,3 0-240-16,3-4 80 0,2-3-128 0,4-4-32 15,0-3 0-15,3-1 0 16,3-4-384-16,-1 0-64 0,0-1-32 0,1 0 0 16,-1-2-480-16,0 1-112 0,0-6-16 0,-3 1 0 15,0 4-448-15,-2-4-112 0,0 1-16 0,2-1 0 16,-4-2 912-16,0-9 176 0,-2-9 48 0,-1 0 0 0,-1 5 2144 0,-3 7 432 16,-3 7 96-16,-2 5 16 0,-4 7 304 0,-3 6 64 15,-3 4 16-15,2 3 0 0,-8 12-768 0,-2 7-160 16,-4 6-16-16,-1 5-16 0,-3 7-64 0,-3 4-16 15,-3 5 0-15,1 3 0 0,-2 4-304 0,4 1-64 16,4 4-16-16,7-2 0 0,5-3-448 0,6-2-96 16,5-4 0-16,10-1-12736 0,6-1-2528 15</inkml:trace>
  <inkml:trace contextRef="#ctx0" brushRef="#br0" timeOffset="-188102.03">24605 9810 16991 0,'3'-8'752'0,"1"0"144"0,-2 2-704 0,-1-4-192 16,-2-3 0-16,1 3 0 0,0 3 1536 0,0 2 288 16,0 5 48-16,0 0 16 0,0 0-544 0,-5 5-96 15,-3-1-32-15,-2 8 0 0,-1 4-320 0,-2 5-64 16,-2 2 0-16,-2 3-16 0,0 2 16 0,-3 2 16 15,1 0 0-15,-2 2 0 0,-1-1-272 0,-1 5-48 16,3-5-16-16,0 1 0 0,0 0-208 0,3-2-48 16,2-3-16-16,1-3 0 0,0-4-96 0,3-3-16 15,0-1 0-15,3-3 0 0,3-2 32 0,3-2 0 16,2-9 0-16,0 0 0 0,0 0-32 0,0 0 0 0,0 0 0 0,0 0 0 16,9-6-128-16,1 0 192 0,1-3-192 0,2-3 192 15,1-2-192-15,2-2 0 0,2-1 0 16,1 0 0-16,1-1 0 0,0 2 0 0,-1 2 0 0,1 1 0 15,-1 1-192-15,0 2 192 0,-3 3-160 0,0 5 160 16,-3 2 0-16,-1 1-144 0,-3 4 144 0,-2-1 0 16,-7-4-176-16,3 9 176 0,-3 2-208 0,-1-4 80 0,-4 3 128 0,-3 0 0 15,-2 0 0-15,-2 2 0 0,-2 0 208 0,-2 0-16 16,-1 1-16-16,0-4 0 0,0 1-176 0,0 1 0 16,0-2 0-16,3-1-176 0,2-2 176 0,3-1 0 15,1 1-144-15,3-3 144 0,5-3-320 0,0 0 16 16,0 0 0-16,0 0 0 15,0 0-784-15,0 0-144 0,10 3-48 0,2 1 0 16,1-3-1712-16,3 3-336 0</inkml:trace>
  <inkml:trace contextRef="#ctx0" brushRef="#br0" timeOffset="-187490.02">24837 10378 15663 0,'-19'-13'1392'0,"11"11"-1120"0,0-1-272 0,1 3 0 0,1 0 2800 0,1 0 496 16,5 0 96-16,0 0 32 0,0-4-1680 0,0 4-336 16,4-4-64-16,3 0 0 0,4-2-304 0,2-3-48 15,1-2-16-15,3 1 0 0,1-2-576 0,5-1-112 0,1 1-32 0,2-1 0 16,-1-2-112-16,1-2-16 0,0 1-128 0,0 0 192 16,0 1-192-16,-2-2 0 0,-1 0 0 0,1-2 0 15,-2 0 0-15,-2-2 0 0,-2-2-128 0,-1 0 128 16,-2 0-256-16,0-1 48 0,-2 0 16 0,-1 2 0 15,-2-2 48-15,0 5 16 0,0-1 0 0,-4 3 0 16,-1 3 128-16,-1 3 0 0,-3 3 0 0,-1 5 0 16,0 3 0-16,0 0 0 0,0 0 0 15,-7 1 0-15,-4 5 0 0,0 3 0 0,-3 5 0 0,0 0 0 16,-4 4 0-16,-2 6 0 0,-2-1 128 0,0 3-128 0,-3 4 192 16,0 3-16-16,-1 3-16 0,3 2 0 15,-3 4 16-15,0-2 0 0,0 1 0 0,1-1 0 16,0 2-176-16,2-2 0 0,1 2 0 0,2 1 0 0,2-1 0 0,1-2 0 15,2 0 128-15,2 0-128 0,2-1 0 0,2-5 0 16,3-3 0-16,2-5 0 0,3-1 0 0,1-3-176 16,3-7 176-16,1 0-192 0,2-2 192 0,1-4-128 15,-1-4 128-15,2-2-128 0,0-3 128 0,1-2 0 16,0-3 0-16,1-1 0 0,0 2 0 0,-1-7 144 16,0 1-144-16,0 0 0 0,-1-2 0 0,-2-1 0 15,1-2 0-15,-2 1 0 0,-2-2 0 0,-1 2 0 16,0 0 0-16,-1-1-192 0,-1 1 192 0,0 1-192 0,-1 1 192 0,-1 1-192 15,1 0 192-15,0 2 0 16,-2 1-160-16,2 2 160 0,-2 2-144 0,3 4 144 16,0 0-192-16,0 0 192 0,0 0-256 0,0 0 48 15,0 0 16-15,0 0 0 0,0 0 192 0,0 0-144 16,0 0 144-16,0 0-128 0,0 0 128 0,0 0-192 0,0 0 192 0,0 0-192 16,0 0 192-16,0 0 0 15,0 0 0-15,0 0 0 0,0 0 0 0,0 0 0 16,0 0 0-16,0 0 0 0,0 0 0 0,0 0-192 0,0 0 192 0,0 0-192 31,0 0-704-31,0 0-128 0,0 0-48 0,0 0-13216 0</inkml:trace>
  <inkml:trace contextRef="#ctx0" brushRef="#br0" timeOffset="-186900.01">24655 10320 19231 0,'0'0'416'0,"-7"-2"96"0,-1-2 0 0,0-1 48 0,-1-1-560 0,0-1 0 0,0-1 0 0,3 3 0 16,-1 0 1680-16,3 2 240 0,0 1 32 0,4 2 16 15,0 0-928-15,0 0-176 0,0 0-32 0,0 0-16 16,0 0-192-16,0 0-48 0,0 0 0 0,9-2 0 15,0 0 64-15,2 2 0 16,-1-3 0-16,3-1 0 0,2 2-256 0,-1-2-64 0,0 0 0 0,2-3 0 16,0 1-96-16,1-1-32 0,0 1 0 0,-2-5 0 15,0 3-192-15,-4 1 128 0,1-1-128 0,-2 0 0 16,0-1 128-16,-4 1-128 0,-1 0 0 0,-1 2 144 16,0 0-144-16,-1 0 0 0,-2 1 0 0,-1 5 0 15,-1-7 0-15,1 7 0 0,-2-5 0 0,2 5 0 16,-5-4-176-16,0 1 48 0,-2 2 0 0,1 1 0 15,-2 1 0-15,0 2 0 0,0 1 0 0,-1 1 0 0,-1 0 128 0,0 3-128 16,-1 0 128-16,-1 2-128 0,-1 2 128 0,2 1-128 16,-1 0 128-16,1 0-128 0,1-1 128 0,2 0-128 15,2-2 128-15,0 1-128 0,4-1 128 0,1 0 0 16,2 1 0-16,3-2 0 0,2 0 0 0,3-1-208 16,2 0 48-16,2 0 16 15,2-2-496-15,5 3-80 0,4 3-32 0,0 0-8768 16,0-4-1744-16</inkml:trace>
  <inkml:trace contextRef="#ctx0" brushRef="#br0" timeOffset="-184897.47">25188 10394 3679 0,'0'0'320'0,"0"0"-320"0,0 0 0 0,1-5 0 16,0 1 2688-16,1-3 448 0,-2-3 112 0,0 1 16 15,0-1-1104-15,0 0-224 0,0 2-32 0,0 2-16 16,0-2-624-16,-2 3-128 16,2 1-32-16,0 4 0 0,0-3-400 0,0 3-64 0,0-6-32 0,0 6 0 0,2-6-96 0,-2 6-32 15,0 0 0-15,4-5 0 0,0 1-64 0,-4 4-16 16,3-5 0-16,-3 5 0 0,4-6-112 0,-4 6-32 16,0 0 0-16,4-4 0 0,-4 4-64 0,0 0 0 15,0 0-16-15,0 0 0 0,0 0-32 0,0 0 0 16,0 0 0-16,6-4 0 0,-6 4-144 0,0 0 0 15,0 0 144-15,0 0-144 0,0 0 0 0,0 0 0 16,0 0 0-16,0 0 0 0,0 0 0 16,6-3 0-16,-6 3 0 0,0 0 0 0,0 0 0 0,8 0 0 15,-2-2 0-15,-6 2 128 16,7-3-128-16,-7 3 0 0,0 0 0 0,6-3 128 0,-6 3-128 0,0 0 0 16,0 0 0-16,0 0 128 0,0 0-128 0,0 0 0 15,0 0 0-15,0 0 0 0,0 0 128 0,0 0 0 16,0 0 0-16,0 0 0 0,0 0 0 0,0 0 0 15,0 0 0-15,0 0 0 0,0 0-128 0,0 0 0 16,0 0 0-16,-6 4 0 0,-1 1 0 0,1 1 128 16,-3 0-128-16,1 2 128 0,0 0-128 0,0 1 0 15,0 0 0-15,1 2 0 0,-1-1 0 0,1 2 0 16,1-3 0-16,2 1 0 0,0-1 0 0,3 0 0 0,1 1 0 0,2-1 128 16,-2-9 0-16,7 8 16 0,1 1 0 0,1-5 0 15,2-2 96-15,1 1 16 0,-1-2 0 0,2-1 0 16,1-1-96-16,2 0-16 0,1-1 0 0,0-3 0 15,-2 0-16-15,3-2 0 0,-2-1 0 0,0 1 0 16,-1-3-128-16,0 1 0 16,-2 0 0-16,-2 0 0 0,0 0 0 0,-2 1 0 0,-2-2 0 0,-1 2 0 15,-1-1 0-15,-1 1 128 0,-3-1-128 0,1 0 128 16,-2 0-128-16,0 1 0 0,-2 0 144 0,1 0-144 16,-1 2 0-16,-1-1 0 15,-1 3 0-15,-1-2 0 0,0 2-192 0,-1 1 64 0,0-1 0 0,-1 3 0 0,1 0-16 16,-1 2 0-16,0 0 0 0,-1 3 0 0,-1-1 144 0,1 2-208 15,0 1 80-15,0 1 128 0,0 1-176 0,0 1 176 16,1-1-128-16,0 0 128 0,2-1 0 0,1 1 0 16,0-1 0-16,4-7 0 0,0 0 0 0,-1 8 0 15,1 1 0-15,0-9 0 0,0 0 0 0,0 0 0 16,5 5 0-16,-5-5 0 0,8 5 0 0,0-2 0 16,-1-3 128-16,3-2-128 0,0 0 0 0,0-2 128 15,2 0-128-15,1-1 0 0,0-2 0 0,0-1 0 16,2 1 0-16,-2-1 128 0,0 0-128 0,1 0 0 15,2 0 0-15,-2 1-128 0,-2-1 128 0,-1-1 0 16,1 1 0-16,0 0 0 0,0 0 0 0,-2 2 0 16,1-1 0-16,-1 3 0 0,-1-2 0 0,0 0 0 15,0 2 0-15,-1 1 0 0,0 0 0 0,0 0 0 16,-2 2 0-16,1 1 0 0,-7 0 0 0,8 1 0 16,-2 2 0-16,1 0 0 0,-1 0 0 0,2 1 0 15,0 2 0-15,0-4 0 0,0 2 0 0,-1 3 0 16,1-2 160-16,0 0-160 0,0 0 192 0,1 1-64 0,-1-1-128 0,0 1 192 15,-1-1-64-15,1 1-128 16,0-2 176-16,-1 1-176 0,-1-1 192 0,-6-4-192 16,5 6 192-16,1 1-192 0,-6-7 128 0,2 8-128 0,-2-8 0 0,0 7 0 15,-1 0 128-15,-2-1-128 0,-2 2 0 0,-2 0 0 16,-2 0 0-16,-1 1 128 0,-3 0-128 0,-1 0 0 16,-1 2 144-16,1-5-144 0,1 3 0 0,1 2 144 15,2-1-144-15,2-2 0 0,3 1 0 0,1 0 0 16,2-1 0-16,4-1 0 0,-2-7 0 0,8 7 0 15,2 0 0-15,3-2 0 0,3 2 0 0,3-6 0 16,2-1 0-16,1-1 0 0,2 1 0 0,-1-4 0 16,1-1 0-16,0-1 0 0,2 1 0 0,1-1 0 0,-3-1 0 15,1-1 0-15,0-1 0 0,1 0 0 0,1 1 0 0,1-1 0 16,-2 0 0-16,0 0 0 0,-1 0 0 0,-2-2 0 16,-1 2 0-16,-2-3 0 0,-2 2 0 0,-4 2 0 15,-2-2 0-15,-3 1 128 0,-1-2-128 0,-5 1 0 16,-5 1 0-16,0 0 0 0,-3 1 0 0,-3-1 0 15,-3 2 0-15,0 3 0 0,-2 2 0 0,-2 2-144 16,0 2 0-16,-1 2 0 0,0 1 144 0,2 2-208 16,0 1 80-16,1 1 128 0,1 1-144 0,1 3 144 15,4-1 0-15,0 2 0 0,2 1 0 0,2-2 0 16,3 0 0-16,3-3 0 0,1 2 0 0,4 0 144 16,1-2-144-16,2-1 192 0,4-1-192 0,2 0 0 0,1-2 0 0,4 1 0 31,3-1-1504-31,1 1-224 0,0-1-64 0</inkml:trace>
  <inkml:trace contextRef="#ctx0" brushRef="#br0" timeOffset="-184769.47">26701 10528 22111 0,'0'0'1968'0,"0"0"-1584"16,0 0-384-16,0 0 0 0,0 0 3280 0,0 0 576 0,0 0 112 0,0 0 32 0,0 0-3088 0,0 0-608 15,0 0-128-15,10 0-11072 16,1-1-2224-16</inkml:trace>
  <inkml:trace contextRef="#ctx0" brushRef="#br0" timeOffset="-183897.44">27156 10505 25215 0,'0'0'560'0,"8"-3"112"0,1-1 32 0,3-2 0 16,2-1-576-16,3-1-128 0,2-1 0 0,2 0 0 0,2-3 1312 0,0 1 224 15,4-1 64-15,-3 3 0 16,1-3-496-16,-1 2-80 0,-2-2-32 0,-3 0 0 16,0-2-416-16,-3 1-64 0,-1 0-32 0,-2 1 0 15,-3 0-176-15,-2-1-48 0,-3 0 0 0,-1 0 0 16,-1-1-48-16,-2 1-16 0,-3 0 0 0,-1-2 0 16,-1 4-192-16,-3 1 128 0,-3 4-128 0,-2 1 0 0,-1 1 0 0,-2 1 0 15,-2 3 0-15,-2 3 0 0,-1 5 0 0,-1-1 0 16,0 4 0-16,1 1 0 0,2 1 0 0,1-3 0 15,3 2 0-15,2 0 0 0,2 1 0 0,3-2 0 16,3-2 0-16,3 1 0 0,1-1 0 0,2-3 0 16,2 1 0-16,2-2 0 0,-6-5 176 0,7 5-16 15,3-1 0-15,-1 0 0 0,-2-1-160 0,3 0 192 16,-1 3-192-16,-1-2 192 0,-1 1-192 0,0 1 0 16,-1 2 0-16,0 1 0 0,-2 2-208 0,-1 2 80 15,0 4 128-15,-2 0-208 0,-1 2 208 0,-1 3-176 16,-3 3 176-16,0 3-160 0,-1 0 160 0,0 2 0 0,-2 4 0 0,1-1 0 15,-1-1 0-15,2 0 0 0,0-1 0 16,0-1 0-16,-1 0 0 0,2-5 0 16,1-1 0-16,-1 0 0 0,0-5 0 0,1 0 0 15,-1-4 0-15,2 0 0 0,-2-4 0 0,0 0 0 16,-3-2 0-16,1-1 0 0,-3-2 0 0,-2-2 0 0,-2 1 160 0,-1-5-160 16,-2 0 144-16,-2 0-144 0,-3-4 128 0,-1-1-128 15,0-4 160-15,0 0-160 0,-1 0 192 0,1-4-192 16,1 0 0-16,3-2 0 0,1 1 0 0,3-3 0 15,2-2 144-15,4-1 32 0,4 2 0 0,3 0 0 0,4-1 128 0,5 0 16 16,2-2 16-16,6 0 0 0,4 3-192 16,7-3-144-16,3 0 192 0,5 3-192 0,5 0 128 0,6 1-128 15,3 0 0-15,0 1 0 0,-4-1 0 0,-1 3 0 16,0 2 0-16,-4 0 0 16,-2-1-288-16,-4-2-160 0,-6 2-48 0,-2 1 0 15,-3 1-2544-15,-5 2-512 0</inkml:trace>
  <inkml:trace contextRef="#ctx0" brushRef="#br0" timeOffset="-183637.46">27962 10024 27871 0,'0'0'1232'0,"0"0"256"0,-10 2-1184 0,3 3-304 0,6 3 0 0,-2 3 0 16,-3 0 1088-16,-1 2 144 16,-1-1 48-16,1 5 0 0,-1-1-64 0,0 2 0 0,0 2 0 0,3 0 0 15,1 0-816-15,3 0-160 0,1-2-48 0,1 1 0 16,3 3-1792-16,1 2-384 0,2 2-64 15</inkml:trace>
  <inkml:trace contextRef="#ctx0" brushRef="#br0" timeOffset="-183217.45">28240 11065 43823 0,'-18'-4'1936'0,"8"4"416"0,-1 0-1888 0,-2 0-464 16,0 2 0-16,0 0 0 0,2 1 352 0,1-1-32 15,1 0 0-15,1 0 0 0,0 0 208 0,1 0 48 16,7-2 0-16,0 0 0 0,0 0-240 0,0 0-32 16,0 0-16-16,0 0 0 0,0 0-64 0,0 0-16 15,0 0 0-15,0 0 0 0,0 0-32 0,0 0-16 16,0 0 0-16,0 0 0 0,0 0-160 0,7-2 160 15,-7 2-160-15,8-4 160 0,-2-1-160 0,1-1 0 0,-2 2 0 16,0-1 0-16,0 0 0 0,-5 5 0 16,4-5-128-16,-4 5 128 0,7-5 0 0,-2 1 0 0,-2-2-144 0,2 3 144 15,0-3 0-15,-5 6 0 0,5-4 0 0,2-1 0 16,-2 0 0-16,-5 5 0 0,0 0 0 16,0 0 0-16,0 0-128 0,0 0 128 0,0 0 0 0,0 0 0 15,0 0-192-15,0 0 64 0,0 0 128 0,0 0-208 16,0 0 208-16,0 0 0 0,0 0-160 0,5 6 160 0,-5-6 0 0,0 0 0 15,0 0 0-15,6 7 0 0,-6-7 0 0,0 0 0 16,0 0 0-16,0 0-14416 16,2 7-2896-16</inkml:trace>
  <inkml:trace contextRef="#ctx0" brushRef="#br0" timeOffset="-174225.05">30506 18413 19343 0,'1'-8'1728'0,"3"2"-1392"0,-1 0-336 0,20-8 0 0,-19 5 2560 0,5 2 432 15,5 2 80-15,5 0 32 0,3 1-2032 0,3 4-416 16,1 0-80-16,4-3 0 0,2 3 128 0,2 3 48 16,0-3 0-16,0 3 0 0,1-2-176 0,3 2-16 0,1-1-16 0,1 1 0 15,2-2-320-15,1 2-64 0,0-1-16 0,-2 0 0 16,-5-1-304-16,1 2-64 15,-1 0-16-15,-3 0 0 16,-7 0-2336-16,-3-2-480 0,-2-2-80 0</inkml:trace>
  <inkml:trace contextRef="#ctx0" brushRef="#br0" timeOffset="-173876.16">32118 18195 15663 0,'-5'-14'688'0,"-1"0"144"0,-5-10-656 0,-2 10-176 0,-4 9 0 0,-2 5 0 0,-5 5 3808 0,-1 4 736 15,-1 4 128-15,-1 3 48 0,-2 1-3696 0,-1-1-720 16,-2 4-160-16,0 0-16 0,4 3 384 0,-1-3 64 16,0 0 32-16,5 3 0 0,4 0-160 0,4-2-48 15,5 2 0-15,5 0 0 0,6-4-96 0,6 1-32 16,2-1 0-16,3 0 0 0,4-4-272 0,2-2 0 15,1-1 0-15,1-3 0 0,2-2-240 0,0-2 0 16,1-1 0-16,-1-2 0 0,-3-2 112 16,-2-1 128-16,-3 0-208 0,-1-3 80 0,-2 0-64 0,-2-1-16 15,-8 5 0-15,7-11 0 0,-4 1 208 0,-3-2 0 16,-2-1 0-16,-3 0 0 0,-2-1 0 0,-2 1 0 16,-1 0 0-16,-2 1 0 0,-1 0 0 0,0 0-144 15,0 3 144-15,1 3 0 0,2 3-192 0,0-2 32 16,10 5 16-16,0 0 0 15,0 0-2240-15,0 0-448 0,0 0-96 0</inkml:trace>
  <inkml:trace contextRef="#ctx0" brushRef="#br0" timeOffset="-173769.58">32283 18452 17503 0,'39'-3'768'0,"-11"3"176"0,6-2-752 0,2 2-192 0,-1 2 0 0,4-2 0 16,4 3 5248-16,3-3 1008 0,0 0 208 0,3 0 32 15,0 3-4896-15,-3 1-992 0,-4 5-192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A3D9-B98F-4C27-BC4F-5E12651E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AA2AD-745E-4648-B5DA-A2B148F6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BE4E-4A11-465D-90AE-BE7CB931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20F9-701D-459F-9FC7-E2B3E7A1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74EF-A93D-48F0-91D2-FC3013E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D662-8BA5-409C-8717-43FE9B3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4470-3201-46DB-9CBC-0A6684D4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AD0F-503E-47AB-B896-141B1DA7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3F60-D6AD-4F41-8E50-5A89414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2B0A-31C4-4179-B020-A599623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6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AEA34-7B29-4FBF-9D7C-A469C00E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7CF5-83E6-455C-855C-88AB5F8C2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830A-7FB2-4260-8CE2-83812D44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3F9-6BD1-4272-8C0F-3A304AA3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875F-3503-4F16-8730-A221991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7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62F-71CA-47B6-8F60-04025D15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D540-01F5-4C5C-B180-65DA5C6F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D70E-2C65-4FF6-85CE-D6462BC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59D-3CE1-41FC-B80B-A5E96C2F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6E0B-ACD4-4E11-91DF-20447C07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1B7-9DF3-41F4-9BE3-0DFFEE77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6DD8-6CB1-4BD7-9CF1-F86FC99D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DE1E-35C0-4F2F-BABD-52688B98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15D5-1E86-4E02-9AD1-2E601FA5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95D-09B7-42E0-B309-4EDC0BBA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61A6-9E4D-463F-AF6F-6D71FB9D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8587-B663-476B-B056-9BF46DE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95AE-4B2A-420A-A2F6-74322975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AE41B-AA26-44CA-8851-3629CEE3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8218-CFD7-40DB-8A99-56BC757F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A57F-44CC-44FD-A58B-FF47ED8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7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B04E-BD6A-4B17-8583-C31D8DB9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27AFA-CDCF-479C-B59D-E0FECA13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AC2A-122D-4EC5-AD43-05BBF6CB1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886F-3F01-47A9-BE61-DF943BE1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6786-BFC7-4D9F-9B3F-762365F1F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80CFF-56FA-4E43-ADA0-6A79182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469BB-5313-4951-884B-6542E143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B4E3E-7F05-4B67-B50F-E1A0F124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2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2A6-754D-4323-8EA3-EFC21F1C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DFE88-7806-4D64-955D-9C46B47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F632-05E1-4CB6-9868-E32446F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117F-3277-4657-BE06-047DD6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5DC2F-6717-4C08-BA66-70F1CCC4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50C5F-3D62-4B0E-BEED-1F0B6C72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C040-5A6A-4C25-898E-D613CF0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4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075-FE1D-4C23-B20D-FE26129B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897-B26C-4E32-82F7-AC74EF0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DFD7-01D4-4598-B3FA-E2F7471C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2DF2-6FD2-47AC-9612-E66C3B7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2B74-4A4F-459A-8839-2F9C711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6618-7BB6-4658-B8DB-3F7C6D6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4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5E0-ABFE-42EF-B93A-7B1402E0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F434B-ECA2-444E-BF23-DBACC3BCA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4D42-FD01-47DB-8207-93A5BE19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B206-0B31-4272-A3E3-EDA0B80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293-2575-4793-8180-928F56D6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7C41-4CBC-4432-A931-4F8D25F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A46E8-4223-4866-B427-3D9AEE62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9B62D-ED7E-4566-BD9B-308F52AB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7F38-97F8-46B3-9E85-29C144D3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A5D9-0012-4E94-82E2-CB6BF8B83D40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B24C-F105-489B-96D5-27F0E74B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9E34-6D40-49D3-AE05-4C5BBACF5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14:cNvPr>
              <p14:cNvContentPartPr/>
              <p14:nvPr/>
            </p14:nvContentPartPr>
            <p14:xfrm>
              <a:off x="145800" y="126000"/>
              <a:ext cx="11871000" cy="653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" y="116640"/>
                <a:ext cx="11889720" cy="65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14:cNvPr>
              <p14:cNvContentPartPr/>
              <p14:nvPr/>
            </p14:nvContentPartPr>
            <p14:xfrm>
              <a:off x="4183200" y="3326040"/>
              <a:ext cx="7164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3840" y="3316680"/>
                <a:ext cx="9036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0E1158-3FBB-4002-A458-596CBD108728}"/>
                  </a:ext>
                </a:extLst>
              </p14:cNvPr>
              <p14:cNvContentPartPr/>
              <p14:nvPr/>
            </p14:nvContentPartPr>
            <p14:xfrm>
              <a:off x="438480" y="489600"/>
              <a:ext cx="11286000" cy="614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0E1158-3FBB-4002-A458-596CBD108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480240"/>
                <a:ext cx="11304720" cy="61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0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2DC2DE-52F4-4B00-9B51-3C775F4B7DC7}"/>
                  </a:ext>
                </a:extLst>
              </p14:cNvPr>
              <p14:cNvContentPartPr/>
              <p14:nvPr/>
            </p14:nvContentPartPr>
            <p14:xfrm>
              <a:off x="448560" y="192240"/>
              <a:ext cx="11390400" cy="646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2DC2DE-52F4-4B00-9B51-3C775F4B7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82880"/>
                <a:ext cx="11409120" cy="64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5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19E857-1A90-4524-8835-10A3466FA9A7}"/>
                  </a:ext>
                </a:extLst>
              </p14:cNvPr>
              <p14:cNvContentPartPr/>
              <p14:nvPr/>
            </p14:nvContentPartPr>
            <p14:xfrm>
              <a:off x="259920" y="255960"/>
              <a:ext cx="11612880" cy="642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19E857-1A90-4524-8835-10A3466FA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60" y="246600"/>
                <a:ext cx="11631600" cy="64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6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F1F55-E0CB-458A-86ED-8DEE68C08726}"/>
                  </a:ext>
                </a:extLst>
              </p14:cNvPr>
              <p14:cNvContentPartPr/>
              <p14:nvPr/>
            </p14:nvContentPartPr>
            <p14:xfrm>
              <a:off x="290160" y="285480"/>
              <a:ext cx="11862000" cy="640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F1F55-E0CB-458A-86ED-8DEE68C08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00" y="276120"/>
                <a:ext cx="11880720" cy="64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0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ECF24-F539-4C50-9A03-0E11BF2967CD}"/>
                  </a:ext>
                </a:extLst>
              </p14:cNvPr>
              <p14:cNvContentPartPr/>
              <p14:nvPr/>
            </p14:nvContentPartPr>
            <p14:xfrm>
              <a:off x="437760" y="229320"/>
              <a:ext cx="11496960" cy="645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ECF24-F539-4C50-9A03-0E11BF296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219960"/>
                <a:ext cx="115156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3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Jacob Graham</cp:lastModifiedBy>
  <cp:revision>5</cp:revision>
  <dcterms:created xsi:type="dcterms:W3CDTF">2023-01-23T14:57:52Z</dcterms:created>
  <dcterms:modified xsi:type="dcterms:W3CDTF">2023-02-05T00:19:05Z</dcterms:modified>
</cp:coreProperties>
</file>