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3T15:54:08.5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213">
        <inkml:traceFormat>
          <inkml:channel name="X" type="integer" max="25977" units="cm"/>
          <inkml:channel name="Y" type="integer" max="17318" units="cm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T" name="resolution" value="1" units="1/dev"/>
        </inkml:channelProperties>
      </inkml:inkSource>
      <inkml:timestamp xml:id="ts1" timeString="2023-01-23T16:00:29.001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29829 18323 13823 0,'0'0'1216'0,"0"0"-960"0,-3-17-256 0,7 8 0 15,0 0 2816-15,0-2 528 16,1 1 112-16,2 1 0 0,1 1-2528 0,0 3-512 0,1-2-96 0,2 3-32 16,1 3 176-16,1-4 48 0,4 4 0 0,3-2 0 15,1 3-336-15,3 0-176 0,5 3 192 0,2-2-192 16,1-1 128-16,0 0-128 0,-1 2 0 0,-1-2 0 16,-1-1 0-16,-1 1 0 0,-4 0 128 0,-2 1-128 15,-3-1 0-15,2 6 0 0,1 3-128 0,-3 0 128 31,0 0-2432-31,-1-2-400 0</inkml:trace>
  <inkml:trace contextRef="#ctx0" brushRef="#br1" timeOffset="3723.67">29670 18326 11055 0,'0'0'976'0,"0"0"-784"15,0 0-192-15,0 0 0 0,7-13 3408 0,-6 1 640 16,1 4 128-16,-2 8 32 0,7-8-2864 0,1 2-560 16,1 0-112-16,3 3-32 0,-1-4-240 0,4 2-48 15,0 4-16-15,4-2 0 0,0 2-64 0,5 1-16 16,2 0 0-16,2 4 0 0,4-1 16 0,0 1 0 15,2 2 0-15,1 0 0 0,2 3 16 0,-2 2 0 16,-2-4 0-16,-3 3 0 0,0-3-288 0,-2 1 0 16,0 0 128-16,-1-1-128 0,0-4 0 0,1 3 0 15,-1-2-128-15,2 0 128 0,0-3-416 0,1 0 16 16,0-1 0-16,0 3 0 16,-3-1-240-16,-1 0-32 0,-1-2-16 0,-6 0 0 15,-6 0-2720-15,-13 0-560 0</inkml:trace>
  <inkml:trace contextRef="#ctx0" brushRef="#br1" timeOffset="3934.96">30786 18181 6447 0,'9'-11'272'0,"-2"5"80"0,-2-3-352 0,0-2 0 0,-1 0 0 0,1 3 0 15,0 1 4336-15,-5 7 784 0,0 0 176 0,0 0 16 16,0 0-3888-16,0 0-784 0,-1 17-144 0,-2 2-48 15,0-1-192-15,-1 1-32 0,-2 1-16 0,1 2 0 0,-1 2 16 0,-2-2 0 16,0-1 0-16,2 1 0 16,-2 0-224-16,3 0 176 0,1-2-176 0,1-1 160 15,2-1-592-15,1 2-112 0,2 0-32 0,2-5-7680 16,0-2-1552-16</inkml:trace>
  <inkml:trace contextRef="#ctx0" brushRef="#br1" timeOffset="4084.47">31014 18396 13823 0,'22'-16'1216'0,"-7"9"-960"16,0-4-256-16,5 3 0 0,5 3 4224 0,1-1 816 16,1 0 144-16,2 2 48 0,2 2-3344 0,0-2-672 15,-1-3-128-15,2 4-16 0,-4 0 80 0,4 2 0 16,0 1 16-16,2 0 0 0,0 1-1024 0,2 4-144 0,2 4-144 0,-3 2-17840 16</inkml:trace>
  <inkml:trace contextRef="#ctx0" brushRef="#br1" timeOffset="7008.7">3045 2227 35007 0,'23'8'768'0,"-1"-3"176"0,3 1 16 0,2-1 16 0,3-3-784 0,-1 0-192 16,-2-4 0-16,2 0 0 0,2-2 144 0,-1-1-16 16,-1-3 0-16,2 0 0 0,2-1-128 0,0-2 128 15,3 1-128-15,-1-2 128 0,-1-1-128 0,-2 0 0 16,1 0 144-16,9-5-144 0,-10 1 0 0,-3 1 128 15,-4 1-128-15,-3 2 0 0,-4 1 128 0,-1 0-128 16,-3-1 160-16,1-1-160 0,-4 1 128 0,1 0-128 0,1 2 0 16,-2-2 144-16,-1-1-144 0,-1-2 0 15,-1 1 0-15,0-4 0 0,0 4 160 0,-2-1-160 0,-2 0 192 0,1 2-192 16,-1-5 192-16,-1 2-192 0,-4 0 192 0,-1 0-192 16,1-3 0-16,-3 2 0 0,-1 1 0 0,0 3 0 15,-1 1 0-15,1 2-224 0,-1 2 32 0,-1 1 16 16,1 2-304-16,6 6-64 0,-8-6-16 0,-1 3 0 15,0 0-1984-15,9 3-400 0</inkml:trace>
  <inkml:trace contextRef="#ctx0" brushRef="#br1" timeOffset="7848.56">3958 1459 6447 0,'0'0'576'0,"0"0"-576"16,0-9 0-16,0 9 0 0,-1-8 2464 0,-1-3 384 0,0 0 80 0,-1 0 16 15,1 1-1104-15,-2 3-224 16,0-2-32-16,0-1-16 0,0 0 128 0,-1-3 32 15,-2 0 0-15,1 0 0 0,-1-1-336 0,-1 0-64 16,-1 1-16-16,-2-1 0 0,0-2-688 0,2 1-144 0,0 0-32 0,-4-1 0 16,-4 2-64-16,-1 1-32 0,-3 2 0 0,-1-1 0 15,-3 3-96-15,-3 1-32 0,-4-1 0 16,-3 4 0-16,-1 1-224 0,1 0 0 0,1 3 0 0,2-1 0 16,0 5 0-16,4 1 0 0,-1 0-128 0,4 2 128 15,5 2-160-15,-3 1 160 0,2 2-128 16,3 0 128-16,1 4-144 0,-1 0 144 15,-2 2-160-15,0 0 160 0,1 3-144 0,2 2 144 0,2 0-128 0,-2 0 128 16,-3-1 0-16,1 3-128 0,-1 0 128 0,2 1 0 16,4 0 0-16,1 2-128 0,-2 5 128 0,3 0 0 0,-1-1 0 15,3 2 0-15,0 0 0 0,0 1-128 0,4 1 128 0,-1 1 0 16,2 1 0-16,3-2-128 0,0-2 128 0,2 0 0 16,2 1 0-16,1-1 0 0,4-3 0 15,1-1-160-15,1-3 160 0,-3-9 0 0,1 1 0 0,2-1 0 16,2 0 0-16,2 0 0 0,1-4 0 0,2 0 0 15,-1-1 0-15,2-1 0 0,-1-3 160 0,-1 0-160 16,1-2 160-16,1 0-160 0,1-1 0 0,-1-1 0 16,0-4 0-16,-1 0 0 0,-2 0 128 0,2 0-128 15,1 0 0-15,-2-4 144 0,1 1-144 0,0 1 0 16,1-1 144-16,0 2-144 0,-2-3 0 0,2 0 0 16,1 0 0-16,2 0 0 0,0-1 0 0,-1 0 0 15,1-2 0-15,1 1 0 0,1-2 0 0,0-1 0 16,-1 0 0-16,10-5 0 0,-4 5 0 0,-1-2 0 15,-1-2 0-15,-3 1 0 0,-2-1 0 0,-2 1 0 16,-2 0 0-16,-1-1 0 0,1 0 0 0,-2 0 0 16,-2 0 0-16,0 1 0 0,0-2 0 0,-1 1 0 15,-1-1 0-15,-3 1 0 0,0 0 0 0,-1 0 0 0,0-3 128 16,-2 2-128-16,-2 1 144 0,2-6-144 0,0 1 192 0,-3-1-192 16,-1-4 192-16,0 3-64 0,2-3 0 0,-2 1-128 15,-3 0 128-15,0 0-128 0,1-2 0 0,-1 1 0 16,-1-2 160-16,0 2-160 0,-1 1 128 0,0 2-128 15,0 3 0-15,-1-3 128 0,-1 4-128 0,1-3 0 0,1 4 0 0,-1 0 0 16,-3 1 0-16,2 2 0 16,0 0 0-16,0 3 0 0,-2 4 0 0,9 5 0 0,-10-8-176 15,0 3 48-15,-2 3 0 0,3-2 0 16,9 4-352-16,0 0-64 0,-12 0-16 0,2 5 0 16,2 0-1568-16,-1 2-320 15,1 3-64-15,0-1-10608 0</inkml:trace>
  <inkml:trace contextRef="#ctx0" brushRef="#br1" timeOffset="8202.92">3590 1572 27407 0,'0'0'592'0,"0"0"128"0,0 0 32 0,-7-6 32 0,-4 0-624 0,-1 2-160 0,-1 1 0 0,0-1 0 15,-2 0 1504-15,-2 2 272 16,-1 2 48-16,-1 2 16 0,0 2-1072 0,0 2-224 15,3 1-32-15,-3 3-16 0,-2-3-496 0,3 3-160 16,1-1 0-16,3 2 0 0,0 1 160 0,3-1-192 16,5-1 192-16,0 0-192 0,2 1 192 0,3 1 0 15,0-2-144-15,2 2 144 0,4 1 0 0,2 1 0 16,-2-1-144-16,4 0 144 0,4-1 0 0,-1 0 0 16,0-1 0-16,2 1 0 0,3 1-240 0,-4-6 64 0,-1 0 16 15,6 5 0-15,-2-1-16 0,-2-1 0 0,-1 1 0 0,-3-2 0 16,-2 0 176-16,-8-9 0 0,2 11 0 0,-5 0 0 15,-2-2 0-15,-4 1 192 0,-4 1-32 0,-2 1-16 16,-3-5 160-16,0 4 16 0,-2-1 16 0,1 1 0 16,-2-3-96-16,1-3-32 0,1-1 0 0,4-2 0 0,4 1 64 15,11-3 16-15,-13-1 0 0,13 1 0 0,0 0-288 0,0 0 0 16,0 0 0-16,0 0-10944 16,5-15-2112-16</inkml:trace>
  <inkml:trace contextRef="#ctx0" brushRef="#br1" timeOffset="9996.29">1778 4019 18431 0,'0'0'816'0,"0"0"160"0,-11 1-784 0,-3 3-192 0,-1 4 0 0,-1 2 0 16,1 2 2208-16,-4 2 400 0,1 2 80 0,-8-1 0 16,-11 2-1296-16,2 7-272 0,-1 3-48 0,-1 7-16 0,3 3-592 0,11-9-112 15,1 5-32-15,-2 5 0 0,2 2 48 0,1 4 0 16,3 3 0-16,4 3 0 0,2 1-112 0,3 1-32 15,5-5 0-15,4 1 0 0,1-1-16 0,6-4 0 16,3-2 0-16,4-5 0 0,3-5 96 0,3-3 16 16,2-4 0-16,4-3 0 0,3-2-64 0,4-6-16 15,2-3 0-15,0-2 0 0,0-7-112 16,15-6-128-16,-5-7 176 0,-13 0-176 16,1-2 256-16,4-4-64 0,3-3-16 0,2-2 0 0,1-4-32 15,0-1 0-15,-1-3 0 0,-3 1 0 0,-3-3 0 16,-3 3 0-16,-4-3 0 0,-2 2 0 0,-3 1 32 0,-5 0 0 15,-3-1 0-15,-3 1 0 0,-3 2 48 0,-2 0 16 16,-3 0 0-16,-2 2 0 0,-4-1 16 0,-3 1 16 16,-2 2 0-16,-3-2 0 0,-4 2-272 0,-5-10 128 0,1 5-128 15,-2 4 0-15,-6-1 0 0,-1 3-272 16,-3 0 16-16,-1 8 16 16,-5-3-144-16,0 3-48 15,-1 5 0-15,4-1 0 0,2 5-480 0,1 2-112 0,2 4 0 0,3 4-16 16,5 2-1920-16,-1 5-384 0,1 2-80 0</inkml:trace>
  <inkml:trace contextRef="#ctx0" brushRef="#br1" timeOffset="10395.58">1700 4415 23551 0,'0'0'1040'0,"1"8"224"0,-2 2-1008 0,0 3-256 0,-2 0 0 0,-1 0 0 16,-4-1 1072-16,1 2 160 0,-1 2 48 0,0 2 0 15,0 2-448-15,-2-1-64 0,-1 1-32 0,2-2 0 16,0 2-480-16,0-3-80 0,0-3-32 0,0-1 0 16,2 0 112-16,3-2 32 0,0-5 0 0,4-6 0 0,0 0 160 0,0 0 48 15,0 0 0-15,0 0 0 0,0 0-208 0,0 0-32 16,4-9-16-16,1-3 0 0,2-2-240 0,2-2-128 16,3-1 128-16,1-1-208 0,-1-3-144 0,1 0-32 15,1 0 0-15,0-2 0 0,1 3 64 0,-1 0 0 16,2 0 0-16,-1 4 0 0,0 2 320 0,-2 5 0 15,-3-2-144-15,-2 6 144 0,-8 5 256 0,0 0 96 16,9 5 32-16,-2 6 0 16,-4-2-128-16,-3 5-32 0,-1-1 0 0,0 7 0 0,0 3 96 0,-2 1 32 15,-1-2 0-15,-1 0 0 0,-2-1-176 0,2 0-48 16,1-3 0-16,0 0 0 0,0-4 64 0,2 0 16 16,2-1 0-16,0-1 0 0,-4-3-80 0,4-1-128 15,1-2 176-15,2 1-176 16,-3-7-384-16,0 0-192 0,5 4-48 0,-5-4 0 15,6 0-2368-15,2-4-464 0,11-4-112 0,-1-4-16 0</inkml:trace>
  <inkml:trace contextRef="#ctx0" brushRef="#br1" timeOffset="10599.91">1991 4591 13823 0,'0'0'1216'0,"0"0"-960"0,0 0-256 0,5-5 0 0,-5 5 1888 0,0 0 336 16,0 0 64-16,0 0 16 0,0 0-384 0,0 0-80 16,-5 2-16-16,-2 4 0 0,-1 0-960 0,2 3-192 15,-2 3-32-15,2-2-16 0,-4 5-272 0,4-1-48 16,-1-3-16-16,1 2 0 16,1-2-80-16,1 1-16 0,2-2 0 0,2 0 0 0,-1 0-352 0,0-3-80 15,1 0-16-15</inkml:trace>
  <inkml:trace contextRef="#ctx0" brushRef="#br1" timeOffset="11544.29">1847 6690 19343 0,'-30'-4'1728'0,"23"0"-1392"0,-3 0-336 0,3 3 0 15,7 1 1520-15,-11 4 224 0,-1-2 48 16,2 0 16-16,0-4 48 0,-3 5 0 0,-6 4 0 0,5 6 0 0,1 5-976 0,-4 8-192 15,0 4-48-15,5-1 0 0,-2 4-640 0,-2 8 0 16,2 5 0-16,0 6 0 0,-1 5 0 0,4 2 0 16,0 1 0-16,3 2 0 0,2-2 0 0,4-1 128 15,5 1 0-15,2-3 0 16,2-2-128-16,3-4 160 0,3-4-160 0,2-7 160 0,-1-5-32 16,3-5 0-16,2-5 0 0,1-4 0 0,0-3 0 15,2-2 0-15,3-7 0 0,2-4 0 0,3-5 112 0,4-5 16 16,1-4 0-16,4-4 0 0,3-3-112 0,-2-3-16 15,-1-3 0-15,2-5 0 0,-3-1-128 16,-3-4 0-16,-4 0 144 0,-1-3-144 0,-1 1 0 0,-5 1 0 16,-4 1 0-16,-2 0 128 0,-1-3 96 0,-4 4 32 15,-2-4 0-15,-3 2 0 0,-3-1 176 0,-3 2 32 16,-3 0 16-16,-4 0 0 0,0 0-48 0,-3 2-16 16,-4-1 0-16,-1 1 0 0,-3 3-224 0,1-3-32 15,-1 1-16-15,-6-13 0 0,1 7-144 0,0 3 0 0,2 2 0 16,2 6 0-16,6 5-304 0,-2 4 16 0,0 3 0 15,0 6 0 1,-1 1-352-16,-3 2-64 0,-8 3 0 0,2 1-16 16,0 6-2448-16,0 3-480 0,-11 5-112 0,12 2-16 0</inkml:trace>
  <inkml:trace contextRef="#ctx0" brushRef="#br1" timeOffset="11977.84">1836 7032 26783 0,'0'0'1184'0,"0"0"240"16,0 0-1136-16,0 0-288 0,0 0 0 0,0 0 0 0,-2 7 800 0,1 5 96 15,0 2 32-15,-2 2 0 0,-2 0-112 0,0 3-32 16,-1 6 0-16,0 4 0 0,-2-3-416 0,2 2-96 16,0 4-16-16,-1-2 0 0,-4 0-128 0,-2 10-128 15,5-6 144-15,3-13-144 0,0 0 256 0,1-2-64 16,1-4 0-16,2 0 0 0,-2-4 0 0,3-1 0 15,0-2 0-15,0-8 0 0,0 0-48 0,0 0-16 16,0 0 0-16,0 0 0 0,0 0-128 0,6-5 0 16,-4-4-192-16,3 1 192 0,2-5-304 0,1-2 64 15,-2 0 16-15,1-6 0 16,1-1-160-16,1-2-16 0,3-2-16 0,-1 0 0 0,2 0 160 16,0 0 16-16,2 1 16 0,-2 0 0 0,0 2 224 0,-2 3 0 15,-1 2-160-15,-1 3 160 0,0 2 192 0,-1 5 96 16,-2-1 32-16,-6 9 0 0,0 0 80 0,0 0 32 15,0 0 0-15,0 0 0 0,0 0-224 0,4 9-32 16,0-1-16-16,-1 3 0 0,-1 2-160 0,0 2 0 0,-4 2 0 0,1 1 0 16,0 1 0-16,-1 2 0 0,1-2 0 0,-2 1 0 15,1 0 128-15,-2 1-128 0,0-4 0 16,0 0 128-16,0-2-128 0,3 2 0 16,1-4-192-16,0 0 192 15,-1-2-800-15,1-2-32 0,0-1-16 0,0-8-9184 0,0 0-1824 0</inkml:trace>
  <inkml:trace contextRef="#ctx0" brushRef="#br1" timeOffset="12344.84">2082 7354 19119 0,'0'0'832'0,"0"0"192"15,8-7-816-15,-8 7-208 0,1-9 0 0,3 2 0 0,0 2 1024 0,1 1 176 16,2-1 16-16,-2 1 16 0,-5 4-688 0,3-5-144 15,-1 0-16-15,-2 5-16 0,0 0 32 0,0 0 16 16,0 0 0-16,0 0 0 0,0 0 160 0,0 0 16 16,0 0 16-16,0 0 0 0,0 0-144 0,0 0-16 15,9 8-16-15,-1-1 0 0,-3 1-224 0,1 1-32 16,-4-1-16-16,-1 3 0 0,1 0-160 0,-1-2 0 16,-4 1 0-16,1-1 0 0,-1 0 0 0,-1 0-176 0,-4 0 48 0,3-1 0 15,1 2 128-15,2-3-192 0,-1-1 192 16,-2 1-192-16,0-2 192 0,0 0 0 15,-1-2 0-15,1 1 0 0,5-4 256 0,0 0-32 16,0 0 0-16,0 0 0 0,0 0 16 0,0 0 0 16,11 0 0-16,-2 0 0 0,-2-5-80 0,1 2-16 15,4-2 0-15,-2 0 0 0,0-1-144 0,-3 0 0 16,4 1 144-16,-1-2-144 0,1 1 0 0,-2-1-192 16,0 2 32-16,1-2-9328 15,-1 1-1872-15</inkml:trace>
  <inkml:trace contextRef="#ctx0" brushRef="#br1" timeOffset="13734.74">5131 4401 3679 0,'0'-6'160'0,"-1"0"32"0,-16-10-192 0,17 16 0 0,-4-8 0 0,-1 2 0 0,0-5 3472 0,0 4 656 16,-1-1 128-16,1 1 32 0,-1 1-2224 0,-2-1-432 15,0 1-96-15,2-1 0 0,-2 2 0 0,1 0 0 16,2-2 0-16,-2 1 0 0,-2-1-448 0,-1 3-96 16,-3-2-16-16,1 2 0 0,2 1-208 0,-3-1-64 15,-3 2 0-15,-1 2 0 0,-1 1-112 0,0 3-16 0,-3 0-16 0,-3 4 0 16,-2 2-320-16,1 2-64 15,-1 0-16-15,-2 2 0 0,-2 2-160 0,1 2 0 16,0 0 0-16,11-2 0 0,-2 1-160 0,0 5 160 16,0-3 0-16,0 8-144 0,2 0 144 0,3 4 0 15,0 3-144-15,2 4 144 0,1 4 0 0,3 1-144 16,2 2 144-16,1 3 0 0,5 2 0 0,1-3-128 0,1-1 128 16,5-1 0-16,1 1 0 0,5-2 0 0,1-2-128 15,4-3 128-15,3-5 0 0,3-4 0 0,3-3 0 16,4-2 0-16,3-4 0 0,2-3 0 0,0-1 0 15,2-5 0-15,-3-3 0 0,1-4 0 16,1-2 176-16,-1-5-176 0,-2-3 144 0,2-1-144 0,2-3 0 16,18-11 144-16,-6-2-144 0,-1 0 0 0,1-2 0 0,-6 2 0 15,-4-1-128-15,-3-2 128 0,-2 0 0 16,-4-1 0-16,-5-3 0 0,-2 1 0 0,-1-1 0 0,-2 0 0 16,-2 1 0-16,1-1 0 0,-4-1 0 0,-2-1 0 0,-2-1 0 0,-4 1 0 15,-1 0 0-15,-2 0 128 0,-3-2-128 16,-2 0 0-16,-3-1 0 0,0 2 128 0,-1-1-128 0,-3 2 0 15,-4 0 144-15,0-1-144 0,-1 2 0 0,0-2 0 16,-2 4 0-16,-2 4 128 0,0 0-128 0,-2 3 0 16,-3 2 128-16,-1 1-128 0,-3-1 0 0,0 5 0 15,0 2 0-15,-3 4 128 0,-4-2-128 16,1 5-160-16,-2 2 160 0,1 2-208 0,2 0-160 0,3 1-16 16,5 2-16-16,3 3 0 15,2-1-640-15,5 5-128 0,1-1-32 0,5 3-14112 16</inkml:trace>
  <inkml:trace contextRef="#ctx0" brushRef="#br1" timeOffset="14424.07">4929 4673 19343 0,'0'0'848'0,"0"0"192"0,0 0-832 0,0 0-208 15,0 0 0-15,0 0 0 0,-5-5 1680 0,5 5 304 16,-9-3 48-16,1 5 16 0,-1 2-496 0,1 2-80 15,2 6-32-15,-2 2 0 0,0 7-1072 0,-1 2-224 16,-4 6-144-16,0-2 192 0,1 3-32 0,-1 0 0 16,1-2 0-16,3-1 0 0,1-2 0 0,-1-3 0 15,3-5 0-15,1-1 0 0,-1-2 32 0,4-3 16 16,0-1 0-16,2-10 0 0,0 0 80 0,0 0 16 16,0 0 0-16,0 0 0 0,0 0-160 0,0 0-16 15,0 0-128-15,7-12 192 0,-1-1-192 0,2-5 0 0,1 0-144 0,2-2 144 16,1 1-256-16,2-1 32 0,3-2 16 0,0-2 0 15,-4-2-48-15,0 2 0 0,-1-5 0 0,-2 1 0 16,0 2 256-16,1 3-192 16,-1 2 192-16,1 4-192 0,-2 3 192 0,-3 2 0 15,1 3 0-15,-7 9-144 0,0 0 304 0,0 0 64 0,0 0 16 0,0 0 0 16,0 0 112-16,0 0 32 0,3 16 0 0,-2 2 0 16,-2 0-224-16,-1 0-32 0,-2 4-128 0,2-2 192 0,-1 1-192 0,1 1 0 15,-1-1 0-15,0-2 0 0,1-2 0 16,0 2 0-16,1-4 0 0,-2 1 0 0,0-3 128 0,0 0 0 15,3-13-128-15,-3 10 192 0,1 1-192 0,0 1 0 16,4 2 0-16,-1-4 0 16,0-2-464-1,1 0-192-15,-2-8-48 0,0 0 0 0,5 7-2672 0,0-5-528 0</inkml:trace>
  <inkml:trace contextRef="#ctx0" brushRef="#br1" timeOffset="14818.82">5214 4780 18431 0,'0'0'1632'0,"0"0"-1312"0,0 0-320 0,0 0 0 0,-3-9 1664 0,3 9 272 15,-3-5 48-15,3 5 16 0,0 0-800 0,0 0-176 16,0 0-16-16,0 0-16 0,0 0-288 0,16 7-48 16,-4 0-16-16,-1 0 0 0,-11-7-384 0,10 11-64 15,-10-11-32-15,5 13 0 0,-5-13-32 0,1 12 0 0,-1-12 0 16,-4 12 0-16,-1-2-128 0,0 1 160 0,0-1-160 0,-2-3 160 15,1 2-160-15,-4-1 0 0,1-5 0 0,-1 1 0 16,-2 2 0-16,2-5-176 0,10-1 48 0,-9 1 0 16,9-1 128-16,0 0-208 0,0 0 80 0,-8 0 128 15,1-1-320-15,7 1 48 0,0 0 16 0,0 0 0 16,0 0 256-16,0 0-160 0,12 0 160 0,0 1-128 16,-12-1-80-16,17 4-16 0,-2 1 0 0,0 2 0 0,-5-1 224 0,0 2 0 15,-2-1-160-15,0 3 160 0,-3 1 0 0,-2 2 192 16,-4-3-32-16,-1 0 0 0,2-10 208 0,-5 12 32 15,-1 0 16-15,-4-2 0 0,0 1-96 0,0 3-32 16,-2 0 0 0,0 2 0-16,-1-3-288 0,0-4 0 0,-3-1 128 0,1 0-128 15,-1-2-1376-15,3 0-336 0,-10 1-64 16,23-7-16-16</inkml:trace>
  <inkml:trace contextRef="#ctx0" brushRef="#br1" timeOffset="15672.55">5198 7576 17503 0,'0'-14'1552'0,"-1"0"-1232"0,-2-2-320 0,-1 3 0 0,-4 3 2432 0,-1 1 416 0,-1-3 96 0,-1 5 0 16,-2-2-1456-16,-1 1-288 15,0 3-64-15,-2 1-16 0,-1 6-32 0,0 0-16 16,0 5 0-16,4 2 0 0,-4 0-592 0,-1 3-112 0,-3 5-32 0,0 5 0 16,2 4-336-16,-2 3 0 0,-3 2 0 0,1 4 0 15,1 3 0-15,-1 4-160 0,4 2 160 0,-6 26 0 16,7-3 0-16,5-3 0 0,2-2 0 0,7-21 0 16,2 0 0-16,2 1 0 0,2 0 0 0,4-3 0 15,3-3 128-15,1-3 48 0,3-3 0 16,3-3 0-16,4-4-176 0,0-4 0 0,4-6 0 15,2-4 0-15,3-4 128 0,15-6-128 0,-2-5 0 16,2-10 128-16,4-5-128 0,2-4 0 0,1-3 0 0,-2-5 128 16,-3-2-128-16,-6-3 0 0,-3-1 0 0,-5 1 0 0,-2 0 0 15,-4 1 0-15,-2-1 144 0,-5 1-144 0,-2-1 160 16,-4 1-32-16,-2-1-128 0,-3 0 192 0,-5 1 48 0,-3 1 0 16,-5 1 0-16,-3 1 0 0,-2-1-48 0,-2 3 0 15,-2 2 0-15,-2 4 0 0,-2 3-64 0,-1 3 0 16,0 3-128-16,2 4 192 0,2 3-192 0,0 1-192 15,0 2 48-15,-1 3 0 16,-2 4-512-16,1 0-112 0,0 2 0 0,1 2-16 16,1-1-1952-16,0 5-384 0,1 3-80 0,1 0 0 0</inkml:trace>
  <inkml:trace contextRef="#ctx0" brushRef="#br1" timeOffset="16189.37">5391 7885 18431 0,'-11'-13'1632'0,"6"3"-1312"15,0 0-320-15,-2 0 0 0,-2-1 2464 0,-1-1 416 0,-2-1 96 16,-5-3 16-16,-4-1-1456 0,-1 0-304 0,0 2-48 0,1 2-16 16,-1 1-160-16,1 4-48 0,-2 2 0 0,-1 4 0 15,-2 4-624-15,3 0-128 0,-1 3-16 0,-1 7-16 0,-1 3-176 0,3 3 0 16,3 1 0-16,1 2 0 0,2-1-192 0,4 2 192 15,2-3-160-15,4 1 160 0,3-3-128 0,2-3 128 16,2-1 0-16,0-13-144 0,6 12 144 0,-6-12-208 16,0 0 80-16,11 9 128 0,2-4-224 0,3-2 80 15,1-6 16-15,1 0 0 0,-2-4-64 16,3-2-16-16,4-2 0 0,1-4 0 0,1 0-16 16,2 2 0-16,1-4 0 0,1 2 0 0,-1-1 80 15,-2 4 16-15,-2 3 0 0,-3 5 0 0,-3 2 128 16,-2 6 0-16,-5 4 0 0,-3 2 0 0,-3 4 192 0,-1 6 80 15,-2 2 16-15,-2 5 0 0,-2 5-48 0,0 2-16 16,-2 1 0-16,-2 0 0 0,0 2-64 0,-2-5-16 16,0 2 0-16,-1-1 0 0,-1-1-144 0,-2-1 160 15,0-2-160-15,1-1 160 0,-1-4-160 0,-1-2 0 16,0-3 0-16,0-5 0 0,1-1 160 0,0-5-160 16,-1-3 192-16,0-2-192 0,-2-5 256 0,-1-3-64 15,2-4-16-15,0-1 0 0,1-5-176 0,2-2 192 0,-1-3-192 16,3-4 192-16,4 1-192 0,1-2 0 0,-1 3 144 15,3 1-144-15,4 0 0 0,0 3 0 16,1 2 0-16,1 0 0 0,6 3 0 0,3 2-208 0,4-1 16 0,4 3 16 16,0 1-80-16,5 4-32 15,3-2 0-15,4 3 0 16,8 3-2272-16,-3 0-464 0,-3 0-96 0</inkml:trace>
  <inkml:trace contextRef="#ctx0" brushRef="#br1" timeOffset="17589.75">5204 5732 23439 0,'0'0'1024'0,"0"0"240"0,0 0-1008 0,0 0-256 0,-23-8 0 0,23 8 0 0,0 0 864 0,0 0 128 16,4 9 32-16,2 7 0 0,1 2-192 0,2 3-16 15,1 4-16-15,1 2 0 16,1 4-432-16,-1 4-96 0,1 7-16 0,0 4 0 16,0 2 0-16,-3 4-16 0,-3 3 0 0,-1 4 0 0,-2 1-64 0,-3 3-16 15,-3 1 0-15,1 2 0 16,-2-1-160-16,-1 0 160 0,-3-4-160 0,3-19 160 0,-3 2 0 0,-1 1 0 15,-2 0 0-15,0-3 0 0,-1 1 0 16,-1-1 0-16,0-3 0 0,1-4 0 0,0-4-160 0,2-3 0 16,-1-1 0-16,2-2 0 0,1-2-368 0,2-3 48 15,-2-3 16-15,2-4 0 16,-1-4-384-16,3-3-80 0,-1-2 0 0,5-4-16 16,0 0-672-16,0 0-128 0,-4-9-16 0,1-1-10000 0</inkml:trace>
  <inkml:trace contextRef="#ctx0" brushRef="#br1" timeOffset="17847.9">5062 6969 11967 0,'0'0'1072'0,"0"0"-864"0,-2-5-208 0,2 5 0 16,-4-5 2640-16,4 5 496 16,-5-2 80-16,5 2 32 0,-3 0-1520 0,3 0-320 15,-3 8-48-15,3 1-16 0,2 6-528 0,-1 3-112 0,2 1-32 0,1 3 0 16,1 2-240-16,-1 1-48 0,0-3-16 0,1 3 0 16,0 1 16-16,0-2 16 0,-1 1 0 0,-1-4 0 15,1 1-16-15,1-3-16 0,-1-4 0 0,0-2 0 16,0-2-48-16,-1-2 0 0,-3-9 0 15,6 4 0-15,-6-4 128 0,0 0 0 0,0 0 16 0,0 0 0 16,8-3-80-16,1-2 0 0,0-4-16 0,0-3 0 16,0-2-224-16,1-3-144 0,2 0 192 0,1-5-192 15,3 1 0-15,1-5 0 0,0 2 0 0,0-3 0 16,0-2-768-16,4 3-48 0,-1 0-16 16,0 1 0-16,-2 3-1200 0,-2 1-240 0,1 2-48 15,-2 2-16-15</inkml:trace>
  <inkml:trace contextRef="#ctx0" brushRef="#br1" timeOffset="18203.41">5702 6738 19343 0,'0'0'1728'0,"0"0"-1392"0,-5-6-336 0,-1 0 0 0,-2 1 2240 0,0 1 368 15,-1 2 80-15,-1-1 0 0,0 4-832 0,0 3-160 16,0 2-32-16,-1 0-16 0,-2 7-768 0,1 0-160 15,1 5-16-15,-1 2-16 0,0 2-496 0,3-5-192 0,-3 3 128 16,1 2-128-16,-1 5 0 0,1-1 0 16,1 3 0-16,1 1 0 0,2-1 0 0,-1 10 0 0,3-12 0 0,4-10 0 15,2-1 0-15,2-2 192 16,1-2-192-16,1-2 192 0,2-2-192 0,0-3 0 16,2-2 144-16,2-3-144 0,1-3 0 0,-1-1 0 0,1-2 0 0,1-1 0 15,0 1 0-15,2-6 0 0,-1 3 0 0,0-2 0 16,-1 1 0-16,-1 0 0 0,-4-2 0 0,-2 3 0 15,-2 2 0-15,-2-3 176 0,-5 2-48 0,-2 1 0 16,-4 1 192-16,-3 1 48 0,-4-2 0 0,-1 3 0 16,0 2-208-16,-2 2-32 0,-2 0-128 0,1 0 192 15,5 4-192-15,-1-2-288 0,4 2 64 0,2-4-11584 16,10 0-2320 0</inkml:trace>
  <inkml:trace contextRef="#ctx0" brushRef="#br1" timeOffset="18951.91">4257 5644 9215 0,'11'-9'816'0,"1"-1"-656"16,0-2-160-16,0 2 0 0,-3-1 2512 0,0-1 480 16,-4 1 80-16,0-1 32 0,3 2-1776 0,-4 0-368 15,-1 1-64-15,-5 2 0 0,0-1 96 0,-5 2 32 16,-2 4 0-16,0 4 0 0,-4 4 448 0,-4 4 80 15,-4 4 32-15,-6 5 0 0,-11-2-976 0,-5 9-192 16,-8 6-32-16,-2 9-16 0,-6 2-368 0,0 6 144 16,2 1-144-16,-6 3 0 0,-3 3 0 0,-5-1 0 15,0 0 0-15,-1-3 0 0,4 1 0 0,6 1 0 16,4-7 0-16,1 1 0 0,-3-2 0 0,4-5 160 0,4-3-32 0,1-1 0 16,5-2 48-1,5-1 0-15,1-4 0 0,16-11 0 0,1 4-32 0,1-4 0 0,0 2 0 0,-4 6 0 16,7-4-144-16,3-4 160 0,3-6-160 0,5-1 160 15,4-6-160-15,4-6-176 0,0 0 48 0,0 0 0 16,0 0-48-16,0 0 0 0,0 0 0 0,0 0 0 16,0 0-208-16,0 0-32 0,0 0-16 0,0 0 0 15,0 0-224-15,0 0-48 0,0 0-16 0,0 0 0 16,0-13-624-16,0 13-112 16,3-17-16-16,1 4-10800 0</inkml:trace>
  <inkml:trace contextRef="#ctx0" brushRef="#br1" timeOffset="19233.82">2962 6428 9215 0,'0'0'816'0,"-9"9"-656"16,0 1-160-16,-3 5 0 0,-4 3 4112 0,1 3 800 15,-2 0 144-15,-4 4 48 0,-5-2-3552 0,8-2-704 16,-2 2-144-16,2 5-16 0,-2-1-112 0,-7 10-32 16,-3-5 0-16,5-6 0 0,3-5-352 0,2-3-64 15,3 1 0-15,8-9-128 0,2-2 512 0,1-3-16 16,6-5 0-16,0 0 0 0,0 0-64 0,0 0-16 15,0 0 0-15,0 0 0 0,0 0-416 0,15-6 0 16,-1-4 0-16,3 3-176 0,2-4 48 0,1 3 0 16,-2-1 0-16,2 1 0 0,1 1 0 0,0 0 0 0,-3 2 0 15,1 1 0-15,2 0 128 0,-1 1-160 16,-6 2 160-16,2-1-160 0,-1 2 32 0,0 0 0 0,-2 1 0 0,0 1 0 31,4 1-544-31,-2 0-96 0,0-2-32 0,-3 2-13376 0</inkml:trace>
  <inkml:trace contextRef="#ctx0" brushRef="#br1" timeOffset="20456.23">3832 6394 15663 0,'-4'-13'1392'0,"2"3"-1120"15,2 0-272-15,0 0 0 0,0-2 2432 0,2-1 416 16,0-1 96-16,2 0 0 0,3 2-2032 0,-1-1-400 15,-1-2-96-15,3 2-16 0,4 3 544 0,-2 3 96 16,-3-2 32-16,3 5 0 0,3 0-464 0,-13 4-96 16,12-1 0-16,-12 1-16 0,13 4-176 0,-13-4-16 15,13 8-16-15,-13-8 0 0,11 10-64 0,-7 3-16 16,-2 2 0-16,-3 0 0 0,-7 0-208 0,2 3 0 0,-2 3 0 0,-4 1 0 16,-6 0-144-16,1 0-80 0,1-2-16 15,2 2 0-15,-1-2 240 0,4-2-192 0,0-3 192 0,2 0-192 16,1-1 192-16,2-2 0 15,1-3 192-15,5-9-192 0,0 0 272 0,0 0-48 0,0 0-16 0,0 0 0 16,10 3-208-16,-10-3 128 0,13-2-128 0,1 1 0 16,3-3 0-16,2 2-128 0,3-4-16 0,-1 0 0 0,-3 1-176 0,3 2-48 15,1 2 0-15,-1 2 0 16,-3 4-784-16,-2 0-144 16,-3 5-48-16</inkml:trace>
  <inkml:trace contextRef="#ctx0" brushRef="#br1" timeOffset="20983.57">2744 7438 7359 0,'0'0'320'0,"-6"7"80"0,-3-1-400 0,1 0 0 15,0 0 0-15,0 2 0 0,0 0 1952 0,3 1 304 16,4-3 64-16,0 1 16 0,-5-1-416 0,0 0-64 15,-2-1-32-15,3-1 0 0,5-4-32 0,1 9 0 0,4 1 0 0,3 3 0 16,0 0-1088-16,2 2-240 0,2 0-32 0,2 1-16 16,2 1 96-16,4 2 32 0,1 4 0 0,-1-2 0 15,5 1 16-15,5 1 0 0,3 2 0 0,23 8 0 16,-1 0-112-16,-18-13 0 0,4 1-16 0,2-2 0 16,2 1-160-16,4-2-16 0,-1 0-16 0,3 2 0 0,4-4-48 0,2-2 0 15,2-1 0-15,-1-1 0 0,-3-1 32 0,-2-3 0 16,-3 1 0-16,-3-2 0 15,-3-3-32-15,-2 0-16 0,-3-4 0 0,-1 2 0 0,-2 1 0 0,-3 0 0 16,-4 1 0-16,-5-3 0 16,0 0-48-16,-2 0 0 0,0-1 0 0,-4 3 0 15,-1-2-128-15,-2-1 0 0,-4 0 0 0,1-1 0 0,0-2-240 16,-3 1-80-16,-1 1 0 0,1 1-16 16,3 0-560-16,-3 0-96 0,-1 0-32 15,0-4 0-15,1 1-704 0,-5-2-160 0,-4 5-32 0,0 0-11712 16</inkml:trace>
  <inkml:trace contextRef="#ctx0" brushRef="#br1" timeOffset="21276.59">4169 7909 4607 0,'0'0'400'0,"0"0"-400"16,0 0 0-16,0 0 0 0,-6 1 4640 0,-1 1 848 16,-1 1 160-16,2-3 48 0,1 3-3104 0,2 1-608 0,3-4-128 15,-3 9-32-15,3 3-848 0,0-12-160 0,3 9-48 0,5 4 0 16,-8-13-480-16,9 9-96 0,-1 0-32 0,2-1 0 15,1-1 32-15,0-2 0 0,1 0 0 0,1 0 0 16,-1-1 48-16,6 1 16 0,-1-1 0 0,-6-2 0 16,-4-2-80-16,3 0-16 0,0 0 0 0,-1 0 0 15,-9 0-32-15,0 0 0 16,0 0 0-16,8 0 0 0,-8 0-128 0,0 0 192 0,0 0-192 0,0 0 192 16,0 0-192-16,0 0 128 0,1 10-128 0,-1-2 128 0,-1 2-128 0,-3 2 0 15,-3 1 144-15,-2 1-144 16,-2 2 0-16,-1 0 0 0,0 6 0 0,-1-1-128 15,0-3-320-15,-4 0-64 16,-4-1-16-16,-11 8 0 0,2-6-1936 0,9-7-384 0,-1-1-80 0</inkml:trace>
  <inkml:trace contextRef="#ctx0" brushRef="#br1" timeOffset="21828.12">3344 8484 28159 0,'0'0'1248'0,"-6"-1"256"0,-1-2-1200 0,0 0-304 16,0-1 0-16,1 1 0 0,3-1 800 0,-1-2 96 15,0 1 32-15,4-3 0 0,2-1-176 0,1 0-48 16,2 0 0-16,3-1 0 0,1-1-544 0,4 1-160 0,0 1 0 0,3-2 0 16,-1 1 0-16,2 3 144 0,3 2-144 0,-2 1 0 15,0 1 192-15,-1 3-192 0,-4 3 192 0,0 1-192 16,1 3 128-16,-5 0-128 0,-3 2 0 0,-3 1 0 16,-2-1 128-16,-2 2-128 0,-3 2 0 0,-3 3 0 0,0-3 0 15,-3 4 0-15,-1 1 0 0,-2 1 0 0,-2-2 0 0,0 0 0 16,-1-1-192-16,3 0 192 0,3-3 0 15,-1 0 0-15,1-4 0 0,1 2 160 0,2-5-160 0,2-1 0 16,-2-2 0-16,7-3 0 16,0 0-240-16,0 0 80 0,0 0 16 0,0 0 0 0,0 0-96 0,0 0-16 15,0 0 0-15,11 5 0 16,-1 0 112-16,1 1 16 0,0-1 0 0,1 0 0 16,-2 2 0-16,1-3 0 0,-3 2 0 0,0 2 0 15,-2 1 128-15,-1 1 0 0,-2 2 0 0,-2-3 128 0,-1 2 144 16,-1 0 48-16,-2 3 0 0,-1 0 0 0,-1 0 16 0,-1 2 16 15,-2-1 0-15,-1 1 0 0,0 1-96 0,-1 0 0 16,0-1-16-16,1-2 0 0,0-1-80 16,-2-1-16-16,0 0 0 0,1-3 0 0,3-3 64 0,-1-1 16 15,1 1 0-15,7-6 0 16,0 0-560-16,0 0-112 0,0 0-32 0,-8-8-15472 0</inkml:trace>
  <inkml:trace contextRef="#ctx0" brushRef="#br1" timeOffset="23287.37">1949 5185 21311 0,'0'0'944'0,"-5"-3"192"0,-3-1-912 0,0-2-224 0,0 5 0 0,-1-1 0 16,-1-1 1552-16,-3 4 272 0,1 3 48 0,-1 7 16 15,0 3-624-15,1 5-128 0,-2 5-32 0,2 7 0 16,-1 6-816-16,1 3-160 0,1 10-128 0,-1 2 144 16,3 6-144-16,1 6 0 0,0 7 0 0,2-1 0 15,3 2 0-15,3 0 0 0,0-3 0 0,3 0 0 0,1 0 0 16,1-7 0-16,1-2 128 0,1-4-128 16,1-3 192-16,-1-5-32 0,1-3-16 0,-1-1 0 15,1-8-144-15,1-5 192 0,-1-2-192 0,-1-3 192 16,0-1-192-16,-1-3 128 0,0-2-128 0,0-6 128 0,1-1-352 0,-1-3-80 15,2-1-16-15,-4-1 0 16,-4-8-384-16,0 0-64 0,0 0-32 0,0 0 0 16,0 0-1632-16,-7-9-336 0,-2-4-64 0</inkml:trace>
  <inkml:trace contextRef="#ctx0" brushRef="#br1" timeOffset="23540.78">1662 6394 8287 0,'0'0'736'0,"0"0"-592"15,0 0-144-15,0 0 0 0,-6-5 2064 0,6 5 384 16,0 0 80-16,0 0 16 0,-8-2-480 0,3 2-80 15,5 0-32-15,0 0 0 0,-2 8-864 0,6 4-160 16,3 1-32-16,1 4-16 0,2 1-272 0,2 3-48 16,-2 1-16-16,3 0 0 0,0-2 32 0,0-2 0 15,-2 1 0-15,2 0 0 0,-1 2-192 0,1-1-16 16,0-4-16-16,-2 0 0 0,-2-3 16 0,-1-1 0 16,1-3 0-16,-1 1 0 0,-1-2-80 0,-1-3-16 0,-6-5 0 0,7 4 0 15,-7-4 112-15,0 0 0 0,0 0 16 0,6-1 0 16,1-4 96-16,-1-4 16 0,1-4 0 0,1-2 0 15,0-3-272-15,1-1-48 0,0-2-16 0,0-1 0 32,0-2-592-32,3-2-112 0,6-4-32 0,-1-3-10704 0,0 0-2160 0</inkml:trace>
  <inkml:trace contextRef="#ctx0" brushRef="#br1" timeOffset="23961.15">2188 5700 13823 0,'0'0'1216'0,"0"0"-960"15,-6-2-256-15,0-1 0 0,-1 2 2832 0,-4 0 528 16,-5-3 96-16,3 2 32 0,3 2-1520 0,2 0-304 16,3-2-64-16,-1 2-16 0,4-4-672 0,0 1-128 15,1-2-16-15,1 5-16 0,5-6-496 0,1-2-112 0,0-3-16 0,2 0 0 16,0-5 0-16,-1 2-128 16,1-1 192-16,-1 0-64 0,1 0-128 0,-3 4 192 0,-1 0-192 0,-2 3 192 15,1 2-192-15,-3 6 0 0,0 0 0 0,0 0 0 16,0 0 0-16,0 0 0 15,-4 11 0-15,0 4 0 0,0 4 0 0,0 9-144 0,-2 0 144 0,-1 5 0 16,1 1 0-16,1 0-128 0,1-4 128 0,1 0 0 16,0-3 0-16,3-2 0 0,3-3 0 0,2-4 0 15,0-2 0-15,2-4 0 0,1-3 0 0,4 3 0 32,-1-3-560-32,-2-5-96 0,2-3-32 0,3-2-14496 0</inkml:trace>
  <inkml:trace contextRef="#ctx0" brushRef="#br1" timeOffset="25289.75">3045 2557 2751 0,'24'-12'256'0,"-24"12"-256"0,3-9 0 0,-3-1 0 16,0 10 4192-16,-2-11 800 0,-2 2 144 0,-2 3 48 15,-5-3-2784-15,1 2-544 16,2 5-128-16,-2 0 0 0,-1 1-640 0,1 4-128 0,-2 2-32 0,-2 4 0 15,-6 8-704-15,1 4-224 0,-5 5 128 0,1 6-128 0,-3 5 128 16,-3 3-128-16,0 3 144 0,-2 6-144 0,-3 1 192 0,0 4-64 16,0 1-128-16,-1 2 192 0,-3-1-48 15,1 1-16-15,-1 2 0 0,2-3 0 0,3-1 64 0,0-3 0 16,2-2 0-16,2-6 0 16,7 0-32-16,2-3 0 0,2-2 0 0,4-1 0 0,3-2-160 0,5-14 160 15,1-1-160-15,-1 6 160 0,5-6-160 0,1-4 0 16,0-4-160-16,1-5 160 15,2-1-512-15,-3-7-16 0,0 0 0 0,0 0 0 16,0 0-144-16,0 0-32 0,0 0 0 0,0 0 0 16,-1-11-576-16,-2-7-128 0,2 0-32 0</inkml:trace>
  <inkml:trace contextRef="#ctx0" brushRef="#br1" timeOffset="25557.31">2207 3449 9215 0,'0'0'816'0,"0"0"-656"0,0 0-160 0,0 0 0 0,0 0 2032 0,0 0 368 16,0 0 80-16,-14 1 16 0,0-1-688 0,0 7-128 0,1 6-16 0,3 5-16 15,1 7-880-15,2 3-192 0,1 4-16 0,1 3-16 16,-1 3-64-16,1-11-16 0,1 1 0 16,2 2 0-16,-1 1-16 0,0 0-16 15,1-1 0-15,1-3 0 0,1-2-128 0,0-1-32 0,1-5 0 0,0 6 0 16,0-5 80-16,1-10 16 0,0-1 0 0,1-2 0 16,-3-7 128-16,0 0 16 0,0 0 16 0,0 0 0 0,0 0-32 0,0 0-16 15,9-3 0-15,4-2 0 0,-1-3-112 0,-4 1-32 16,1 0 0-16,-1-2 0 0,2-2-144 0,2-1-16 15,0-1-16-15,2-2 0 0,0-5-160 0,3 2 160 16,0 0-160-16,-3-1 160 0,1-1-384 0,-1 1-80 16,2 2-16-16,-1 2 0 15,5-5-1856-15,6-2-384 0,-5 4-80 0,-7 1-10784 16</inkml:trace>
  <inkml:trace contextRef="#ctx0" brushRef="#br1" timeOffset="25940.04">1933 3032 19343 0,'-5'-5'1728'0,"-1"-1"-1392"15,-2 2-336-15,0-3 0 0,-1-5 1936 0,2 0 320 0,5-2 64 16,4 1 16-16,2-2-1376 0,4 0-256 0,3-2-64 0,-1-1-16 16,4-3-368-16,3 0-64 0,0 0 0 0,0 1-16 15,-1-3-176-15,-1 1 0 0,0 2 0 0,-1 1 0 16,0-2 0-16,0 3 0 0,-3 2-192 0,-3 0 192 16,-3 3-192-16,1 4 192 0,-6 9-160 0,0 0 160 15,0 0 0-15,0 0 0 0,0 0 0 0,-3 12 0 0,-4 5 0 16,1 4 0-16,-2 3 0 0,0 4 0 15,-1 3 208-15,1 0-64 0,0 2-16 0,3-6 0 16,1-1 0-16,3-2-128 16,1-3 192-16,3-2-64 0,1 0-128 0,1-3 160 0,1-5-160 15,5 2 160-15,4-4-160 0,1 2-272 0,2-6 64 0,-2 0-13552 16</inkml:trace>
  <inkml:trace contextRef="#ctx0" brushRef="#br1" timeOffset="26705.8">3905 2716 13823 0,'-2'-8'1216'0,"2"-2"-960"0,0 2-256 0,0-5 0 0,0 13 1472 0,4-10 240 0,0 2 48 0,-4 8 16 15,5-9-752-15,-5 9-128 0,0 0-48 0,13-2 0 16,-1 6-240-16,4 0-48 0,2 5-16 0,4 8 0 15,4 5-240-15,2 7-48 16,3 5-16-16,2 6 0 0,0 7-240 0,4 6 0 0,-1 7 0 0,-11-14 0 16,3 11 0-16,2 3 0 0,3 1 0 0,3 7 0 15,-1-1 160-15,3 6-16 0,1 3 0 0,0-2 0 16,-1-5-144-16,-2-5 192 0,-2-4-192 0,-4-6 192 16,-4-5-192-16,-4-4 0 0,-1-5 0 0,-5-2 0 15,-4-6 208-15,-3-2-32 0,-3-4-16 0,1-2 0 16,-2-3 224-16,-1-2 64 0,0-4 0 0,-2-2 0 15,0 0 64-15,-2-3 0 0,0-2 16 16,0-8 0-16,0 8-96 0,0-8-32 0,0 0 0 16,0 0 0-16,0 0-128 0,0 0-16 0,0 0-16 0,0 0 0 15,0 0-240-15,0 0 0 0,6 1 128 0,-1 2-128 16,-5-3-496-16,0 0-144 0,8-2-16 0,-4 0-8880 16,-4 2-1760-16</inkml:trace>
  <inkml:trace contextRef="#ctx0" brushRef="#br1" timeOffset="27854.62">4920 3242 13823 0,'-13'10'608'0,"7"-3"128"0,0 3-592 0,3-2-144 16,-3 1 0-16,1 0 0 0,0-4 2496 0,-2-1 448 15,1-4 112-15,-1 0 16 0,7 0-1568 0,0-4-304 0,2-1-64 0,2-1-16 16,1-1-480-16,7-6-80 16,-1-1-32-16,-3 1 0 0,2-2-528 0,6-9 0 15,-2-5 0-15,2 3 0 0,-3 1 0 0,0-2 0 0,0 2 0 0,-4 4 0 16,-2 1 176-16,-2 3-176 0,-2 4 160 0,-1 2-160 16,0 0 288-16,-4 3-32 0,2 8-16 0,0 0 0 15,0 0 192-15,0 0 32 0,0 0 16 0,-2 11 0 16,-2 2-320-16,-1 6-160 0,-3 6 160 0,3-4-160 15,-2 4 0-15,2 2 0 0,-2 5-128 0,2 0 128 0,-1 2-128 0,-2 10 128 16,4-6 0-16,3-14 0 0,-2-1 0 0,4 1 0 16,2-6 0-16,-1 0 0 0,0-5 0 0,0-1 224 15,2-2-64-15,0-2-16 0,-4-8 16 0,5 9 0 16,-5-9 0-16,0 0 0 16,0 0-160-16,0 0-144 0,6 4 144 0,1 0-208 15,0-1-1712 1,-7-3-352-16</inkml:trace>
  <inkml:trace contextRef="#ctx0" brushRef="#br1" timeOffset="29875.04">4400 630 4607 0,'13'-15'400'0,"-13"-1"-400"15,0-1 0-15,0 3 0 0,0 1 3280 0,1 2 576 16,1 1 112-16,-4 2 32 0,-2 0-1728 0,1 4-352 15,3 4-64-15,0 0 0 0,0 0-672 0,0 0-128 16,3 21-32-16,1 5 0 0,-1 4-512 0,1-10-128 16,0 2 0-16,1 5-16 0,0 1-128 0,-2 4-32 15,-1 6 0-15,1 4 0 0,1 5-32 0,-1 37-16 16,-3-14 0-16,1-13 0 0,1-8 48 0,-2-8 16 16,-1-5 0-16,1-3 0 0,1-8-96 0,-1-2-128 15,0-3 176-15,2-2-176 16,2 0-496-16,-2-5-208 0,-2-13-32 0,0 0-16 15,0 0-1872-15,8-1-384 0,1-11-80 0</inkml:trace>
  <inkml:trace contextRef="#ctx0" brushRef="#br1" timeOffset="30207.03">4456 525 10127 0,'0'0'896'0,"7"-8"-704"0,-2 1-192 0,1 1 0 16,2-2 2928-16,1 0 544 0,6 3 112 0,3 0 32 15,1-2-2128-15,6 3-416 0,3-1-96 0,0 1-16 0,5 0-304 16,2 2-64-16,2-2-16 0,0 0 0 0,0-3-336 0,-1 2-80 16,-2-1-16-16,0-2 0 0,0-3-16 0,-1 4-128 15,-5-1 192-15,1 1-64 16,0 2-128-16,-5 2 160 0,-3 2-160 0,-2 4 160 0,-4 3-160 0,-2 1 0 16,-4 2 0-16,-2 5 0 0,-2 6 0 0,-2 3 192 15,-5 6-192-15,0 5 192 0,-6 2-64 0,-1 3 0 16,0 2 0-16,-2 2 0 0,0 0 112 15,-1 4 16-15,-1 5 0 0,2 3 0 0,4-1-256 0,3-3 0 16,1-8 128-16,4-1-128 0,2-7 0 0,2-2 0 16,3-4 0-16,1-2 0 0,2 0-144 15,-1-2-128-15,0-2-32 0,0 1 0 16,-4-4-608-16,1-4-128 0,-6-6-32 0,0 3-7376 16,-1 1-1488-16</inkml:trace>
  <inkml:trace contextRef="#ctx0" brushRef="#br1" timeOffset="30449.97">4404 1615 15663 0,'0'0'688'0,"0"0"144"0,0 0-656 0,-4-7-176 0,1 2 0 0,3-3 0 16,3-1 2768-16,9 0 528 0,3-3 96 0,6 3 32 15,1 0-1888-15,8-2-384 0,4 0-80 0,3 2-16 16,2-2-288-16,1 3-48 0,-1 0-16 15,-1 2 0-15,-3-1-288 0,-1 2-64 0,-2 0-16 0,-1 0 0 16,-4 0-80-16,-1 1-32 0,-5 1 0 0,-2-1 0 16,-5 1 0-16,-1 1 0 0,-1 1 0 0,-12 1 0 15,0 0-512-15,0 0-96 0,5 5-32 0,-5-5 0 16,0 0-2864-16,0 0-576 0</inkml:trace>
  <inkml:trace contextRef="#ctx0" brushRef="#br1" timeOffset="30808.81">4787 750 27647 0,'0'0'1216'0,"-5"-4"256"0,-7-2-1168 0,1 2-304 16,0 5 0-16,2 2 0 0,1 3 976 0,0 2 144 15,2 4 32-15,-2 0 0 0,-4 2-512 0,3 3-112 16,-3 1-16-16,3 4 0 0,0 2-352 0,-1 2-160 16,2-5 128-16,0 1-128 0,2-3 144 0,2 1-144 15,0 1 160-15,5-4-160 0,-1-17 0 0,7 13 0 16,-7-13-128-16,10 10 128 0,2-3-256 0,1-2 48 0,1-1 16 0,2-1 0 16,-2 2 192-16,2-1 0 0,-2 0-160 0,0 1 160 15,-1 1 0-15,-2 3-144 0,-3-2 144 0,-3 2 0 16,-1 1-176-16,-4 1 176 0,-3 2-160 0,-1-3 160 15,-2 3 0-15,-5 0-144 0,-2 2 144 16,2 4 0-16,-1 4 0 0,-2 0-160 0,-3-6 160 0,-3-3 0 16,-1-2-528-16,-1-4 0 0,-1-2 0 15,3-2 0-15,2-4-2016 0,2-1-400 16</inkml:trace>
  <inkml:trace contextRef="#ctx0" brushRef="#br1" timeOffset="30985.49">4710 838 28383 0,'-11'-19'1264'0,"8"9"256"0,3 2-1216 0,4 2-304 0,-1 0 0 0,3 0 0 0,1 1 1424 0,2-1 240 15,2 0 32-15,1 1 16 0,1-2-752 0,0 1-128 16,2-1-48-16,-1 3 0 0,0 0-528 0,2 2-96 16,0-1-32-16,-5 2 0 15,1-2-896-15,2 7-176 0,2 5-32 0,-2 0-14848 0</inkml:trace>
  <inkml:trace contextRef="#ctx0" brushRef="#br1" timeOffset="31794.79">548 4462 15663 0,'0'0'1392'0,"-4"-9"-1120"16,4 9-272-16,0 0 0 0,-6-5 1840 0,6 5 304 15,-9-2 64-15,0 5 16 0,-4 3-816 0,3 5-176 16,1 7-16-16,1 6-16 0,0 3-672 0,0 6-128 16,-1 8-16-16,1-4-16 0,2 8-176 0,-2 8-16 15,1-4-16-15,3 1 0 0,2-3-32 0,-1-4-128 16,3-6 192-16,1-1-64 0,3-9 16 0,3-2 0 15,-2-2 0-15,3-3 0 0,1-2-336 0,0-2-64 16,0-6 0-16,0-1-16 16,1-2-448-16,-1-2-96 0,0-5-16 0</inkml:trace>
  <inkml:trace contextRef="#ctx0" brushRef="#br1" timeOffset="32191.46">405 4337 17503 0,'0'0'1552'16,"4"-12"-1232"-16,3 0-320 0,1 2 0 0,0-3 1264 0,1 0 192 0,-3-3 32 0,3 3 16 15,2 1-960-15,-1-1-192 0,3 2-32 0,2 1-16 16,-2 1 352-16,4 3 80 0,1-1 16 0,3 1 0 16,-2 2-576-16,3 0-176 0,1 1 0 0,-9 3 0 15,2-2 128-15,-1 2-128 0,3 0 0 0,2 0 0 16,0 0 192-16,-2-2-64 0,1 2 0 0,15-1-128 0,-5 0 224 0,-3-3-64 15,-1 1-16-15,-3 1 0 0,-3-1 0 0,0 2 0 16,-5-3 0-16,0 3 0 16,1-1-144-16,-2 2 0 0,-3 2 0 0,-10-2 128 0,11 0-128 0,-11 0 0 15,0 0 0-15,13 6 0 0,-4-1 0 0,-3 3 0 16,-2 4-192-16,0 0 192 0,-1 1-160 0,-1 4 160 16,1 2 0-16,-2 3-144 0,-1 2 144 0,0 2 0 15,0 3 0-15,0 2-128 0,0 1 128 16,0 2 0-16,0 2 0 0,-1 0 0 0,0 2 0 0,-2 1 0 15,-1-3 0-15,2-8-128 0,-1 3 128 0,2 3 0 16,-2-3 0-16,0 15 0 0,1-7 0 0,0-12 144 16,2 3-16-16,3 13-128 0,5-3 0 0,-4-8-192 15,-4-4 0-15,-1-12 0 16,-1 4-1920-16,0-2-368 0</inkml:trace>
  <inkml:trace contextRef="#ctx0" brushRef="#br1" timeOffset="32440.6">506 5449 17503 0,'0'0'1552'0,"0"0"-1232"0,-5 4-320 0,-3-4 0 16,-3-3 2160-16,5 2 368 0,2 0 80 0,4 1 16 16,0 0-1248-16,0 0-240 0,5-4-48 0,4 0-16 15,0-2-496-15,3 3-80 0,1-3-32 0,4 2 0 16,0-1-96-16,4-1-32 0,1-3 0 0,0-1 0 15,2 1-64-15,3 0-16 0,-1-3 0 0,2 1 0 16,-1 2-64-16,-2-1 0 0,-2 3-16 0,6-5 0 16,-2 2-176-16,-3 2 160 0,-3-1-160 0,-1 2 160 15,3 2-768-15,-3 0-160 16,-3-1-16-16</inkml:trace>
  <inkml:trace contextRef="#ctx0" brushRef="#br1" timeOffset="32926.75">730 4465 4607 0,'0'0'400'15,"0"0"-400"-15,0 0 0 0,0 0 0 0,-10 3 4448 0,1-3 800 16,-1 0 176-16,6 3 16 16,-2 2-3424-16,1 2-688 0,0 3-144 0,-3 3-32 0,1 3-528 0,-1 3-112 15,-1 0-32-15,-4 21 0 0,1-2-352 0,5-12-128 16,0-1 0-16,2 1 0 0,1-1 160 0,1-3-160 16,1-3 160-16,0-3-160 0,2-3 160 0,2-3-160 15,0 0 160-15,-2-10-160 0,0 0 128 0,0 0-128 16,10 1 0-16,0-1 144 0,2-1-144 0,-3-3 0 15,4 1 0-15,1-3 0 0,1 0-432 0,1 2 48 16,3 0 0-16,0 1 0 16,-2-1-576-16,3-2-128 0,-1 0 0 0,-4 2-16 15,-4-3-304-15,-1 5-48 0,-1-2-16 0</inkml:trace>
  <inkml:trace contextRef="#ctx0" brushRef="#br1" timeOffset="33121.15">795 4625 10127 0,'0'0'896'0,"0"0"-704"16,0 0-192-16,0 0 0 0,0 0 2512 0,0 0 480 16,-8-1 80-16,2 4 32 0,1 5-1216 0,-2 7-240 0,3 6-48 0,2-7-16 15,-4 5-816-15,3 5-144 0,-3 1-48 0,1-1 0 16,1 2-272-16,-1 12-64 16,0-5-16-16,2-11 0 0,-2-1-64 0,2 4-16 0,2 3 0 0,1 0 0 31,-1-1-2032-31,-1-3-416 0</inkml:trace>
  <inkml:trace contextRef="#ctx0" brushRef="#br1" timeOffset="33810.36">952 7664 4607 0,'0'0'400'0,"0"0"-400"15,-7-1 0-15,1 3 0 0,-2 3 2288 0,-1 2 368 16,0 2 80-16,-6 9 16 0,2 2-1312 0,3-5-256 16,-7 2-48-16,1 9-16 0,1 6 320 0,2 6 64 15,-1 2 16-15,1 6 0 0,3 1-384 0,0 1-80 0,2 0-16 0,0-1 0 16,3 0-512-16,1-1-96 15,1-6-32-15,3-4 0 0,2-2-48 0,-1-4-16 16,1-4 0-16,2-3 0 0,0-4-336 0,0-5 128 16,0 2-128-16,1-7 0 15,-1-1-336-15,-4-8-144 0,0 0-32 0,0 0 0 16,0 0-752-16,5-4-144 0,-1-6-48 0</inkml:trace>
  <inkml:trace contextRef="#ctx0" brushRef="#br1" timeOffset="34185.1">738 7739 21183 0,'0'0'1888'0,"-1"-7"-1504"0,-1-2-384 0,4 2 0 15,0 2 1184-15,5 1 160 0,1 0 48 0,2 0 0 0,2-1-880 0,3 1-192 16,4-3-16-16,4 1-16 0,4 1 144 0,3-2 16 16,2-1 16-16,0-1 0 0,1 1-336 0,13-7-128 15,-7 0 0-15,-12 4 144 0,3-1-16 0,-1 1-128 16,-3 2 192-16,1-2-64 0,-1 2-128 0,0 1 128 15,-2 1-128-15,-2 2 128 0,-1 0-128 0,-4 1 0 16,-3 1 0-16,4 1 128 0,-5 0-128 16,-5 2 0-16,-8 0 0 0,9 4 0 15,-9-4 0-15,6 5 0 0,-6-5 0 0,2 11 0 0,-1-2 0 0,1 5 128 16,-2-1-128-16,1 4 0 0,2 3 128 0,-1-2-128 16,0 4 128-16,0 4-128 0,-1 2 0 15,3 16 0-15,-2-1 128 0,-1-14-128 0,2 1 0 0,1 1 0 16,-1 0 0-16,4 15 128 0,-1-10-128 0,-2-11 0 15,2 0 0-15,-1 0 128 0,-1-2-128 0,0-1 160 16,0-1-160-16,3 1 160 0,2 3-400 0,1-1-80 16,-3-3 0-16,-3-5-16 15,-2-1-1904-15,-2-2-384 0</inkml:trace>
  <inkml:trace contextRef="#ctx0" brushRef="#br1" timeOffset="34428.3">914 8484 11055 0,'0'0'480'0,"-5"-1"112"0,-1-1-464 0,6 2-128 0,0 0 0 0,0 0 0 15,-6-2 2976-15,2-1 576 0,4 3 112 0,8-3 32 16,2 0-2416-16,3 1-464 0,2 1-112 0,3 0 0 16,1 1-48-16,1-4 0 0,2 2 0 0,0 1 0 15,1 1 144-15,1-3 32 0,1 1 0 0,-1-1 0 16,0 1-256-16,0-1-32 0,1 0-16 0,-1 0 0 0,1-1-272 0,-1 0-48 15,-1-1-16-15,-1 1 0 0,-4-3 0 0,-1 2 0 16,-1-2 0-16,-2 2 0 0,-1 0-448 0,3 1-112 16,5 1-16-16,-7-1-9888 15,-5 2-1984-15</inkml:trace>
  <inkml:trace contextRef="#ctx0" brushRef="#br1" timeOffset="35024.32">1141 7904 19343 0,'0'0'1728'0,"0"0"-1392"0,0 0-336 0,-7 2 0 16,1 2 2080-16,1 1 352 0,2 2 64 0,0-1 0 15,1 4-1472-15,2 1-320 0,0 2-48 0,1 6-16 16,2 1-224-16,-1 1-48 0,3 2-16 0,-1 0 0 15,-1-2-192-15,2 1-32 0,2 1-128 0,0 1 192 16,3-1-1952-16,-1 0-400 16</inkml:trace>
  <inkml:trace contextRef="#ctx0" brushRef="#br1" timeOffset="35700.65">6399 8721 18431 0,'-2'-10'816'0,"0"1"160"0,-3 2-784 0,-2 4-192 0,-3 3 0 0,-5 3 0 0,1 6 2176 0,0 7 384 16,2 11 64-16,-1 10 32 0,-2 6-2032 0,1 5-416 15,1 8-80-15,-1 3 0 0,2 3 192 0,2 0 32 16,2-1 16-16,1-4 0 0,1-2-208 0,3-2-32 15,0-3-128-15,5-20 192 0,2-3 96 0,0 1 16 16,3-4 0-16,1 0 0 0,1-8-112 0,1-1 0 16,-1-2-16-16,1-4 0 0,0-2-176 0,1-1-224 15,1-3 48-15,-1-4 16 16,0-4-736-16,2-2-160 0,-1-5-32 0,1-10-11712 0</inkml:trace>
  <inkml:trace contextRef="#ctx0" brushRef="#br1" timeOffset="36032.08">6328 8751 19343 0,'2'-14'848'0,"-2"14"192"0,0-12-832 0,-2 0-208 0,-2-1 0 0,7 4 0 15,6 3 1472-15,4 0 240 0,3 1 48 0,2 0 16 16,3-2-1200-16,1 0-256 16,3-1-32-16,2-1-16 0,2-2-16 0,1 2-16 0,4-3 0 0,2 2 0 15,2 2-240-15,1-1 176 0,-1 1-176 0,0 0 160 16,-2-1-160-16,-1 3 0 0,-3-1 0 0,-5 2 128 0,-5 1-128 0,-2 2 0 15,-4-1 144-15,-2 2-144 0,-2-1 0 0,-2 4 128 16,-10-2-128-16,0 0 0 0,0 0 208 0,7 13-16 16,-4 1-16-16,-1 4 0 0,-2 3-176 0,-2 5 0 15,-3 0 0-15,1 7 128 0,2 5 32 0,-4 3 0 16,-1 4 0-16,-1 4 0 0,1 1 80 0,2-1 16 16,1 2 0-16,0 1 0 0,-1-2-256 0,2-5 176 15,2 0-176-15,0-5 160 0,0-2-16 0,3-4 0 16,2-4 0-16,1-3 0 0,3-1-144 0,1-2 0 15,3-3 0-15,-6-7-176 16,1 2-576-16,0-3-112 0,-4 0-32 0,3-3-7776 16,-5-1-1568-16</inkml:trace>
  <inkml:trace contextRef="#ctx0" brushRef="#br1" timeOffset="36256.98">6311 9682 20271 0,'-13'4'896'0,"13"-4"192"0,-6-3-880 0,-1 2-208 0,-1-4 0 16,3 1 0-16,4 1 2112 0,1 3 384 0,6-4 80 0,6 0 16 16,4 1-1840-16,9-3-368 0,1 1-80 0,-7 2-16 15,3-2 240-15,3 1 48 0,0-2 16 0,2 1 0 16,1-2-224-16,13-2-48 0,-4-4-16 0,-15 4 0 16,1 1-80-16,1 1-16 0,1-2 0 0,-2 2 0 15,-2-3-80-15,-1 1 0 0,-5 1-128 0,2-1 192 31,3 2-704-31,-3 0-160 0,-3-1-32 0,2-1-9248 0,-8 1-1856 0</inkml:trace>
  <inkml:trace contextRef="#ctx0" brushRef="#br1" timeOffset="36570.43">6683 8908 2751 0,'-14'0'128'0,"3"0"16"0,-1 0-144 0,2 3 0 16,-1 4 0-16,-2 5 0 0,-3 1 5792 0,-3 5 1120 15,4 2 240-15,0 3 32 0,0 2-5584 0,3 1-1104 16,1 4-240-16,2 1-32 0,3-1 64 0,2 1 16 16,3-1 0-16,2 0 0 0,3-1-304 0,1-3 128 15,2-6-128-15,2-2 0 0,2-4 320 0,4-3-64 16,0-6 0-16,2-1 0 0,-2-8 32 0,2-1 0 16,0-4 0-16,2-3 0 0,1-6 32 0,1-1 16 15,-1-3 0-15,0-1 0 0,2-5-208 0,-1 0-128 16,-3-2 160-16,2 2-160 0,-2-2 128 0,-1 4-128 0,-5 3 0 15,-4-1 144-15,-3 5-16 0,-4-1-128 0,-5 3 192 16,-2 0-64-16,-3 2 192 0,-5 2 48 0,-1 4 0 0,-3 2 0 16,-2 0-160-16,-1 4-16 0,-1 1-16 0,2 2 0 15,3 0-368-15,2 3-80 0,1-1-16 16,3 2-10400-16,11-4-2096 0</inkml:trace>
  <inkml:trace contextRef="#ctx0" brushRef="#br1" timeOffset="37955.25">6388 4075 24479 0,'0'0'1088'0,"0"0"208"16,-6 2-1040-16,-2 5-256 0,-3-3 0 0,5 10 0 0,1 7 784 16,2 1 112-16,2 8 0 0,-3 8 16 0,1 5-16 0,-1 4-16 15,-1 2 0-15,3 2 0 0,-2 1-512 0,2 4-112 16,1-1 0-16,1 0-16 0,0-3-112 0,3-2 0 15,-1-5-128-15,2-3 192 0,-1-5 0 0,1-4-16 16,1-4 0-16,0-3 0 0,2-2-176 0,-1-4 160 16,2-1-160-16,0-5 160 0,-2-1-160 0,1-2 0 15,1-2-192-15,-3-2 192 16,0 3-560-16,0-6 16 0,1-2 0 0,-6-2 0 16,0 0-1312-16,0 0-272 0,-7-12-48 0</inkml:trace>
  <inkml:trace contextRef="#ctx0" brushRef="#br1" timeOffset="38299.87">6260 4225 21183 0,'0'0'944'0,"0"0"192"0,2-11-912 0,4 5-224 0,5 0 0 0,2 4 0 16,4-2 1392-16,1 1 224 0,4-1 48 0,2-2 16 16,0-1-576-16,5 1-112 0,2-1-32 0,3 1 0 15,1-5-448-15,2 2-112 0,1 0-16 0,1 1 0 16,4-5-208-16,0 3-48 0,1-1-128 0,-1 2 192 15,-4 3-192-15,-1 1 128 0,-5-1-128 0,-5 1 0 16,-2 0 128-16,-5 2-128 0,-4 3 0 0,-2 3 0 0,-4 1 0 16,0 2 0-16,-2 5 0 0,-1 2 0 0,-2 1 0 0,1 6 0 15,-2 3 0-15,-2-3 0 0,-2 3 0 0,0 5 128 16,1 3-128-16,-2 5 0 0,-3 3 0 0,2 3 0 16,-1 3 128-16,1 0-128 0,-2 3 0 0,1 2 0 15,-2-2 128-15,1 0-128 16,2-1 0-16,0-1 0 0,-1-3 0 0,1-4 0 15,2-4 192-15,-1-2-64 0,0-4-128 0,0-3 192 0,0-2-192 16,0-1 128-16,0-3-128 0,2 0 0 16,-2 0-352-16,0-5-160 0,-3 0-48 0,2-5-9088 15,-2 0-1808-15</inkml:trace>
  <inkml:trace contextRef="#ctx0" brushRef="#br1" timeOffset="38528.1">6297 5169 19343 0,'0'0'1728'0,"0"0"-1392"0,-8-4-336 0,3-2 0 16,4 2 2176-16,1 4 352 0,7-1 80 0,6 0 16 15,2 0-1504-15,2-2-288 0,2 0-64 0,5 1-16 16,2-1-176-16,1-3-48 0,1-1 0 0,3 1 0 0,1-4-128 0,0 1-16 16,0-1-16-16,0-1 0 15,0 0-96-15,0-1-16 0,-4 2 0 0,-2-2 0 16,-2 3-256-16,1 1 160 0,1 4-160 0,-4-3 128 15,-3 1-1072-15,-3-2-208 0,-4-4-64 0,-6 1-13504 16</inkml:trace>
  <inkml:trace contextRef="#ctx0" brushRef="#br1" timeOffset="38805.08">6577 4554 23439 0,'0'0'1024'0,"3"-9"240"0,-1 2-1008 0,4-1-256 15,-1-1 0-15,3 2 0 0,0 2 960 0,1 1 160 16,-2 0 32-16,3 1 0 0,-1 3 96 0,-9 0 32 16,11 7 0-16,-3-1 0 0,-1 2-832 0,-3 4-144 15,-4 1-48-15,-2 3 0 0,-3 5-256 0,-3 2 0 16,-3 0 0-16,-1 1 0 0,-1 2-224 0,0 0 48 16,-3-1 16-16,4-3 0 0,2-1 160 0,2-4 0 15,3-4-144-15,0-1 144 0,3-2 128 0,5-3 80 16,5-1 32-16,2-3 0 0,2-3 192 0,12-4 32 15,2-5 16-15,-3 1 0 0,7-3-16 0,4 0 0 0,2-2 0 0,4-2 0 32,0 1-1040-32,4 0-224 0,-1 1-32 0,-2 0-16 0</inkml:trace>
  <inkml:trace contextRef="#ctx0" brushRef="#br1" timeOffset="43503.12">9061 1714 13823 0,'0'0'1216'0,"0"0"-960"0,0 0-256 0,6-13 0 0,-6 13 2080 0,2-7 368 15,-4 1 80-15,4-1 16 0,3 1-896 0,3 0-176 16,1 1-48-16,5 0 0 0,4-3-688 0,5 2-144 16,1-1-16-16,5-5-16 0,5 2 16 0,6-1 0 15,6 1 0-15,7-3 0 0,9-1-208 0,5-1-48 0,5 0 0 0,5 0 0 16,8 1-96-16,7-2-32 0,8 3 0 16,1 2 0-16,2-1-192 0,8 1 0 0,9 1 0 15,1 0 0-15,0 0-160 0,5 1 160 0,4-1-128 0,-1 1 128 16,-3-3 0-16,2 2 224 15,0 0-32-15,-2 1 0 0,-3-1-192 0,-4 1 176 0,-3 1-176 16,-3 0 160-16,-3 0-160 0,-7 0 0 0,-10-1 144 0,-4 0-144 16,-5 1 128-16,-2 2-128 0,-3 2 160 0,-2-1-160 15,-5 0 128-15,-4-1-128 0,-6 2 0 16,-4 2 144-16,-6 1-144 0,-4 1 0 0,-2 0 0 0,-6 2-176 31,-3 3-272-31,-5 4-64 0,-1 2-16 0,-7 3 0 16,-6 2-736-16,-5 0-144 0,-8-2-16 0,-9 2-16 0</inkml:trace>
  <inkml:trace contextRef="#ctx0" brushRef="#br1" timeOffset="44019.11">8791 3024 16863 0,'0'0'752'0,"0"0"144"0,0 0-704 0,0 0-192 0,1-11 0 0,7 0 0 16,3-2 1488-16,5-3 272 0,9 0 48 0,9 1 16 16,10-2-544-16,7-1-96 0,5-2-32 0,8 0 0 15,5-4-192-15,15 2-64 16,10-2 0-16,6-1 0 0,4-1-112 0,10 1-16 0,10 2-16 0,3-3 0 15,1 0-384-15,10 2-80 0,10-2-16 0,2 2 0 16,1-4-144-16,3 3-128 0,2 1 144 0,4 1-144 0,3 4 192 0,-1-1-64 16,-3 1-128-16,3 2 192 0,2-1-64 0,-4 2-128 15,-7 0 176-15,-4 2-176 0,-5 0 256 0,-7-1-64 16,-9-2-16-16,-6 4 0 0,-2 0-176 16,-11 3 192-16,-14-1-192 0,-10 2 192 0,-11-1-192 15,-10 1 0-15,-9 1 0 0,-9 1 128 16,-5 2 128-16,-7 1 32 0,-6 0 0 0,-4 0 0 0,-5 2-96 15,-4-2-32-15,-3 1 0 0,-5 2 0 16,0 1-592-16,-7 0-112 0,0 0-32 0</inkml:trace>
  <inkml:trace contextRef="#ctx0" brushRef="#br1" timeOffset="44889.4">6974 1466 20271 0,'0'0'1792'0,"0"0"-1424"16,-6-9-368-16,-3 1 0 0,-2-1 1504 0,-1 4 224 0,5 6 64 0,1 3 0 15,1 2-656-15,1 9-128 0,-3 4-32 0,2 13 0 16,-3 11-736-16,0 4-240 0,0 2 128 0,-2-1-128 16,1 2 128-16,0-2-128 0,-2-2 144 0,5-3-144 15,1-3 192-15,1-7-64 0,-2-2-128 0,4-4 192 16,1-4 112-16,-1-6 16 0,1-2 0 0,1-15 0 15,0 11 32-15,0-11 16 0,0 0 0 0,0 0 0 16,0 0-208-16,0 0-32 0,0-13-128 0,4-4 192 0,4-4-192 0,1-1 0 16,-1-2-144-16,-1-6 144 15,1-5-480 1,0 0 0-16,-1-2 0 0,0-1 0 0,1-3 224 0,0-1 32 0,-1 2 16 0,-1-3 0 16,1 0 208-16,-2 2-144 0,0 5 144 0,3 4-128 0,2 6 128 15,2 4 144-15,0 4-16 0,1 4-128 16,-1-2 448-16,-2 4 0 0,0 3-16 0,1 2 0 0,1 7-80 15,-1 0-16-15,-11 0 0 0,15 7 0 0,-2 0-208 0,-2 4-128 16,-1 1 160-16,-3 4-160 0,-1 1 0 0,-5 2 0 16,-4 2 0-16,-2-3 0 0,0 3 0 0,-3 0 0 15,-4-1 0-15,-1-1 0 0,-1 1 128 0,-2-1-128 16,-1-2 176-16,-1 0-176 0,-2-3 224 0,0-1-64 16,-1-1-16-16,1-1 0 0,1-2 32 0,0-1 0 15,1-2 0-15,4-2 0 0,1-1-176 0,5-1 0 16,8-2 0-16,0 0 0 15,5 7-1728-15,4 1-368 0,3-2-80 0</inkml:trace>
  <inkml:trace contextRef="#ctx0" brushRef="#br1" timeOffset="45028.92">7105 2024 18431 0,'-8'3'1632'0,"1"-1"-1312"15,7-2-320-15,-10 7 0 0,1-5 2256 0,9-2 384 0,0 0 80 0,0 0 16 16,0 0-3376 0,0 0-688-16</inkml:trace>
  <inkml:trace contextRef="#ctx0" brushRef="#br1" timeOffset="45526.02">7483 1633 13823 0,'0'0'608'0,"0"0"128"0,0 0-592 0,0 0-144 0,0 0 0 0,-6-3 0 16,-5 3 2752-16,-2 5 528 0,-2 5 112 0,-4 3 0 16,0 5-2016-16,-1 9-416 0,-2 6-64 15,1 2-32-15,-1 4-400 0,1 2-80 0,3 2 0 0,4 0-16 16,2-4-176-16,7-3-16 0,3-6-16 0,6-5 0 15,8-4 96-15,4-4 0 0,3-5 16 0,1-5 0 16,2-5-16-16,3-4-16 0,2-3 0 0,1-5 0 16,0-6 208-16,4-2 32 0,-1-4 16 15,0-2 0-15,-2-6-240 0,-3-1-32 16,0-2-16-16,-1 2 0 0,-1 0-80 0,-4 1 0 0,-6 2-128 16,-2 1 192-16,-4 0 16 0,-3 1 0 0,-2-1 0 0,-5 3 0 15,-3 0-32-15,-4 3-16 0,0 3 0 0,-1 1 0 16,-5 2-160-16,1 3-144 0,0 7 144 15,0-2-208-15,3 4-288 0,2 6-48 16,-2 4-16-16,1 0 0 0,-1 5-1920 0,2 2-384 0,0 3-80 0</inkml:trace>
  <inkml:trace contextRef="#ctx0" brushRef="#br1" timeOffset="45779.18">7335 1997 8287 0,'0'0'736'0,"0"0"-592"0,0 0-144 0,0-8 0 15,1-3 3552-15,3 2 672 0,2 3 144 0,4-1 32 16,1 1-2416-16,4 0-496 0,0 4-80 0,2 1-32 16,-1-2-368-16,0 3-80 15,-1 3-16-15,0 2 0 0,-4 1-448 0,1 1-80 16,-2 2-32-16,-3 1 0 0,-4 2-128 0,0 1-32 0,0 0 0 0,-2 3 0 16,-1 1-192-16,2 1 176 15,-1 0-176-15,2-2 160 0,-1 0-160 0,1-1 0 16,-1-2 0-16,5-2 128 0,3-1-128 0,1-2 0 0,-1-3 0 0,2-1 0 15,0-3 0-15,2-1-224 0,0-1 32 0,1-2 0 32,-2 1-2112-32,0-2-432 0,-3-1-80 0</inkml:trace>
  <inkml:trace contextRef="#ctx0" brushRef="#br1" timeOffset="46110.07">7914 2101 17503 0,'0'0'1552'0,"0"0"-1232"16,0 0-320-16,0 0 0 0,-4 1 1664 0,4-1 256 15,0 0 64-15,0 0 16 0,-6 7 64 0,0-5 16 16,1 5 0-16,-1 1 0 0,0-2-1136 0,-2 2-240 16,0 1-32-16,1 0-16 0,-3-1-400 0,0 0-96 15,1-2-16-15,1 0 0 0,0-1 32 0,0-1 0 16,2 0 0-16,6-4 0 0,0 0 32 0,-7-2 16 15,7 2 0-15,-5-2 0 0,1-5 160 0,0-1 16 16,3-1 16-16,1-1 0 0,3 1-240 0,0 0-48 0,1-1-128 0,0 3 192 16,2 0-192-16,-1 1-192 0,1-1 48 0,-6 7 0 15,8-6-16-15,-8 6 0 16,0 0 0-16,0 0 0 0,0 0-64 0,0 0-16 0,11 1 0 0,0 1 0 31,1 6-1776-31,-3 0-352 0,-4-1-80 0</inkml:trace>
  <inkml:trace contextRef="#ctx0" brushRef="#br1" timeOffset="46512.73">7018 2354 10127 0,'3'-12'448'0,"-3"12"96"0,0 0-544 0,2-9 0 0,1-3 0 0,-1 2 0 15,-2 3 2896-15,2-2 480 16,-2-1 80-16,2 2 32 0,3-1-2016 0,1 2-384 16,0 1-96-16,-6 6-16 0,0 0-320 0,0 0-64 15,0 0-16-15,0 0 0 0,0 0-336 0,0 0-80 16,0 0-16-16,0 0 0 0,0 0 224 0,0 0 32 16,0 0 16-16,0 0 0 0,0 0 32 0,0 0 16 15,0 0 0-15,0 0 0 0,-2 14-304 0,2-14-160 16,-2 12 160-16,4 1-160 15,2 0-320-15,1-3-144 0,-5-10-48 0,6 7-8736 16,-6-7-1760-16</inkml:trace>
  <inkml:trace contextRef="#ctx0" brushRef="#br1" timeOffset="46660.81">8024 2394 26719 0,'-4'0'2368'0,"-1"3"-1888"15,-3-3-480-15,3 1 0 0,5-1 2656 0,0 0 432 16,-4-1 96-16,4 1-13040 16,13 10-2592-16</inkml:trace>
  <inkml:trace contextRef="#ctx0" brushRef="#br1" timeOffset="48582.63">10310 1690 16575 0,'0'0'1472'0,"0"0"-1168"15,0 0-304-15,0 0 0 16,-3-2 2176-16,3 2 368 0,0 0 80 0,0 0 0 16,-2 24-1168-16,0 2-240 0,1 3-64 0,0 1 0 15,1 4-544-15,0 5-112 0,-2-2-32 0,2 6 0 16,-1 0-224-16,1 0-48 0,0-6-16 0,3 0 0 15,1-4 64-15,1-2 16 0,-1-4 0 0,2-1 0 16,2-4-32-16,-1-3 0 0,-2-2 0 0,1-4 0 0,2-3-224 0,-8-10 176 16,8 11-176-16,-8-11 160 0,12 6-352 0,-2 1-80 15,-2 2-16-15,-3-3 0 16,-1-3-816-16,1 1-176 0,-5-4-16 0,9 0-7856 16,-2-4-1552-16</inkml:trace>
  <inkml:trace contextRef="#ctx0" brushRef="#br1" timeOffset="48923.18">10941 1792 7359 0,'0'0'656'0,"-2"-9"-528"16,0-2-128-16,-2 1 0 0,-4-2 4848 0,2 4 928 0,0 3 192 16,-1 1 48-16,-3 2-3200 0,3 2-624 15,-4 1-128-15,1 3-16 0,-3 2-1232 0,0 2-240 0,-2 3-64 0,4-2 0 16,-4 2-512-16,-2 5 0 0,-1-3 0 0,1 0 0 15,2 2 0-15,-1-2 0 0,4 0 0 0,2 0 0 16,2 0 0-16,3-3 0 0,1-1 0 16,2 2 0-16,2-2 0 0,3 1 0 0,1-2 0 0,4 1 0 15,2 0 0-15,3 0-224 0,0 1 64 0,2-1 16 16,0-3 144-16,1 1 0 0,0-1-144 0,4 3 144 16,-1-1 0-16,-4 0 0 0,-2 1 0 0,-2-1 0 15,-11-8 0-15,0 0 0 0,6 12 0 0,-6-12 0 16,0 0-144-16,-2 10 144 0,-4 2-192 0,0-2 192 0,-4 1-304 15,0 2 48-15,3-3 16 0,0 3 0 16,1-5-288 0,2 0-64-16,-3 0-16 0,7-8 0 0,0 0-2016 15,-8 6-416-15,8-6-80 0</inkml:trace>
  <inkml:trace contextRef="#ctx0" brushRef="#br1" timeOffset="49127.3">11182 1797 19343 0,'0'0'1728'0,"3"-9"-1392"16,-7 0-336-16,2 5 0 0,2 4 1664 0,0 0 256 16,0 9 48-16,2 4 16 0,-1 0-448 0,0 3-96 15,-1 2-16-15,2 6 0 0,-2 3-800 0,-2 2-176 0,1 3-16 0,0 2-16 16,1-1-160-16,1 1-48 16,0-2 0-16,3-2 0 0,1 0 48 0,2-3 0 0,-2 0 0 0,2-3 0 15,0 0-256-15,7 1 0 16,4 3 0-16,3 5-15424 0</inkml:trace>
  <inkml:trace contextRef="#ctx0" brushRef="#br1" timeOffset="50203.64">10936 802 11055 0,'0'0'976'0,"0"0"-784"0,0 0-192 0,-3-10 0 16,-2 1 3008-16,0-2 544 0,-3-2 112 0,1 3 32 15,3 5-1344-15,-1 2-272 0,-1 2-48 0,-1 1-16 16,-1 1-1120-16,2 4-240 0,-1-2-32 0,-2 3-16 0,0 0-416 16,0 4-192-16,0 2 160 0,1 1-160 0,1 0 0 0,1 4 0 15,1-2 0-15,-1 1 0 0,0-3 0 0,3 2 0 16,3-1 0-16,0 0 144 0,2 2-144 0,-1-3 0 16,3 5 0-16,1 2 128 0,0-2-128 0,0-1 160 15,2-3-160-15,-3 1 160 0,1-4-160 16,0 2 128-16,0-2-128 0,-5-11 128 0,4 11 0 0,-4-11-128 15,0 0 192-15,0 12-64 0,-2-1-128 16,2-11 160-16,-7 9-160 0,1 0 160 0,-2-3-160 0,1 1 0 16,0-1 144-16,7-6-144 15,0 0-304-15,-11 6-128 0,-3-4-16 0,3-3-16 16,11 1-1392-16,-10-8-256 0,0-2-64 0,3-2-10752 0</inkml:trace>
  <inkml:trace contextRef="#ctx0" brushRef="#br1" timeOffset="50370.08">10911 826 9215 0,'8'-18'400'0,"-3"6"96"0,0-4-496 0,0 3 0 16,4 0 0-16,-2 5 0 0,-1-1 4800 0,0 5 880 15,1-2 160-15,3 2 48 0,0-3-3184 0,2 3-624 0,0-1-128 0,-1 3-32 16,2-2-1216-16,2 0-240 0,2 1-48 0,6 1-16 16,-3-2-272-16,-2 1-128 0,0 0 128 0,-1 2-128 15,-1 0-176-15,5 6-112 0,5 11-32 0,-3-3-11040 16,-2-2-2208-16</inkml:trace>
  <inkml:trace contextRef="#ctx0" brushRef="#br1" timeOffset="50466.75">11413 1074 12895 0,'0'0'1152'0,"0"0"-928"16,0 0-224-16,0 0 0 0,14 2 3184 0,2-1 592 16,-1 1 112-16</inkml:trace>
  <inkml:trace contextRef="#ctx0" brushRef="#br1" timeOffset="58077.74">11504 3143 17103 0,'0'0'752'0,"0"0"160"0,-13-16-720 0,13 16-192 16,8-7 0-16,-8 7 0 0,8-5 1296 0,-8 5 240 16,0 0 32-16,13 1 16 0,-13-1-288 0,15 8-48 15,-2 1-16-15,2 4 0 0,-2 4-576 0,1 4-112 0,0 5-32 0,1 3 0 16,-1 1-288-16,-1 3-64 16,-1 0-16-16,0 4 0 0,-2 2 64 0,-1 0 16 15,-2 4 0-15,-1 5 0 0,-2 5 32 0,0 0 16 16,-1 4 0-16,-3 1 0 0,-2 0-128 0,0-1-16 15,-4-1-128-15,0-6 192 0,-2 1 48 0,0-4 0 0,-1 0 0 0,0-3 0 16,-1-2 64-16,-1-4 16 0,-1-4 0 0,1-3 0 16,-1-2-320-16,2 0 0 0,-1-1-128 0,2 1 128 15,-1-4-880 1,-1-4-80-16,-1-3 0 0,3-5-16 0,-1-4-2288 16,-1-3-448-16</inkml:trace>
  <inkml:trace contextRef="#ctx0" brushRef="#br1" timeOffset="58349.83">11406 4320 1839 0,'0'0'160'16,"0"0"-160"-16,0 0 0 0,0 0 0 0,0 0 4912 0,0 0 944 15,-1 12 192-15,5 3 32 0,1 3-3856 0,-1 1-784 16,0 2-160-16,1 2-16 0,3 0-416 0,-2 4-80 16,1 0 0-16,2-1-16 0,-1-3-240 0,1 2-32 15,0-1-16-15,-1-2 0 0,-3-3-112 0,2 1-32 16,1-3 0-16,-2-3 0 0,2-2 32 0,-8-12 0 15,10 8 0-15,-10-8 0 0,13 6 32 0,-13-6 16 16,13 4 0-16,-13-4 0 0,13-1 32 0,0-2 0 16,-1-1 0-16,1-3 0 0,-1-3-32 0,1-5 0 15,-1-3 0-15,1-1 0 0,1 1-208 0,2 0-32 0,-2-2-16 0,3 1 0 32,1 0-464-32,1 0-112 0,-1 3-16 0,-3-2 0 15,1 0-2784-15,-2-6-560 0</inkml:trace>
  <inkml:trace contextRef="#ctx0" brushRef="#br1" timeOffset="59383.74">13198 3222 19343 0,'0'0'848'0,"-4"-9"192"0,-2 1-832 16,1 2-208-16,-1 0 0 0,-1 0 0 0,-3-2 1664 0,1 3 272 16,1 1 64-16,1 3 16 0,1 1-144 0,6 0-16 15,0 0-16-15,-7 11 0 0,1 2-1184 0,0 3-224 16,1-2-48-16,0 3-16 0,1 2-208 0,2-1-32 15,0 0-128-15,2-1 192 0,2-1-64 0,0-1 0 16,2 0-128-16,0 2 192 0,-1-7-48 0,-2 4-16 0,-1 2 0 0,0-2 0 16,-3-1 0-16,-2 0 0 0,-4 2 0 0,0-1 0 15,-2 2-272-15,-2-2-64 0,-2 0-16 0,0 2 0 16,5 0-288-16,-2-1-64 0,0-4-16 16,2-3 0-16,1 1-16 15,1-4 0-15,8-5 0 0,0 0 0 0,0 0 256 0,0 0 48 0,0 0 16 0,-10 0 0 16,-1-1 80-16,11 1 16 0,0 0 0 0,0 0 0 0,0 0 192 0,0 0 0 15,0 0 0-15,11 0 0 0,-11 0 0 0,11 2 208 16,-11-2-32-16,12 9-16 0,-4 2 48 0,-3 1 16 16,-2-1 0-16,-3 4 0 15,-2 4-32-15,-1 1 0 0,-3 3 0 16,0-2 0-16,-2 1-192 0,0 2 144 0,-1 0-144 0,3 1 128 0,2-4-128 16,2 1 0-16,1-5 144 0,2-2-144 0,3-2 128 15,1-2-128-15,2-3 160 0,3 3-160 16,6-1-368-16,0-2-160 0,2-6-48 0,1-3-8608 15,4-7-1728-15</inkml:trace>
  <inkml:trace contextRef="#ctx0" brushRef="#br1" timeOffset="59732.74">13705 3303 25343 0,'-6'-12'1120'0,"6"12"224"0,0 0-1072 0,-7-6-272 15,-2-3 0-15,1 2 0 0,1 0 2176 0,-2 4 384 0,0 0 80 0,-3 3 16 16,-1 3-2160-16,1-1-496 16,3 3 0-16,-1 2 0 0,-2 2 0 0,0-2 0 0,1 3 0 0,0 3 0 15,1 1 0-15,1 1 0 0,1-1 0 16,3 0 0-16,-1-2 0 0,5 0 0 0,-1 0 0 0,2-3 0 16,0-9 0-16,3 14 0 0,1-1 0 0,2-2 0 15,-6-11 0-15,9 13 128 0,0 0-128 0,1 0 192 0,-1-6-192 0,0 3 0 16,2-3 144-16,-2 1-144 0,-1 0 0 15,0 1 0-15,-8-9 0 0,10 11 0 0,-2-2 0 0,-8-9 0 16,5 13 0-16,-2-1 0 0,-3-1 0 0,-3 2 0 16,-2 2 0-16,-3-1 0 0,-4-2 0 0,-1 2 0 15,-2 2 128-15,-2 1-128 0,0 2 144 0,0-3-144 16,0-2 192-16,3-1-192 0,2-1 0 16,4-2 0-16,5-2 0 0,3-8 0 15,0 0-1600-15,0 0-240 0,8 0-32 0</inkml:trace>
  <inkml:trace contextRef="#ctx0" brushRef="#br1" timeOffset="60275.98">14018 3285 6447 0,'0'0'576'0,"0"0"-576"16,0 0 0-16,0-7 0 0,-3-1 3840 0,0 0 672 0,-1 1 128 0,2 0 32 15,2-1-2448-15,1 4-496 16,0-1-80-16,-1 5-32 0,0 0-656 0,0 0-144 0,0 0-32 0,8 0 0 16,1 2-336-16,-1 0-64 0,-8-2 0 0,8 4-16 15,0 3-176-15,-2-1-16 0,-2 1-16 0,0 2 0 16,-1 0-160-16,-2 3 160 0,-1-2-160 0,-1 3 160 0,-2 1-160 0,1 1 0 16,-2-1 0-16,1-1 0 0,0 0 0 0,1-1 128 15,1 0-128-15,-1-2 0 16,1 0 0-16,0 0 0 0,2-1 128 0,2-1-128 15,-3-8 0-15,3 7 0 0,-3-7 0 0,7 8 0 0,0 0 0 16,-1 1 0-16,-1-5 0 0,2 0 0 0,1 1 0 16,-8-5 0-16,7 0-192 0,-7 0 192 15,8 0-256-15,0 1 80 0,-8-1 16 0,8 0 0 16,-8 0 160-16,0 0 0 0,0 0-144 0,0 0 144 16,0 0-128-16,0 0 128 0,0 0-160 0,0 0 160 0,-5 8-256 0,-2 1 32 15,-1 1 16-15,-1 0 0 0,-3-1 80 0,2 2 128 16,-2 0-208-16,2 1 80 0,-1 0 128 0,4-1 0 15,-1 1 0-15,3 1-128 0,-1 0 128 0,4 2 0 16,0-1 0-16,4 0 0 0,2 1 0 0,0-1 128 16,1-1-128-16,0 0 0 0,2-1 144 0,-1-2-144 15,2 1 192-15,0-1-192 0,0-1 176 0,-1 0-176 16,0-1 160-16,-1 0-160 0,-2 0 144 0,-1 2-144 16,-2-2 128-16,-2 1-128 0,-2 2 256 0,-2-1-48 0,-1 2 0 0,-4-2 0 15,-1 2 80-15,-1 0 16 16,-2-1 0-16,-1 1 0 0,1-3-160 0,1-1-16 15,1 0-128-15,4 1 192 0,4 4-400 0,2-4-96 16,1 0-16-16,2-6-14912 0</inkml:trace>
  <inkml:trace contextRef="#ctx0" brushRef="#br1" timeOffset="60398.43">14353 3909 29599 0,'0'0'1312'0,"0"0"272"0,1 12-1264 0,-1-7-320 0,0-5 0 0,0 0 0 15</inkml:trace>
  <inkml:trace contextRef="#ctx0" brushRef="#br1" timeOffset="74176.23">9578 6437 18431 0,'0'0'816'0,"0"0"160"0,-11-20-784 0,11 20-192 0,0 0 0 0,0 0 0 16,0 0 1776-16,0 0 304 0,4-6 64 0,-4 6 16 15,0 0-512-15,0 0-112 0,0 0 0 0,0 0-16 16,0 0-832-16,5 6-176 0,-1 2-16 0,0 4-16 16,0 5-288-16,-2 3-48 0,-1-1-16 0,-1 5 0 15,-1 0-128-15,0 4 128 0,0 2-128 0,-2 1 128 16,-1-1-128-16,-1 3 192 0,0-3-192 0,-1 0 192 0,1 0-192 16,0-2 160-16,0 1-160 0,1-3 160 0,0-3-160 0,0-2 192 15,1 0-192-15,1-4 192 0,-1-1-32 0,2-2 0 16,0-2 0-16,-1-3 0 0,1-1 16 0,1-8 0 15,0 0 0-15,0 0 0 0,0 0-32 0,0 0 0 16,0 0 0-16,0 0 0 0,0 0 128 0,1-7 32 16,1-2 0-16,-1-1 0 0,0-2-96 0,2-1-16 15,-1-3 0-15,1 1 0 0,0-4-64 16,2-8-128-16,0 0 176 0,-1 8-176 0,0 1 0 0,1-1 0 16,0-1 0-16,6-7 0 0,0 1 0 0,0-1 0 15,-2 4 0-15,0 1 0 0,-1 0 0 0,2 1 0 16,2-1 0-16,-1 2 0 0,-1 3 0 0,0 2 0 15,0 0 0-15,0 2 0 0,2 0 0 0,-2 3 0 16,-5 3 0-16,3 2 0 16,-8 5 0-16,11-4 0 0,-11 4 0 0,0 0 0 0,11 3 0 0,-11-3 0 15,12 7 0-15,-3 4 0 0,-2 1 0 0,-1 1 0 16,1-2 128-16,-2 2-128 0,-2-1 0 0,-1 1 0 0,2-1 0 16,-1 1 0-16,-3 1 0 0,0 2 0 0,-2 0 128 0,2-1-128 15,-2 0 0-15,-1-1 0 0,-1 2 0 0,0-3 0 16,0 0 0-16,1 0 0 0,-1-2 0 0,0 0 0 15,1-1 128-15,-1-1-128 16,0-1 0-16,4-8 0 0,-2 11 0 0,2-11-352 16,-3 9 48-16,3-9 16 15,0 0-1568-15,0 0-320 0,8 8-64 0,-2-7-7744 0,-6-1-1536 0</inkml:trace>
  <inkml:trace contextRef="#ctx0" brushRef="#br1" timeOffset="74504.13">9938 6690 13823 0,'0'0'1216'0,"0"0"-960"0,0 0-256 0,9-1 0 0,-9 1 2992 0,0 0 544 15,9 0 112-15,1 0 32 0,-10 0-1600 0,9 1-320 16,-9-1-64-16,10 3-16 0,-2 0-784 0,1 1-144 16,0-1-48-16,-1 1 0 0,-8-4-256 0,0 0-64 15,7 8-16-15,-4 0 0 0,1 1-176 0,-1 1-16 16,-3-3-16-16,-1 0 0 0,-2 1-160 0,-1 0 160 16,-1 1-160-16,1 0 160 0,0-1-160 0,-1 3 0 15,0-5 0-15,1 2 0 0,0-2 0 0,1 2 128 16,1-1-128-16,-1 1 0 0,3-8 0 0,1 7 0 0,2 1 0 0,2 0 0 15,2 0 0-15,2 0 0 16,1 0 0-16,-1-1 0 0,3 1 0 0,0 0 0 16,0-1-144-16,-1-2 144 0,0 0 0 0,-1 0 0 15,-1 0 0-15,-1 1 0 0,-3-1 0 0,-5-5 0 16,0 0 0-16,0 9 0 0,-1 0 0 0,-2 0 0 16,0 0 0-16,-5 0 0 0,-3-1 176 0,-2 3-176 15,-1-2 192-15,-7 5-192 0,0-1 0 0,8-5 0 0,-1-1 0 0,1-1 0 31,2 3-1296-31,4-5-368 0,0-1-80 0</inkml:trace>
  <inkml:trace contextRef="#ctx0" brushRef="#br1" timeOffset="76712.8">10836 6635 4607 0,'-3'-22'400'0,"-1"5"-400"0,1 4 0 0,3 4 0 16,1 4 4272-16,1-1 768 0,-2 6 144 0,0 0 48 15,0 0-2672-15,0 0-544 16,0 0-96-16,0 0-32 0,4 20-784 0,-3 2-144 16,1-1-48-16,-3 4 0 0,-1 0-624 0,-1-2-128 0,-1 4-32 0,1-3 0 15,1-2-128-15,-2 0 0 0,1-1 0 16,2-5 128-16,-2-2 16 0,3-14 0 0,-1 13 0 0,1-13 0 16,0 0 64-16,-1 12 16 0,1-12 0 0,0 0 0 15,0 0-80-15,0 0-16 0,0 0 0 0,0 0 0 16,0 0 0-16,4-5 0 0,-2-4 0 0,1-3 0 0,1-3-128 0,1-1 160 15,-1-3-160-15,1 0 160 0,2-3-160 0,1-2 0 16,-1-2 0-16,1 0 0 16,0-3 0-16,0 2 0 0,1-1 0 0,0 5 0 0,0 2 0 0,3 2 0 15,0-1 0-15,-5 7 0 0,-1 4-144 0,-2 2 144 16,-4 7 0-16,0 0 0 0,0 0 0 0,0 0 0 16,0 0 0-16,10 8 0 0,-3 4 0 15,-2 1 0-15,-1 3 128 0,-2 1-128 0,1-4 128 16,0 5-128-16,-1 1 0 0,-1 1 144 0,1 1-144 0,-2 0 0 15,0-2 0-15,0 2 0 0,0-3 0 0,0 1 0 16,-2-1 144-16,1 0-144 0,1-4 0 16,-1 2 144-16,0-3-144 0,-1 0 0 0,2-13 0 0,0 13 0 15,0-1-160-15,0-12 160 16,0 0-1600-16,4 9-208 0,4 0-48 0,0-4-7936 16,-8-5-1584-16</inkml:trace>
  <inkml:trace contextRef="#ctx0" brushRef="#br1" timeOffset="76854.83">11397 6733 27647 0,'0'0'2448'0,"0"0"-1952"0,-3 17-496 0,2 2 0 15,-1 2 1120-15,-1 0 128 0,-2 0 32 0,0 1 0 16,-1 0-304-16,2-1-48 0,2 1-16 0,2-2 0 16,1 0-320-16,3-4-64 0,1 0-16 0,0-3 0 31,-5-13-1216-31,11 20-256 0,1-2-64 0</inkml:trace>
  <inkml:trace contextRef="#ctx0" brushRef="#br1" timeOffset="77591.02">8717 6412 26607 0,'-8'-5'1168'0,"-10"-15"256"0,18 20-1136 0,0 0-288 16,0 0 0-16,0 0 0 0,0 0 320 0,2-9 0 16,2 2 0-16,4 0 0 0,4 2 208 0,3 0 48 15,1-2 16-15,3 1 0 0,1-1-80 0,6 2-32 16,5 0 0-16,7-1 0 0,5 2-256 0,5-2-48 15,6-1-16-15,-1 1 0 0,1-1-160 0,5 2 192 16,2 1-192-16,8-1 192 0,4-3-48 0,5 2 0 16,4 1 0-16,2-1 0 0,2 1-144 0,4 2 160 15,5 0-160-15,4-3 160 0,3 2 272 0,2 1 48 16,2 1 16-16,6 2 0 0,5 0-208 0,-4 0-32 16,-4 0-16-16,4 3 0 0,6-1-240 0,-5 2 176 15,-4-1-176-15,-1 1 160 0,1-2-160 0,2 2 0 0,1 0 0 16,-3 2 0-16,-8-3 0 0,2 0 0 0,3 1 0 15,-5-3 0-15,-6 2 0 0,-3 1 128 0,-3 2-128 0,-2-2 0 16,1-1 128-16,-4 1-128 0,-6 0 0 0,-6 0 128 16,-8-1 128-16,-2 1 32 0,-4 0 0 0,-5 1 0 15,-3-3-112-15,-3 0-32 0,-5 0 0 0,-6 0 0 16,-8 2-144-16,-7 1-176 0,-4 2 48 0,-6-1 0 16,-4 1-1952-16,-10 3-384 15,-8-2-80-15</inkml:trace>
  <inkml:trace contextRef="#ctx0" brushRef="#br1" timeOffset="78074.42">8915 7531 23039 0,'0'0'2048'0,"0"0"-1648"16,0 0-400-16,0 0 0 0,0 0 544 0,9 10 32 16,-9-10 0-16,12 9 0 0,-12-9-736 0,13 8-144 15,-13-8-16-15,17 9-16 0,-2-2 336 0,0-2 0 16,-1 0-144-16,3 1 144 0,1-3 160 0,-1 1 96 15,-1-4 0-15,2 0 16 0,0 2 624 0,2-2 112 16,-1-2 16-16,1 2 16 0,0-2-80 0,2-1 0 16,0-1-16-16,5 0 0 0,5 0-336 0,4 2-64 0,7-1-16 15,7 2 0-15,6-3-256 0,6 3-48 0,5-1-16 0,7 0 0 16,0-2 96-16,15-3 16 0,10 0 0 0,3 0 0 16,-2 0 144-16,7 1 48 0,6 1 0 0,5-2 0 0,0 3-384 15,-2 0-128-15,-2-1 0 0,2 0 144 0,5 2-144 16,-7-2 0-16,-9 0 0 0,-1-2 128 0,1 1-128 0,-1-2 0 15,-4 0 0-15,-8-1 0 0,-9-1 0 0,-5-2 0 16,-3 0 0-16,-6 2 0 0,-4 1 0 0,-6 2 0 16,-10 2 0-16,-6 1 0 0,-10-1 0 0,-8 0 0 15,-7-1 0-15,-6 1 0 16,-3 3-2464-16,-9 2-368 0</inkml:trace>
  <inkml:trace contextRef="#ctx0" brushRef="#br1" timeOffset="78499.37">10393 6417 16351 0,'0'0'720'0,"0"0"160"0,-6-5-704 0,2 1-176 0,0 0 0 0,4 4 0 15,-4 0 2080-15,4 0 384 0,0 0 80 0,-3 10 16 16,-1 0-1088-16,2 6-224 0,1 5-32 0,2 3-16 16,0 6-544-16,2 4-96 0,1 7-32 0,0 3 0 15,1 5 192-15,-1 5 48 0,0-1 0 0,1 29 0 16,-1-7-320-16,-2-7-64 0,1-6-16 0,0-6 0 0,-1-8-224 0,1-3-144 16,-1-6 192-16,0-4-192 0,-2-4 160 0,1-3-160 15,0-5 128-15,1-2-128 0,-2-3 0 0,1-1-192 16,2-1 0-16,0-4-15840 0</inkml:trace>
  <inkml:trace contextRef="#ctx0" brushRef="#br1" timeOffset="79008.58">9357 6324 11055 0,'0'0'976'0,"0"0"-784"0,-7-7-192 0,3 2 0 0,4 5 2176 0,0 0 384 15,-5 0 64-15,5 0 32 0,0 0-816 0,-6 12-176 16,-1 5-16-16,-2 6-16 0,-1 7-736 0,-1 3-128 16,2 7-48-16,-1 7 0 0,-1 6-400 0,1 6-96 15,-1 2-16-15,1 8 0 0,-2 3 304 0,3 2 48 16,1-1 16-16,2-1 0 0,-1-7-32 0,3-1 0 0,3-2 0 16,2-6 0-16,3-3-272 0,5-5-48 0,4-5-16 15,2-6 0-15,2-3-208 0,2-4 0 0,1-6 128 16,6 0-128-1,6-3-1616-15,9-2-368 0</inkml:trace>
  <inkml:trace contextRef="#ctx0" brushRef="#br1" timeOffset="79564.72">11585 6358 11967 0,'-5'-16'528'0,"5"9"112"0,0 1-512 0,1 1-128 16,0 1 0-16,-1 4 0 0,0 0 3376 0,0 0 640 15,0 0 128-15,0 0 16 0,13 6-2192 0,-1 6-448 16,-3 1-96-16,2 5-16 0,-1 4-720 0,-1 4-160 0,-1 4-16 0,0 4-16 16,0 3-240-16,-3 6-64 0,-1 4 0 0,-3 5 0 15,-1 7-64-15,-1 5-128 0,-3 5 176 0,0 0-176 16,0 0 128-16,1-5-128 0,-1-4 0 0,3-4 0 15,1-3 288-15,3-3-48 0,-1-6-16 0,2-2 0 0,0-6 160 0,3-4 48 16,-1-5 0-16,2-2 0 16,-1-3-240-16,-1-4-64 0,-1-5 0 15,2-4 0-15,-7-9-128 0,0 0 0 0,0 0 0 0,13 2-11184 16,2 0-2256-16</inkml:trace>
  <inkml:trace contextRef="#ctx0" brushRef="#br1" timeOffset="85431.58">9786 5694 15663 0,'-8'-18'1392'0,"5"9"-1120"15,3 9-272-15,-2-10 0 0,-1-1 1888 0,3 0 320 16,0-2 64-16,3 3 16 0,1-2-592 0,1 2-112 16,-1-2-32-16,2 3 0 0,2-4-848 0,2 2-192 15,2 1-16-15,1 1-16 0,0 2-256 0,0-2-48 16,-4 1-16-16,3 2 0 0,1-1 128 0,0 3 32 15,-1 2 0-15,1 2 0 0,-1 1-32 0,-2 2 0 16,1 2 0-16,-1 1 0 0,-10-6-128 0,10 11-32 0,-3-1 0 0,-3 1 0 16,-1-1 32-16,-3 3 0 0,-3 0 0 0,-1 1 0 15,-1 2-32-15,-3 0 0 16,-2-4 0-16,-1 1 0 0,-1-2-128 0,1 1 0 0,-1 0 0 0,1-4 0 16,2-1 128-16,2 0-128 0,-1-2 0 0,8-5 128 15,0 0-128-15,-7 7 0 0,7-7 144 0,0 0-144 16,0 0 0-16,0 0 0 0,0 0 0 0,0 0 0 15,0 0 0-15,0 0 0 0,0 10 0 0,0-10 0 16,5 12 0-16,3-2 0 0,0-1 0 16,1 2 0-16,0-1 0 0,2-1 0 0,-2 2 0 15,0-1 0-15,-1-1 0 0,-2 2 0 0,-6-11-160 0,4 14 160 16,-1-1 0-16,-3 0 0 0,-1-1 0 0,-3 1 0 0,-2-1 0 16,0 1 176-16,-2 0-176 0,-2 0 160 0,-2 0-160 15,-1-3 192-15,0 2-192 0,0-3 192 0,1-2-48 0,-2-2 0 16,-3-3 0-16,1 2 0 0,3-2 64 0,1-2 16 15,-2-2 0-15,1-2 0 0,1 2-96 0,2-6 0 16,1 0-128-16,2 0 192 0,-1 2-192 0,8 6 0 16,-5-12-192-16,5 12-11040 15,0 0-2208-15</inkml:trace>
  <inkml:trace contextRef="#ctx0" brushRef="#br1" timeOffset="86617.75">11028 5569 15999 0,'0'0'704'0,"0"0"160"0,-15-17-688 0,12 6-176 16,3 11 0-16,0 0 0 0,0 0 1792 0,0 0 320 0,-8-2 64 15,8 2 0-15,-10 5-512 0,1 2-96 0,-1 0-32 0,3 4 0 16,-1 0-672-16,0 3-144 0,1 0-16 0,-3 0-16 15,-3-1-448-15,3 2-96 0,0-1-16 0,1 0 0 16,0-1 0-16,3-2 0 0,0 2 0 0,4-4 0 0,2-9 64 0,0 0 0 16,0 0 0-16,0 0 0 0,0 0-32 0,0 0 0 15,0 0 0-15,0 0 0 0,9 5-32 0,-9-5 0 16,12-1 0-16,1 1 0 0,1-4-128 0,-1 1 160 16,-4 1-160-16,2 0 160 0,2 2-160 0,1 2 0 15,0 0 0-15,1 1 0 16,-2 2 0-16,0 2 0 0,0-1 0 0,-1 3 0 0,-3-1 0 0,-2 3 0 15,7 11-144 1,-12-11 144-16,-2 2 0 0,-1 2 0 0,-3-1 0 0,-1-1 0 0,-3 3 128 16,-3-3-128-16,1 1 0 0,0-2 128 0,-1 1-128 15,-1 0 0-15,1-1 144 0,-1-3-144 0,0-1 0 16,2-3 144-16,1 0-144 0,0 0 128 0,9-5-128 16,-11 0 128-16,-1-1-128 0,1-2 0 0,0 1 0 15,1-2 0-15,10 4-192 16,0 0-1584-16,0 0-320 0,-5-18-64 0,2-2-16 0</inkml:trace>
  <inkml:trace contextRef="#ctx0" brushRef="#br1" timeOffset="86820.71">11010 5574 32479 0,'0'0'1440'0,"0"0"288"0,0 0-1376 0,0 0-352 0,13-4 0 0,-1 0 0 16,1 3 1184-16,1-2 160 0,2-1 48 0,3 2 0 15,3-3-48-15,1 1-16 0,1 0 0 0,0 1 0 16,-1 0-848-16,-1 1-160 16,1-1-48-16,-4-1 0 0,-1 3-272 0,-2 0 0 0,-2 1 0 15,1 0 0 1,-5 2-1280-16,1 10-384 0,3 17-64 0,-13-15 0 0</inkml:trace>
  <inkml:trace contextRef="#ctx0" brushRef="#br1" timeOffset="103509.31">10365 8279 22223 0,'0'0'976'0,"0"0"224"0,0 0-960 0,0 0-240 16,-2-8 0-16,2 8 0 0,0 0 1360 0,0 0 240 0,2-10 32 0,-2 5 16 15,0 5-192-15,0 0-48 0,0 0 0 0,3 21 0 16,0-4-832-16,0 5-192 16,-3 5-16-16,0-1-16 0,-2 5-64 0,1 5-16 0,1-4 0 0,0-8 0 15,-4 4-96-15,3 4-32 0,-2 2 0 0,1 5 0 16,-1-3 48-16,-1 7 0 0,0 2 0 16,-4 20 0-16,-2-7 32 0,0 0 16 0,-5-5 0 0,2 2 0 0,1 0-240 15,-2-2 176-15,-4-1-176 0,-2 0 160 16,-1-1-160-16,1-2 192 0,-1-1-192 0,-1-3 192 15,-1-2-192-15,1-2 0 0,1-2 144 0,3-3-144 16,1-3 160-16,1-2-32 0,1-3-128 0,6-10 192 0,-2-4 0 0,1 2 0 16,-1 0 0-16,1-2 0 0,0-1 0 0,0 0-16 15,3 0 0-15,-1-3 0 0,0 1-176 0,1-2 0 16,2-1 144-16,0 0-144 0,0 0 0 0,-3-1 0 16,1 2-192-16,5-2 64 15,-2-1-304-15,-1 2-48 0,5-8-16 0,-5 9 0 16,-3-2-464-16,1 1-112 0,7-8-16 0,-8 5 0 15,8-5-1664-15,-9 5-352 0,9-5-64 0</inkml:trace>
  <inkml:trace contextRef="#ctx0" brushRef="#br1" timeOffset="103800.4">9865 9718 15663 0,'0'0'688'0,"0"0"144"0,0 0-656 0,0 0-176 0,-8 11 0 0,-1-3 0 15,-2-4 3648-15,1 5 704 0,0 4 144 0,1 4 32 16,0 2-2624-16,-2 5-528 0,0 1-96 0,0-1-32 16,2 4-368-16,0-1-80 0,0 3-16 0,4-10 0 15,-2-1-304-15,1 2-64 0,-1-1-16 0,2-1 0 16,1-1-80-16,3-2-32 0,2-2 0 0,-1-2 0 0,1-1 32 0,2-4 16 16,-3-7 0-16,6 6 0 15,-6-6 48-15,9 1 16 0,2-2 0 0,1-3 0 16,-1 0-144-16,4-3-48 0,0-2 0 0,2-1 0 0,2-2-208 0,0-1 144 15,5 0-144-15,0-1 128 16,1-2-128-16,0 2 0 0,-2-2 0 0,-1 2 0 16,-1 1-1344-16,-1 1-160 0,-1 1-32 0,4 0-10944 15,-6-1-2176-15</inkml:trace>
  <inkml:trace contextRef="#ctx0" brushRef="#br1" timeOffset="109628.07">12331 8940 15551 0,'0'0'688'0,"0"0"144"0,2-9-672 0,-2 9-160 16,4-9 0-16,-4 9 0 0,3-12 1440 0,-3 2 256 15,0 10 48-15,-3-11 16 0,-1 2 400 0,-1 3 80 16,-3-2 0-16,-1 0 16 0,-1 2-720 0,0 0-128 15,1 2-48-15,0-1 0 0,1 1-432 0,2 0-96 16,-3 2 0-16,1-1-16 0,0 3-144 0,2 0-32 16,6 0 0-16,-10 4 0 0,4 0-224 0,-1 0-48 15,1 0-16-15,-2 2 0 0,2 2-208 0,0 3-144 0,1-1 192 0,1 2-192 16,0 1 128-16,2 0-128 0,-1 0 0 0,0 0 0 16,3 0 0-16,0 1 0 0,2-3 128 15,0 2-128-15,0 0 0 0,0 0 0 0,0 0 0 0,0-1 0 16,-2-12 0-16,2 13 0 0,-2-2 0 0,-2-2 0 15,-2 2 0-15,0-1-176 0,-2 1 0 0,-2-1 0 16,-2 1-272 0,-1 0-48-16,1 4-16 0,-1-4 0 0,-2 0-64 0,0-2 0 15,2-3-16-15,0 2 0 0,11-8 272 0,-9 4 64 0,0 1 16 0,9-5 0 0,0 0 96 0,0 0 16 16,-11 0 0-16,11 0 0 0,0 0 128 0,0 0-128 16,0 0 128-16,0 0-128 0,0 0 128 0,0 0 0 15,0 0 0-15,0 0-128 0,0 0 128 16,0 0 0-16,0 0 0 0,0 0 0 0,0 0 0 0,11 8 0 15,-11-8 0-15,6 13 0 0,-4 0 208 0,-2 0-16 16,-3 3-16-16,-1 2 0 16,0-1 96-16,-1 1 32 0,-2 3 0 0,0 0 0 0,-4 1-176 15,3 1-128-15,2-1 144 0,1-3-144 0,1-3 0 0,1-2 128 16,3-1-128-16,4-1 0 0,1-2 0 0,3 0 0 16,3 0 0-16,0-6-160 15,1-3-560-15,5-2-112 0,4-2-32 0,4-2 0 16,2-4-2016-16,6-3-416 0,-1 3-80 15</inkml:trace>
  <inkml:trace contextRef="#ctx0" brushRef="#br1" timeOffset="110096.03">12856 8945 15135 0,'0'0'672'0,"8"-6"144"0,-8 6-656 0,6-7-160 0,-6 7 0 0,6-6 0 16,-6 6 1376-16,0 0 240 0,0 0 48 0,5-8 16 15,-4 1 352-15,-1 7 64 16,-4-9 16-16,0 4 0 0,-1 1-704 0,1-1-144 0,-1 4-32 0,-2-4 0 16,1 2-512-16,-2 2-96 0,1-2-32 0,1 3 0 15,-3 0-208-15,2 1-64 0,-2 2 0 0,-1 0 0 0,-2 2-112 0,0-3-16 16,-2 4-16-16,1-1 0 0,-1 1-48 0,-1 1-128 15,0 1 192-15,2 1-64 0,0-1-128 0,-1 1 192 16,3 0-192-16,2-1 192 0,1 1-192 0,3 1 0 16,-1 1 0-16,4-2 128 0,2 1-128 0,1 1 0 15,2-2 0-15,1-1 0 0,2 1 0 0,2 1 0 16,1 2 0-16,1 0 0 0,2-1 0 0,3 0 0 16,-1 0 0-16,2 4 0 0,-1-3 0 0,1 1-144 15,-1 0 0-15,1 0 0 0,-2 2 144 0,0 0-208 16,-3-2 80-16,0 0 128 0,-4 0-192 0,0-3 192 15,-6 1-160-15,-1 0 160 0,-2-2 0 16,-4 2 0-16,-1 1 0 0,-2-1 0 0,-3-3 0 0,-3 1 192 16,0 0-16-16,-2 2 0 0,-1-5-176 0,-1 4 192 15,0-3-192-15,-1 1 192 0,1-1-192 0,-7 2 0 16,6-4 0-16,2 2 0 0,2-5-192 0,6 1-64 16,10-3 0-16,0 0-16 15,-9 4-1984-15,9-4-400 0,0 0-80 0</inkml:trace>
  <inkml:trace contextRef="#ctx0" brushRef="#br1" timeOffset="110432.9">13032 9537 22463 0,'0'0'992'0,"0"0"208"0,0 0-960 0,0 0-240 0,0 0 0 0,0 0 0 0,0 0 1520 0,-1-4 256 16,-3-6 48-16,2 3 16 0,4-2-368 0,0 0-64 15,1-1 0-15,0-2-16 16,0 2-864-16,3-1-160 0,-1 1-48 0,0 2 0 0,-1-3-144 0,1 5-48 16,-1-1 0-16,1 1 0 0,2 1-128 0,-7 5 160 15,0 0-160-15,0 0 160 16,0 0-160-16,0 0 160 0,0 0-160 0,0 0 160 0,0 0-160 0,0 9 192 16,0 1-192-16,-3 3 192 0,-1 3 0 0,-1 1 16 15,0 2 0-15,-3 0 0 0,2 2-208 0,-1-3 176 16,3 0-176-16,2-1 160 0,-1 0-160 0,2-1 0 15,-1-2 0-15,1-1 0 0,2-1-224 0,2-1-80 16,1 0-16-16,0-1 0 16,0-2-384-16,0 0-64 0,1-2-32 0,1 1 0 15,1-7-2272-15,-1 0-464 0</inkml:trace>
  <inkml:trace contextRef="#ctx0" brushRef="#br1" timeOffset="110587.39">13278 9609 27119 0,'0'0'1200'0,"0"0"256"0,0 0-1168 0,0 0-288 16,0 0 0-16,-4 5 0 0,-2 0 1280 0,1 1 208 0,-3-2 48 0,3 2 0 15,-2 1-240-15,-1 0-32 0,2 0-16 0,-1 2 0 16,-1 3-1024-16,-1 2-224 0,-1-1 0 0,-1 1-16480 16</inkml:trace>
  <inkml:trace contextRef="#ctx0" brushRef="#br1" timeOffset="111584.37">13710 9176 14159 0,'0'0'624'0,"-5"-13"144"0,7 8-624 0,-2 5-144 15,0 0 0-15,5-5 0 0,-1-2 1344 0,-4 7 224 16,0 0 48-16,0 0 16 0,0 0 416 0,0 0 64 16,0 0 32-16,0 0 0 0,0 0-944 0,0 0-192 15,0 0-48-15,3 16 0 0,-2-2-528 0,-1 6-112 16,-1 2-32-16,-2 1 0 0,-1 2 32 0,-1 1 0 15,-1-2 0-15,1 2 0 0,-2-2-96 0,2 0-16 0,-2-1 0 0,2-4 0 16,1-1-32-16,-1 5-16 16,1-6 0-16,0-2 0 0,0-4 32 0,4-11 0 15,-2 11 0-15,2-11 0 0,0 0-16 0,-6 9 0 0,6-9 0 0,0 0 0 16,0 0-176-16,0 0 128 0,0 0-128 0,0 0 128 16,-4-10-128-16,3 0 0 0,2 0 0 0,3-3 0 15,0-4 0-15,-1 5 0 0,1-2-144 0,1-3 144 16,2-1-128-16,0-2 128 0,4-1-192 0,-1 0 192 15,2-2-320-15,1 1 64 0,0 0 0 0,1 1 0 16,1 0 256-16,-1 0 144 0,2 3-16 0,1-2 0 0,0 5-128 16,1 0 128-16,-1 2-128 0,0 3 128 0,-2-2-128 0,-2 4 192 15,0 2-192-15,-1 2 192 0,0-1 32 0,-2 3 16 16,0 4 0-16,-3 0 0 0,1 1-16 16,0 3 0-16,-2 3 0 0,1 3 0 0,1 4-224 15,-3 1 144-15,-1-2-144 16,0 4 128-16,-2 0 0 0,0 2 0 0,-2 1 0 0,-3-1 0 0,-1 0 32 15,-1 0 0-15,1-4 0 0,-2 0 0 16,-1 0 0-16,1-2 0 0,-4 0 0 0,3-1 0 0,-1 0-32 0,0 1-128 16,0-4 192-16,3 0-64 0,-2-3-128 0,5-2-256 15,3 2 64-15,3-3 16 16,4-2-768-16,0 1-144 0,1-3-48 0,3-2-9760 16,1-2-1968-16</inkml:trace>
  <inkml:trace contextRef="#ctx0" brushRef="#br1" timeOffset="112065.75">14213 9468 20495 0,'0'0'896'0,"0"0"208"0,0 0-880 0,0-5-224 0,0 0 0 16,0-2 0-16,0 1 1152 0,0-2 176 0,0 0 32 0,0 2 16 15,1-1 976-15,1 1 192 0,-2-4 32 16,2 1 16-16,2 0-2320 0,-1 0-464 0,2 2-80 0,2 1-32 15,-2-1 592-15,3 4 112 0,-1-1 32 0,1 0 0 16,1-3-80-16,1 3-16 0,0 0 0 0,-1 2 0 16,3-1-144-16,-2 2-48 0,1 1 0 0,-2 0 0 15,0 0 0-15,1 2 0 0,-1 0 0 0,1 2 0 16,-1 1-144-16,-1 1 0 0,-3 1 0 0,0 1 0 16,-1 1 192-16,-1-3-64 0,-2 2 0 0,-1 1 0 0,-3 0-128 0,1 2 0 15,-2-3 0-15,-2 1 0 0,0 0 0 0,-1 1 128 16,1 1-128-16,-2-1 128 0,-1-1-128 0,0-1 0 15,-2-1 144-15,2 1-144 0,0-2 0 0,0-1 144 16,3 1-144-16,0-1 0 16,6-5 128-16,0 0-128 0,0 0 0 0,0 0 0 0,-1 8 0 0,1-8 0 15,0 0 0-15,4 9 0 0,1-3 0 0,2 2 0 16,0-1 0-16,1-1-144 0,1 1 144 0,2-2-192 16,1 0 192-16,1 2-192 0,-2-1 192 0,1-1 0 15,0 0 0-15,-2 2 0 0,-2-3 0 0,-1 2 0 16,-4 0 0-16,-3-6 0 0,2 7 0 0,-2 1 0 15,-3 0 0-15,-2 0 128 0,-3 0 48 0,-1 1 16 16,-4 0 0-16,-1-1 0 0,-2 0-192 0,0 1 0 16,2 2 144-16,-2 0-144 15,1-1-432-15,0-1-144 0,1-6-48 0,1-2 0 16,3 2-1824-16,-1-3-368 0,3-4-80 0</inkml:trace>
  <inkml:trace contextRef="#ctx0" brushRef="#br1" timeOffset="112686.29">14718 9000 21647 0,'0'0'960'15,"2"-6"192"-15,1-2-912 0,-1 1-240 0,0 1 0 0,2-1 0 16,1 1 1152-16,1-1 176 0,1 1 32 0,1-2 16 15,0 1 32-15,2 2 16 0,3 0 0 0,0-2 0 0,1 3-400 16,-1 2-96-16,1 1-16 0,0-1 0 0,0 0-320 0,-1 2-64 16,0 2-16-16,-1 1 0 0,-4 2-192 0,0 3-64 15,-3 0 0-15,-1 2 0 0,-2 2-256 0,-3 2 160 16,-2-1-160-16,0 2 128 0,-4 0 0 0,-1 2-128 16,-1-1 192-16,0 2-64 0,-3 2-128 0,2-1 0 15,-1-1 144-15,2 1-144 0,1-1 160 0,2-1-32 16,1-3-128-16,1 6 192 0,1-6-192 0,3-5 128 15,3 0-128-15,1-1 0 0,0 1 128 0,2-3-128 16,1 0 0-16,0 1 144 0,5-1-144 0,-1-1 0 0,0-1 0 0,1-1-176 16,0-1 176-16,-2 0 0 0,1 0-144 0,-2 0 144 15,-1-2-272-15,-2 0 16 0,-6 0 0 0,0 0 0 16,0 0 256-16,0 0-192 0,0 0 192 0,0 0-160 16,0 0 160-16,0 0-208 0,-9 4 80 0,-1 1 128 15,-3 3-160-15,0-1 160 0,-3 1 0 0,0 3-144 16,2 0 144-16,0 2 144 0,-2 1-16 0,3 0-128 15,1 0 208-15,2 2-64 16,1 0-16-16,1-1 0 0,3 3-128 0,1-2 0 0,1 1 0 16,3 0 0-16,1-1 0 0,2-1 0 0,1 1 0 0,1 1 0 15,2-2 0-15,0 1 0 0,1 0 0 0,1-1 0 16,0 1 0-16,1 1 0 0,-3-4-144 0,1 1 144 16,-1 2 0-16,-2-3-160 0,-2 0 160 0,-2 1-128 0,-1-2 128 15,-1 0 176-15,-3-2-48 0,-2 1 0 0,0-1 368 0,-3 1 64 16,-3-4 16-16,-2 1 0 0,-2 1 128 0,-2 1 16 15,-2-3 16-15,-1 1 0 0,1 0-272 0,0 1-48 16,-2-2-16-16,2-2 0 16,2 0-400-16,5-2 0 0,1-2 0 0,4 2 0 15,8-3-2096-15,0 0-336 0,0 0-80 0,7-27-16 0</inkml:trace>
  <inkml:trace contextRef="#ctx0" brushRef="#br1" timeOffset="116851.6">13057 9548 2751 0,'0'0'256'0,"0"0"-256"16,0 0 0-16,0 0 0 0,0 0 2368 0,0 0 416 16,0 0 96-16,0 0 0 0,0 0-1152 0,0 0-256 15,1-6-32-15,-1 6-16 0,0 0-336 0,0 0-80 16,-1-6-16-16,1 6 0 0,0-4-48 0,0 4-16 16,0 0 0-16,1-8 0 0,-1 8-64 0,0 0-16 0,0-6 0 0,0 6 0 15,0-5-240-15,0 5-48 16,0 0-16-16,0 0 0 0,0 0-192 0,0 0-32 0,-1-6-16 0,1 6 0 15,0 0 144-15,0 0 16 16,0 0 16-16,0 0 0 0,0 0-208 0,0 0-32 0,0 0-16 0,0 0 0 16,0 0-80-16,0 0-16 0,0 0 0 0,-3 7 0 15,1 2-128-15,-1-1 0 0,0 0 0 0,2-1 0 16,-2 1 0-16,2 1 0 0,-2 0 0 0,2-2 0 16,-1 1 0-16,0 1 0 0,0-1 0 0,0 1 128 0,-2 0-128 0,2-1 0 15,2-8 0-15,-3 9 128 0,3-9-128 0,-2 6 128 16,2-6-128-1,-3 7 128-15,2 0-128 0,1-7 160 0,0 0-160 0,0 0 160 0,0 0-160 0,0 0 0 16,0 0 144-16,0 0-144 0,0 0 0 16,-4-4 0-16,0 0 0 0,3-2 0 0,-1 0 0 0,2-1 0 15,0 1 0-15,0-1 0 0,0 1 0 0,2-2 0 16,-1 3-176-16,-1 5 176 0,2-4-160 16,2-1 160-16,0 0-160 0,-4 5 160 0,4-6-160 0,1 1 160 15,1 2-160-15,-6 3 160 0,0 0 0 0,6-5 0 16,-6 5 0-16,0 0 0 0,0 0 0 0,0 0 0 15,0 0 0-15,0 0 0 0,7 3 0 0,-7-3 0 16,0 0 0-16,0 0 0 0,5 9 0 0,-2 0 0 16,-2-1 0-16,0 0 0 0,-2 1 288 0,-2 3-48 15,-1-5-16-15,0 3 0 0,0-1-224 0,1-1 128 16,-1-1-128-16,0 2 0 0,-1-5 176 0,1 2-176 16,0-1 192-16,0 0-192 0,4-5 192 0,-4 5-64 15,4-5 0-15,0 0-128 0,0 0 128 0,0 0-128 0,0 0 0 0,0 0 0 16,0 0 0-16,0 0 0 0,0 0-176 0,0 0 176 15,0 0-272-15,-1-9 48 0,1 0 16 0,0 0 0 16,0 1-48-16,1-1 0 0,0 0 0 0,0-2 0 16,1 2 112-16,0 0 16 0,-2 1 0 0,0 2 0 15,2-1 128-15,-1 2 0 0,-1 5 0 16,3-5 0-16,-3 5 0 0,0 0 256 0,0 0-64 16,0 0-16-16,0 0 16 0,0 0 0 0,0 0 0 15,0 0 0-15,0 0 16 0,0 0 16 0,6 5 0 0,-1 5 0 16,-2 0 16-16,-2 1 0 0,1 1 0 0,-1 1 0 15,-1 1-48-15,-1 2 0 0,-1 0 0 0,1 2 0 16,-2-1-32-16,-1 2-16 0,-1-3 0 0,0 2 0 0,0 1-144 16,-2 0 0-16,-1-1 144 0,-1-1-144 0,0 0 128 0,-3 0-128 15,-2-1 160-15,0 0-160 0,-1-1 0 0,4 0 0 16,-1-2 0-16,2 0 0 16,-5-3-688-16,1-3-128 0,0-1-16 0,-1-2-15408 0</inkml:trace>
  <inkml:trace contextRef="#ctx0" brushRef="#br1" timeOffset="139031.7">5323 11558 13823 0,'0'0'608'0,"0"0"128"0,0 0-592 0,0 0-144 0,0 0 0 0,0 0 0 15,0 0 2000-15,0 0 368 0,0 0 80 0,0 0 16 0,8-5-2144 0,5 5-320 16,-3 1-304-16,2-1 64 16,0 0 240-16,0-1 0 0,-1 0 0 0,0 1 0 0,-11 0 432 0,13-4 16 15,0 1 16-15,-1 0 0 0,-2-1 448 0,0 2 96 16,2-2 16-16,0 0 0 0,0-2-176 0,2 0-16 15,3 1-16-15,1 0 0 0,-1 1-160 0,3 0-16 16,2-1-16-16,3 4 0 0,-1-3-304 0,4 1-64 16,0 3-16-16,4 0 0 0,4-3-112 0,1 3 0 15,-1 0-128-15,-2 0 192 16,-1-1-192-16,-1 0 0 0,1 0 0 0,1-2 0 0,1 2 128 0,3-1-128 16,1 1 0-16,1 1 0 0,3 0 0 0,4 0 0 0,3 0 0 15,-1 0 0-15,-2 0 0 0,-2-3 0 16,-2 1 0-16,1 0 0 0,3 0 160 0,2 1-160 15,5-1 160-15,3 2-160 0,3 0 256 0,2 0-32 0,-3 2-16 0,-1-1 0 16,-5-1-64-16,2 0-16 0,4 0 0 0,5 0 0 16,3 0-128-16,2 1 0 0,2-1 144 0,-2 1-144 15,-3-2 128-15,4 0-128 0,3-2 128 0,2 3-128 16,3 0 0-16,-1-1 0 0,-2 0 0 0,-5-1 0 16,-2 1 0-16,2 1 0 0,3 1 0 0,4 2-128 15,1 0 128-15,-2-1 0 0,-4 1 0 0,-1 2-128 16,2-5 128-16,4 3 0 0,5 1 0 0,1 2 0 15,-1-3 0-15,-3 1 0 0,-2-1 160 0,5 3-160 16,7-4 176-16,4 1-176 0,0 1 192 0,-1-2-192 16,-4-2 192-16,5 0-192 0,5-1 192 0,-1 0-192 0,0 2 192 15,-5-1-192-15,-2-1 192 0,4-2-192 0,7 2 144 0,-6 1-144 16,-6 0 0-16,-5-1 144 16,-4-1-144-16,-1 1 160 0,2 1-160 0,0 0 160 0,-3 0-160 0,-9 1 0 15,-9 1 0-15,-5-2 0 0,-5-2 0 16,-5 4-144-16,-3 0 144 0,-3 1 0 15,-5-1-320-15,-1 2 32 0,-5 4 16 0,-6-1 0 16,-5-2-1488-16,-11 1-288 0,-10 4-64 0,-11-1-16 16</inkml:trace>
  <inkml:trace contextRef="#ctx0" brushRef="#br1" timeOffset="139820.49">5491 13016 7359 0,'0'0'320'0,"-10"0"80"0,10 0-400 0,0 0 0 16,0 0 0-16,-9-3 0 0,9 3 4848 0,0 0 880 15,-7-7 176-15,3 1 48 0,4 6-4128 0,3-12-816 16,-1 0-176-16,5-1-16 0,3 2-496 0,3 2-112 16,4-1-16-16,2-1 0 0,2 0 64 0,2 1 16 15,6 1 0-15,1-2 0 0,4 2 160 0,2 0 16 16,4 0 16-16,4 0 0 0,-1 1-32 0,-2 1-16 15,0 1 0-15,2 1 0 0,0-2-80 16,5 3-16-16,3 0 0 0,6 0 0 0,8 1-96 0,4-3-32 16,3 1 0-16,0 0 0 0,-2-2-64 0,7 1 0 0,5-1-128 0,8 2 192 15,7-1-192-15,-5 0 128 0,-6 0-128 0,8-1 0 16,9 0 0-16,3 0 0 0,-2 1 0 0,3 0 0 16,0 2 0-16,4-1 0 0,3 4 0 0,-4-2 0 15,-8 3-176-15,3 3 176 0,6-2-160 16,-1 4 160-16,-4-2 0 0,0 1 0 0,0 0 0 0,3 0 0 15,5 0 0-15,-5-2 0 0,-7 1 0 0,9-2 0 16,9-1 0-16,-4 0 0 0,-6-1 0 0,5-2 0 16,1-1 0-16,0 0 192 0,2 1-16 0,-4 0 0 15,-4-2-176-15,3 1 0 0,3 0 0 16,-8-3 0-16,-10 5 0 0,0-1 0 0,0 1 0 0,-2 0 128 16,-1 1-128-16,-9 1 0 0,-9 0 144 0,-4 0-144 15,-5-1 0-15,0-1 0 0,-2 1 0 0,-2 0 0 16,-2-1 0-16,-5 1 0 0,-6 1 0 0,-4-1 0 15,-5 1 0-15,-3 0 144 0,-2-1-144 0,-1-1 0 0,-5 1 160 16,-2-3-160-16,-2 1 128 0,-1-1-128 0,-4 2 0 16,-4-1 0-16,-3 1 0 0,-1-1 0 15,-1 2-560-15,-5-1-144 0,-8 2-16 0,0 0-16 16,0 0-2176-16,0 0-432 0</inkml:trace>
  <inkml:trace contextRef="#ctx0" brushRef="#br1" timeOffset="144755.34">8432 11690 11967 0,'0'0'1072'0,"0"0"-864"16,0 0-208-16,0 0 0 0,0 0 2256 0,0 0 416 16,0 0 80-16,-6-3 0 0,6 3-640 0,-8-2-144 15,0-2-32-15,2 1 0 0,-2 0-400 0,3 2-64 16,5 1-32-16,0 0 0 0,0 0-608 0,0 0-128 15,0 0-32-15,0 0 0 0,0 0-224 0,0 0-64 16,0 0 0-16,0 0 0 0,-2 13-64 0,2-1 0 16,0 1-16-16,2 0 0 0,-2 0-48 0,1 4 0 15,-1 2 0-15,1 4 0 0,1-3-64 0,-2 5 0 16,-2 3-16-16,1 0 0 0,0 4 16 0,-1 3 16 0,0 3 0 0,-1 1 0 16,2 0-208-16,0 0 176 15,-2 0-176-15,0-1 160 0,1 2-160 0,0-3 128 0,0-1-128 16,-1-2 128-16,-1-1-128 0,0-5 0 15,-1 1 144-15,1-3-144 0,-1-2 128 0,1-2-128 0,0-1 160 0,0-2-160 16,-1-2 192-16,3-1-48 0,-2-3-16 16,1-1 0-16,0-1 0 0,3-11 0 0,-5 8 0 0,5-8 0 15,0 0 16-15,-4 8 0 0,4-8 0 16,0 0 0-16,0 0-144 0,0 0 0 0,-6 5 0 16,6-5 0-16,0 0-224 0,0 0-80 0,0 0-16 0,0 0 0 15,0 0-368 1,0 0-80-16,0 0 0 0,0 0-16 0,0 0-1360 0,1-12-272 0,-1 12-48 0,5-14-7824 15,2-2-1552-15</inkml:trace>
  <inkml:trace contextRef="#ctx0" brushRef="#br1" timeOffset="145191.94">8764 12042 12895 0,'0'0'1152'0,"0"0"-928"15,0 0-224-15,0 0 0 0,-10 8 4176 0,3 2 800 16,0 2 144-16,1 2 48 0,0 3-3312 0,0 3-672 16,-5 2-128-16,4-3-32 0,0 6-128 0,2 0-48 15,-2 0 0-15,2-3 0 0,0 1-480 0,1-1-112 16,1-2 0-16,2-2-16 0,1-2-112 0,0-4-128 16,0-12 176-16,0 0-176 0,0 0 192 0,0 0-64 15,0 0 0-15,0 0-128 0,0 0 0 0,11-2 0 16,-5-4 0-16,1-5 0 0,-2-2 176 0,0-4-176 0,0-1 160 0,0-1-160 15,2 0 0-15,-1-3 0 0,0-1 0 0,4 0 0 16,2 1 0-16,0-1 0 0,-1-2-192 0,0 2 192 16,-2 0-176-16,0 5 176 0,1-3-160 0,1 6 160 15,-1 2-176-15,1 4 176 0,-2 1-192 0,-9 8 192 16,9-7 0-16,-9 7 0 0,0 0 0 0,0 0 0 16,9 7 0-16,-1 1 128 0,-8-8-128 15,5 15 192-15,-2 2 0 0,-3 0 0 0,-2 0 0 0,1 1 0 0,-3 1 32 16,-1-1 0-16,1 0 0 0,1 0 0 0,1 1-224 15,-1-4 176-15,-1 1-176 0,2-2 160 0,-2 0-160 0,1 0 0 16,1-1 0-16,0 0 0 16,2-2-432-1,0 2-112-15,2 0-32 0,2-1 0 0,-1-3-1952 0,3-2-400 16,0-3-80-16</inkml:trace>
  <inkml:trace contextRef="#ctx0" brushRef="#br1" timeOffset="145375.68">9185 12196 3679 0,'0'0'160'0,"0"0"32"0,0 0-192 0,0 0 0 16,-8 6 0-16,1 1 0 0,0-1 6704 0,1 3 1296 15,2 2 256-15,-1 0 48 0,1 4-5552 0,2 0-1088 16,-2 1-240-16,2 2-32 0,1 1-400 0,0-1-80 0,-2 0-16 0,3-2 0 16,0-2-592-16,2-1-128 15,0-1-32-15,2-2 0 0,-4-10-432 0,8 13-96 0,4 0 0 0,-2-4-16 31,-1-3-2864-31,-1-4-560 0</inkml:trace>
  <inkml:trace contextRef="#ctx0" brushRef="#br1" timeOffset="146111.37">8971 10677 22911 0,'0'0'1024'0,"0"0"192"0,0 0-960 0,0 0-256 0,0 0 0 0,0 0 0 16,-11-4 1664-16,4 1 304 0,1 2 48 0,6 1 16 15,-5 4-512-15,5-4-112 16,-5 8 0-16,0 2-16 0,1 2-880 0,1 1-160 0,1-3-32 0,-2 3-16 16,2 2-304-16,1 0 128 0,1-2-128 0,1 3 0 15,2-2 144-15,-2 2-144 0,3 0 0 0,1 2 144 0,1-1-144 0,0 0 0 16,1-2 0-16,-1 2 128 0,1-4-128 0,-1 2 0 15,1-2 144-15,-1 0-144 0,-2 0 128 0,0 1-128 16,-3 1 128-16,-1-1-128 0,-2 0 0 16,-2-1 144-16,-1 0-144 0,-2-1 0 0,-3 0 176 0,-2-1-176 15,-1 1 160-15,0 0-160 0,0-6 0 0,0 2 128 16,0-1-128-16,-2-2 0 0,1 0-256 0,0-2-112 16,2-4-16-16,0-2 0 0,2-4 144 0,2 0 32 15,2-6 0-15,2-3-15744 0</inkml:trace>
  <inkml:trace contextRef="#ctx0" brushRef="#br1" timeOffset="146287.91">8914 10816 2751 0,'0'0'256'0,"5"-8"-256"16,-1 1 0-16,-2-1 0 0,0-3 6016 0,0 5 1152 0,2-1 224 0,-4 7 48 16,7-5-4512-16,-7 5-912 0,9-6-176 0,0-1-48 15,3 2-496-15,1-2-96 0,0 2-32 0,1 0 0 16,4-3-640-16,2 2-128 0,-1 0-16 0,1 0-16 15,-2 1-368-15,0 1 128 0,-2 1-128 0,2 3 0 16,2 5-1472-16,-1-1-384 0,-3 3-64 0,-2-2-14672 16</inkml:trace>
  <inkml:trace contextRef="#ctx0" brushRef="#br1" timeOffset="146830.18">9398 11571 22047 0,'0'0'976'0,"0"0"208"0,0 0-944 0,0 0-240 16,0 0 0-16,0 0 0 0,0 0 1520 0,0 0 256 0,0 0 48 0,0 0 16 15,0 17-560-15,2 8-128 0,-1 2 0 0,2 4-16 16,-1 6-368-16,0 3-80 0,-1 3-16 0,-1 2 0 16,0 2-240-16,0 2-48 0,0 1-16 0,0 1 0 15,-1-1 0-15,-1 0 0 0,1-2 0 0,-2-1 0 16,2-1 80-16,0-3 32 0,-1-7 0 0,2 1 0 0,-1-6-128 15,1-1-32-15,0-4 0 0,3-1 0 0,-2-2-96 0,0-2-32 16,1 0 0-16,-1-3 0 0,0-2-16 0,-1-2-16 16,0-1 0-16,0-3 0 0,0-10-160 0,-1 10 0 15,0 0 0-15,1-10 128 0,0 0-352 0,0 0-80 16,0 0-16-16,0 0 0 16,0 0-1552-16,0 0-320 0,0 0-64 0</inkml:trace>
  <inkml:trace contextRef="#ctx0" brushRef="#br1" timeOffset="148665.41">7362 11695 9215 0,'-3'-5'400'0,"2"-2"96"0,-4-8-496 0,5 15 0 15,0 0 0-15,-4-8 0 0,-1 0 3008 0,5 8 512 16,-5-7 112-16,5 7 16 0,0 0-1280 0,-6-6-240 16,-3 1-48-16,4 2-16 0,5 3-720 0,0 0-128 15,-5 3-48-15,2 3 0 0,1 2-688 0,-1 2-144 16,-1 2-16-16,2 5-16 0,-1 1 0 0,0 5 0 0,-1 25 0 15,0 0 0-15,-1 2 16 0,0 0 0 0,0 4 0 0,0 3 0 16,-1 1-144-16,2 0-32 0,1 0 0 0,-1-4 0 16,-2-3-144-16,3-1 0 0,0-6 144 0,0-2-144 15,1-3 192-15,-1-4-48 16,1-1 0-16,0-3 0 0,1-3 48 0,0-4 16 0,-1 0 0 0,2-6 0 16,-1 0 0-16,1-3 0 0,-1-4 0 0,1-11 0 15,0 11-16-15,0-11 0 0,0 0 0 0,0 0 0 0,0 0-192 16,0 0 144-16,0 0-144 0,0 0 128 0,0 0-128 15,0 0 0-15,0 0 0 0,-3-11-176 16,2 0-464 0,-1-2-80-16,1 0-32 0,1 0 0 0,3 1-2256 0,2-1-464 0</inkml:trace>
  <inkml:trace contextRef="#ctx0" brushRef="#br1" timeOffset="150326.57">7606 12112 4607 0,'0'0'400'0,"0"0"-400"16,0 0 0-16,0 0 0 0,0 0 3840 0,0 0 704 15,0-9 128-15,0 9 16 0,0 0-2160 0,0 0-432 16,-11 0-96-16,4 5-16 0,0 3-608 0,3 2-128 16,-1 2-32-16,1 1 0 0,-2 5-592 0,0 1-128 0,4 0-32 0,-2 5 0 15,0-5-224-15,0 2-48 16,1-1-16-16,1-3 0 0,0 0-176 0,2-2 192 15,0-2-192-15,-1-1 192 0,1-12-16 0,0 0 0 16,-1 12 0-16,1-12 0 0,0 0 32 0,0 0 16 0,0 0 0 16,0 0 0-16,0 0-224 0,0 0 0 0,0 0 0 0,0 0 0 15,0 0 0-15,4-9 0 0,-2-2 0 0,2 1 0 16,0-3 0-16,0 0 0 0,3-2 0 0,-2 0 0 16,-1-2-256-16,1-1 64 0,2 2 16 0,-2 0 0 15,-1-3 48-15,2 2 0 0,3-3 0 0,0 3 0 16,1-1 128-16,-1 2-128 0,1 1 128 0,-1 0-128 15,0 2 128-15,-1 2-160 0,1 1 160 0,0 3-160 16,-1 0 160-16,-8 7 0 0,0 0 0 0,0 0 128 16,0 0 128-16,0 0 48 0,0 0 0 0,0 0 0 15,0 0-48-15,12 8-16 0,-12-8 0 0,8 13 0 0,-3 0-32 16,-1 0 0-16,-3 3 0 0,2-1 0 0,-3 2 48 0,0 0 0 16,-1 0 0-16,1 0 0 0,-2 1 0 0,1-1 16 15,0 0 0-15,-2-1 0 0,2-2-80 0,-1 1-32 16,1-2 0-16,1-13 0 0,-1 11-160 0,1-11 192 15,0 0-192-15,0 12 192 0,0-12-192 0,0 0 0 16,0 0 0-16,0 0 0 0,0 0 0 0,0 0-224 16,-2 12 32-16,2-12 0 15,-1 10-416-15,1-10-80 0,0 0-16 0,0 0 0 16,0 0-1216-16,0 7-256 0,0-7-64 0,0 0-7632 16,0 0-1536-16</inkml:trace>
  <inkml:trace contextRef="#ctx0" brushRef="#br1" timeOffset="150807.44">7848 12353 11055 0,'0'0'976'0,"0"0"-784"0,0 0-192 0,0 0 0 15,0 0 3264-15,0 0 624 0,2-11 112 0,0 3 32 16,-2 8-1792-16,6-5-336 0,-6 5-80 0,10-6-16 16,-10 6-816-16,14-4-160 0,-2 2-48 0,1 2 0 0,0-3-320 0,0 2-64 15,0 1-16-15,-2 1 0 0,-11-1-176 0,13 3-32 16,-2-1-16-16,0 2 0 0,-11-4-32 0,0 0 0 16,0 0 0-16,9 9 0 0,-9-9 0 0,6 10-128 15,-6-10 192-15,0 13-64 0,-3-3 0 0,-3 2 0 16,0-3 0-16,-1 1 0 0,-1-1-128 15,-1 2 0-15,0-1 0 0,-1-3 0 0,-1 1 0 0,1-1 128 16,-1-1-128-16,2 0 0 0,3 1 0 0,6-7 0 16,-8 6 128-16,8-6-128 0,0 0 0 0,0 0 0 15,0 0 0-15,0 0 128 0,0 0-128 0,0 0 0 16,0 0 0-16,0 0 0 0,0 0 0 0,0 0 0 16,7 8 0-16,-7-8 0 0,10 5 128 0,0-1-128 15,-10-4 0-15,13 3 128 0,0-2 0 0,0-1-128 16,-1 0 192-16,0-1-64 0,-2-2 0 0,1 1-128 15,-1-1 192-15,1 0-64 0,-2-1-128 0,0 2 192 16,-9 2-192-16,9-5 192 0,-9 5-336 0,12-4-64 0,1 2-16 16,-1 4 0-1,-6-2-800-15,-6 0-144 0,7-3-48 0,-7 3-9632 16,0 0-1936-16</inkml:trace>
  <inkml:trace contextRef="#ctx0" brushRef="#br1" timeOffset="151088.57">8100 11872 17503 0,'0'0'1552'0,"0"0"-1232"15,-8-1-320-15,8 1 0 0,0 0 2432 0,-9-1 416 16,-1-5 96-16,2 3 0 0,4 3-1088 0,4 0-208 15,-7 5-48-15,7-5-16 0,0 0-544 0,0 13-96 16,0 1-32-16,-1 0 0 0,2-2-384 0,2 1-80 16,-2 0 0-16,-2 0-16 0,-2-1-112 0,2 0-32 15,1-12 0-15,0 13 0 0,0-13-144 0,0 14-16 16,1-1-128-16,-1-13 192 0,7 13-384 0,-1-2-64 16,0-1-32-16,0-1-11424 15,-2-5-2304-15</inkml:trace>
  <inkml:trace contextRef="#ctx0" brushRef="#br1" timeOffset="158889.26">8073 10812 11967 0,'0'0'1072'0,"1"-9"-864"0,-2 0-208 0,14-1 0 0,-13 10 1536 0,0 0 256 16,0 0 48-16,0 0 16 0,5-8-544 0,-5 8-96 0,0 0-32 0,0 0 0 15,2-11 384-15,-2 11 80 0,0 0 16 0,0 0 0 16,-1-6-976-16,1 6-192 0,-2-8-48 0,-1 3 0 0,0 0-64 0,3 5-32 16,-4-4 0-16,4 4 0 0,-3-3 0 0,3 3 0 15,0 0 0-15,0 0 0 0,-6 5 32 0,0-1 0 16,-5 0 0-16,2 3 0 0,0 0-48 0,-1 4 0 15,-5-1 0-15,-2 3 0 0,-1 0-128 0,-1 0-16 16,-4 2-16-16,3 0 0 0,-3 1-176 0,1 2 0 16,-1-3 144-16,2 0-144 0,0-2 144 0,1 2-144 15,2-1 192-15,1 0-192 0,4-3 256 0,2-2-48 16,0 1-16-16,3-2 0 0,0-3-32 0,8-5-16 16,0 0 0-16,0 0 0 0,0 0 0 0,0 0 0 15,0 0 0-15,0 0 0 0,0 0-144 0,12 8 0 16,-12-8 0-16,15 4 0 0,-1-5 0 0,2 0 0 15,2-2 144-15,1 0-144 0,1 1 0 0,2-2 0 0,2 0 0 0,0-3 128 16,2 2-128-16,0 0 0 16,0-2 0-16,1 2 0 0,-3 1 0 0,0 2 128 15,-1-4-128-15,-2 4 0 0,-3-3 0 0,-1 1 144 16,-1 0-144-16,-2 1 0 0,-1-1 0 0,-1 3 0 16,-1 0 0-16,-1 1-192 0,-10 0-128 0,9 0-32 15,-9 0 0-15,0 0 0 16,11 5-288-16,-11-5-64 0,6 5-16 0,-6-5 0 0,0 0 720 0,7 5 0 0,-7-5 128 0,0 0-128 15,2 8-3712 1,-2-8-864-16</inkml:trace>
  <inkml:trace contextRef="#ctx0" brushRef="#br1" timeOffset="159198.37">8127 10833 6447 0,'0'0'576'0,"0"0"-576"15,-2-8 0-15,2 8 0 0,0 0 3024 0,0 0 496 16,0 0 112-16,0 0 16 0,0 0-1344 0,0 0-272 16,-11-9-48-16,4 5-16 0,-1 7-544 0,2 5-96 15,0 1-32-15,2 5 0 0,-1 4-448 0,-2 3-80 16,-2 0-32-16,1 4 0 0,1 0-304 0,-3 2-64 15,4 0-16-15,-1 2 0 0,0-3-96 0,0 0-32 16,1-4 0-16,2-3 0 0,2-2-32 0,1-3-16 16,1-14 0-16,0 13 0 0,0-13 0 0,0 13 0 0,0-13 0 0,4 12 0 31,4 0-544-31,0-5-96 0,-8-7-32 0,10 3-10256 16,4-4-2064-16</inkml:trace>
  <inkml:trace contextRef="#ctx0" brushRef="#br1" timeOffset="171709.19">9915 12189 3679 0,'-24'-12'320'0,"24"12"-320"0,0-9 0 0,0 9 0 16,2-10 5168-16,2 1 960 0,-2-1 192 0,3 0 32 15,1 0-4848-15,0-1-976 0,1 1-192 0,-1-1-32 0,2 2 368 0,0-3 80 16,0 2 16-16,1 1 0 16,0 0-352-16,-4 6-64 0,2-3-16 0,-1 0 0 0,1 0-16 0,-1-1 0 15,1 1 0-15,-1 1 0 0,-1-2 0 0,2-5-16 16,-2 2 0-16,-5 10 0 0,4-8-48 0,-4 8 0 15,0-13 0-15,-1 4 0 0,-3 0 48 0,-1 1 0 16,-1 2 0-16,0-1 0 0,-3 1 144 16,1 0 48-16,-1 2 0 0,0 2 0 0,-3-1-32 0,0 2 0 15,-1 1 0-15,0 2 0 0,-3 1-240 0,3 4-48 16,-1-1-16-16,1 3 0 0,0 3-160 0,1 1 0 16,-1 3 0-16,2 1 128 0,1 2-128 0,1 1 0 15,0-2 0-15,3 2 0 0,0-1 0 0,2-1 0 16,2-3 0-16,1-1 0 0,2-1 0 0,1-1 0 15,-2-12 0-15,4 12 0 0,-4-12-144 0,8 9 144 16,-8-9 0-16,13 5 0 0,0-3-144 0,0-2 144 16,0-2 0-16,-1-2-144 0,-1-1 144 0,0-4 0 15,4-2 0-15,0 1-128 0,1-3 128 0,0 1-192 16,-2 0 192-16,0 2-192 0,-1-2 192 0,-1 2-160 16,-2 1 160-16,-2 2-160 0,0 1 160 0,-8 6 0 15,0 0 0-15,0 0 0 0,0 0 0 0,0 0 0 0,0 0 0 0,5 10 0 16,-2 2 0-16,-3 5 0 0,-1 3 0 0,-2 3 128 15,-1 0 0-15,0 3 16 0,0 2 0 0,0 3 0 16,0 3-144-16,1-4 0 0,-3 1 0 0,1-2 0 16,-1 1 128-16,-2-3-128 0,0-1 0 0,0-1 128 15,-1-3-128-15,0-2 0 0,0-3 0 0,-2-3 0 16,0-2 0-16,-1-2 0 0,0-2 144 0,2-2-144 0,1-2 0 0,-2-4 144 16,2 0-144-16,-1-2 0 15,0-5 128-15,1-1-128 0,1-1 0 0,3 0 0 0,-1-3 0 16,1-1 0-16,-1-2 0 15,2-2 0-15,2 0 0 0,2-1 0 0,4 1 128 0,0 0-128 16,1 1 0-16,1 0 0 0,11-16 0 16,0 14-208-16,0 1 48 0,-2-2 16 0,0 2 0 15,3 2-272-15,2 2-48 0,0 0-16 0,0 2 0 16,1-2-608-16,0 3-112 0,-1 1-16 0,-1 0-16 16,2-1-1328-16,-3 3-272 0</inkml:trace>
  <inkml:trace contextRef="#ctx0" brushRef="#br1" timeOffset="171966.08">10290 11864 23039 0,'-1'-11'1024'0,"0"4"192"0,-2-5-960 0,0 5-256 0,3 1 0 0,0 6 0 15,0 0 784-15,0 0 112 16,0 0 32-16,0 0 0 0,0 0 96 0,0 0 0 0,-3 12 16 0,1 1 0 15,-2-1 64-15,3 0 16 0,0 2 0 0,-2 0 0 16,0 1-624-16,1-2-128 0,-1 1-32 0,1-1 0 16,2-1-208-16,0-12-128 15,0 13 160-15,0-1-160 16,0-12-256-16,0 0-128 0,2 10-48 0,-2-10 0 16,5 10-784-16,3-4-144 0,-8-6-48 0,8 2 0 0,-8-2-1808 0,11-4-368 15</inkml:trace>
  <inkml:trace contextRef="#ctx0" brushRef="#br1" timeOffset="172116.11">10383 11833 4607 0,'0'0'192'0,"0"0"64"0,-1-6-256 0,1 6 0 0,-6-4 0 0,6 4 0 0,0 0 4928 0,0 0 960 15,0 0 176-15,-2 10 32 0,2-10-4176 0,-4 13-848 16,0 0-176-16,1-1-16 0,1 1-224 0,2 0-32 16,0 0-16-16,-2 0 0 0,4-1-608 0,0 2 0 15,1-1-144-15,-1 2 144 16,1-2-1136-16,0 0-96 0,-1 0-32 0</inkml:trace>
  <inkml:trace contextRef="#ctx0" brushRef="#br1" timeOffset="172460.1">10756 11651 22463 0,'0'0'992'0,"0"0"208"0,1-10-960 0,-1 10-240 0,0 0 0 0,0 0 0 15,0 0 560-15,0 0 64 0,0 0 16 0,0 0 0 0,1 15 320 16,-1 0 80-16,-4 2 16 0,3 2 0 0,0 3 256 0,-1 4 48 16,-1 4 16-16,0 4 0 15,-1 2-224-15,-1 6-32 0,-2 4-16 0,-1 4 0 16,-1 5-352-16,0 7-80 0,-1 4-16 0,1 0 0 15,1-2-368-15,0-1-80 0,0-3-16 0,4-8 0 16,2-8-192-16,2-3 128 0,1-3-128 0,3-6 0 16,0-3 0-16,0-4 0 0,0-3 0 0,1-3 0 15,1-4 0-15,0-2 0 0,-4-4 0 0,-2-9 0 0,5 9-192 0,-5-9 0 16,0 0 16-16,0 0 0 16,12 0-1552-16,0-3-320 0,-4-6-64 0</inkml:trace>
  <inkml:trace contextRef="#ctx0" brushRef="#br1" timeOffset="177129.45">10108 10915 4607 0,'0'0'192'0,"0"-8"64"0,-21-1-256 0,21 9 0 0,-4-9 0 0,1 0 0 16,2-1 4160-16,4 2 800 15,1 1 160-15,-2 1 16 0,-2 6-3568 0,8-8-720 16,2 3-144-16,2 1-16 0,-1-1-160 0,0 1-16 0,1 0-16 0,1 1 0 15,1-1-48-15,2 2-16 16,-2-2 0-16,2 1 0 0,0 1-112 0,-3 0 0 0,-2 0-16 0,3 0 0 16,0 2-176-16,-1 2-128 0,-1-1 144 0,-12-1-144 15,13 1 144-15,-13-1-144 16,13 4 128-16,-13-4-128 0,0 0 0 0,10 9 128 0,-10-9-128 0,8 11 0 16,-8-11 144-16,5 15-144 0,-2 0 160 0,-3-1-160 15,-3 2 320-15,-1-1-48 0,-1 1 0 0,-1 1 0 16,-4 0 48-16,1 2 16 0,0 4 0 0,-1-1 0 15,-5-3-80-15,2 1 0 0,2-2-16 16,-2 3 0-16,-2 0-96 0,2-2-16 0,0-2 0 0,1 0 0 0,2-1-128 0,0 0 0 16,0-2 0-16,3-4 128 15,0 1-448-15,3-1-112 16,2 2-16-16,-1-3 0 0,3-9-704 0,0 0-128 0,0 0-48 0,0 0-11984 16</inkml:trace>
  <inkml:trace contextRef="#ctx0" brushRef="#br1" timeOffset="177280.29">10013 11104 14735 0,'0'0'1312'0,"0"0"-1056"16,-4-4-256-16,4 4 0 0,0 0 2720 0,0 0 480 16,11-3 112-16,2 0 16 0,2-4-2064 0,3 1-416 15,3 1-80-15,4-2 0 0,1-2 448 0,4 0 112 0,2 0 16 0,1 1 0 16,-2 0-576-16,3 0-128 15,0 0 0-15,4 1-16 0,0-2-464 0,1 1-160 16,0 1 0-16,6 3-10752 16,9 7-2240-16</inkml:trace>
  <inkml:trace contextRef="#ctx0" brushRef="#br1" timeOffset="180689.49">10834 11001 12895 0,'0'0'576'0,"0"0"112"0,-12-23-560 0,6 18-128 16,6 5 0-16,0 0 0 0,-3-8 3248 0,3 8 608 16,0 0 128-16,3-9 32 0,-1 1-2736 0,-2 8-560 15,8-7-96-15,1 1-32 0,2-5-64 0,0 4-16 16,1-1 0-16,2 0 0 0,1 1-304 0,-1 1-64 15,-2-1-16-15,0 2 0 0,1 0-128 0,0 0 160 16,-2 1-160-16,-1 1 160 0,0 1-160 0,-10 2 0 16,0 0 0-16,12 0 128 15,-12 0-496-15,11 5-96 0,-3 0-32 0,-4 3 0 16,-4-8-1824-16,-2 13-368 0</inkml:trace>
  <inkml:trace contextRef="#ctx0" brushRef="#br1" timeOffset="180827.37">10812 11108 20159 0,'0'0'896'0,"0"0"176"0,0 0-864 0,0 0-208 0,0 0 0 16,0 0 0-16,0 0 1280 0,0 0 224 0,0 0 32 0,0 0 16 0,0 0-400 16,0 0-96-16,10-10-16 0,2 1 0 15,2 1-144-15,4-5-48 0,1 2 0 0,-1 0 0 0,-1 0-544 16,2 1-112-16,2-1-32 0,3 2-9888 16,1 3-1984-16</inkml:trace>
  <inkml:trace contextRef="#ctx0" brushRef="#br1" timeOffset="182008.72">11471 10794 17503 0,'-2'-5'1552'0,"-3"2"-1232"0,5 3-320 0,-6 4 0 0,6-4 2304 0,-5 9 416 16,-1 2 80-16,0 2 16 0,1 0-1312 0,-1 6-256 16,2 1-48-16,0 1-16 0,-3-2-32 0,5 2-16 15,0 0 0-15,2 0 0 16,0-3-768-16,3 0-160 0,0-6-16 0,1 0-16 15,2-2-2224-15,5-1-448 0</inkml:trace>
  <inkml:trace contextRef="#ctx0" brushRef="#br1" timeOffset="184825.31">11796 10971 8287 0,'0'0'368'0,"-4"-5"80"0,-9-8-448 0,13 13 0 15,-10-9 0-15,3 2 0 0,3 2 4064 0,3 1 736 16,1 4 128-16,0 0 48 16,4-7-3296-16,-4 7-656 0,9-7-128 0,1 2-16 15,2-2-336-15,2 3-64 0,3-2-16 0,-1 1 0 0,0-1-128 0,-1 0-16 16,1 2-16-16,0-1 0 0,-3 1-96 0,2-3-16 15,0 1 0-15,-1 1 0 0,2-1-192 0,-1 1 176 16,0 1-176-16,-2 2 160 0,-13 2-160 0,0 0 0 16,11-2 0-16,-11 2 0 15,0 0-448-15,0 0-192 0,11 3-16 0,-11-3-16 16,0 0-400-16,0 0-80 0,0 0 0 0,0 0-11328 0</inkml:trace>
  <inkml:trace contextRef="#ctx0" brushRef="#br1" timeOffset="185039.21">11945 10794 6447 0,'0'0'272'0,"0"0"80"0,0 0-352 0,-6-9 0 0,1 0 0 0,5 9 0 16,0 0 4416-16,0 0 800 0,0 0 160 0,0 0 48 16,-8 4-3744-16,8-4-736 15,-6 10-160-15,1 1-16 0,-1 0-64 0,3 0 0 0,-1 2 0 0,1 0 0 16,-1 0-368-16,3 1-80 0,0 2 0 0,1-3-16 15,-2-1-240-15,4 1-128 0,0 0 128 0,2 0-208 16,-1 0-816-16,2-2-176 0,1 0-16 0,1-3-16 0</inkml:trace>
  <inkml:trace contextRef="#ctx0" brushRef="#br1" timeOffset="185683.56">12494 10647 12255 0,'0'0'544'0,"0"0"112"0,0 0-528 0,0 0-128 0,2-8 0 0,-2 8 0 15,0 0 1328-15,-1-8 224 16,-2 0 48-16,1 2 16 0,0 1-48 0,2 5-16 0,-1-6 0 0,1 6 0 16,0 0-512-16,0 0-96 0,0 0-32 0,0 0 0 0,-5-1-368 15,5 1-80-15,-9 1-16 0,1 5 0 0,-1 0 80 16,1 3 16-16,-1 3 0 0,-2 2 0 0,-2 3-48 0,0 3-16 16,-1 1 0-16,0 1 0 15,-1 0-80-15,1 0-16 0,0-1 0 0,1 1 0 16,1 2-144-16,3-1-48 0,1-3 0 0,1-2 0 0,5-4-48 15,0-1-16-15,2-1 0 0,4-2 0 0,2 1-128 16,0-3 128-16,2-1-128 0,0 0 128 0,-8-7-128 16,13 5 0-16,0-2 0 0,0-2 0 0,0-2 0 0,0 0 0 15,0-2 0-15,0-1 0 0,0-3 0 0,0 1 0 16,-1-3 0-16,-2 0 0 0,1-2 0 0,-2 2-144 16,0 1 144-16,-1-1 0 0,-3 0 0 0,0 1 0 15,-5 8 0-15,4-10 0 0,-3 1 0 0,-3 0 0 0,-2 1 0 16,4 8 0-16,-7-7 0 0,-1 3 0 15,-1-1 128-15,-1 4-128 0,0 1 192 0,-4 1-48 0,-1 2-16 16,-3 1 0-16,-2 2 0 0,2 1 0 16,-2-2 0-16,2 1 0 0,1 1-128 0,8 1 0 15,6 2-160-15,3-10-15776 0</inkml:trace>
  <inkml:trace contextRef="#ctx0" brushRef="#br1" timeOffset="199784.45">12731 10900 18191 0,'0'0'800'0,"0"0"176"0,-7-4-784 0,2 0-192 15,-3-5 0 1,3 1 0-16,1 1 1744 0,2 2 304 0,0 0 64 0,2 0 16 15,0 5-912-15,0 0-176 0,0 0-32 0,5-7-16 0,-5 7-272 16,0 0-48-16,13-5-16 0,2 1 0 0,-3 0-80 0,2 2 0 16,2-1-16-16,2 2 0 0,0-1-64 0,0 0-16 15,1 0 0-15,-3 1 0 0,3-3-144 0,-2 0-16 16,0 0-16-16,-2 2 0 0,0-3-304 0,-2 2 160 16,-3 0-160-16,1 2 128 0,-11 1-128 0,10-1 0 15,-10 1 0-15,0 0 128 0,0 0-304 0,10 1-64 16,-10-1-16-16,0 0 0 15,0 0-512-15,0 0-96 0,7 12-32 0,-2-3 0 16,-4 1-256-16,-1-1-64 0,0-9-16 0,-5 8-7760 16,1-1-1552-16</inkml:trace>
  <inkml:trace contextRef="#ctx0" brushRef="#br1" timeOffset="199992.77">12913 10771 8287 0,'0'0'736'0,"0"0"-592"0,0 0-144 0,-6-8 0 15,-5 0 3584-15,5 1 672 0,1 5 144 0,5 2 16 16,0 0-2752-16,0 0-544 0,0 0-112 16,0 0-32-16,0 0-128 0,0 0-16 0,-3 10-16 0,2 3 0 15,-1 0-112-15,1-2-32 0,-1 2 0 0,-1 0 0 16,2 0-208-16,-2 1-32 0,0 2-16 0,1-6 0 16,-1 3-208-16,1 0-32 0,-2-1-16 0,1-1 0 15,0-1-400-15,2 0-80 0,2 1 0 0,3 2-16 16,0-5-1008-16,0-1-192 0,1 0-32 0</inkml:trace>
  <inkml:trace contextRef="#ctx0" brushRef="#br1" timeOffset="200362.18">13353 10737 26319 0,'-12'-11'1152'0,"7"6"256"0,1 0-1120 0,4 5-288 16,-7-3 0-16,7 3 0 0,0 0 880 0,-8 0 112 15,-1 0 32-15,2 2 0 0,7-2 368 0,-8 6 80 16,0 2 0-16,0 2 16 0,0 2-560 0,2 2-112 16,-1 1-32-16,3 0 0 0,0 0-480 0,3-2-112 15,0 1 0-15,3 0-16 0,2-1-48 0,2 1-128 16,0-3 192-16,2-2-64 0,1-2-128 0,1-2 128 15,2-1-128-15,1-1 128 0,0-3-128 0,0-2 0 16,0 1 0-16,0-3 128 0,0-1-128 0,0-2 160 16,0 1-160-16,0-5 160 0,1 0-160 0,-1-1 128 0,0-1-128 0,-3 1 128 15,-1-2-128-15,-4 1 192 0,-3 0-192 0,-2 2 192 16,-3-2-64-16,-2 2 0 0,-6-1 0 0,0 1 0 16,-5 1 0-16,-1 2 0 0,-2 0 0 15,-4 2 0-15,0-1-320 0,3 5-80 0,5 4-16 0,2 2-17808 16</inkml:trace>
  <inkml:trace contextRef="#ctx0" brushRef="#br1" timeOffset="212452.27">11362 13536 24127 0,'0'0'1072'0,"-5"0"208"0,-1-8-1024 0,1 1-256 16,-1 1 0-16,-1-1 0 0,2 3 720 0,0 1 96 15,-3-1 16-15,3 2 0 0,1 0 32 0,0 2 16 0,-3 0 0 0,2 0 0 16,0 2 16-16,0 1 0 15,0-3 0-15,-1 3 0 0,2 0-384 0,1 4-80 0,-3 0-16 16,1 2 0-16,5-9-16 0,-3 10 0 0,0-1 0 0,0 3 0 16,-1 0-32-16,3-2-16 0,-1 1 0 0,2 0 0 15,-1 1-144-15,1 0-16 0,-1 2-16 0,1 0 0 16,1-3 16-16,-1-1 16 0,-1 1 0 0,1-11 0 16,0 8-208-16,-1-1 0 0,1-7 0 15,-3 9 0-15,0-1 144 0,-1-1-16 0,-1-2 0 0,0-1 0 16,-3 0-128-16,2 0 0 0,-1 0 144 0,1-3-144 15,-2 0 0-15,0 1 0 0,1-4 0 0,1 1 0 16,1 0 0-16,5 1-128 0,-6 0 128 0,6 0 0 0,0 0 0 0,0 0-128 16,0 0 128-16,0 0 0 0,0 0-160 15,0 0 160-15,0 0-192 0,0 0 192 0,0 0-160 0,11 6 160 16,-1 1-128-16,-1-1 128 0,-9-6-128 0,8 9 128 16,-2 0-128-16,-3 3 128 0,0-1 0 0,-4 0-160 15,-3 4 160-15,-1-2 0 0,-3 4 0 0,-3 2 0 16,-2 0 0-16,-1 0 0 0,-3 1 0 0,1-2 0 15,-1 0 0-15,2-1 0 0,0 0 0 16,2-3 0-16,4-1 0 0,4-1 0 0,2-3 128 0,3-9-128 16,0 11 0-16,3-2 144 0,-3-9-144 0,9 8 0 15,0-1 0-15,2-1-176 16,0-2-624-16,4-2-128 0,0 1-32 0,8 1 0 16,4 1-1920-16,0-4-400 0</inkml:trace>
  <inkml:trace contextRef="#ctx0" brushRef="#br1" timeOffset="213627.27">12097 13683 17855 0,'0'0'784'0,"0"0"176"0,3-6-768 0,-1-1-192 16,1-1 0-16,0 2 0 0,1-1 1760 0,-1-2 320 16,1 3 64-16,-1-1 16 0,0 1-960 0,-2-2-192 0,0 1-48 15,0 1 0-15,1-3-128 0,-2 2-48 0,-2 0 0 0,0 2 0 16,-1 0 48-16,-1 1 0 0,0-1 0 0,-1 1 0 16,0 0-160-16,-2 2-32 0,1-1 0 0,-1 2 0 15,1 1-240-15,-3 0-48 0,9 0-16 0,-11 4 0 16,0-1-192-16,-2 4-144 0,-2-1 192 0,2 4-192 0,0 0 128 0,0 2-128 15,0-1 0-15,1 4 0 16,2 0 0-16,1 1 0 0,0-2 0 0,2-1 0 0,-1-1 0 16,3 1 0-16,1 2 0 0,2 0 0 0,-1 2 0 15,3-2 0-15,0-2 0 0,4 0 0 16,0 0 0-16,1 0 0 0,0 0 0 16,2 0 0-16,2 0 0 0,1 0 0 0,1 0 0 0,1 0 0 15,-1 1 0-15,1-2 0 0,0 0 0 0,1-2 0 16,-2 2 0-16,-4-6 0 0,-3 1 0 0,0 1 0 0,0-2 0 15,0 2 0-15,-2-1 0 0,0-1 0 0,-1 1 0 0,-1-7 0 16,-1 6 0-16,-2 3 0 0,-1 2 0 0,-2-3 0 16,-4-2 0-16,0 1 0 0,-3-2 128 0,-1 1-128 15,-1-3 144-15,0 1-144 0,-1 1 128 0,0-2-128 16,-1-2 0-16,0 0 144 0,-1-1-16 0,0 0-128 16,1-1 192-16,3-2-64 0,2 1-128 0,3-2 128 15,9 4-128-15,0 0 128 16,0 0-464-16,0 0-112 0,0 0 0 0,14 2-11104 15,4 1-2208-15</inkml:trace>
  <inkml:trace contextRef="#ctx0" brushRef="#br1" timeOffset="213995.56">12431 14091 26495 0,'-13'-14'1168'0,"8"9"240"0,2 3-1120 0,0 2-288 15,3 0 0-15,-5 0 0 0,1 7 1360 0,-1-3 224 16,-3 4 32-16,0-1 16 0,-2 4-80 0,1-1-16 16,-1 2 0-16,-2 2 0 0,0-1-736 0,-2 2-160 15,-1 2-16-15,-6 3-16 0,1-3-400 0,3 3-80 16,1 1 0-16,3-3-18064 0</inkml:trace>
  <inkml:trace contextRef="#ctx0" brushRef="#br1" timeOffset="-214104.53">13007 13819 8287 0,'0'0'736'0,"-1"-8"-592"0,-2 0-144 0,2 0 0 0,1 3 3840 0,-1 0 752 16,1 5 144-16,0 0 16 0,0 0-2896 0,0 0-592 16,0 0-112-16,0 0-32 0,1 13-160 0,-1 4-16 15,-1 1-16-15,-2 4 0 0,-1 4-64 0,-1-2-16 16,1 1 0-16,-1 1 0 0,-2 2-512 0,1-2-96 16,-2 0-32-16,1-2 0 0,2-3-80 0,0-2-128 15,0-3 176-15,0 0-176 0,1-3 192 0,1-2-64 16,3-11 0-16,0 0-128 0,-5 8 256 0,5-8-64 15,-7 4-16-15,7-4 0 0,0 0-48 0,0 0-128 16,0 0 192-16,0 0-64 0,-5-4-128 0,2-2 160 16,1-5-160-16,3 1 160 0,3-2-160 0,1 0 0 0,1-3 0 0,1-2 0 15,2-3 0-15,2-1-144 0,-1-1 144 0,1 1 0 16,-2-2-224-16,3-1 64 16,1 0 16-16,0-1 0 0,-2 1 144 0,2 3-208 15,1 1 80-15,1 1 128 0,1 4-192 0,-6 3 192 16,-1 0-160-16,2 3 160 0,-1 0 0 0,1 3 0 0,-2-2-128 15,0 4 128-15,-1 1 0 0,-8 3 0 0,9 1 192 0,-9-1-192 16,9 7 352-16,-3 2-32 0,-2 2-16 0,2 8 0 16,-2 1-32-16,-3 1 0 0,-1 1 0 0,-1 0 0 15,-1 0-16-15,1-1 0 0,-2-2 0 0,1 0 0 0,-2-4-256 16,1 2 160-16,-1-2-160 0,2-1 128 0,-2 0-128 0,1-1 0 16,-1-2 144-16,2-2-144 0,-1-1 0 0,3-8-208 15,-3 9 16-15,3-9 16 16,-1 9-1936-16,1-9-384 0,1 10-64 0,2 1-7808 15,1-5-1568-15</inkml:trace>
  <inkml:trace contextRef="#ctx0" brushRef="#br1" timeOffset="-213792.58">13363 14049 1839 0,'-1'-11'160'0,"3"0"-160"0,4 1 0 0,3 2 0 0,1-1 5696 0,-1 4 1120 16,3 1 224-16,0-3 32 0,-2 3-4912 0,1 2-992 15,-1 0-192-15,2 0-32 0,0 1 96 0,-12 1 32 0,13 1 0 0,-2 0 0 16,-11-1-384-16,0 0-80 0,11 5-16 0,-11-5 0 16,8 8-336-16,-8-8-64 15,3 12 0-15,-3 0-16 0,0-12-176 0,-6 15 0 16,-3-2 144-16,-3 2-144 0,-2 0 0 0,-1 0 0 0,0-2 0 0,0 0 128 16,1-3-128-16,2 1 0 15,2-4 0-15,1 1 0 0,0-1 0 0,9-7 0 0,0 0 0 0,0 0-128 16,0 0 128-16,0 0 0 0,0 0 0 0,0 0 0 15,0 0 0-15,14 5 128 0,0-1-128 0,1-3 176 16,-1-2-32-16,2 0 0 0,2-2 0 0,-1 0 0 16,-1-1-144-16,-2 2 0 0,-1-2 0 0,0 1 0 15,-1 3-784-15,-1-2-144 16,-1 0-32-16,0 4 0 0,2 2-1680 16,-3-2-352-16,-3 1-64 0,2-3-9296 0</inkml:trace>
  <inkml:trace contextRef="#ctx0" brushRef="#br1" timeOffset="-213636.67">13739 14150 6447 0,'0'0'576'0,"0"0"-576"16,0 0 0-16,0 0 0 0,0 0 4336 0,0 0 752 16,0 0 160-16,3 9 16 0,-3-9-3216 0,3 13-656 15,-3-13-128-15,0 14-32 0,-3-1 96 0,0-5 16 16,-1-1 0-16,-2 2 0 0,0-3-768 0,-5 5-128 16,0-1-48-16,0 2 0 0,1-2-560 0,1 2-112 15,2 1-32-15,2-4-15472 0</inkml:trace>
  <inkml:trace contextRef="#ctx0" brushRef="#br1" timeOffset="-212999.2">14263 13825 28159 0,'-2'-9'624'0,"2"1"128"0,2 3 16 0,-2 5 16 0,0 0-624 0,4-4-160 0,-4 4 0 0,0 0 0 15,0 0 784-15,0 0 128 0,0 0 32 0,0 0 0 16,6 11 128-16,-1 0 16 0,-2 4 16 0,-2 3 0 16,-2 3-288-16,-3 1-64 0,0-1-16 0,0 2 0 15,-2 1-384-15,-1 2-80 0,1-3-16 0,-1 3 0 16,1-2-128-16,0-3-128 0,1 1 192 0,0-5-192 16,0 0 160-16,1-4-160 0,1-2 128 0,1 0-128 0,-1-1 0 0,0-3 0 15,3-7 128-15,0 0-128 0,0 0 0 0,0 0 0 16,-6 4 0-16,6-4 0 0,0 0 0 0,0 0-192 15,0-7 64-15,1-1 128 0,0-2-192 0,2-3 192 16,-2-1-160-16,3-3 160 0,2-2-128 0,0 0 128 16,3-1 0-16,2-2-144 0,0 1 144 0,2 0 0 15,2-1 0-15,-1 0-128 0,2-1 128 0,1 2 0 16,-2 1-144-16,2 3 144 0,-1 2-144 0,1 0 144 16,0 2-192-16,-2 2 192 0,0 0-144 0,-2 2 144 15,-1 1 0-15,-1 2-144 0,0 2 144 0,-2-3 0 16,-3 5 0-16,-6 2 0 0,0 0 224 0,7 3 32 15,-1 3 0-15,0 2 0 0,-2 1 0 0,-3 1 0 16,-1 3 0-16,-1 3 0 0,-2 1-64 0,-2 0-16 0,1 1 0 0,-1 0 0 16,1 0-32-16,-2 3 0 0,1-4 0 0,1 0 0 15,0 0-144-15,2-1 128 16,-1-3-128-16,3 0 128 0,-1-1-128 0,0 1 0 16,1-4 0-16,0 0 128 0,0-1-128 0,0-8 160 15,0 0-160-15,2 9 160 16,-2-9-1440-16,4 6-272 0,1 1-64 0,6-1-16 0,2 3-1312 15,-1-3-272-15</inkml:trace>
  <inkml:trace contextRef="#ctx0" brushRef="#br1" timeOffset="-212623.93">14638 14117 2751 0,'-2'-13'128'0,"2"13"16"0,3-6-144 0,0 2 0 0,4-1 0 0,-1 1 0 15,1 0 5648-15,2 1 1104 0,1 2 224 0,1-3 32 0,-1 1-4880 0,0-1-976 16,0 2-192-16,-1-1-32 0,-1 3 112 0,1 3 32 15,-2-3 0-15,1 0 0 0,-8 0-496 0,8 4-80 16,-8-4-32-16,7 5 0 0,-7-5-64 0,0 0-16 16,0 0 0-16,2 6 0 0,0 2-112 0,-2 0-16 15,-3 0-16-15,0 0 0 0,-1-2-48 0,1 1-16 16,-3-2 0-16,0 4 0 0,-2 0-176 0,3-2 0 16,-3-1 0-16,1 1 128 0,0-1-128 0,0 2 128 15,2-1-128-15,0-1 128 0,-2-1-128 0,3 2 0 0,2-1 0 0,2-6 0 16,0 0 0-16,0 0 0 15,-2 8 0-15,2-8 0 0,0 0 0 0,3 9 0 16,1-1 0-16,-4-8 0 0,5 8 0 0,5 0 0 16,-10-8 0-16,8 6 0 0,-8-6 0 0,8 4 0 0,0 1 0 0,-8-5 0 15,6 7 0-15,-6-7 0 0,6 7 0 0,-6-7 0 16,4 7 0-16,-4-7 0 0,0 7 0 0,-3 1 0 16,0-1 0-16,-2 1 0 0,-3 0 0 0,-7 5 0 15,-2-1-528-15,2 1-144 0,2 4-32 0,0-3-10752 16,2-1-2144-16</inkml:trace>
  <inkml:trace contextRef="#ctx0" brushRef="#br1" timeOffset="-211861.11">15134 13716 6447 0,'-13'-11'576'0,"10"6"-576"0,2-1 0 0,2-2 0 16,2 1 4864-16,-1-3 880 0,2 3 160 0,4-2 48 15,1-1-4224-15,-1 4-848 0,1 1-176 0,7-4-16 16,-2 1-64-16,-4 3-16 0,3 1 0 0,7-2 0 0,-4 2-96 0,-6 2 0 16,-1 1-16-16,5 5 0 0,-2 1-224 0,-4-1-32 15,-1 0-16-15,3 4 0 0,-10-8-32 0,5 9-16 16,-1 0 0-16,-1 0 0 0,-2 3 144 0,-2 5 16 16,-3-3 16-16,-1-3 0 0,1 0-208 0,-3 8-144 15,-1-2 192 1,4-4-192-16,1-3 224 0,0 3-64 0,-1 0-16 0,0 5 0 0,1 1-144 0,2-5 0 15,1 0 0-15,0-4 0 0,0 1 144 0,1-2-144 16,2 1 160-16,2 3-160 0,-1 0 176 0,0-4-176 16,0-3 192-16,3 2-192 0,-7-8 144 0,5 5-144 15,-5-5 0-15,0 0 144 0,0 0-144 0,0 0 0 16,0 0-192-16,0 0 192 16,0 0-496-16,0 0 32 0,-2 9 0 0,2-9 0 0,-5 8 80 0,0-3 0 15,1 3 16-15,-5-1 0 0,-1 1 240 0,-2-1 128 16,-3 1-160-16,9 0 160 0,1 4 0 0,-3 2 0 0,0-1 0 15,4-4 160-15,2 2 16 0,-1 0 0 0,2 4 0 0,2-2 0 16,2 0 112-16,2 1 32 0,3 1 0 0,3 5 0 16,1-3-112-16,-4-5-16 0,-2 0 0 0,2 1 0 15,0 0-64-15,0 0-128 0,0 0 176 0,-2 5-176 16,-1-2 416-16,-3-7-32 0,-4 0 0 0,-1 0 0 16,-3 0 320-16,-3 1 64 0,-4 0 16 0,-4 0 0 0,-2-1-112 15,-13 5-32-15,2-3 0 16,0-2 0-16,2-1-1648 15,0 3-336-15,-2-4-64 0</inkml:trace>
  <inkml:trace contextRef="#ctx0" brushRef="#br1" timeOffset="-210463.67">8272 13589 25631 0,'3'-5'1136'0,"-3"5"224"0,4-7-1088 0,-4 7-272 15,2-5 0-15,-2 5 0 0,0 0 528 0,0 0 48 16,0 0 16-16,0 0 0 0,0 0-304 0,3 17-64 16,-3 0-16-16,-1 4 0 0,-3 3 240 0,-4 2 32 15,-1 1 16-15,-3 3 0 0,0 4-160 0,-1 5-16 16,-1 5-16-16,-3-1 0 0,-1-2-304 0,-3-1 160 15,-1 1-160-15,-4-1 128 0,-1 4-128 0,0-1 192 16,0 0-192-16,-2 2 192 0,-2 0-64 0,-1 0-128 0,1-1 192 0,0-4-64 16,0-4-128-16,-1-1 0 0,2-4 144 15,2-2-144-15,-2-3 128 0,2-3-128 16,2-1 128-16,1-5-128 0,2 0 144 0,-1-4-144 0,2 2 192 16,1-5-192-16,3-2 176 0,1-2-176 0,3-2 160 0,1 2-160 31,1-2-544-31,2-2-208 0,-2-2-32 0,0 0-16 15,0-2-1584-15,1-5-320 0,-2 0-64 0,2 1-16 0</inkml:trace>
  <inkml:trace contextRef="#ctx0" brushRef="#br1" timeOffset="-210285.04">7346 14568 11967 0,'-5'-19'1072'0,"0"2"-864"0,1 2-208 0,1 2 0 15,1 4 3632-15,2 9 672 0,0 0 144 0,0 0 32 16,0 0-3296-16,0 0-656 0,0 0-128 0,-7 11-16 16,1 4-384-16,-1 5 0 0,0 3 0 0,0 5 0 15,-1 3 400-15,2 3 16 0,0 0 0 0,1 5 0 0,0-3-32 16,2 2-16-16,3-3 0 0,3-2 0 0,2-3 208 0,4-5 32 15,2-2 16-15,2-4 0 0,4-5 336 0,4-2 64 16,2-5 0-16,4-1 16 0,5-2-48 0,3-7-16 16,3-1 0-16,2-6 0 0,5-2-512 0,0-1-96 15,-1-1-32-15,-2 0 0 0,-3-1-336 0,-1 1-192 16,-4-1 32-16,-1 6-12480 16,-1 3-2496-16</inkml:trace>
  <inkml:trace contextRef="#ctx0" brushRef="#br1" timeOffset="-206336.46">3489 15961 19231 0,'0'0'848'0,"0"0"176"16,-3-17-816-16,3 17-208 0,1-12 0 0,2 3 0 0,2 2 976 0,0 2 160 15,-5 5 16-15,11-8 16 0,-1 3-880 0,2 1-288 16,0 0 160-16,2 2-160 16,0-1 320-16,3 0 0 0,2 2-16 0,0 0 0 15,3 1 80-15,1 0 0 0,-1-3 16 0,4 2 0 0,1 0-144 16,1-1-16-16,-1 2-16 0,3-4 0 0,3-1-80 0,0 1-16 15,1 2 0-15,4-1 0 16,3 0-128-16,3 1 160 0,3-1-160 0,-2 1 160 0,0-2-160 0,0 0 0 16,1 0 0-16,-2 1 128 0,-1 1-128 0,3 0 0 15,2 1 0-15,0 0 128 0,2-2-128 0,1 2 0 16,1 1 0-16,0 0 0 0,0 0 0 0,-1 4 0 16,0-3 0-16,-1 2 128 0,-2-1-128 0,1 2 0 15,2-1 144-15,4 1-144 0,1 1 0 0,-1 0 0 0,-3 0 0 16,-1-1 0-16,-3 0 0 0,2 0 0 15,-2-1 0-15,1-1 0 0,3-2 0 0,3 0 128 0,4 2-128 0,1-1 176 16,1 0-176-16,0-1 0 16,-1 0 0-16,2 3 0 0,2-3 0 0,2 4 0 15,3 0 0-15,1 0 0 0,1-2 0 0,-1 1 128 0,2 1-128 16,1-2 0-16,-1 2 128 0,1 0-128 0,1 1 128 16,2-1-128-16,-1 0 0 0,0-1 0 0,-1-3 0 0,1 1 0 15,1 0 0-15,2 1 0 0,4-2 0 0,1 1 0 16,-5-1 0-16,3 0 0 0,1 0 0 0,3 0 0 15,2 1 0-15,-1-1 0 0,-3 0 0 0,-1 0 0 16,1 0 128-16,0 2-128 0,3 0 128 0,-4 0-128 16,-1-2 0-16,-1 0 0 0,-3-2 0 0,1 2 0 15,3 0 0-15,-1-1 0 0,1 1 0 0,-3-3 128 16,-2-1-128-16,2 0 0 0,2 2 0 0,1-2 0 0,1 1 0 16,0 1 0-16,0-2 0 0,-1-3 0 0,-3 1 0 15,2 2 0-15,0 0 0 0,0 1 0 16,0-1 0-16,-4-1 0 0,0-1 0 0,0 2 0 0,-2-3 0 0,0 3 0 15,1 0 0-15,-1-1 0 0,-2 1 0 0,-2-2 0 16,-2 1 0-16,-2 1 0 0,0 0 0 0,1-1 0 16,1 1 0-16,-3 0 0 0,-1 0 0 0,-3 1 0 15,1 1 0-15,-4 0 128 0,-2-2-128 0,0 2 0 16,2-2 0-16,-2 1 128 0,-3 1-128 0,0 2 0 16,-3 2 0-16,-4-2 0 0,-3 3 0 15,-3 1 0-15,0-4 0 0,-3 2 0 0,-1 2 0 0,-4-2 0 16,-3 2 0-16,-2-1 0 0,-1 3 0 0,-1 0 0 15,-4 1 0-15,-4-1 0 0,-5 1-256 0,-5 1-64 16,-1 2-32-16,-5-1-8160 0,-5 0-1616 16</inkml:trace>
  <inkml:trace contextRef="#ctx0" brushRef="#br1" timeOffset="-205280.31">3841 17199 6447 0,'0'0'576'0,"0"0"-576"0,-11-8 0 0,5 3 0 0,1 1 3968 0,5 4 672 16,-6-6 144-16,5 2 16 0,1 4-3760 0,0 0-752 15,0 0-160-15,0 0-128 0,14 1 0 16,2 2 0-16,-2-3 0 0,1 1 0 0,2-2 192 0,1 1 144 15,1 0 32-15,2 0 0 0,3-3 128 0,2 6 16 16,1-3 16-16,3 2 0 0,3 1-160 0,2 0-48 16,3 0 0-16,0 0 0 0,1-2-128 0,1-1-48 15,2 0 0-15,2-1 0 0,2-2-16 0,2 1-128 16,0 2 192-16,7 0-64 0,4 0-128 0,-1-3 0 16,1 1 0-16,1-2 0 0,1-3 128 0,3 1-128 15,1-1 192-15,5 2-64 0,3 1 48 0,1-1 0 16,0 0 0-16,-1-2 0 0,-1 1-176 0,0-1 160 15,-1-1-160-15,5 3 160 0,2 1-160 0,-1 0 0 16,-3 0 144-16,1 2-144 0,-2-5 0 0,4 2 0 16,3 1 0-16,3 1 0 0,1 1 0 0,0-1 0 0,-2-1 0 15,0 3 0-15,1 1 0 0,3 1 0 0,3 2 0 0,-2 0 0 16,0-3 0-16,-1 1 0 16,0 1 0-16,4 2 0 0,3 0 128 0,3 0-128 0,-1-4 128 0,1 0-128 15,3 4 144-15,2 0-144 0,0-1 192 16,1 1-192-16,-3-3 0 0,3 4 0 0,3 0 0 0,-2 0 0 15,-3-2 0-15,0 0 0 0,0-1 0 0,2 2 0 16,0 3 0-16,-3-6 0 0,-5-1 0 16,0 0 0-16,-1 1 0 0,0 2 0 0,0-2 0 0,-4-1 0 15,-4-2 0-15,0-1 0 0,0 2 144 16,1 2-144-16,-2 2 288 0,-1-3-32 0,-4-2-16 0,-1 1 0 16,1 0 64-16,1 2 16 0,4 3 0 0,-3-1 0 0,-7-3-176 15,-1-2-16-15,-4 0-128 0,3-1 192 16,1 2-32-16,0-2-16 0,1 2 0 0,-3-2 0 15,-5-1 48-15,-1 2 16 0,-2-4 0 0,-3 1 0 16,-4 1-64-16,-3 0-16 0,1 2 0 0,-5-1 0 0,-2 3-128 0,-4-4 0 16,-4 2 144-16,-6-2-144 0,-6 1 0 0,-2 3 0 15,-5-5 0-15,-5 2 0 0,-2 1 0 16,-1 0 0-16,-12 2 0 0,9-3 0 16,-9 3-496-16,0 0-16 0,7 7 0 0,-5-3-14768 0</inkml:trace>
  <inkml:trace contextRef="#ctx0" brushRef="#br1" timeOffset="-199729.1">6803 16173 14047 0,'0'0'624'0,"0"0"128"0,-16-10-608 0,16 10-144 0,0 0 0 0,3-15 0 0,-7-3 1536 0,3 4 288 16,1 1 48-16,1 2 16 15,0 2-544-15,0 3-96 0,1-2-32 0,-2 8 0 0,4-7-448 16,-4 7-80-16,2-6-32 0,-2 6 0 16,0 0-16-16,0 0 0 0,0 0 0 0,0 0 0 0,0 0-80 0,0 0-32 15,0 0 0-15,0 0 0 0,0 0-208 0,-4 13-32 16,0 0-16-16,-1 4 0 0,0-1-16 0,0 3 0 16,-2 2 0-16,1 5 0 0,-3 5-32 0,0 5-16 15,-1 0 0-15,1 4 0 0,-1 2-208 0,1 2 176 16,-2 0-176-16,2-4 160 0,0 0-160 0,0-1 0 15,1-2 144-15,0-3-144 0,3-2 176 0,0 0-48 0,0-4 0 0,-1 1 0 16,0-4 80-16,1 0 16 0,1-6 0 0,1 1 0 16,1-3-32-16,0 0 0 0,0-4 0 0,0 0 0 15,0-3 0-15,2-10-16 16,0 11 0-16,0-11 0 0,0 0-48 0,0 9-128 16,0-9 192-16,0 0-64 0,0 0-128 0,0 0 0 15,0 0 0-15,0 0-176 16,8 5-272-16,-8-5-48 0,0 0-16 0,0 0 0 15,0 0-448-15,10-1-112 0,-10 1-16 0,9-4 0 16,-9 4-960-16,11-9-192 0,-2-2-32 0</inkml:trace>
  <inkml:trace contextRef="#ctx0" brushRef="#br1" timeOffset="-199231.19">7135 16446 8287 0,'-1'-13'368'0,"1"6"80"16,1-2-448-16,2 4 0 0,-3 5 0 0,0 0 0 0,0 0 3904 0,0 0 688 15,0 0 144-15,0 0 16 0,0 0-3712 0,-3 18-736 16,-1-2-160-16,-1 5-16 0,-1-3 640 0,-2 1 128 16,0 2 16-16,3 0 16 0,0 0-288 0,-1-2-64 15,1 1-16-15,1-3 0 0,-1 0-176 0,1-1-16 16,1-3-16-16,1-2 0 0,2-11 32 0,0 0 0 15,-1 12 0-15,1-12 0 0,0 0 16 0,0 0 16 16,0 0 0-16,0 0 0 0,0 0-48 0,0 0-16 0,0 0 0 0,9-6 0 16,-3-6-192-16,2 1-32 15,0 0-128-15,1-2 192 0,0 0-192 0,2-3 0 16,-1 2 0-16,2-3 0 0,1-2 0 0,-2 2 0 16,0 3 0-16,-2 0 0 0,1 2 0 0,1-1 0 0,-2 1 0 0,-1 2-160 15,0 2 160-15,-8 8-160 0,7-5 160 0,-7 5-160 16,0 0 160-16,0 0 0 0,0 0 0 0,0 0 0 15,10 8 0-15,-10-8-128 0,5 15 128 0,-3 1 0 16,0 0 0-16,-2-1 0 0,0 0 0 0,-2-1 0 16,1-1 0-16,1-1 0 0,-1-2 0 0,1 1 0 15,0-1 0-15,0-10 0 0,0 12 0 0,0-12 0 16,1 10 128-16,-1-10-128 0,0 0 160 0,0 11-160 16,0-11 144-16,0 10-144 0,0-10 128 0,0 0-128 0,0 0 0 15,0 0-176-15,-1 12 16 0,1-12 0 16,0 0-752-1,4 13-160-15,0-2-16 0,1 0-16 0,0-6-736 16,-5-5-144-16,8 4-16 0,0 0-10416 0</inkml:trace>
  <inkml:trace contextRef="#ctx0" brushRef="#br1" timeOffset="-199004.94">7532 16649 7359 0,'-2'-16'656'0,"2"3"-528"15,3 3-128-15,1 2 0 0,-4 8 3856 0,5-8 752 16,-5 8 128-16,0 0 48 0,0 0-3440 0,0 0-672 15,0 0-144-15,0 0-16 0,0 0 128 0,-3 11 16 0,1-1 16 0,-2 3 0 16,-4 0 160-16,2 2 16 0,-1 3 16 0,1 0 0 16,-2-4-304-16,2 2-64 0,3-2-16 0,0 2 0 15,-1 0-208-15,0 1-32 0,3-6-16 0,1 2 0 16,0-1-48-16,1 0-16 0,-1-12 0 0,0 0 0 16,0 0-160-16,0 0-224 15,5 12 48-15,3-5 16 16,3 1-1120-16,-2-3-240 0,-9-5-32 0,10 2-12192 0</inkml:trace>
  <inkml:trace contextRef="#ctx0" brushRef="#br1" timeOffset="-198567.04">7898 16232 8287 0,'0'0'736'0,"0"0"-592"0,0 0-144 0,0 0 0 0,0 0 3248 0,0 0 608 15,-3-4 128-15,3 4 32 0,0 0-2768 0,0 0-544 16,-6 10-128-16,1 2 0 0,-2 6 80 0,2 2 32 16,-2 2 0-16,1 5 0 0,-2 2-32 0,-2 4 0 15,-1 1 0-15,1 3 0 0,-1 3-16 0,1-1 0 16,-2-2 0-16,2 0 0 0,-1-3-192 0,2-3-32 16,1 0-16-16,3-2 0 0,2 1-64 0,1-4-16 0,-1-2 0 0,-1-3 0 15,0-3-96-15,2-1-32 0,-1 0 0 0,1-4 0 16,-4 0 0-16,4-2 0 0,-1 0 0 0,1-2 0 15,2-9-192-15,-4 12 0 0,4-12 128 16,-6 8-128-16,6-8 0 0,0 0 0 0,0 0-192 0,0 0 192 31,-5 7-992-31,5-7-96 0,0 0 0 0,0 0-13664 0</inkml:trace>
  <inkml:trace contextRef="#ctx0" brushRef="#br1" timeOffset="-197872.73">7620 15476 6447 0,'0'0'576'0,"0"0"-576"0,0 0 0 0,0 0 0 0,-9-7 3360 0,3 1 560 16,-1 2 112-16,1 2 32 0,-4 2-2256 0,1 2-448 16,0-2-80-16,0 4-32 15,-3 0-144-15,3 5-16 0,0-3-16 0,1 5 0 0,2-1-368 0,6-10-64 16,-5 13 0-16,-1 1-16 0,1 0-240 0,1-3-64 16,0 0 0-16,4-11 0 0,-1 15-16 0,2-3-16 15,-1-12 0-15,4 14 0 0,-4-14 0 0,7 15 0 16,-7-15 0-16,8 13 0 0,-1-4-96 0,-7-9-32 15,0 0 0-15,9 12 0 0,-9-12-160 0,0 0 0 16,0 0 144-16,7 11-144 0,-7-11 0 0,0 0 0 16,-3 13 0-16,3-13 128 0,-5 12-128 0,-1-4 0 15,-2-3 0-15,-1 0 128 0,0-1-128 0,-1 0 0 16,1-1 0-16,0-2 0 16,0 0-544-16,9-1-32 0,0 0 0 0,-10 0 0 15,-2-1-640-15,1 0-128 0,11 1-16 16,-10-5-7792-16,1-1-1536 0</inkml:trace>
  <inkml:trace contextRef="#ctx0" brushRef="#br1" timeOffset="-197757.11">7576 15549 11967 0,'5'-30'528'0,"0"13"112"0,2 4-512 0,2 1-128 0,3 3 0 0,2 0 0 16,2 2 3968-16,2 1 768 0,3-3 160 0,0 1 32 16,-2 1-2880-16,2 3-560 0,0 0-112 0,0 2-32 15,0 2-832-15,-4 1-160 0,-2 2-32 0,2 7-10752 16,1 10-2128-16</inkml:trace>
  <inkml:trace contextRef="#ctx0" brushRef="#br1" timeOffset="-194597.53">8475 16609 15663 0,'-20'-12'1392'0,"20"12"-1120"0,0-11-272 0,2 2 0 16,2 2 2864-16,1-1 512 0,2 1 96 0,1 1 32 15,0-1-2544-15,2 1-496 0,0-2-96 0,2 1-32 16,0-1 416-16,0 1 80 0,-2-2 0 0,0-1 16 16,-2 3-256-16,-4 1-48 0,1 1-16 0,1 0 0 15,-1 1-352-15,1-2-176 0,0-2 160 0,0 1-160 16,-1-1 176-16,3-2-176 0,-3 1 192 0,-1 0-192 15,-2 1 384-15,-2 8-48 0,-2-8 0 0,0-2 0 16,-1 2 96-16,0 0 16 0,3 8 0 0,-6-5 0 16,-1 1-96-16,0 0-16 0,-3 1 0 0,0 2 0 15,-3 1-144-15,3 0-16 0,-1 3-16 0,-3 1 0 0,-5 2-160 0,1 3 0 16,0 3 0-16,0 2 0 0,-1 4 0 0,1-1 0 16,-1 0 0-16,3 3 0 0,2 1 0 15,1 0 0-15,2 0 0 0,2-2 0 16,3-3 0-16,0-2 0 0,2-1 0 0,3-1 0 15,1-12 0-15,3 12 160 0,1-2-16 0,-4-10 0 16,0 0-144-16,10 8 192 0,1-3-192 0,-11-5 192 0,11 4-192 0,1-3 0 16,1-2 0-16,1-2 0 0,1-1 0 0,0-1 0 15,2-3 0-15,-1 1 0 0,0-3-192 0,-1 1 16 16,1 0 16-16,-3 1 0 0,-1 3 0 0,-3 0 0 16,-9 5 0-16,0 0 0 0,10-3 160 0,-10 3-192 15,0 0 192-15,8 6-192 0,-8-6 192 0,3 14 0 0,-2 2 0 16,-1 3 0-16,0-1 0 0,-3 3 0 0,-1 3 144 0,1-1-144 15,-1-2 192-15,0 1-192 0,0 2 192 0,-1-2-192 16,-2 0 128-16,2-1-128 16,0 0 0-16,-1-6 0 0,1 1 0 0,-1 0 128 15,-3-2-128-15,-1-1 0 0,1-3 192 0,0 1-192 16,-3-3 192-16,1-2-192 0,-2 1 160 0,0-3-160 0,0-2 128 0,0 0-128 16,-2-2 0-16,0-2 0 0,0-2 0 15,2 2 0-15,1-2 128 0,1-1-128 0,-1 1 128 16,3-4-128-16,1 0 0 0,2 0 0 0,0-1 0 0,2 1 0 15,4 8 0-15,0-9 0 0,0 0 0 0,4 1 128 16,2-4-128-16,1 3 0 0,2-1 0 16,3-1 0-16,3 0 0 0,0-2 0 0,2 0 0 0,4 1 0 15,1-1 0-15,4 1 0 0,3-1 0 16,0 3 0-16,-2-2 0 0,-1 1 0 0,0 1 0 0,-1 0 0 0,-3 1 0 16,-2 1 0-16,-2 1 0 0,-2 1 0 0,-3 2-272 15,-3 1 16-15,-10 3 0 0,9-1 0 16,-9 1-1488-16,8 5-304 0,1 3-48 0,-5 4-8336 15,-4-6-1680-15</inkml:trace>
  <inkml:trace contextRef="#ctx0" brushRef="#br1" timeOffset="-193835.54">9058 16301 26079 0,'-13'-3'1152'0,"13"3"256"0,-6-2-1136 0,6 2-272 0,-4-2 0 0,4 2 0 16,-8 3 832-16,1 4 128 0,1 0 0 0,-1 5 16 0,2-1 112 16,-1 3 32-16,0 0 0 0,1 4 0 0,0-1-272 0,0-1-48 15,0 1-16-15,1 0 0 0,-2-1-384 0,1 1-80 16,-1-3 0-16,2 2-16 0,0-3-176 0,1 0-128 15,1-2 144-15,0 0-144 0,1 1-208 0,1-2-144 16,3 2-32-16,2 1-10592 16,3-4-2128-16</inkml:trace>
  <inkml:trace contextRef="#ctx0" brushRef="#br1" timeOffset="-193392.77">9448 16086 27119 0,'-5'-8'1200'0,"5"8"256"0,0 0-1168 0,0 0-288 0,0 0 0 0,-4 12 0 16,0-1 576-16,-1 4 64 0,1 3 16 0,0 4 0 15,-3 2 288-15,2 3 48 0,-1 3 16 0,-3 4 0 16,-1 4-192-16,1 4-48 0,-1 2 0 0,-2 5 0 15,2 6-320-15,-1-3-80 0,0-2-16 0,-1-2 0 16,0-4-192-16,2 1-32 0,1-4-128 0,1 1 192 0,3-5 0 16,-1-3-16-16,1-2 0 0,0-1 0 0,1-2-16 0,0-3 0 15,1-5 0-15,2-1 0 0,0-3-160 0,1-2 0 16,0-2 144-16,0-1-144 16,0-4-320-16,2 0-144 0,1 2-32 0,0-2 0 15,1-3-2368-15,-4-5-464 0</inkml:trace>
  <inkml:trace contextRef="#ctx0" brushRef="#br1" timeOffset="-192493.79">9897 16680 27647 0,'-4'-14'1216'0,"4"6"256"0,2 0-1168 0,1-2-304 0,2 1 0 0,3 0 0 0,-2-3 496 0,4 0 32 16,-1-1 16-16,1 0 0 0,2-1-32 0,-2-2-16 0,2 1 0 0,0 0 0 15,-2 0 144-15,1 0 16 0,-1 0 16 0,-1-2 0 16,-1 0-160-16,-2 1-48 0,0-2 0 0,-4 2 0 16,1 3 0-16,-3 0 0 0,-1 0 0 0,-3 0 0 15,-3 1 0-15,-2 4 0 0,-4 2 0 0,1 2 0 16,-1 0 64-16,-1 4 16 0,-3 1 0 0,-1 3 0 16,-2 1-320-16,3 2-64 0,3 1-16 0,-1 0 0 15,-1 1-144-15,1 3 0 0,2-5 0 0,3 4 128 16,1 0-128-16,2-1 0 0,2 0-192 0,2 0 192 15,1 1-192-15,2-11 192 0,1 10-160 0,-1-10 160 16,5 11 0-16,2-2-144 0,1 0 144 0,1-2 0 16,4 0-128-16,-2 2 128 0,0 1-128 0,2 0 128 0,1 2-224 15,1 1 32-15,-1 0 16 0,2 1 0 0,-2 1-80 16,-1-1 0-16,-4 0-16 0,-2 3 0 0,-4 1 48 0,-1 2 16 16,-2 0 0-16,-3 0 0 0,-2 0 208 0,-3 2 0 15,-4-2 0-15,-1 1 0 0,-1-1 0 0,-2-1 0 16,1-4 0-16,2 0 0 0,0-5 256 0,0-1-48 15,-2-1-16-15,2-3 0 0,0-1 112 0,3-4 16 16,1 0 0-16,9 0 0 0,-12-8 32 0,5-1 16 16,1-3 0-16,2-1 0 0,1 2-160 0,2-2-16 15,2-7-16-15,3 3 0 0,1-4-176 0,3 2 128 16,1 0-128-16,3-1 128 0,1-4-128 0,0 5 0 16,2-4 0-16,2 5 0 15,1 0-528-15,1 0-96 0,1-1-16 0,2 5 0 16,3 1-1728-16,0-1-336 0,-2 1-80 0,1 0-7360 15,-1-2-1472-15</inkml:trace>
  <inkml:trace contextRef="#ctx0" brushRef="#br1" timeOffset="-192311.4">10325 16253 15663 0,'0'0'1392'0,"0"0"-1120"0,-6-5-272 0,6 5 0 15,0 0 3072-15,0 0 544 0,0 0 112 0,-7 10 32 16,1-1-2656-16,-1 3-528 0,2-2-96 0,-1 3-32 0,2 0 128 0,0 2 0 15,-1-4 16-15,5-11 0 0,0 17-336 0,1-4-80 16,-1 0-16-16,0-13 0 0,0 0-320 0,0 12-64 16,0-12-16-16,0 0 0 15,6 8-640-15,-6-8-128 0,0 0-16 0,0 0-8032 16,0 0-1600-16</inkml:trace>
  <inkml:trace contextRef="#ctx0" brushRef="#br1" timeOffset="-192158.91">10431 16250 4607 0,'0'0'400'0,"0"0"-400"16,-5 5 0-16,1 4 0 0,0 2 6752 0,-1 5 1264 16,-2 2 256-16,-2 0 48 0,0 2-6160 0,1-1-1248 15,2-1-240-15,-1 2-48 0,5 0-336 0,-1-6-64 0,0 2-16 0,3 2 0 32,3 0-1744-32,0 2-368 0,0-3-64 0</inkml:trace>
  <inkml:trace contextRef="#ctx0" brushRef="#br1" timeOffset="-191768.51">10797 15965 25567 0,'-6'-6'1136'0,"6"6"224"0,0 0-1088 0,0 0-272 16,0 0 0-16,0 0 0 0,0 15 960 0,0 2 144 15,-1 4 32-15,-1 1 0 0,2 2 400 0,-1 3 64 16,-3 1 32-16,0 5 0 0,-1 2-464 0,0 5-80 15,-4 3-32-15,1 4 0 0,-1 4-576 0,-2 4-112 16,2 4-32-16,0-2 0 0,-1-1-192 0,-1-2-144 16,1-2 192-16,1-1-192 0,1-2 176 15,1-2-176-15,3 0 160 0,2-4-160 0,-1-1 144 0,2-6-144 16,1-3 128-16,0-3-128 0,-3-4 0 0,2-4 0 16,-2-2-144-16,3-2 144 15,4 1-2144-15,-3-4-320 0,-3-2-64 0</inkml:trace>
  <inkml:trace contextRef="#ctx0" brushRef="#br1" timeOffset="-191206.94">10198 15386 27871 0,'-15'-13'1232'0,"9"6"256"0,2 1-1184 0,1-3-304 15,3-2 0-15,3 2 0 0,2 1 512 0,4-2 32 16,2 2 16-16,0 1 0 0,2 2 80 0,2-4 0 0,-1 5 16 0,3-2 0 16,1 2 144-16,2 1 32 0,-1 2 0 0,2 2 0 15,-1 2-240-15,-1 1-32 0,0 0-16 0,-1 5 0 16,-4 0-32-16,1 1-16 0,-4 3 0 0,-2 2 0 16,-2 2-112-16,-2 2 0 0,-2 2-16 0,-5 1 0 15,0 0-112-15,-3 3 0 0,-6 0-16 0,1 0 0 16,-3-3-64-16,0 1-16 0,-3-2 0 0,0 1 0 15,1-1-160-15,-2-1-144 0,0-2 144 0,1 0-208 16,3 0-1200-16,0-1-256 16,1-1-32-16,1-2-9520 0,-6-2-1904 0</inkml:trace>
  <inkml:trace contextRef="#ctx0" brushRef="#br1" timeOffset="-191051.95">10063 15650 26719 0,'-6'-15'1184'0,"7"6"240"0,6 2-1136 0,3 1-288 15,6 0 0-15,5 4 0 0,5-3 2688 0,1 1 464 16,2-3 112-16,-1 2 0 0,1 0-2176 0,2 1-432 16,1-1-80-16,0 3-32 0,1 0-288 0,2 0-64 15,2 1-16-15,0 6 0 16,3 3-2544-16,0 3-512 0</inkml:trace>
  <inkml:trace contextRef="#ctx0" brushRef="#br1" timeOffset="-188759.89">9242 15280 11967 0,'0'0'1072'0,"0"0"-864"0,-4-9-208 0,0-3 0 0,2 4 2720 0,2 8 496 16,-3-7 112-16,2 0 0 0,-1 2-2144 0,2 5-432 15,0 0-96-15,0 0-16 0,-2-5 0 0,2 5-16 16,0 0 0-16,0 0 0 0,0 0 32 0,-7 0 16 16,-2 1 0-16,3 0 0 0,-2 3 64 0,-1 1 16 0,0 1 0 0,-3 3 0 15,0 1 16-15,-1-2 0 16,-3 1 0-16,2 2 0 0,-2 0-160 0,2 4-32 0,-3-2 0 0,0-2 0 15,0 2-192-15,0 1-64 16,2-1 0-16,-1 0 0 0,-1 0-128 0,1 0-16 0,1 1-16 0,2-1 0 16,0 0-160-16,-2 0 0 0,4 3 144 15,0-5-144-15,1 1 0 0,1 1 0 0,1-2 0 0,1 2 128 16,2-4-128-16,0 3 0 0,0-1 0 16,2 1 0-16,2 0 0 0,-2 0 144 0,2-1-144 0,0 0 0 15,1-11 144-15,0 11-144 0,1 0 0 0,0-1 144 16,-1-10-144-16,3 13 0 0,-1-1 144 0,1 0-144 15,-3-12 0-15,5 13 0 0,-1-3 0 0,3 1 128 16,-7-11-128-16,9 11 0 0,0 0 0 0,-9-11 0 16,12 9 128-16,-2-1-128 0,-10-8 128 0,12 8-128 15,-1-3 0-15,-11-5 0 0,14 2-160 0,-1 0 160 16,-2-2 0-16,-11 0 0 0,13-2 0 0,0 0 0 0,-1-2 0 16,0-1 0-16,0-1 0 0,-2 1 0 15,2 0 0-15,-2 0 0 0,-2-2 0 0,0 1 0 0,0-1 0 16,-1-1 0-16,0 1 0 0,-7 7 0 0,6-11 0 0,-6 11 0 15,3-10 0-15,-3 10 0 0,1-11 0 0,-1 11 0 16,-2-10 0-16,2 10 144 0,-5-8 64 0,-2 0 16 16,-2 2 0-16,-2 1 0 0,-2-1 128 0,0 1 32 15,-1 0 0-15,-2 2 0 0,-1-1-64 16,-1 2 0-16,-1 2 0 0,-1 0 0 0,-1 1-176 0,2 2-144 16,-1-1 192-16,3 2-192 0,3 0 128 0,0 1-128 15,2-1 0-15,4 4 0 16,5 4-2544-16,6 1-608 0</inkml:trace>
  <inkml:trace contextRef="#ctx0" brushRef="#br1" timeOffset="-165335.65">9927 17641 10127 0,'0'0'896'0,"0"0"-704"16,0 0-192-16,0 0 0 0,-19-10 1920 0,19 10 336 16,0 0 80-16,0 0 16 0,0 0-1424 0,0 0-288 15,11 0-48-15,-11 0-16 0,13 5-144 0,-3-1-48 0,-10-4 0 16,12 6 0-16,-3-3-64 0,-9-3 0 15,12 4-16-15,-2 0 0 0,1 0 208 0,-2 0 64 16,-9-4 0-16,10 5 0 0,-2 1-112 0,0-2-16 0,1 2 0 0,-9-6 0 16,9 6-96-16,0 1-32 0,2-2 0 0,-1 0 0 15,0 0-128-15,2 0-16 0,3 2-16 0,-1-4 0 16,0 0 32-16,1 1 16 16,-1 0 0-16,3 0 0 0,-3 1 16 0,1-2 0 0,0 1 0 0,0-3 0 15,-2 4-96-15,1-2 0 0,-2 0-128 0,1 1 192 16,1-1-192-16,0 1 0 0,-1-1 128 0,0 1-128 15,2-3 0-15,-1 2 0 0,0-1 0 0,2 1 0 16,1-2 144-16,0 2-144 0,1-2 128 16,0 2-128-16,2-1 176 0,0 1-48 0,-2-2-128 0,1 2 192 15,2-2-192-15,-1 2 128 0,-1-1-128 0,1 2 0 16,-2 3 128-16,0-4-128 0,-2 0 0 0,2 4 0 0,-2-3 0 16,1 0 0-16,0-2 0 0,0 4 0 15,-2-2 128-15,1-1-128 0,0 0 0 0,2 1 144 16,-1-3-16-16,4 2-128 0,1-1 192 0,-1 0-64 0,-2 0-128 15,4 1 0-15,0-3 0 0,2 0 0 0,0 3 0 0,1-2 128 16,1-1-128-16,0 0 0 0,2 0 0 16,-2 0 0-16,1 0 0 0,-2 0 0 0,1 1 0 0,-2-1 128 15,-1-1-128-15,-1 1 0 0,0 0 0 0,2 1 128 16,-3-2-128-16,2 0 0 0,-2-2 0 16,4 2 0-16,1-1 0 0,2 0 0 0,1 0 0 0,1-1 0 15,-1 0 0-15,4-1 0 0,0 1 0 16,1-2 0-16,-1 0 0 0,2 0 0 0,-1 1 0 0,-3 0 0 15,-3-3 0-15,2 1 0 0,1-3 0 0,0 1 0 16,1 0 0-16,2 0 0 0,4-1 0 0,0 1 0 16,0 3 0-16,2-1 0 0,3-2 0 0,0 0 0 15,-2-2 0-15,-2-1 0 0,-2-1 0 0,0 1 0 0,3-2 0 16,-1 1 0-16,0 0 0 0,3 0 0 0,3 1 0 0,2-1 0 16,3 0-144-16,0 1 144 0,-2 1 0 0,0-3 0 15,-5-2 0-15,0 0 0 0,1-2 0 0,3 3 0 16,1 2 0-16,5-3 0 0,1 0 0 0,-1-2 0 15,2 0 0-15,-2 2 0 0,-3 0 0 0,-2 0 0 16,1-1 0-16,-1-1 0 0,4 0 0 0,0 2 0 16,2 0 0-16,2 0-128 0,-1 0 128 0,-2 0 0 15,-6-4 0-15,1 1 0 0,-2-3 0 0,0 2 0 16,0-2 0-16,3 1 0 0,1-1 0 0,1 1 0 16,1-1 0-16,-1-1 0 0,1 1 0 0,-5-1 0 0,-5 1 0 0,-2-4 176 15,3 1-48-15,-1 2-128 0,1 0 208 0,0-1-64 16,1-2-16-16,1 1 0 0,1 1-128 0,0 0 160 15,0-1-160-15,-4-1 160 0,-4-2-160 0,0 0 0 16,1-1 0-16,-1-1 0 0,0-2 0 16,3 0 128-16,-1 0-128 0,2-1 128 0,2 1-128 15,-1-3 0-15,2 2 0 0,-3-1 0 0,-2 3 0 16,-3 1 0-16,-1-1 0 0,-1 0 0 0,1-1 176 16,0 0-48-16,3-1-128 0,0-1 192 0,2 0 144 0,1-4 32 15,2 4 0-15,-2-3 0 0,-1 0-64 0,-3-1-16 16,-2 1 0-16,-2-3 0 0,-3-2-64 0,0 2-16 15,-1 0 0-15,3-1 0 0,0-1-16 0,0 0 0 0,0-1 0 16,1-3 0-16,0 0-192 0,0-1 176 0,0-1-176 0,1 2 160 16,-2 2-160-16,-3 2 0 0,-1-1 0 0,-3-1 0 15,-2-3 0-15,0 0 128 0,-2-2-128 0,1-1 0 16,-1 1 128-16,1-1-128 16,-1-4 128-16,2 3-128 0,-2 0 288 0,1 2-32 0,-5 0 0 15,2-1 0-15,-3 2 16 0,1-2 0 0,-4-6 0 16,0 3 0-16,-2 0-80 0,-2 1-32 0,0 1 0 15,-2 2 0-15,-2-1-160 0,-1-1 128 0,1-1-128 16,-2-2 128-16,0-4-128 0,0-1 160 0,0 2-160 0,1 1 160 16,0 1 64-16,1-1 16 0,-1 3 0 0,2-6 0 15,0 0-48-15,1-2 0 0,0-2 0 0,0 0 0 16,2-2-192-16,-2 0 0 0,-1 0 0 0,1 0 0 16,0 0 0-16,-1 1 0 0,0-4 0 0,-2 1 0 15,1-1 0-15,0 2 128 0,0-2-128 0,-1 1 0 16,1-2 0-16,-1-2 0 0,1-3 0 0,-1 0-160 0,0 0 160 15,-1 0 0-15,0 0 128 0,0-3-128 0,1-1 0 0,-1 0 0 16,1-2 0-16,1 0 0 0,-1 3 0 0,2-3 0 16,-1 0 0-16,2-2 0 0,0-4 0 0,3 0 0 15,1 2 0-15,0-2 0 0,0 2 0 0,1-6-192 16,2-2 192-16,-1 0-192 0,1 2 192 0,0 0 0 16,-2-2 0-16,2 1 0 0,-1-4 0 0,1 6 0 15,0-2 0-15,-2 0 0 0,0-2-256 0,-2-1-32 16,2-3 0-16,-3 4 0 15,-1 3-128-15,-1-3-32 16,0-5 0-16,1-1 0 0,-1 2 224 0,0 1 32 0,0 2 16 0,0-1 0 0,-1-3 176 0,0-1 0 16,1 1 0-16,0 2 128 0,0-4 32 0,0 3 16 15,0-2 0-15,0 1 0 0,2 2-176 0,-2 1 0 16,0 0 144-16,0-2-144 0,2-1 0 0,0 1 0 16,0 1 0-16,2-2 0 0,-1 2 0 0,-2 0 0 15,-1 0 0-15,-1 0 0 0,-1 1 0 0,-2-1 0 16,0-1 0-16,0 3 0 0,0-4 0 0,2 5 144 15,-2-1-144-15,0-1 0 0,-1-1 176 0,0 2-176 0,0 1 160 16,0 2-160-16,1-3 128 0,0-1-128 0,1 3 0 16,1 1 0-16,1-2 0 0,0 2 0 0,-1-3 0 0,-1 4 0 15,2 1 0-15,2-1 0 0,1 0 0 0,1-2 0 16,-1 4 0-16,2 0 0 0,2-2 0 0,-1 2 0 16,0 3 0-16,2 1 0 0,1-2 0 0,1 3 0 0,-1-4 0 15,0 4-128-15,1 1 128 0,1 1-160 0,0 2-80 16,-2 0-16-16,-1 0 0 0,1-1 0 15,0 1 64-15,1 1 16 0,-1 0 0 0,1 3 0 16,2-3 176-16,2 1 0 0,1 3-144 0,3 0 144 16,2 0 0-16,2 3-176 0,1 1 176 0,3 1-128 0,4 0-16 0,0-2 0 15,1 5 0-15,-2 0 0 0,3 3 0 0,-4 1 0 16,-1 1 0-16,2 3 0 0,-1 1 144 0,2 2-160 16,3 5 160-16,2-4-160 0,1 1 160 0,3 4-128 15,2-1 128-15,1 0-128 0,1 1 128 0,-3 1 0 16,-1 1 0-16,4 1-128 0,0-1 128 0,3 3 0 15,4 1-144-15,3 1 144 0,2-2 0 0,-2 1 0 16,-1-1 0-16,-3 4 0 0,1 0 0 0,0 2 0 0,5 2 0 0,2 4 0 16,1 2 0-16,1 2 128 15,-4-3-128-15,-4 2 0 0,-1 2 0 0,1-1 0 0,2 5 0 0,3-2 0 16,1 3 0-16,1 2 0 0,1-2 0 0,-5 3 0 16,-3-3 0-16,2 1 0 0,3 1 0 0,1 1 0 15,3 3 0-15,3 0 0 16,0 3 0-16,-3-1 0 0,-5 0 0 0,-1 0 0 0,2 0 0 15,1 4 0-15,3 3 0 0,-1 2 0 0,-1 2 0 0,-3-1 0 16,-5-1 160-16,0 3-160 16,-2 1 192-16,2 3-192 0,4 1 128 0,0 2-128 0,1 3 0 0,-2 2 0 15,-3-1 0-15,-4 0 0 0,-4 1 0 0,-2 3 0 16,-2-1 0-16,2 4 0 0,0 0 0 0,0 3 0 16,3 1 0-16,-1 1-192 0,-3 1 48 0,-3 1 16 15,-2-1-16-15,-4-1 0 0,-5 3 0 0,-1 0 0 16,-4-2-32-16,1 2 0 0,-1 1 0 0,-1 3 0 0,-1-3 176 15,0 4-208-15,-3 0 80 0,0 0 128 16,-4 0-192-16,-1 0 192 0,-2 2-160 0,-3 1 160 0,-1 1-128 16,-2-2 128-16,-2-3 0 0,0 0-144 0,0 0 144 0,-2-1 0 15,1 2 0-15,-2-2 0 0,0-5 0 0,2 1 0 16,-2-1 0-16,3-2 0 0,-3-2 0 0,2 0 0 16,-1-4 0-16,2 1 0 0,-2-2 0 0,2-1 0 15,0-2 0-15,0-2 128 0,0 0-128 16,-8-9 144-16,10 7-144 0,-1-4 160 0,-9-3-160 15,11 4 0-15,-11-4 0 0,11 3 0 16,1 0-1856-16,-4-2-384 0</inkml:trace>
  <inkml:trace contextRef="#ctx0" brushRef="#br1" timeOffset="-164823.97">23210 1359 17503 0,'0'0'1552'0,"0"0"-1232"0,0 0-320 0,0 0 0 16,0 0 2512-16,0 0 448 0,0 0 96 15,0 0 16-15,0 0-1872 0,0 0-368 0,0 0-80 0,9 10-16 16,0-2-352-16,2 1-80 0,-1 2-16 0,2-1 0 16,1-1-288-16,-1 2 0 0,-1 1 128 0,4-1-128 15,0 0 128-15,-4-3-128 0,-2 2 144 0,5 3-144 16,-1-4 272-16,0-1-32 0,0 0-16 0,0 0 0 0,-1-2 16 0,-3-2 0 15,2 0 0-15,0-1 0 16,3-1 16-16,-1 1 0 0,0-2 0 0,1 0 0 0,0 1 128 0,2-2 48 16,0 0 0-16,-1 0 0 0,0 0-192 0,0-2-48 15,-2 1 0-15,4-2 0 0,-2 2-64 0,-4 0 0 16,0-3-128-16,-11 4 192 0,6-3-48 0,-6 3-16 16,7-4 0-16,-7 4 0 0,5-3 80 0,-5 3 16 15,5-6 0-15,0 1 0 0,-1-3 160 0,0 2 48 16,-1-1 0-16,1 2 0 0,-2-5-80 0,2 0-16 15,1 1 0-15,-1-1 0 0,0-3-160 0,1 0-48 16,1 0 0-16,0 0 0 0,1-2 0 0,1 0-128 16,3-2 192-16,1 3-64 15,1-5-896-15,3 4-176 0,2 2-32 0</inkml:trace>
  <inkml:trace contextRef="#ctx0" brushRef="#br1" timeOffset="-157230.12">25537 723 24639 0,'-10'-17'544'0,"11"12"112"0,3 1 32 0,-1-4 0 0,-1 1-560 0,-2 1-128 16,2-1 0-16,-1 2 0 0,0-3 1520 0,0 2 272 15,-1 6 48-15,0 0 16 0,0 0-832 0,0 0-176 16,0 0-16-16,0 0-16 0,0 0-272 0,0 0-48 0,-5-3-16 0,5 3 0 16,0 0 32-16,-5 0 16 15,5 0 0-15,-7 4 0 0,0 1-144 0,0 2-16 16,1 1-16-16,-2 1 0 0,1 0-160 0,-1 3-16 0,1-1-16 0,0 1 0 16,1 0-160-16,0 0 0 0,0-1 0 0,-1 4 128 15,1-2-128-15,1-2 0 0,-1 1 144 0,2 0-144 16,-1 1 0-16,0 1 0 0,0-5 0 0,1 2 128 15,-1 1-128-15,0-3 0 0,-1 0 0 0,1-3 0 16,1 2 0-16,-1 0 0 0,-2 0 0 0,1-2 0 16,-1-3 144-16,1 3-144 0,1 0 192 15,-1-1-192-15,6-5 0 0,0 0-256 0,-5 4 32 0,5-4 0 16,0 0 96-16,0 0 128 0,0 0-208 0,0 0 80 0,0 0 128 0,-1 8-160 16,1-8 160-16,1 7-160 0,-1-7 160 0,5 8 0 15,-5-8-144-15,7 8 144 16,-1 0 0-16,2 0 0 0,-1-2 0 0,-1 3 0 15,1-1 0-15,-2 1 0 0,-1 2 0 0,-1 1 0 0,-1 1 0 16,-2 1 0-16,-4 0 0 0,-1 3 0 0,-1 1 0 0,-2-1 0 16,-1 3 0-16,-2-2 0 0,2 2 0 0,-1-1 0 15,-1 1 0-15,2-3 0 0,3-2 0 0,0-2 0 16,1-3 0-16,3-1 0 0,0 0 0 0,4 1 128 16,1-1-128-16,3-2 128 0,1-2-128 0,3-1 0 15,1 0 0-15,4-3 0 16,0-1-320-16,4-1-112 0,0-3-16 0,3 3 0 15,4 2-3136-15,-1-1-640 0,19-8-128 0,-7 6-32 0</inkml:trace>
  <inkml:trace contextRef="#ctx0" brushRef="#br1" timeOffset="-155787.37">26450 1015 20159 0,'4'-5'448'0,"-2"-2"80"0,0-2 32 0,-1 0 0 0,0-2-560 0,-1 2 0 15,2-1 0-15,-2 3 0 0,0-2 1856 0,0 0 256 16,-3 0 48-16,2 0 16 0,-2 0-624 0,-1 1-112 15,-1-1-32-15,0 2 0 0,-2 1-784 0,1 2-176 16,-2-3-16-16,-1 2-16 0,0 4-288 0,-1-3-128 16,0 1 128-16,0 1-128 0,-3 0 0 0,1 2 0 15,-1 0 0-15,0 0 0 0,-2-1 0 0,1 2 0 16,0 3 0-16,-1-2 0 0,2 0 0 0,2 1 0 16,0 3 0-16,2-2 0 0,1-1 0 0,0-1-144 15,2 2 144-15,6-4-208 0,0 0 208 0,0 0 160 16,0 0-32-16,0 0 0 0,0 0-128 0,1 10 0 0,-1-10 0 0,5 10 128 15,1-2-128-15,3 0 0 0,1-2 0 16,2 2 0-16,1 2 0 0,1-2 0 0,-1 1 0 0,2 0 0 16,-2 3 0-16,0 1 0 15,-2 0 0-15,1 0 0 0,-1 0 0 0,-2 2 0 0,-1-1 0 16,-2 2 0-16,-2-3 0 0,-1 0 0 0,-2-2 0 16,-1 1 0-16,-3 0 0 0,-1 1 0 0,-1-4 0 0,-1 2 0 15,-3-1 0-15,-2 0 0 0,-2-1 0 0,-1 2 0 0,-3-3 0 16,-1 1 192-16,-2 0-32 0,0-1 0 15,1-2-160-15,-1 0 0 0,2-3 144 0,1-1-144 16,0 0 144-16,0 1-144 0,3-6 192 0,-3 2-192 0,5-2 176 16,6 3-176-16,0-3 160 0,6 3-160 0,0 0 0 0,0 0 0 15,0 0 0-15,2-7 0 16,3 2-1536-16,4 4-256 0,4 3-64 0,4 1-7680 16,4-2-1552-16</inkml:trace>
  <inkml:trace contextRef="#ctx0" brushRef="#br1" timeOffset="-155441.72">26662 1310 24879 0,'-1'-7'544'0,"0"2"112"0,-2 1 32 0,3 4 16 0,0 0-576 0,0 0-128 0,0 0 0 0,-5 2 0 16,0-2 1408-16,-1 2 256 0,-1 2 64 0,1 1 0 15,1 0-1088-15,-1 3-192 0,-2-4-64 0,-3 2 0 16,0 4-48-16,-1-4-16 0,0 2 0 0,-2 1 0 16,0 0-144-16,-1 2-48 0,1-1 0 0,1 3-10176 15,4 3-2032 1</inkml:trace>
  <inkml:trace contextRef="#ctx0" brushRef="#br1" timeOffset="-154626.52">27151 1089 19807 0,'3'-18'880'0,"-1"13"176"0,1-2-848 0,0-1-208 0,1 1 0 0,2-3 0 0,1 0 1792 0,-3 7 304 16,-4 3 64-16,3-5 16 0,3 1-624 0,-6 4-112 16,0 0-32-16,0 0 0 0,0 0-704 0,6 11-128 15,-2 0-48-15,-3 4 0 0,-3 0-528 0,-2 4 0 16,-1 0 0-16,-2 1 0 0,-1 2 0 0,-3 5 0 16,1-2 0-16,3-3 0 0,-1-2 0 0,0-3 0 15,0-2 0-15,2-2 0 0,-1-6 128 0,7-7-128 16,0 0 0-16,-5 9 0 0,1 0 144 0,4-9-144 0,0 0 0 0,0 0 144 15,0 0-144-15,0 0 0 16,0 0 0-16,0 0 128 0,0 0-128 0,4-9 0 0,1-3 0 0,0 3 0 16,1-3 0-16,1-1 0 0,4-3 0 0,2-1 0 15,2 1 0-15,2-5 0 0,2 2 0 0,0-1-176 16,3-4 176-16,1 5 0 0,-1-2-144 16,0 0 144-16,0 0 0 0,-1 4-144 0,-2 4 144 0,-2 0 0 15,-2 3 0-15,-2 3 0 0,-3-2 0 0,-2 4 0 16,0 1 128-16,-8 4 48 0,0 0 0 0,0 0 0 15,0 0 0-15,0 0 0 0,0 0 0 0,5 12 0 16,-1 1-176-16,-1 0 0 0,-3 1 0 0,0 2 0 16,-2 1 0-16,1 2 0 0,-2-2 0 15,2 0 0-15,0-2 0 0,-1-1 0 0,2-1 0 0,-1 0 0 16,0-1 0-16,0 0 128 0,-1-1 0 0,1 0 0 16,1-2-128-16,1 1 0 0,1-2 0 0,0 0 128 15,2-2-448-15,3 4-80 0,3 4-32 16,2-1-15264-16</inkml:trace>
  <inkml:trace contextRef="#ctx0" brushRef="#br1" timeOffset="-154315.55">27662 1406 25567 0,'-9'-20'560'0,"5"14"112"0,2 2 32 0,-1-1 16 0,-1 0-576 0,4 2-144 15,-1-4 0-15,2 4 0 0,0-4 960 0,2 2 144 16,2 0 48-16,0-2 0 0,1-2-208 0,-2-1-48 15,-1 0 0-15,1 0 0 0,2 1-576 0,-1 0-112 16,1-3-16-16,1 3-16 0,-2-2-176 0,2 2-256 16,-2-1 64-16,0 1 16 0,-2 2 176 0,-1 2 0 15,1 0 128-15,-3 5-128 0,0 0 0 0,0 0 0 16,0 0 0-16,0 0 0 0,0 0 0 0,0 0 0 16,-4 5 0-16,-1 5 0 0,0-2 160 0,1 3-32 15,-2 0-128-15,2 2 192 0,-1-3-384 0,1 3-96 0,0 1-16 0,3-2 0 16,0 1 304-16,1 1-160 0,0 0 160 15,-1 1-128-15,-1-2 128 0,1-1 0 0,1-2 0 0,1-1 0 16,1 2 0-16,0-5 0 0,-2-6 128 16,4 8-128-16,-4-8 0 0,7 8 0 0,-1-1 0 0,1 0-9664 15,0-3-1840-15</inkml:trace>
  <inkml:trace contextRef="#ctx0" brushRef="#br1" timeOffset="-154119.68">28053 1351 27871 0,'0'0'608'0,"0"0"128"0,0 0 32 0,0 0 16 0,0 0-624 0,-1 12-160 16,-3-4 0-16,2 2 0 0,-2-1 640 0,1 2 112 16,-2-3 16-16,1-1 0 0,-1 4-416 0,-3-2-80 15,0 1-16-15,-1 1 0 0,-3-2-256 0,3 4-144 16,1 0 16-16,0-1 0 0</inkml:trace>
  <inkml:trace contextRef="#ctx0" brushRef="#br1" timeOffset="-153235.39">28601 1119 20271 0,'0'0'448'0,"-1"-8"80"0,-3 1 32 0,1 0 16 0,3-1-576 0,1 2 0 15,1 0 0-15,-1 0 0 0,2 1 1600 0,-1-2 192 16,-2 7 64-16,0 0 0 0,0 0-416 0,0 0-80 0,0 0-16 15,0 0 0-15,0 0-816 0,0 0-160 0,3 13-48 0,-3 0 0 16,-3 3-144-16,1 0-48 16,-1 4 0-16,-1 0 0 0,-1 3 32 0,0 2 0 0,-2 0 0 0,1-2 0 15,-1 0-160-15,1-1 0 0,0 0 144 0,3-5-144 16,-1-1 0-16,1-3 144 0,0-2-144 0,2-2 0 0,1-9 160 16,0 8-160-16,0-8 128 0,0 0-128 0,0 0 192 0,0 0-64 15,0 0 0-15,0 0 0 0,0 0 0 0,0 0 0 16,3-5 0-16,-1-3 0 0,1-1-128 0,0-3 128 15,0-2-128 1,1-3 128-16,2 0-128 0,-1-2 0 0,0-2 0 0,1-1-176 16,2-1-16-16,0 1 0 0,-1 0 0 0,0 0 0 0,1 1 64 15,1 0 0-15,1 3 0 0,-1 1 0 16,-2 1 128-16,1 1 0 0,1 2 128 0,2 1-128 0,-1-1 0 0,2 4 0 16,1 2 0-16,-1 2-192 0,-3-1 16 0,1 3 0 15,1-1 0-15,-1 1 0 0,1 1 304 0,-2 2 48 16,0 2 16-16,0 1 0 0,-2 2-192 0,-1 3 0 15,1 1 0-15,-4 0 0 0,1 2 0 16,-2 0 0-16,-1 1 0 0,-1 0 0 0,-3 4 144 0,-1-1 0 16,1 1 0-16,-3 1 0 0,0 0-144 0,-1 0 0 15,1 1-160-15,-1-2 160 0,1 1 0 0,1-1 0 16,2-2 0-16,0-3 0 0,3 1-144 0,-1-3 144 0,0 0-128 0,1-1 128 16,0-8 0-16,0 0 0 0,5 7 0 0,3-2 128 15,2-1-128-15,2-2 0 0,2 0 128 0,2-1-128 16,0-1-224-16,3 3-112 0,5 3-32 15,-2-1-9696-15,0 0-1952 0</inkml:trace>
  <inkml:trace contextRef="#ctx0" brushRef="#br1" timeOffset="-152751.59">29205 1336 5519 0,'-6'-10'240'0,"5"4"64"0,-2-4-304 0,2 0 0 16,-1 4 0-16,2-1 0 0,0 3 4512 0,0-3 848 15,2 3 160-15,1-2 48 0,-2 3-3232 0,3-3-640 16,0 2-128-16,1 1-32 0,-5 3-608 0,8-2-128 15,1 1-32-15,0-2 0 0,0 1-400 0,2-2-96 16,2 3-16-16,-2-1 0 0,0 0 32 0,-1 0 0 16,3 0 0-16,2 2 0 0,-2 0 0 0,-2 0 0 15,3 0 0-15,-3 1 0 0,-2 0-288 0,-9-1 0 16,0 0 0-16,8 4 0 0,-8-4 160 0,3 8-32 16,-3 0 0-16,-5 1 0 0,-2 0-128 0,-2 0-176 0,-3 0 48 0,-1 2 0 15,-1 1-32-15,-2 1 0 16,-1-2 0-16,2 1 0 0,0 0 0 0,4-1 0 0,0-3 0 15,2 0 0-15,1-1 160 0,3-2 0 0,5-5 0 0,-3 6 0 16,3-6 0-16,0 0 0 0,0 0 0 0,0 0 0 16,0 0 0-16,8 6 0 0,0-2 0 0,2-2 0 0,2 2 0 15,0-4 0-15,0 0 0 16,1 0 0-16,1 0 0 0,2 0 128 0,1-3-128 0,0 2 0 16,-3 0-448-16,2 0-144 0,-1-3-48 0,2 2 0 15,3 8-2400-15,-5-3-480 0,10 1-112 0,-1-1-16 0</inkml:trace>
  <inkml:trace contextRef="#ctx0" brushRef="#br1" timeOffset="-152608.08">29697 1440 26655 0,'-7'-8'576'0,"3"5"128"0,1 2 32 0,-2 4 32 0,5-3-624 16,-5 4-144-16,-2 0 0 0,-2 2 0 0,0-1 864 0,-3 2 144 15,0-2 16-15,1 2 16 0,-4-1-416 0,1 2-96 16,0-2-16-16,-2 1 0 0,2-1-304 0,-1 0-64 15,1 2-16-15,4-2-9760 16,3 3-1952-16</inkml:trace>
  <inkml:trace contextRef="#ctx0" brushRef="#br1" timeOffset="-151823.58">30002 1089 23263 0,'0'-8'512'0,"2"-1"96"0,-1 1 32 0,3 2 16 0,1-3-528 0,0 4-128 16,1-2 0-16,1 2 0 0,1 1 1408 0,0-1 256 15,-1 3 64-15,0 0 0 0,-7 2-432 0,0 0-80 0,8 5 0 0,-3 4-16 16,-1 2-800-16,-1 4-144 0,-3 5-48 0,-1 2 0 15,-2-1-208-15,0 4 0 0,-2 2 0 0,0-1 0 16,0 0 0-16,0-1 144 0,2-2-144 0,0-1 128 16,2-5-128-16,0-1 0 0,-1-3 0 0,2-2-176 15,0 5 352-15,0-16-48 0,0 0 0 0,0 0 0 0,0 0 0 16,0 0 0-16,0 0 0 0,7-5 0 0,0 0 0 16,-1 0 0-16,2-4 0 0,1-3 0 0,1-1 0 15,1-3 0-15,1-1 0 0,-1-2-128 0,2-1 0 16,0 1 0-16,2 0-176 0,-1-3 176 15,2 1 0-15,-2 1 0 0,2 0 128 16,-1-1-128-16,1 4 0 0,-2 3 0 0,-1 1-128 0,0 0 128 16,0 5-128-16,0 1 128 0,-1 2-128 15,-1 1 128-15,-2 3 0 0,-9 1 0 0,0 0 0 0,8 4 0 0,-3 0 0 16,-5-4 0-16,4 13 0 0,-2 1 0 16,1 4 0-16,-3 1 0 0,3 7 0 0,-2-1 0 0,-1-2 0 15,0 0 128-15,0-6-128 0,2-2 128 0,-2 7-128 16,0-4 128-16,-1-6-128 0,1 1 128 0,0-3-128 15,-1 2 128-15,1-1-128 0,0-1 128 0,0-1-128 16,0 2 128-16,0 0-128 16,0-2-336-16,0-2-144 0,-1-1-32 0,3 2-10096 15,1 0-2016-15</inkml:trace>
  <inkml:trace contextRef="#ctx0" brushRef="#br1" timeOffset="-151416.1">30637 1302 20495 0,'7'-19'896'0,"-3"16"208"0,-4 3-880 0,8-3-224 0,-1-2 0 0,-1 2 0 15,-6 3 1472-15,9 0 256 0,3-1 64 0,-2 2 0 16,-1 0-512-16,-1 1-112 0,0-2-16 0,-8 0 0 16,9 4-656-16,-1 1-144 0,-2 1-32 0,-6-6 0 15,4 7-144-15,-4-7-48 0,0 0 0 0,-1 9 0 16,-3 0-128-16,-1-1 0 0,-1 0 0 0,0 0 0 15,-5-1 0-15,2 1 128 0,-1 0-128 0,0-1 128 16,-1-2 48-16,-6 1 0 0,-1 1 0 0,9-3 0 16,1-3-336-16,1 3-64 0,7-4-16 0,0 0 0 0,-4 6 240 0,4-6 0 15,0 0 0-15,0 0 160 0,6 10-160 0,2-3 0 16,2-1 0-16,0-1-176 0,2 0 176 0,1 0-128 16,2 0 128-16,-1-3-128 0,-1 3 128 0,0-1 256 15,-1 0-64-15,-3 1-16 0,-1-1-176 0,-8-4-256 16,0 0 64-16,0 0 16 0,0 0 176 0,0 0 0 15,0 9 128-15,-3-1-128 0,-2-3 176 16,-3 3-48-16,-1 0 0 0,-2 0 0 0,0-1-128 0,-1 0 128 16,0 2-128-16,-1-2 128 0,0 0-128 0,-1 3 0 15,-1-4 0-15,2 1 0 16,0-4-624-16,3 4-96 0,3 1-32 0,4-2-8672 16,-3 0-1744-16</inkml:trace>
  <inkml:trace contextRef="#ctx0" brushRef="#br1" timeOffset="-150783.02">31176 968 24479 0,'4'-16'528'0,"-2"12"112"0,1-2 32 0,2 3 32 0,0-1-576 0,1 2-128 0,1-1 0 0,3 2 0 0,-1-3 1232 0,0 3 224 16,0-1 32-16,1 2 16 15,1 0-592-15,0 2-112 0,-1 3-32 0,0-4 0 16,0 4-592-16,1-1-176 0,-3 0 0 0,1 3 0 16,0 1 208-16,-1-1-16 0,0 2-16 0,-2 2 0 0,1 1-176 0,-3-3 160 15,-4-9-160-15,3 9 160 0,-3-9-160 0,2 10 0 16,-2 1 0-16,-2-1-176 0,-1-1 176 0,-1 3 224 15,-2-2-48-15,-1 1-16 0,-1-1-160 0,0 2 0 16,0 0 0-16,-1 0 128 16,0-2-128-16,0 2 0 0,0-1 0 0,0-1 0 0,1 0 0 0,0 0 0 15,1 0 0-15,2 0 0 0,1-4 0 0,0 2 0 16,2 0 0-16,-1 0 0 0,2-2 128 0,-1 2-128 16,0 1 128-16,2-9-128 0,-1 7 0 0,1-1 0 15,0 2 0-15,1 1 0 0,-2-1-128 0,1 1 128 16,1 0 0-16,0 1 0 0,-1-1 0 0,0-1 0 15,1-2 0-15,1 2 0 0,-1 1 0 0,2-2 0 16,1 0 0-16,0 2 0 0,-4-9 0 0,6 7 0 16,2 0 0-16,0-1 0 0,0-1 0 0,1 0 0 0,0 1 0 15,1-1 0-15,-1 1 0 0,0 0 0 0,1-1 0 16,-1 0 0-16,-1 2 0 0,-2-1 0 0,1-1 128 0,-7-5-128 16,0 0 0-16,5 7 0 0,-5-7 0 15,4 8-176-15,-4-8 176 0,0 0 176 0,0 0-48 0,0 0 0 16,-3 7-128-16,-2 0 192 0,-3 0-192 0,-1-1 192 15,-3 1-192-15,-1-4 192 0,-1 3-192 0,-3-2 192 16,-4-1-192-16,3 1 128 0,1 0-128 0,0 2 128 16,-3-4 112-16,-1-1 16 0,4 2 0 0,2-2 0 0,1 1-16 0,0-1 0 15,4-1 0-15,2 0 0 16,3-3-240-16,5 3 0 0,0 0 0 0,0 0-11024 16,16-1-2224-16</inkml:trace>
  <inkml:trace contextRef="#ctx0" brushRef="#br1" timeOffset="-142963.93">20569 3624 23903 0,'2'-4'1056'0,"0"-21"224"0,-2 25-1024 0,7-1-256 16,1-5 0-16,1 3 0 0,3 0 224 0,0 0 0 0,0-1 0 0,2 2 0 15,3-1 432-15,2 1 96 16,5-1 16-16,1 2 0 0,3-2-416 0,5 2-80 16,5-1-16-16,17 1 0 0,-5-1-80 0,0-1-32 0,-3 0 0 0,1 1 0 15,2-1 48-15,3 0 0 16,6 1 0-16,3 2 0 0,5 1-192 0,1 0 160 15,1-1-160-15,0 0 160 0,1-1-16 0,5 1 0 0,4 3 0 0,5-1 0 16,0 0 112-16,1-1 0 0,-2 0 16 0,7-1 0 0,7 0 0 16,-1 0 0-16,0 2 0 0,-3-1 0 0,-1-1-64 0,5 0-16 15,9 5 0-15,-3-5 0 0,-5 1-64 0,0 2-128 16,1 0 176-16,5-1-176 0,4 2 128 0,-2-3-128 16,-6 1 0-16,4 0 0 0,6 0 144 0,-2-1-144 15,-2 2 0-15,-2-2 144 0,-4-1-144 0,6-1 0 16,4 5 0-16,-7-3 0 0,-10-1 0 0,4-1 0 15,2-1 0-15,1 1 0 0,2 1 0 0,-7-1 0 16,-9-2 0-16,2 0 128 0,-1-1-128 0,0 3 0 16,1-1 144-16,-8-1-144 0,-6 2 144 0,-4-3-144 15,-5 1 192-15,2 3-192 0,2-2 160 0,-2 2-160 0,-1 2 128 0,-5-2-128 16,-5-2 0-16,-5 0 0 16,-6 0 128-16,0-1-128 0,-1 3 0 0,0-1 0 0,-1-2 0 0,-2 3 128 15,-5 0-256-15,-3 1-64 0,-7 2-16 16,-5 0 0-1,-4-2-544-15,-5 4-96 0,-3 2-32 0,-11-1-8656 16,-8-1-1744-16</inkml:trace>
  <inkml:trace contextRef="#ctx0" brushRef="#br1" timeOffset="-142249.62">20308 4939 22575 0,'-18'-9'992'0,"11"6"224"0,-1 2-976 0,1-4-240 15,1 1 0-15,2 1 0 0,4 3 1088 0,0 0 160 16,0 0 32-16,0 0 16 0,14-1-624 0,2 0-128 16,3-2-32-16,5 2 0 0,4 1 224 0,4-3 32 15,4 1 16-15,0-2 0 0,1-2-400 0,4 3-64 0,5-7-32 0,7 3 0 16,7 1-80-16,4 2-16 16,5 1 0-16,3-4 0 0,1-2 16 0,1 1 0 15,3 2 0-15,8-1 0 0,8 1-208 0,1 0 128 16,-3 1-128-16,3 1 0 0,2 0 0 0,5 2 128 0,5-1-128 15,-1 2 0-15,-2-1 0 0,5 1 176 0,7 1-176 0,-3 0 160 16,-1-1 32-16,3 1 16 0,5 0 0 0,2 0 0 16,0 1-16-16,1-1 0 0,-1 0 0 0,4 0 0 0,4 0-64 0,-4 0-128 15,-3-2 176-15,3 2-176 0,6 0 144 0,-5 0-144 16,-8 0 0-16,5 0 144 0,4 0-144 0,-5 2 0 16,-10 1 144-16,1 1-144 0,3 1 0 0,-2 0 0 15,-5-1 0-15,-3 0 0 0,-2-1 0 0,3 0 128 16,4 1-128-16,-9 2 0 0,-10-6 128 0,1 0-128 15,-2 0 128-15,2 0-128 0,0 0 0 0,-7 0 144 16,-7 0-144-16,-6 0 0 0,-4-4 144 16,1 1-144-16,1-2 0 0,-2 4 144 0,-3-5-144 0,-6 5 0 15,-8-4 144-15,-7 1-144 0,-9 0 128 0,-5 0-128 0,-3 1 160 0,-3 1-160 16,-6-2 0-16,-3 1 128 16,-3 2-128-16,-4-4 0 0,-9 5-176 0,0 0-80 15,0 0 0-15,0 0-10912 16,-11-12-2176-16</inkml:trace>
  <inkml:trace contextRef="#ctx0" brushRef="#br1" timeOffset="-141450.18">22047 3957 8287 0,'0'-9'736'0,"-2"-2"-592"0,-5-8-144 0,4 4 0 16,1 0 2944-16,4 0 544 0,0 2 112 0,2 1 32 0,-2 3-1552 0,2-2-304 15,-1 2-64-15,1 3-16 16,0-2-272-16,-2 3-48 0,2-2-16 0,-4 7 0 0,4-4-544 0,-4 4-112 16,0 0-32-16,0 0 0 0,0 0-208 0,0 0-32 15,0 0-16-15,0 0 0 0,0 16-176 0,-3 5-48 16,-2 3 0-16,1 3 0 0,-1 3-192 0,0 2 0 15,-3 2 0-15,-1 3 0 16,-2 3 128-16,2 4-128 0,-1 1 0 0,-2 3 0 0,0 1 0 0,2-6 128 16,0 0-128-16,2-3 0 0,0-4 0 15,3-5 128-15,0-5-128 0,-1-1 0 0,1 0 240 16,1-6-48-16,2 1-16 0,-1-3 0 0,0-3 16 0,2-2 0 16,1-12 0-16,0 0 0 0,-3 12-32 0,3-12 0 15,0 0 0-15,0 0 0 0,0 0-160 0,0 0 160 16,0 0-160-16,0 0 160 0,0 0-32 0,0 0 0 15,0 0 0-15,0 0 0 0,-7-2-128 0,7 2 0 16,-8-2 0-16,8 2 0 16,-5-8-1680-16,5 8-224 0,0 0-32 0,0 0-8704 15,0 0-1744-15</inkml:trace>
  <inkml:trace contextRef="#ctx0" brushRef="#br1" timeOffset="-140843.22">22307 4132 11055 0,'0'0'976'0,"0"-8"-784"0,1-6-192 0,2 2 0 0,-2 3 2256 0,1 1 416 16,1 2 80-16,-3 6 0 0,3-4-448 0,-3 4-80 15,0 0-32-15,0 0 0 0,0 0-656 0,0 0-128 16,0 0-16-16,0 0-16 0,0 0-672 0,0 0-128 16,4 10-16-16,-4 2-16 0,-3 2-224 0,2 3-64 15,-3 4 0-15,-4 12 0 0,0-6-256 0,0 2 0 16,0-2 0-16,1-1 0 0,-3-1 0 0,4-3 0 16,1-2 0-16,0-2 0 0,-1-4 0 0,1-1 0 15,0-1 128-15,1-3-128 0,4-9 208 0,0 0-16 16,0 0 0-16,0 0 0 0,0 0-192 0,0 0 0 15,0 0 0-15,0 0 0 0,0 0 0 0,0 0 176 16,0 0-176-16,0 0 160 0,4-9-160 0,1-3 0 16,2-2 144-16,0-3-144 0,1-1 0 0,0-3 0 15,-1-3 0-15,2 2 128 0,1 0-128 0,1 0-160 16,-1 0 160-16,2 1-208 0,-2 0 208 0,1 3 0 16,-2-2-160-16,1 5 160 0,1 0 0 0,-2 1 0 15,-1 5-144-15,-1-2 144 0,1 5 0 0,0-1 0 16,-8 7 0-16,8-6 0 0,-8 6 0 0,0 0 0 0,8-5 0 0,-8 5 0 15,0 0 128-15,0 0 0 0,0 0-128 0,10 4 192 16,-3 1-48-16,-7-5-16 0,0 0 0 0,4 14 0 16,-2 2-128-16,-2 1 0 0,0 0 144 0,-1 0-144 15,0 1 0-15,-1 0 0 0,0 0 0 0,-1-2 128 0,0 2-128 0,1-1 0 16,-1-1 0-16,1-2 128 0,0-1-128 0,1-1 144 16,1-12-144-16,-3 12 160 15,3-12-160-15,-2 11 0 0,2-11 0 0,0 0 128 0,0 0-128 16,0 0 0-16,0 0 0 0,0 0 0 15,0 0-576-15,0 0-160 0,8 8-32 0,1-5-10352 16,-1-7-2064-16</inkml:trace>
  <inkml:trace contextRef="#ctx0" brushRef="#br1" timeOffset="-140512.72">22606 4216 22223 0,'-6'-7'976'0,"3"3"224"0,5 0-960 0,2-1-240 16,-4 5 0-16,6-5 0 0,2-2 1888 0,0 2 336 15,-2 0 64-15,2 0 16 0,-8 5-592 0,13-3-112 16,-1 0-32-16,-2-2 0 0,2 4-720 0,0 1-144 16,-2-4-16-16,1 1-16 0,0 3-288 0,-11 0-48 15,15 2-16-15,-4-1 0 0,-11-1 16 0,0 0 0 16,0 0 0-16,0 0 0 0,13 5-176 0,-13-5-32 16,0 0-128-16,2 14 192 0,-4 1-64 0,-3-2-128 15,-3-3 176-15,-1 5-176 0,-2-1 0 0,0 0 0 0,1 1 0 0,1-1 0 16,-2-1 0-16,3-1 0 0,3-3 0 0,5-9 0 15,-4 9 0-15,4-9 0 0,0 0 0 0,0 0 0 16,0 0 0-16,8 9 0 0,-8-9 0 16,13 7-144-16,1-2 144 0,2-5 0 0,-3 0 0 15,5-5 0-15,3-2-128 0,-7 2 128 0,1-3-128 16,0 0 128-16,4-1-496 0,0 0-16 16,1 0 0-16,-2-2 0 0,0 2-1856 15,2-4-384-15,-1 3-80 0,1-1-7088 0,-6 2-1424 16</inkml:trace>
  <inkml:trace contextRef="#ctx0" brushRef="#br1" timeOffset="-140255.93">23260 3790 27647 0,'-3'-10'608'0,"2"6"128"0,-2 3 32 0,3 1 0 0,0 0-624 0,0 0-144 15,0 0 0-15,0 0 0 0,0 0 1520 0,-5 6 272 16,0 2 48-16,-2 5 16 0,2 3-864 0,0 2-160 15,-2 4-48-15,1 4 0 0,-3 4-176 0,1 4-32 0,0-1-16 0,-1 3 0 16,-2 2 16-16,1 3 16 16,2 2 0-16,0 1 0 0,2-1-272 0,1-1-64 15,1-1-16-15,1-4 0 0,2-5-64 0,1-2-16 16,1-3 0-16,0-3 0 0,1-2-160 0,-1-1 160 16,2-4-160-16,-1-1 160 0,2-7-160 0,0-1 0 15,-4-8 0-15,0 0 0 16,0 0-832-16,7 6-128 0,3 2-48 0,-4-4-17088 0</inkml:trace>
  <inkml:trace contextRef="#ctx0" brushRef="#br1" timeOffset="-129168.92">22526 3042 13823 0,'0'0'1216'0,"0"0"-960"0,-9-6-256 0,3-10 0 0,1 3 1408 0,0 4 224 15,-2 0 48-15,5 3 16 16,0 0-64-16,1 1-16 0,1 5 0 0,0 0 0 0,5-7-464 16,-5 7-112-16,6-5-16 0,-6 5 0 0,6-9-480 0,1 2-96 15,-1 1-32-15,2 2 0 0,-8 4-48 0,12-7-16 16,-3-2 0-16,0 4 0 0,0 1-32 0,1 0 0 16,1 3 0-16,-1-4 0 0,-1 1-48 0,1 0-16 15,-10 4 0-15,11-4 0 0,0-1-64 0,-11 5 0 16,9-4-16-16,-9 4 0 0,0 0 64 0,10-3 16 15,-10 3 0-15,0 0 0 0,11 0-64 0,-11 0-16 16,0 0 0-16,0 0 0 0,0 0-48 0,0 0-128 16,10 5 192-16,-10-5-64 0,0 0-128 0,0 0 160 15,0 0-160-15,0 0 160 0,9 7-160 0,-9-7 128 0,0 0-128 0,0 0 128 16,0 0-128-16,7 13 0 16,-3-1 144-16,-4-12-144 0,0 0 128 0,1 13-128 0,-1-13 160 0,0 13-160 15,-1-1 128-15,1-12-128 16,-5 11 0-16,1 1 144 0,0-2-144 0,4-10 0 0,-6 11 144 0,1-2-144 15,-1 1 0-15,-1-3 144 0,1 1-144 0,-1-2 0 16,-1 0 128-16,1-1-128 0,-1 0 0 16,1 1 0-16,-1 1 0 0,8-7 128 15,-6 8-128-15,6-8 0 0,-8 4 144 0,0 0-144 0,8-4 0 0,0 0 144 16,0 0-144-16,0 0 0 0,0 0 0 16,0 0 0-16,0 0 0 0,0 0 128 0,0 0-128 0,0 0 0 15,0 0 0-15,0 0 0 0,0 0 0 0,0 0 0 16,0 0 0-16,11 0 0 0,-2 1 0 0,0 0 0 0,-9-1 0 0,12 5 0 15,-1-2 0-15,0 1 0 0,-11-4 0 16,12 1 0-16,-12-1 0 0,13 6 0 0,-2-1 0 16,-11-5 0-16,12 6 0 0,-2 1 0 0,-10-7 0 0,11 8 0 15,-11-8 0-15,8 10 0 16,-8-10 0-16,6 13 0 0,-3-3 0 0,-2 1 0 0,-1-11 128 0,-2 14-128 16,-2-1 0-16,-2-1 128 0,1 1-128 0,-1-4 128 15,-1 0-128-15,-1 0 128 0,-1 1-128 0,0-1 128 16,1-1-128-16,-2 2 128 0,-1 0-128 0,0 0 160 15,-1-1-160-15,1-2 160 0,1 0-32 16,1-1 0-16,-1 0 0 0,10-6 0 0,-10 6 64 16,10-6 16-16,-10 4 0 0,10-4 0 0,0 0-48 0,0 0-16 15,0 0 0-15,0 0 0 0,0 0-144 0,0 0 0 16,0 0-160-16,0 0-12128 16,21 5-2432-16</inkml:trace>
  <inkml:trace contextRef="#ctx0" brushRef="#br1" timeOffset="-125415.68">23802 4214 6447 0,'0'0'576'0,"0"0"-576"0,0 0 0 0,-1-6 0 0,-1-2 2880 0,0 1 448 0,0 3 112 0,2 4 16 15,0-7-1216-15,0 1-256 0,2 1-32 0,-2 5-16 16,1-6-448-16,0 0-80 0,2 0-32 0,0-2 0 16,-3 8-544-16,3-6-96 15,1-2-32-15,0 1 0 0,-1-2-192 0,1 3-32 0,-3-1-16 0,2-1 0 16,-3-2-80-16,0 3-32 15,0 1 0-15,-2-1 0 0,-1-1 0 0,0 1 0 0,-1-1 0 0,-1 1 0 0,-2 1-48 0,1-1-16 16,-2 5 0-16,0-1 0 16,-2 2-64-16,1 1-16 0,-2 0 0 0,-1 2 0 0,1 4-80 0,-2 0-128 15,-2 2 176-15,1 4-176 16,1 1 0-16,0 2 0 0,-3 2 0 0,2 3 0 16,0 1 0-16,0 1 0 0,1-4 0 0,3 3 0 0,4-1 0 0,2-2 0 15,0-3 0-15,1 0 0 0,4-2 0 0,-1-13 0 16,4 13 0-16,-4-13 0 0,8 13 0 0,0-3 0 15,-8-10 0-15,12 7 0 0,1-5 0 16,0 0 0-16,0-4 0 0,0 0 0 0,1-2 0 0,1-5 0 16,0-2 0-16,1 0 0 0,-1-1 0 0,0-4 0 15,-2 2 0-15,-1 1 0 0,-2-3 128 0,-1 3-128 16,-1 0 0-16,0 1 0 0,0 2 160 0,-2 1-160 16,-6 9 128-16,7-9-128 0,-7 9 0 0,0 0 0 15,0 0 0-15,0 0-176 0,0 0 176 0,0 0 0 16,0 0 0-16,0 0 0 0,0 0 0 0,4 10 0 15,-4-10 0-15,1 14 128 0,-1 1-128 0,-1-1 0 16,-1 2 128-16,1-1-128 0,-2 1 0 0,2 0 0 16,0-1 0-16,-1 1 128 0,1 0-128 0,0-1 0 15,-1 2 0-15,1 0 128 0,-1 1-128 0,0 1 0 16,1-1 0-16,-2 0 0 0,1-1 0 0,-2 1 0 16,-1-1 0-16,-1-1 0 0,0 0 0 0,-1-2 128 0,0 0-128 15,-1 1 0-15,0-1 0 0,-1-2 0 0,0-3 0 16,-2 0 128-16,1 1-128 0,-1-3 0 0,1-1 0 0,0 1 0 15,-1-3 0-15,-1-1 0 0,1-2 0 0,-2-1 0 16,-2-1 0-16,1-2 0 0,0-1 0 0,2 0 0 16,1-1 0-16,2 1 0 0,1-3 0 0,2 0 0 15,2-1 0-15,0 0 0 0,1-1 0 0,3 0 0 16,4-2 0-16,3 1 0 0,1-1 0 0,3 1 0 16,4 0 0-16,3 0-160 0,3-1 160 0,1-1-160 15,0 0 160-15,3-1 0 0,0 0 0 16,0 0 0-16,-2-4 0 0,2 2 0 0,0-1 0 0,-1 3 0 0,1 0 0 15,-3 2 0-15,-3 0 0 0,-5 3 0 0,0 0 0 0,-1 3 0 16,-4 1 0-16,-9 4 0 16,0 0 0-16,0 0 0 0,0 0 0 0,0 0 0 0,0 0-256 0,0 0 48 15,0 0 0-15,0 0 0 16,-9 6-576-16,1 2-112 0,1 3-32 0,1-2-10176 16,0-4-2032-16</inkml:trace>
  <inkml:trace contextRef="#ctx0" brushRef="#br1" timeOffset="-124619.09">24254 4002 15663 0,'-6'-9'1392'0,"-1"1"-1120"0,2 1-272 0,2 5 0 16,0 0 2944-16,3 2 544 0,-4 3 96 0,-2 1 32 16,1 2-1344-16,0 2-272 0,1 3-48 0,0-1-16 15,-4 3-864-15,2-1-176 0,2 2-48 0,-1 2 0 0,0-3-464 0,2 0-80 16,0 1-32-16,2-1 0 0,0-1-272 0,1-12 0 16,0 0 0-16,-2 14 0 0,2 1 144 0,0-15-144 15,0 0 0-15,0 13 144 0,0-13-144 0,0 0-224 16,0 0 48-16,0 0 16 15,8 9-2608-15,-8-9-528 0,0 0-96 0</inkml:trace>
  <inkml:trace contextRef="#ctx0" brushRef="#br1" timeOffset="-124229.39">24480 3789 25679 0,'0'0'1136'0,"0"0"240"0,0 0-1104 0,0 0-272 0,-3 0 0 0,3 0 0 15,0 0 1584-15,-5 3 256 0,1 3 48 0,0 2 16 16,2 0-496-16,-2 5-112 0,1 3-16 0,1 2 0 0,-1 3-704 15,0 10-160-15,2-1-32 0,0 0 0 0,-3 1-96 0,0 6-32 16,0-1 0-16,-1 7 0 16,-3 3-112-16,0 2-16 0,0 2-128 0,-1-1 192 0,-1 1-192 0,1-2 144 15,-1-4-144-15,1 1 128 0,2-4-128 0,0 0 0 16,0-2 144-16,4-6-144 0,-3-3 160 0,2-3-32 16,2-4-128-16,1-2 192 0,-1-3 0 15,2-2-16-15,0-2 0 0,0-3 0 0,0-11-176 0,0 0 192 16,0 0-192-16,0 0 192 0,0 0-192 0,0 0-192 15,0 0 32-15,0 0 16 16,8 0-2400-16,-1-4-464 0,-1-6-112 0</inkml:trace>
  <inkml:trace contextRef="#ctx0" brushRef="#br1" timeOffset="-122723.2">24416 2897 12895 0,'0'-15'1152'0,"0"0"-928"16,1 2-224-16,-1 6 0 0,2 0 2736 0,-4 3 496 16,0-1 96-16,0 1 32 0,-1-2-1072 0,1 3-224 15,0-4-32-15,2 7-16 0,-4-2-704 0,4 2-144 16,0 0-16-16,0 0-16 0,-7 0-576 0,7 0-112 15,-6 4-32-15,-2 1 0 0,0-2-208 0,0 3-32 16,0 2-16-16,-1 1 0 0,-4 1-32 0,1 0-128 16,1 0 192-16,-1 3-64 0,0 1 64 0,-1 2 16 15,0 1 0-15,0-1 0 0,0 1-16 0,0-1 0 16,0-1 0-16,1 0 0 0,-2 0-64 0,4 3 0 16,-1 0-128-16,2 2 192 0,1-2-192 0,2 0 0 0,-1-2 0 15,3 0 0-15,0-1 128 0,2 2-128 16,-1 2 0-16,2-3 144 0,1 0-144 0,2-2 0 15,1 1 0-15,1-2 0 0,0 0 0 0,1 0 0 16,0-1 0-16,2-1 0 0,-1 1 0 0,1-5 0 16,-7-7 0-16,9 7 0 0,-1 3 0 0,0-7 0 0,1 1 0 0,0-2 0 15,1-2 0-15,2-3 0 0,-2-1 0 16,2 2 0-16,-1-5 0 0,0 2 0 0,1 0 0 0,-2-2 0 16,1 1 0-16,-2-5 0 0,-1 1 0 0,0 1 0 15,-2-1 0-15,1 1 0 0,-2-1 0 0,-2-1 0 0,0 1 0 0,0 0 0 16,0-3 0-16,-2 1 0 0,-2-1 0 0,-1 1 0 15,1 0 0-15,-2 2 0 0,-2 1 0 0,0 1 0 16,-2 1 0-16,1 1 0 0,-3-2 0 0,0 2 0 16,0 3 0-16,-2 3 0 0,1-4 0 15,-1 4 0-15,0 0 0 0,-1 4 0 0,-1-3 0 0,1 5 0 16,0 0 0-16,1-2 0 0,-1 0 0 16,1-2 0-16,2 2 0 0,0 2 0 0,0 0 0 15,1 1 0-15,0-1 0 0,2 1 0 0,-2-1 0 0,8-6 0 16,-6 8 0-16,6-8 0 0,-4 9 0 0,4-9 0 15,0 0 0-15,1 11-176 16,-1-11-2048-16,12 10-400 0</inkml:trace>
  <inkml:trace contextRef="#ctx0" brushRef="#br1" timeOffset="-120956.09">24927 4126 24127 0,'-5'3'1072'0,"-12"-14"208"0,17 11-1024 0,-8 5-256 15,8-5 0-15,-6 6 0 0,6-6 1328 0,0 0 208 16,0 0 32-16,0 0 16 0,0 0-16 0,0 0 0 15,0 0 0-15,0 0 0 0,10-2-832 0,3-2-160 16,3-1-48-16,-1-3 0 0,2-3-336 0,3 1-192 16,2 0 192-16,3-1-192 0,1 1 128 0,-1-1-128 15,-2 1 0-15,-2 1 0 0,1 1 0 0,-5 0 0 16,-3 0 0-16,-2 2 0 0,-1-1 144 0,-11 7-144 16,0 0 0-16,3-10 144 0,0 2 64 0,-3 8 16 0,-4-9 0 0,-2 0 0 15,-1 2-32-15,-1-1 0 0,-1 2 0 0,-1 1 0 16,-2 1-192-16,0-1 144 0,1 3-144 0,-1-2 128 15,-1 3-128-15,0 1 0 0,0 0 0 0,1 3 128 16,0 1-128-16,0 1 0 16,2-1 0-16,0 2 0 0,1 2 0 0,1 4 0 0,1-3 0 0,2 1 0 15,1 1-160-15,1-1 160 0,0-1 0 16,0 3-144-16,0 0 144 0,3-12 0 0,0 10 0 0,0-10 0 0,3 11 0 0,-3-11 0 16,1 11 0-16,-1-11 0 0,0 0 0 15,8 11-160-15,0-5 160 0,2 1 0 0,-10-7-144 16,15 2 144-16,-1 2 0 0,-1 0-144 15,1 0 144-15,1 1-208 0,-2 1 80 0,0 0 128 0,0 2-160 0,-1 1 160 16,-2 3 0-16,-2 1-144 0,-2 0 144 16,0 4 0-16,-3-3 0 0,0 6-128 0,-4 2 128 0,-2 1 0 15,-1 1 0-15,-1 2 0 0,-3 1 0 0,-1 1 0 16,-1-1 0-16,-2 0 0 0,0-1 0 0,0-1 0 16,-1 0 0-16,2-3 0 0,0-1 0 0,1-1 0 15,-2-3 0-15,2-3 0 0,-1-4 0 0,2 1 0 16,1-5 0-16,8-6 0 0,-8 7 0 15,2-2 0-15,-3-1 0 0,9-4 128 0,-12-1-128 0,2-2 0 16,-1 3 0-16,2-7 128 0,1 1-128 0,0-1 0 16,-1-3 0-16,3 2 0 0,1-1 0 0,-1 0 0 15,1-1 0-15,3-2 0 0,0-1 0 0,4 0 0 0,1 1 0 16,1 0 0-16,0-1 0 0,1-1 0 0,3-3 0 16,3 0 0-16,2 0 0 0,0 0-160 15,1 1 160-15,3-3 0 0,0 2 0 0,4-3-128 16,0 1 128-16,1 2 0 0,1-1 0 0,1 2-128 0,-3 0 128 0,1 3 0 15,-1 3-176-15,-3-1 176 0,-4 2-160 0,-2 1 160 32,-4 2-832-32,1 1-80 0,1 2-16 0,1 3 0 0,-11 0-2176 15,6 3-432-15</inkml:trace>
  <inkml:trace contextRef="#ctx0" brushRef="#br1" timeOffset="-120683">25505 3974 25215 0,'-2'-5'1120'0,"2"5"224"0,0 0-1072 0,0 0-272 0,0 0 0 0,0 0 0 16,0 0 1296-16,0 0 208 16,0 0 32-16,-1 17 16 0,-3-3-112 0,1 3-32 15,-2 0 0-15,1-1 0 0,0 0-784 0,-1-1-176 16,1 0-16-16,0 0-16 0,1 2-288 0,1-1-128 15,2-3 0-15,0-13 128 0,-1 10-128 0,1-10 0 16,0 0 0-16,0 0 128 0,0 0-128 0,0 0-256 16,5 13 64-16,-5-13 16 15,0 0-736-15,0 0-160 0,12 3-16 0,-2-4-16 16,1-3-2016-16,-3-3-400 0,-2-1-64 0</inkml:trace>
  <inkml:trace contextRef="#ctx0" brushRef="#br1" timeOffset="-120504.53">25694 3943 20271 0,'0'0'1792'0,"0"0"-1424"0,0 0-368 0,0 0 0 16,0 0 1984-16,0 0 336 0,-6 8 64 0,1 2 16 16,0-1-480-16,0 1-112 0,-3 1-16 0,3 2 0 0,0-4-624 0,1 3-128 15,-2 1-16-15,4-1-16 0,2-12-624 0,-1 14-112 16,1-3-16-16,0-11-16 0,0 14-240 0,0-14 0 16,-2 13 0-16,2-13 0 15,0 13-320-15,0-13-176 0,0 12-16 0,0-12-11008 16,8 12-2176-16</inkml:trace>
  <inkml:trace contextRef="#ctx0" brushRef="#br1" timeOffset="-120076.45">26057 3775 19343 0,'0'0'1728'0,"0"0"-1392"0,0 0-336 0,0 0 0 15,0 0 2112-15,0 0 336 16,0 0 80-16,-4 17 16 0,-2 0-848 0,-1 2-160 0,0 3-48 0,-1 5 0 15,0 3-368-15,0 2-80 0,2 5-16 0,-1 0 0 16,-1 3-576-16,0 3-112 0,-1 1-16 0,2 7-16 16,-3 3-64-16,3 4-16 0,-3-2 0 0,3-3 0 15,0 0-96-15,2-3-128 0,0-3 176 0,1-2-176 0,0-4 160 16,0-2-160-16,1-2 128 0,3-3-128 0,2-5 192 0,0-2-64 16,0-2 0-16,1-3 0 0,-1-4 0 0,-1-1 0 15,-1-17 0-15,3 10 0 0,-2 1-128 0,-1-11 192 16,0 0-192-16,0 0 192 0,0 0-192 0,0 0 0 15,0 0 0-15,0 0 128 16,0 0-432-16,0 0-80 0,0 0-32 0,4-12 0 16,-1-3-2736-16,0-8-560 0</inkml:trace>
  <inkml:trace contextRef="#ctx0" brushRef="#br1" timeOffset="-119361.6">25424 2967 17855 0,'0'0'784'0,"-4"-8"176"0,-1-4-768 0,2 0-192 15,-1 6 0-15,4 1 0 0,0-1 1296 0,0 6 240 16,3-5 32-16,-1-1 16 0,4 0-224 0,0 2-32 16,1-2-16-16,0 1 0 0,3-1-400 0,0 3-80 15,2-4 0-15,1-1-16 0,-2 2-80 0,3-1-16 16,-1-1 0-16,1 3 0 0,2 0-48 0,-1 0-16 0,0 1 0 0,1 3 0 16,0-2-192-16,-2 3-32 15,1 0-16-15,-1 3 0 0,-2 0-208 0,0 1-32 0,-2 0-16 0,-1 3 0 16,0-1-160-16,-1 1 192 15,-3-1-192-15,2 5 192 0,-7-11-48 16,1 14 0-16,-3 0 0 0,-2 1 0 0,-2-2 48 0,-1 2 16 0,-4 0 0 16,-2 0 0-16,-1 1-32 0,-1 2-16 0,0 5 0 15,-1-4 0-15,1 2-160 0,-1 1 0 0,2-1 0 0,1 0 128 16,1-2-128-16,1 1 0 0,1-2 0 0,3 0 0 16,5-1 0-16,-1-1 0 0,-1-3 0 0,0-1 0 15,4-12-224-15,-4 10-32 0,4-10 0 0,-3 8 0 16,3-8-1520-16,-4 10-304 0,1 4-64 0,0-5-8288 15,3-9-1648-15</inkml:trace>
  <inkml:trace contextRef="#ctx0" brushRef="#br1" timeOffset="-119169.24">25357 3192 17503 0,'0'0'1552'0,"0"0"-1232"15,0 0-320-15,0 0 0 0,0 0 2656 0,0 0 480 16,0 0 80-16,0 0 32 0,0 0-1008 0,16-3-208 15,2-2-48-15,3 0 0 0,3 0-736 0,2-3-160 16,2-1-16-16,5 0-16 0,1 1-736 0,5 0-128 0,1 2-48 0,1-1 0 16,-1 1-144-16,-3 2 0 15,-5 4 0-15,-3 1 0 0,-3 2 0 0,-1-1 0 16,-2 1 0-16,1 3-11984 16,0 6-2480-16</inkml:trace>
  <inkml:trace contextRef="#ctx0" brushRef="#br1" timeOffset="-87979.31">21814 5347 6447 0,'4'-17'272'0,"-4"17"80"0,0 0-352 0,0 0 0 16,-4-5 0-16,-1 1 0 0,-1 1 3968 0,0 1 736 15,-1 1 144-15,1 1 16 0,-2 0-2288 0,-1 0-464 16,-2 0-80-16,1 1-32 0,-2 4-816 0,-1 4-160 16,2-1-48-16,-1 2 0 0,-1 5-576 0,0 2-112 15,-2 4-32-15,0 2 0 0,-1 2-16 0,-1 2-16 16,-1 2 0-16,-2 2 0 0,-1 4 64 0,-2 2 16 16,0 1 0-16,-2 2 0 0,0 6 16 0,-1 1 0 15,-1 1 0-15,-1 3 0 0,1 2-64 0,-1 3 0 16,2 0 0-16,0 2 0 0,0-1-256 0,1 0 0 0,3-1 0 0,1 2 0 15,3 0 0-15,2-3 0 16,1-3 0-16,3-2 0 0,0-4 0 0,2-3 0 0,1-6 0 16,1 3 160-16,1-7-160 0,1 0 192 15,-1 0-192-15,1-5 192 0,1 0-64 0,1-2-128 0,1-3 192 16,1 1-64-16,-1-6 0 0,0 0 0 0,1-5 0 0,-1 0 0 16,2 0-128-16,0-2 128 0,-1-2-128 0,1-1 128 15,1-8-128-15,1 7 0 0,6 5 0 0,-3-4-176 31,-2-3-336-31,-2-5-80 0,0 0-16 0,0 0 0 0,0 0-1280 0,0 0-256 0,0 0-48 0,-6-5-7968 16,-5-1-1584-16</inkml:trace>
  <inkml:trace contextRef="#ctx0" brushRef="#br1" timeOffset="-87634.92">20717 6802 21423 0,'0'0'944'0,"0"0"208"0,0 0-928 0,0 0-224 0,0 0 0 0,0 0 0 0,0 0 1840 0,0 0 320 15,0 0 64-15,-2 7 16 0,0 2-880 0,1 1-160 16,1 4-48-16,-1 5 0 0,2-1-400 0,-1 4-96 16,3 2-16-16,-1 0 0 0,1 4 64 0,1 0 0 15,1 0 0-15,2-1 0 0,-1-3-176 0,2-1-16 16,0-1-16-16,1 0 0 0,0 1-176 0,1-3-16 16,0-1-16-16,0-4 0 0,0 0 16 0,1-5 0 15,-1 1 0-15,2-4 0 16,0 1 0-16,0-4 0 0,-2 0 0 0,-1-1 0 0,0-1-16 0,-1-2 0 15,0 0 0-15,0-4 0 0,-1 2-32 0,4-5-16 16,-1-1 0-16,1-2 0 0,-1-2 32 0,2-2 16 16,4-2 0-16,-2-3 0 0,0-1-48 0,1-1-16 15,0-1 0-15,1 0 0 0,0-1-224 0,-1 0 176 0,0 1-176 0,0 0 160 16,0 2-160-16,-4 2 0 0,-2 1 0 0,-1 3 128 16,-3 2-128-16,1-1-272 15,-1 1 64-15,0 3 16 16,0 4-2832-16,0 1-560 0</inkml:trace>
  <inkml:trace contextRef="#ctx0" brushRef="#br1" timeOffset="-84852.84">19069 8241 2751 0,'0'0'256'0,"-13"4"-256"0,2-1 0 0,0 0 0 0,11-3 1296 0,-10 2 224 16,10-2 32-16,-11 3 16 0,11-3-368 0,0 0-80 15,0 0-16-15,0 0 0 0,0 0 176 0,0 0 16 16,0 0 16-16,0 0 0 0,0 0-192 0,0 0-32 15,0 0-16-15,0 0 0 0,0 0 16 0,0 0 0 16,0 0 0-16,0 0 0 0,10-3-352 0,-1 1-64 16,1 0-16-16,3 1 0 0,1-2-112 0,3 1-32 15,3-1 0-15,2 0 0 0,3 0-80 16,1-3-32-16,1-1 0 0,3 0 0 0,4 4-144 0,1 1-16 16,1-3-16-16,0 2 0 0,-2 2-80 0,-1-1-16 15,-1 1 0-15,2-2 0 0,1 1 0 0,3 1-128 16,4 1 192-16,3 1-64 0,5 4-128 0,3-5 0 15,6 3 144-15,0-2-144 0,-3-1 320 0,5 0-16 16,4-1 0-16,6-1 0 0,7 2-112 0,3-1 0 16,1 1-16-16,0-4 0 0,0-1-176 0,7 1 128 15,7 4-128-15,1-3 128 0,1 1-128 0,-2-1 128 16,1 1-128-16,4 2 128 0,5 2-128 0,-3-2 0 0,-4-2 144 16,3 0-144-16,4 1 0 0,3 0 0 15,3-1 0-15,-3 1 128 0,0-2-128 0,5 0 128 0,9 0-128 0,-7-1 128 16,-8 0-128-16,8-1 176 0,9 1-176 0,-5 0 192 15,-8-1 0-15,0 0 0 0,4-2 0 0,2 5 0 16,-2-2-32-16,-4 1 0 0,-8-4 0 0,4 4 0 16,5 0-160-16,-9-1 128 0,-9 0-128 0,-4 2 128 0,-1-1-128 15,2 0 160-15,-1 2-160 16,-6-3 160-16,-11 2-160 0,-4-4 0 0,-6 2 144 16,-3 2-144-16,-2-3 0 0,-2 2 0 0,-2 2 0 0,-4-1 128 15,-5 1-128-15,-6 0 0 0,-6-1 0 0,-5 5 0 16,-5 1-256-16,-4 2-64 0,-8-4 0 0,-12-2-16 15,0 0-512-15,-4 8-112 0,-8 2 0 0,-13-3-14144 0</inkml:trace>
  <inkml:trace contextRef="#ctx0" brushRef="#br1" timeOffset="-84101.83">19105 9423 22575 0,'-11'-7'992'0,"11"7"224"0,-8-6-976 0,2-1-240 0,6 7 0 0,-5-8 0 0,5 8 576 0,-3-9 80 16,3 9 16-16,0 0 0 0,0-9 448 0,0 9 96 16,4-7 0-16,-4 7 16 15,7-10-544-15,0 1-112 0,0-3-32 0,5 7 0 0,1-2 80 16,1 2 16-16,4-4 0 0,4 1 0 0,4 4-112 0,3 0-16 15,2-1 0-15,6 0 0 0,2 0-144 0,1-2-48 16,-3-1 0-16,5 2 0 0,3-1-64 0,9 1 0 16,6-1-16-16,6 2 0 0,7 0-16 15,0-2 0-15,0 1 0 0,5-3 0 0,7 0-224 0,9 1 144 16,10 0-144-16,1 0 128 0,-4-2 16 0,13 2 0 0,11 1 0 16,-4 1 0-16,-6-1-144 0,6 2 0 0,4 0 0 0,0 0 0 15,-2 3 0-15,0 0 0 0,0-2 0 0,3 1 0 16,0 2 0-16,-2-2 0 0,-3-1 0 0,3 3 0 15,2 0 0-15,-7 1 0 0,-12-4 0 0,6 1 0 16,9 3 128-16,-9-2 0 0,-10-1 0 0,1 2 0 16,3-3 256-16,3 1 64 0,1 3 0 0,-7-4 0 15,-9 0 0-15,5 1 0 0,5 0 0 0,-5 2 0 16,-5-2-160-16,-5 0-32 0,-9 1 0 16,1-2 0-16,3 1-96 0,-3 3-32 0,-4-4 0 15,-9 3 0-15,-12 0-128 0,-7 1 0 0,-4-3 0 0,-6 1 0 16,-2 2-160-16,-5 0-16 0,-5 0 0 0,-3 0 0 15,-5 0-432-15,-5 0-96 0,-2 0 0 16,-5 0-16-16,-8 0-1776 0,0 0-368 0</inkml:trace>
  <inkml:trace contextRef="#ctx0" brushRef="#br1" timeOffset="-79270.28">21590 8318 11055 0,'0'0'976'0,"0"0"-784"0,0 0-192 0,3-8 0 0,-3 8 1888 0,0 0 336 0,0 0 64 0,-1-9 16 16,-1 0-640-16,2 9-128 0,0 0-32 0,0 0 0 15,1-10 16-15,-1 10 0 0,0 0 0 0,0 0 0 16,1-8-464-16,-1 8-96 0,-4-8 0 0,0 2-16 15,-1-2-304-15,-1 3-48 0,2 1-16 0,0 4 0 16,4 0-320-16,0 0-80 0,-5 5-16 0,-2 7 0 0,2 1 32 0,0 2 16 16,-3 1 0-16,0 5 0 15,-1 1 96-15,1 7 16 0,-1 3 0 0,-3 5 0 16,2-2-96-16,-2 3-16 0,2-2 0 0,-1 2 0 0,1-3-16 16,-3-1-16-16,1-1 0 0,2-3 0 0,-1-2 64 0,2 0 16 15,0-3 0-15,1-3 0 0,1-3-64 0,2 1-16 16,-1-2 0-16,1-2 0 0,-1-3-48 0,2 0 0 15,2-1 0-15,2-12 0 0,-5 10 0 0,5-10 0 16,0 0 0-16,-4 10 0 0,4-10 0 0,-4 10 0 16,4-10 0-16,0 0 0 0,0 0-128 0,0 0 160 15,0 0-160-15,0 0 160 0,0 0-160 0,0 0 0 16,0 0 0-16,0 0 0 0,0 0-144 0,0 0-64 0,0 0-16 0,0 0 0 31,0 0-416-31,-9-2-64 0,9 2-32 0,0 0 0 16,-8-6-2016-16,8 6-416 0,0 0-80 0</inkml:trace>
  <inkml:trace contextRef="#ctx0" brushRef="#br1" timeOffset="-77959.33">21738 8698 11055 0,'0'0'976'16,"0"0"-784"-16,0 0-192 0,0 0 0 0,0 0 3168 0,8-6 592 0,0 1 112 0,0-3 32 16,-2-3-1664-16,1-1-320 0,2 4-64 0,1 0 0 15,1 0-624-15,0 1-112 16,1-4-32-16,1 2 0 0,-1 1-672 0,0-1-144 0,2 3-16 0,-1-5-16 16,-1 2 32-16,-1-1 16 0,4 1 0 0,-2-1 0 15,-3 1 32-15,-1 0 16 0,-1 0 0 0,-1 0 0 16,-3-2-16-16,-3 2-16 0,-1-1 0 0,-1 2 0 0,-1-2-48 0,-2 2 0 15,-3 3 0-15,-1-2 0 0,0 1-32 0,-1 0-16 16,-3 5 0-16,2-3 0 0,-2 4-208 0,-1 4 144 16,0-1-144-16,-1 2 128 0,-1 3-128 0,1 1 0 15,-2 1 0-15,2 5 128 0,-2-4-128 0,3 4 0 16,0-2 0-16,3-2 0 0,2 1-160 0,3 0 160 16,1 0 0-16,4-12-144 0,-2 9 144 0,2-9 0 15,-2 12 0-15,2-12-128 0,0 11 128 0,0-11 0 16,0 0 0-16,6 11 0 0,2-3-192 0,3-3 64 15,2-1 0-15,1-4 0 0,2 0-32 0,1-3 0 16,1 0 0-16,3-2 0 0,0-1 160 0,-1-1 0 16,1 2-144-16,-1 1 144 0,-2 0 0 0,-1 4 0 15,-3 0 128-15,-1 1-128 0,-2 5 0 0,-3 1-176 16,-3 3 16-16,-1 3 0 0,-2 1 160 0,-2 4 0 16,0 2 128-16,-3 1-128 0,-5 1 208 0,-1 3-16 15,-2 2-16-15,-1 0 0 0,-3 2-48 0,-2 1-128 16,-1 0 192-16,-2 1-64 0,0-5-128 0,1 2 0 0,-1-3 0 15,-1-3 0-15,1-4 0 0,0-1 0 0,2-3 0 0,2-2 0 16,3-4 128-16,1-2-128 0,1 1 192 0,2-6-64 16,9-1 48-16,-10-4 0 0,10 4 0 0,-6-6 0 15,1-3-32-15,1-2 0 0,2-2 0 16,2-1 0-16,4-3-144 0,3-3 0 0,2-1 0 0,1-2 0 16,0-2 0-16,3 0 0 0,2 1 0 0,4-1-176 15,0 0 0-15,3 2 0 0,2 2 0 0,-1-3 0 16,1 2-96-16,2 3-32 0,2 0 0 15,0 4 0-15,-1 3-224 16,-1 1-48-16,-1 4-16 0,-3-2 0 0,-4-2-1392 16,-3 3-256-16,-2-1-64 0,-3 3-12544 0</inkml:trace>
  <inkml:trace contextRef="#ctx0" brushRef="#br1" timeOffset="-77710.94">22670 8350 33983 0,'0'0'752'0,"0"0"144"0,0 0 48 0,0 0 0 0,-7-3-752 0,-1 6-192 16,-1 3 0-16,1 3 0 0,-3 8 784 0,2 4 128 16,-4 6 32-16,0 3 0 0,-1 6 176 0,-3 1 32 15,0 6 16-15,0 3 0 0,0 0-560 0,3-2-112 16,-1 2-32-16,2-3 0 0,4-2-240 0,3-1-48 0,0-4-16 0,5-1 0 15,1-3-160-15,1-6 0 16,-1-2 0-16,7 10 0 16,5-1-1920-16,-2-10-320 0,-2-7-64 0,-2-6-14816 0</inkml:trace>
  <inkml:trace contextRef="#ctx0" brushRef="#br1" timeOffset="-72840.13">22307 7522 14735 0,'0'0'1312'0,"-6"-4"-1056"0,6 4-256 0,-6-8 0 0,-2 1 2704 0,8 7 496 0,0 0 80 0,-12-2 32 16,-1-2-1216-16,4 3-240 16,-1-1-64-16,1 2 0 0,-1 0-496 0,-1 4-96 0,-1 0-32 0,2 1 0 15,0 3-528-15,1 3-128 0,1 2 0 0,2 0-16 16,-2 2-256-16,2-2-48 0,-1 2-16 0,2 0 0 15,0 1-16-15,1 0 0 0,-3-1 0 0,2 2 0 0,2 2-160 0,1-1 192 16,-1-1-192-16,2-2 192 0,0 0-192 0,1-2 160 16,1 1-160-16,0 0 160 0,1-1-160 0,0 2 192 15,-1-2-192-15,2-1 192 0,-3-12-64 0,4 11-128 16,0 0 192-16,-4-11-64 0,0 0-128 0,0 0 160 16,0 0-160-16,0 0 160 0,0 0-160 0,0 0 0 15,-1 11 144-15,1-11-144 0,0 0 0 0,-6 7-128 16,0 0 0-16,6-7 0 15,-15 2-480-15,-3-3-96 0,-1 0 0 0,-3-2-16 16,-5 0-1456-16,3-2-272 0,0-3-64 16,2 0-7552-16,0-1-1520 0</inkml:trace>
  <inkml:trace contextRef="#ctx0" brushRef="#br1" timeOffset="-72668.19">22150 7640 11967 0,'17'-20'528'0,"-5"5"112"0,2-4-512 0,6 2-128 15,7 2 0-15,-5 4 0 0,3 0 4720 0,4 3 912 16,1-5 176-16,2 3 32 0,0 3-3728 0,-1 1-736 0,-4-3-160 0,1 5-16 16,-4-3-592-16,-1 1-112 0,-3 1-32 0,5-1 0 15,-4 4-464-15,-3 0 0 0,-2 6-176 0,-3 0 176 16,-5 0-2688-16,-8-4-432 0</inkml:trace>
  <inkml:trace contextRef="#ctx0" brushRef="#br1" timeOffset="-71176.69">23570 8274 30351 0,'0'0'656'0,"0"0"144"0,0 0 32 0,0 0 32 0,0 0-688 0,1 6-176 16,-13-9 0-16,2-1 0 0,0 5 1120 0,-1 5 192 16,-1 4 32-16,-1 7 16 0,2 2-416 0,-2 9-96 15,-3 4-16-15,2 2 0 0,-2 5-320 0,3 0-80 16,0 2-16-16,1 2 0 0,3-4-160 0,1 1-16 15,3-3-16-15,1-1 0 0,2-5-96 0,0 1 0 16,1-2-128-16,1-3 192 0,0-3-192 0,-1-2 0 16,-1-3 0-16,2 0 0 15,0-1-544-15,-1-1-96 0,-2-4-32 0,1 5 0 16,2-2-1904-16,-2-3-384 0,0-3-80 0,2-10-11008 0</inkml:trace>
  <inkml:trace contextRef="#ctx0" brushRef="#br1" timeOffset="-70579.31">23116 8597 28271 0,'0'0'1248'0,"-4"-8"272"16,4 8-1216-16,0 0-304 0,0-11 0 0,-2 0 0 0,-5 2 880 0,2 0 112 15,-2 0 32-15,5 2 0 0,-1 0 224 0,-1 0 48 16,0 1 16-16,2-1 0 0,-3 3-816 0,-1-2-176 16,-1-1-16-16,-3 3-16 0,0 0-48 0,0 0-16 15,-2 2 0-15,-3 0 0 0,2 1-224 0,-1 1 128 16,-2 0-128-16,2 3 0 0,-3 2 0 0,0 1 0 16,0 4 0-16,3-4 0 0,0 2 0 0,1 1 0 15,1 2 0-15,1-5 144 0,5 1-144 0,6-7 0 16,-5 9 0-16,5-9 0 0,-4 9 0 0,4-9 0 15,0 0 0-15,0 0 0 0,0 0 0 0,0 0 0 16,0 0-128-16,8 12 128 0,-8-12-144 0,11 5 144 16,4-7-192-16,0 1 192 0,2-1-144 0,1-4 144 15,-1 0 0-15,3 1-144 0,0 1 144 0,-1 0-160 0,-1 1 160 16,-1 1-160-16,0 0 160 0,-2 2 0 16,-4 4-144-16,-2 0 144 0,-1 4 0 0,-1 6 0 15,-5 3 0-15,-3 4 0 0,-2 6 0 0,-3 5 128 16,-3-2 32-16,-3 2 0 0,-2 1 32 0,-2 2 16 0,0 0 0 15,1 0 0-15,-2-2-80 0,1 0-128 0,-1-3 176 0,0-4-176 16,3-3 128-16,1-3-128 0,0-5 0 0,1-2 0 16,0 0 144-16,2-5-144 0,1-4 0 0,9-4 144 15,0 0-16-15,0 0 0 0,-9-4 0 0,1-4 0 16,0-1-128-16,3-1 192 0,0-7-192 0,2-1 192 0,3-3-192 16,1-3 128-16,-1-2-128 0,3 0 128 0,1-1-128 0,1 1 0 15,3 0 0-15,1 0 0 0,3 0-144 0,1 2-16 16,3 3 0-16,2 3 0 0,1 6-160 0,1-1-16 15,-1 0-16-15,1 1 0 16,1 6-368-16,-3 1-80 16,0-2-16-16,-1 1 0 0,0-2-1568 0,-1 3-320 15,0-2-64-15</inkml:trace>
  <inkml:trace contextRef="#ctx0" brushRef="#br1" timeOffset="-70405.42">23320 8393 20271 0,'0'0'896'0,"0"0"192"0,0 0-880 0,0 0-208 0,-7-3 0 0,2 6 0 16,-2-2 3504-16,1 7 656 0,-1 3 128 0,-1 0 16 15,-1 1-2576-15,2 2-512 16,0-1-96-16,2 4-32 0,2 0-784 0,6 2-176 16,3 1-128-16,3-3-17664 0</inkml:trace>
  <inkml:trace contextRef="#ctx0" brushRef="#br1" timeOffset="-69119.81">23526 7590 7359 0,'0'0'656'0,"0"0"-528"0,2-12-128 0,1 1 0 0,-1-2 2432 0,1 2 464 16,-3 11 96-16,4-12 16 0,-1-1-1120 0,-2 2-224 16,-1 2-32-16,0 9-16 0,0 0 176 0,0 0 48 15,-5-8 0-15,-1 2 0 0,-4-1-608 0,1 2-112 16,-2 1-32-16,2 3 0 0,1 0-480 0,-2 3-96 15,-2 2-32-15,-1 1 0 0,-1 6-80 0,-2-1-16 16,-2 5 0-16,2 0 0 0,2 4-128 0,-2 1-48 16,-2 1 0-16,1 3 0 0,0 0-208 0,2 1 176 0,0 1-176 15,4 0 160-15,1-5-160 0,3 1 0 16,1-3 0-16,4 2 0 0,-1-3 0 0,3-1 0 0,1-3 128 0,2 0-128 16,2 1 128-16,0-2 0 0,2-1 0 0,1-2 0 15,0-1-128-15,1-1 128 0,3-3-128 0,-1 0 128 16,2-1-128-16,2-2 0 0,0-4 0 0,2 0 0 15,1-2 0-15,2-2 0 0,1 0 0 0,0-4 0 16,2-1 0-16,-1-2 0 0,-2 1 0 0,-2 2 0 0,-3-1 0 16,-5 2 0-16,-4 2 144 0,-6 7-144 0,2-10 176 0,-6-1-48 15,-4 0 0-15,-4 3 0 0,-5 2 48 0,-2 1 0 16,-5 2 0-16,-2 0 0 0,-2 1-48 0,0 2-128 16,1 0 192-16,2 2-64 0,0 2-128 0,6 3 0 15,6-1 0-15,2 1 0 16,3-2-624-16,8-5-96 0,0 8-32 0,4-3-16784 15</inkml:trace>
  <inkml:trace contextRef="#ctx0" brushRef="#br1" timeOffset="-67639.74">24664 8344 8287 0,'0'0'736'0,"0"0"-592"0,-3-7-144 0,3 7 0 0,0 0 3552 0,0 0 672 15,0 0 144-15,0 0 32 0,-12 0-2160 0,1 1-448 16,-1 7-64-16,1 6-32 0,0 7-448 0,0 4-96 0,0 6 0 0,0 4-16 15,1 2-304-15,1 6-64 0,-1 0-16 0,3-2 0 16,-1-1-272-16,4-3-48 0,1-1-16 0,3-4 0 16,0 1-96-16,0-7-32 0,2 0 0 0,0-4 0 15,1-1-64-15,-2-3-16 0,0-2 0 0,1-6 0 16,-2-10-208-16,0 11 0 0,0-11 0 0,0 0 0 16,0 11-512-1,0-11-128-15,0 0-48 0,0 0 0 0,0 0-2592 16,-12 0-528-16</inkml:trace>
  <inkml:trace contextRef="#ctx0" brushRef="#br1" timeOffset="-67058.38">24047 8673 29599 0,'0'0'1312'0,"0"0"272"0,-6-5-1264 16,2-1-320-16,0 0 0 0,0-2 0 0,0-2 864 0,-1-1 112 15,1 5 32-15,2-3 0 0,0-3 176 0,2 1 32 16,-1 1 16-16,3 1 0 0,1-2-784 0,-2 4-176 16,2-5-16-16,-1 2-16 0,-2-2-64 0,-1 3-16 15,0-3 0-15,-1 0 0 0,-2 3 80 0,-2 1 16 16,1 0 0-16,-3 2 0 0,-1-2 0 0,-2 4 0 0,0 3 0 0,-4 1 0 15,1 1-256-15,1 3 0 0,1 0 0 0,0 2 0 16,-1 1 0-16,0 0-192 16,0-1 192-16,3 2-208 0,-1 1 208 0,5 0 0 0,6-9 0 15,-7 11 0-15,2-2-128 0,5-9 128 16,0 11 0-16,0 1-144 0,2-3 144 0,-2-9 0 0,2 12 0 0,3 1 0 16,2 0 0-16,2 1 0 0,0 2-144 0,0-2 144 15,-1-1 0-15,-1 0 0 0,-4 1 0 0,3 1 0 16,-1 2 0-16,0 3 0 0,-2-1 0 0,-1 1 0 15,-2-2-144-15,-1 2 144 16,-2-1 0-16,0-1 0 0,-1 1 0 0,-2-2 0 0,-4-2 0 0,-2 1 0 0,-1 0 0 16,1-3 0-16,1-3 0 0,-1-1 0 0,0-2 176 15,4-2-176-15,1-1 192 0,7-4-192 0,0 0 240 0,-8-4-64 16,8 4-16-16,-5-11 0 0,1 0-160 0,2-4 192 16,4 1-192-16,2-2 192 0,0-2-192 0,1 0 0 15,0 2 0-15,3-3 0 0,1 2-144 0,3-2 144 16,2 4-192-16,0-1 192 0,1-1-208 0,-4 4 64 15,1-1 16-15,2 5 0 16,2 2-288-16,0 2-48 16,1 0-16-16,-3 0 0 0,-1-1-576 0,0 1-112 0,0 1-32 0,1-1 0 15,2-2-2704-15,-4 1-528 0,-2-3-112 0,-2-3-32 0</inkml:trace>
  <inkml:trace contextRef="#ctx0" brushRef="#br1" timeOffset="-66867.5">24297 8386 21183 0,'0'0'1888'0,"0"0"-1504"0,0 0-384 0,0 0 0 16,-7 3 1968-16,-4 3 320 15,-3 1 64-15,-2 3 16 0,3 2-1056 0,1 2-208 0,2 1-32 16,1 2-16-16,0-1-192 0,3 1-32 0,1-2-16 0,4-1 0 16,-2-1-624-16,3-13-192 0,3 12 128 0,5 2-128 31,2 3-304-31,2-4-112 0,0-2-32 0,-1-7 0 15,0-6-1616-15,1-3-336 0,-2-4-64 0,2-2-6432 0,-1 1-1280 0</inkml:trace>
  <inkml:trace contextRef="#ctx0" brushRef="#br1" timeOffset="-66722.99">24416 8350 22911 0,'0'0'1024'0,"0"0"192"0,0 0-960 0,0 0-256 0,0 0 0 0,0 0 0 0,0 0 2144 0,0 0 384 16,-6 13 80-16,0 4 16 0,-2 3-1808 0,3 3-368 15,1-4-64-15,0 5 0 0,3 0-384 0,1 4-128 16,0-1 0-16</inkml:trace>
  <inkml:trace contextRef="#ctx0" brushRef="#br1" timeOffset="-65954.95">24248 7462 18655 0,'0'0'832'0,"0"0"160"0,0 0-800 0,0 0-192 16,5-9 0-16,-5 9 0 0,7-7 1072 0,-1 1 160 0,-6 6 48 0,4-12 0 15,-1 1 368-15,2 2 80 0,3 0 0 0,1 3 16 16,1-1-800-16,3-1-176 16,0 2-16-16,0-1-16 0,3 2-288 0,1 1-64 0,0-1-16 0,0 2 0 15,0 1 16-15,-3-1 16 0,-14 3 0 0,12 1 0 16,1 1-272-16,-13-2-128 0,13 2 128 0,-13-2-128 15,0 0 160-15,14 7-160 0,-14-7 192 0,12 8-192 16,-12-8 256-16,12 10-64 16,-4 1-16-16,-8-11 0 0,10 13-176 0,-4-2 0 0,0 2 144 0,-2 0-144 15,0 0 0-15,-2 0 144 0,-1 2-144 0,-1-1 0 16,0 6 128-16,-1 2-128 0,-4 1 0 0,-2 2 0 16,-2 0 192-16,-1 1-64 0,-2 1 0 0,-1 1-128 0,-4 0 208 0,3 1-64 15,1 0-16-15,0 1 0 0,-3-2-128 0,0 0 128 16,-1-3-128-16,2-3 128 0,-1-1-128 0,4-1-272 15,3 0 64-15,0-3 16 16,0 2-368-16,0-3-64 0,0-2-16 16,1 0 0-16,3-7-1696 0,-2 0-352 0,7-7-64 0</inkml:trace>
  <inkml:trace contextRef="#ctx0" brushRef="#br1" timeOffset="-65724.39">24175 7806 13823 0,'0'0'1216'0,"-8"-3"-960"16,8 3-256-16,-8-2 0 0,-1-2 3552 0,4 0 672 15,5 4 128-15,0 0 16 0,0 0-2256 0,14-4-448 16,4-1-80-16,2 1-32 0,1-1-464 0,4-1-80 16,-1 3-32-16,4-3 0 0,-1 0-384 0,3 2-80 0,5-4 0 0,1 2-16 15,-4-2-208-15,5 1-32 0,2 3-16 0,0 0 0 16,-3-1-112-16,0 0-128 0,-4 1 176 0,-3 1-176 31,-4 3-256-31,-1 6-144 0,4 7-48 0,-10-4-17632 0</inkml:trace>
  <inkml:trace contextRef="#ctx0" brushRef="#br1" timeOffset="-61882.06">20545 10024 20271 0,'0'0'1792'0,"0"0"-1424"0,-9-4-368 0,1 4 0 0,8 0 2672 0,-13 7 464 0,-5 4 80 15,1 3 32-15,1 7-1696 0,1 5-336 16,-2 4-64-16,-3 8 0 0,-4 6-64 0,0 5-16 0,1 0 0 0,-1 6 0 15,-1 2-432-15,2 3-96 0,2 0-16 0,4 1 0 16,3 1-272-16,3-5-64 0,1-2-16 0,5-6 0 16,2-3-176-16,3-3 160 0,1-4-160 0,3-4 160 15,0-2-160-15,1-7 0 0,1-1 0 0,0-6 0 16,-1-3-432-16,2-4 48 0,1-3 0 0,-8-9 0 16,8 4-1488-16,-8-4-304 0,0 0-48 0,0 0-8624 31,5-12-1728-31</inkml:trace>
  <inkml:trace contextRef="#ctx0" brushRef="#br1" timeOffset="-61687.97">20060 10900 26719 0,'-13'6'1184'0,"5"1"240"0,1 1-1136 0,0 1-288 0,1 2 0 0,-1-1 0 0,-3 1 1088 0,3 5 176 16,3-3 16-16,0 6 16 0,4 2-128 0,2-1-16 16,3-2-16-16,3 0 0 0,2 1-48 0,0-4-16 15,2 1 0-15,0-3 0 0,4-1-176 0,1-4-48 16,0-1 0-16,-3 0 0 0,0-5-208 0,1 1-32 15,1-4-16-15,3-3 0 0,0 0 16 0,0-3 0 16,1-2 0-16,3-1 0 0,-1-3-224 0,1-1-32 16,-1-1-16-16,1 1 0 0,0-1-336 0,-1 1-240 15,2-1 48-15,-1 1-13888 16,2 1-2784-16</inkml:trace>
  <inkml:trace contextRef="#ctx0" brushRef="#br1" timeOffset="-50632.47">18850 12605 20271 0,'0'0'1792'0,"0"0"-1424"16,0 0-368-16,0 0 0 0,0 0 2720 15,0 0 480-15,-5-9 80 0,5 9 32 0,-5-11-2416 0,1 2-496 16,-1-1-80-16,2 1-32 0,1-2 384 0,0 3 80 16,1 1 16-16,2-1 0 0,1 0-256 0,-2 5-32 15,0-3-16-15,0-1 0 0,-3 1 112 0,2-3 32 16,-1 2 0-16,1 1 0 0,-1-2-160 0,-6-7-16 15,1 4-16-15,-1 2 0 0,-1 2-96 0,-2-1-32 16,-4 3 0-16,1 1 0 0,0 0-96 0,-1 3-32 16,0 1 0-16,0 3 0 0,0-1-160 0,-1 2 0 15,0 1 0-15,2 2 0 0,0-1 0 0,1 3 0 16,1 1 0-16,1 1-176 0,2-2 176 0,0 2 0 16,3-1 0-16,2 1 0 0,0-2 0 0,1 3-160 15,2-1 160-15,1 2 0 0,1-2-128 0,2 2 128 16,1 1 0-16,1 0 0 0,1 1-128 0,2-2 128 0,0 0 0 15,1 1 0-15,2-1 0 0,-1 3-128 0,0 1 128 16,2-3 0-16,0 2 0 0,0 0-160 16,-1-1 160-16,0 3-128 0,-1-2 128 0,-2 0-128 15,-3-1 128-15,1 0-128 0,-4-1 128 0,-1-1 0 0,-1-1 0 0,-1 0 0 16,-1-2 0-16,-2 0 0 0,-3 1 0 0,-1-2 0 16,-2-3 0-16,-2 2 0 0,-2 0 128 0,-2-1-128 15,-2-2 176-15,-2-1-48 0,1 1 0 0,-1-4 0 16,2-1 32-16,1 0 0 0,1-1 0 0,2-3 0 15,0 1 16-15,2-2 0 0,12 5 0 0,-9-4 0 0,9 4-304 16,0 0-64-16,0 0-16 0,-3-13 0 16,5 2-1824-16,3 0-352 0,4-1-80 0,4 2-8752 15,3-2-1760-15</inkml:trace>
  <inkml:trace contextRef="#ctx0" brushRef="#br1" timeOffset="-50377.75">19032 12763 9215 0,'0'0'816'0,"0"0"-656"15,-7-4-160-15,7 4 0 0,-5-4 4416 0,5 4 832 16,-5-4 192-16,5 4 16 0,-4-5-3088 0,1 1-640 0,3 4-112 0,0 0-16 15,0 0-400-15,11-7-80 0,2 3-16 0,-2 0 0 16,2 1-608-16,3 0-128 0,2-1-32 0,4 0 0 16,3 2-128-16,0-1-16 0,1-1-16 0,3 1 0 15,-1-2-176-15,1 1 160 0,0 0-160 0,-2 0 160 16,-2 1-160-16,-4 0 128 0,-3-1-128 0,-2 1 128 16,-3 1-128-16,-3-1-192 0,-1 2 32 0,-9 1 16 15,12 0-688-15,-4-3-128 0,-8 3-16 16,0 0-16-16,0 0-2432 0,0 0-480 0</inkml:trace>
  <inkml:trace contextRef="#ctx0" brushRef="#br1" timeOffset="-50130.58">19444 12596 24703 0,'0'0'1088'0,"0"0"240"0,0 0-1072 0,0 0-256 15,2-11 0-15,2 5 0 0,-4 6 1456 0,8-7 224 16,-8 7 48-16,9-6 16 0,2 3-432 0,-1 1-96 0,0 0 0 0,1 4-16 15,-11-2-624-15,15 4-128 16,2-1-32-16,-2 3 0 0,-15-6-96 0,11 6 0 16,1 5-16-16,-4-2 0 0,-8-9-48 0,5 13-16 15,-2 2 0-15,-3-2 0 0,-1 0 16 0,-7 3 0 16,-5 2 0-16,-4-1 0 0,-1 3-16 0,-2-1 0 16,0 0 0-16,1 0 0 0,-1 1-240 0,2-2 0 0,-2-1 0 15,9 0 0 1,7 2-336-16,-1-4-112 0,1-6-32 0,4-9-17056 0</inkml:trace>
  <inkml:trace contextRef="#ctx1" brushRef="#br1">26141 18004 0,'0'0'0,"0"0"0,0 0 0,0 0 31,0-1625-31,0 3250 16,0-1625-16,0 0 16,0 0-16</inkml:trace>
  <inkml:trace contextRef="#ctx0" brushRef="#br1" timeOffset="-48418.82">20209 12596 2751 0,'3'-11'128'0,"0"1"16"0,0 0-144 0,-2-1 0 0,1 2 0 0,-2 9 0 0,1-9 4432 0,-1 9 864 15,3-8 160-15,-3 8 48 0,0 0-2784 0,0 0-544 16,-3-5-128-16,3 5 0 0,0 0-736 0,-5 6-144 16,1 3-16-16,-1 4-16 0,-3 4-544 0,1 3-96 15,-1 1-32-15,-2 1 0 0,1 0-192 0,0 0-32 16,-2 0-16-16,2-3 0 0,1-2-96 0,2-2 0 16,3-2-128-16,3-13 192 0,-4 11 0 0,4-11 0 15,-5 9 0-15,5-9 0 0,0 0 48 0,0 0 0 16,0 0 0-16,0 0 0 0,0 0-80 0,0 0-16 15,3-12 0-15,-1-1 0 0,2-4-144 0,1-1 0 16,5-2 144-16,1 0-144 0,2-3 0 0,4-4 0 16,2-2 0-16,1 1-192 0,1-2 16 0,3 4 0 0,1 1 0 15,-2 4 0-15,-1 3 48 0,-1 2 0 16,0 4 0-16,-4 2 0 0,-3 3 128 0,-2 3 0 0,-2 4 0 16,-10 0 0-16,0 0 0 0,11 10 256 15,-3 1-64-15,-3 0-16 0,-3 2 32 0,-2 1 16 16,-1 3 0-16,0 1 0 0,0 1 80 0,-3 0 16 0,-2-1 0 0,1 1 0 15,0-2-128-15,0 1-32 0,1-3 0 0,-1 1 0 16,-1-3-32-16,2 0-128 0,1 2 192 16,-1-1-64-16,-2-4-128 0,3 2 0 0,-1-2 0 0,4-10 0 15,1 11-400-15,3-2-112 0,4-1-32 0,-1-2 0 16,1-3-2080-16,3 1-432 0,0-4-80 0</inkml:trace>
  <inkml:trace contextRef="#ctx0" brushRef="#br1" timeOffset="-48145.69">20646 12885 4607 0,'0'0'400'0,"0"0"-400"0,0 0 0 0,0 0 0 0,0 0 5808 0,0 0 1072 16,0 0 224-16,-3-8 32 0,3-1-5472 0,3 1-1104 16,-1-5-224-16,1 2-32 0,1-1 112 0,-2-1 32 15,2 0 0-15,0 0 0 0,1 2 0 0,1-2 0 16,0 0 0-16,1 4 0 0,-2 1-32 0,0 2 0 0,-5 6 0 0,0 0 0 15,0 0-96-15,0 0-32 16,0 0 0-16,0 0 0 0,0 0 96 0,0 0 0 16,-2 17 16-16,-1 2 0 0,-2 2-80 0,-2 1 0 0,-3 2-16 0,3-1 0 15,2 1-144-15,0-2-32 0,1-2 0 16,1-4 0-16,1-1-128 0,2-2 192 0,2-1-192 0,1 2 192 16,-1-1-1200-1,4 0-224-15,3-6-48 0,4-5-15424 0</inkml:trace>
  <inkml:trace contextRef="#ctx0" brushRef="#br1" timeOffset="-46461.83">21206 12697 11967 0,'-6'-2'1072'0,"-3"-1"-864"0,-2 2-208 0,2-2 0 0,1 3 3008 0,8 0 576 0,-9-2 96 0,9 2 32 16,0 0-2032-16,0 0-400 0,-10-3-64 15,10 3-32-15,0 0 192 0,0 0 32 0,0 0 16 0,0 0 0 16,13 0-720-16,6 0-128 0,0-1-48 0,0 0 0 16,6 1-16-16,-2 0-16 0,3-3 0 0,2 0 0 0,-1-1-160 0,3 2-16 15,1-1-16-15,-2 2 0 0,-3-4-128 16,-1 3-32-16,-2-4 0 0,0-2 0 0,-4 3-144 0,-2-2-176 15,-3 1 48-15,-1-1 0 16,1 3-656-16,-3-2-128 0,-3 1-32 0,-8 5 0 16,5-8-1920-16,-5 8-384 0,5-9-80 0</inkml:trace>
  <inkml:trace contextRef="#ctx0" brushRef="#br1" timeOffset="-46244.55">21613 12524 20559 0,'0'0'896'0,"0"0"208"0,0 0-880 0,0 0-224 16,0 0 0-16,9 0 0 0,0 1 1344 0,-9-1 208 15,0 0 48-15,0 0 16 0,15 2-352 0,-1 0-80 16,-1 2-16-16,-1-1 0 0,-12-3-512 0,14 6-96 16,2 1-32-16,-16-7 0 0,0 0-80 0,10 9 0 15,-10-9-16-15,0 0 0 0,5 14-224 0,-6-1-32 16,-4-2-16-16,-4 3 0 0,-2 2 32 0,0-1 16 16,-6 2 0-16,1 0 0 0,-1 0-208 0,1 0 0 15,1-1 0-15,0 0 0 16,4 0-800-16,-1 1-48 0,0-4-16 0,6-1-13920 0</inkml:trace>
  <inkml:trace contextRef="#ctx0" brushRef="#br1" timeOffset="-45835.4">22219 12446 27647 0,'0'0'2448'0,"-10"8"-1952"16,-2 1-496-16,0 3 0 0,2 6 1536 0,-2 1 224 15,2 1 32-15,-2 2 16 0,0 3-1024 0,2 0-208 16,-1-1-32-16,1 2-16 0,1 1-128 0,2-5-16 16,2 0-16-16,1-3 0 0,0 0-368 15,2-4 144-15,0 0-144 0,2-4 0 0,0-11 128 16,0 0-128-16,7 11 0 0,-7-11 0 0,0 0 0 0,0 0 0 16,0 0-192-16,8-7 48 0,-3-2 144 0,1-3 0 15,2-1 0-15,0-4 0 0,1-2 128 0,2-2-128 16,0-1 128-16,1-3-128 0,0-1 0 0,1-1 128 15,0-1-128-15,0 4 0 0,1 1 0 0,2 1 0 16,0 1 0-16,-1 4 0 0,-3 4 0 0,1 2 144 16,0 3-144-16,-1 3 0 0,-12 5 256 0,12-2-64 0,-12 2-16 15,0 0 0-15,13 8 16 0,-4 4 0 0,-4 0 0 16,-2 2 0-16,0 0 80 0,0 3 32 16,-3 1 0-16,0 1 0 0,0-1-16 0,0-1 0 15,0 1 0-15,-3 0 0 0,2-3-96 0,0 0 0 16,0-2-16-16,-1 0 0 0,0 0-176 0,-1-1 160 0,0-3-160 15,3-9 160-15,-4 11-160 0,4-11-176 0,-3 10 48 0,3-10 0 32,-3 11-1568-32,3-11-304 0,0 0-64 0,0 0-9072 0,0 0-1792 0</inkml:trace>
  <inkml:trace contextRef="#ctx0" brushRef="#br1" timeOffset="-45560.32">22554 12731 3679 0,'0'0'320'0,"0"0"-320"0,0 0 0 0,0 0 0 0,0 0 5920 0,8-7 1120 16,3 1 208-16,0 2 48 0,2 1-5056 0,0 0-1008 16,-1 0-208-16,-12 3-32 0,13 0-16 0,-13 0 0 15,13 4 0-15,-1 1 0 0,-12-5-384 0,0 0-80 16,0 0 0-16,8 12-16 0,-8-12-256 0,2 16-48 16,-4-3-16-16,-3 1 0 0,-5 2-176 0,-1-1 160 15,-5 0-160-15,0-2 160 0,-2 1-160 0,1-1 192 16,0-1-192-16,3 0 192 0,0-1-16 0,3 0 0 15,11-11 0-15,-4 9 0 0,4-9-16 0,0 0 0 16,11 10 0-16,3-2 0 0,3-3-160 0,4-3 0 16,4-4 0-16,2-7 128 0,2-1-288 0,3-3-64 15,6 0-16-15,-9 0-17936 0</inkml:trace>
  <inkml:trace contextRef="#ctx0" brushRef="#br1" timeOffset="-44993.63">23157 12681 22687 0,'0'0'1008'0,"0"0"208"0,0 0-976 0,0 0-240 15,7-12 0-15,-7 12 0 0,-2-4 1856 0,2 4 320 0,0 0 64 0,0 0 0 16,8-5-576-16,-1 1-112 0,-7 4-16 0,11-4-16 16,-1-1-496-16,1 2-112 0,-1 0-16 0,2 0 0 15,-2-1-256-15,3 1-48 0,-1 0-16 0,2-1 0 16,1 2-208-16,0-3-48 0,2 1-16 0,-2 0 0 16,-5-1-176-16,3 1-128 0,0 1 144 0,-1 0-144 15,1 0 0-15,-1 0-240 0,-12 3 32 0,14-1 0 16,3 1-1696-16,-1 1-336 0,-1-1-64 0,1 3-14144 15</inkml:trace>
  <inkml:trace contextRef="#ctx0" brushRef="#br1" timeOffset="-44435.79">23913 12622 21183 0,'6'-7'1888'0,"2"1"-1504"15,0-5-384-15,-2 4 0 0,2-3 1984 0,0 1 336 16,1-5 64-16,4-4 16 0,-2-1-688 0,-3 1-144 15,-2 0-32-15,-2 2 0 0,-3-2-160 0,1 1-32 16,-4 0-16-16,-2 0 0 0,-1 3-496 0,0 0-112 0,-3 1-16 0,-1 1 0 16,0 1-208-16,0 5-48 15,-2-1-16-15,0 3 0 0,0 2-192 0,1-1-48 0,-1 2 0 0,3 2 0 16,8-1-192-16,-7 4 0 16,7-4 0-16,-8 7-160 0,0-1-16 0,8-6 0 0,-7 9 0 0,7-9 0 15,-5 9 32-15,5-9 0 0,0 0 0 0,0 15 0 16,0-2 144-16,3-4-128 0,-3-9 128 0,6 12-128 15,0-2 128-15,-3-2 0 0,1 0-144 0,0 1 144 16,2 3 0-16,-1 1-144 0,0 1 144 16,1 2 0-16,1 2-160 0,-2 1 160 0,-1 5-128 0,0 2 128 15,-4 1 0-15,1 3-128 0,-1 3 128 0,0 3 0 16,-1 1-128-16,-2 2 128 0,2-1-128 0,-1 1 128 16,-1 0 0-16,-1 1 0 0,0-3 0 0,0 1 0 15,0-3 0-15,-1 15 128 0,2-10 0 0,-2-4 0 16,-1-7-128-16,0-4-128 0,1-3 128 0,-1-1-192 0,-3-2 192 15,3-3 0-15,0-3 128 0,-1-1-128 16,0-3 192-16,-3-1-48 0,3-2 0 0,-3 0 0 16,0-6-16-16,0-3 0 0,-2-1 0 0,1-2 0 0,-3-5-128 15,0-6 192-15,-1-1-192 0,2-3 192 16,2-2 112-16,4-5 16 0,2 1 16 0,4-3 0 0,1-1-48 16,5-2-16-16,4-2 0 0,4 0 0 0,4-1-144 0,3 2-128 15,2-2 144-15,4 3-144 0,2 3 0 0,-8 10 0 16,3 0 0-16,5 0 0 0,2 1-160 0,2-1 160 15,1 2-128-15,1 2 128 0,1-1 0 0,-4 4 0 0,-3 3 0 16,-5 1 0-16,-2 1 0 0,-4 2-160 0,-3 0 160 16,1 2 0-1,-4 2-1264-15,-11 2-144 0,7 0-16 0,-7 0-17536 0</inkml:trace>
  <inkml:trace contextRef="#ctx0" brushRef="#br1" timeOffset="-41624.01">20324 14077 23375 0,'0'0'1024'0,"0"0"240"0,0 0-1008 0,0 0-256 15,0 0 0-15,0 0 0 16,6-12 928-16,-6 12 144 0,0 0 16 0,0 0 16 16,0 0-560-16,-9 0-112 0,-1 1-32 0,0 3 0 0,1-2-160 0,0 3-48 15,0 1 0-15,-1 3 0 0,-2 1 64 0,0 1 0 16,0-3 0-16,1 4 0 15,-4 0 96-15,2 3 32 0,-1 1 0 0,0 2 0 0,1 0 64 0,1 3 32 16,0-1 0-16,0 1 0 0,2-2-176 0,2 1-48 16,3-3 0-16,1-2 0 0,1-2-32 0,3 0-16 15,0-13 0-15,6 15 0 0,0-5-16 0,3-2-16 16,2 0 0-16,0-6 0 0,1-3-176 0,3 0 192 16,2-6-192-16,3 1 192 0,1-2-192 0,3-1 160 15,-1-3-160-15,2 2 160 0,1-1-160 0,0 1 0 16,-2-3 0-16,-1 2 0 0,-1-2 0 0,-2 3 0 15,-5 0 0-15,-2 2 0 0,-2 1 0 0,-11 7 0 16,0 0 0-16,0 0 0 0,0 0 0 0,0 0 0 16,0 0 0-16,1 12 0 0,-2 1 0 0,-3 0 0 15,-1 0 160-15,2 1-160 0,1 1 256 0,0-2-48 0,2-2-16 0,2 1 0 16,1-1-48-16,3-2-16 16,0 0 0-16,3-3 0 0,-1 1-128 0,3-6 192 0,-1-2-192 15,0-2 192-15,0 1-192 0,0-2 0 0,-1 0 0 0,1-4 0 16,1-2 0-16,-1-2 0 0,-2 0 0 0,1-1 0 15,2 1-192-15,-5-3 192 0,-3 0-160 0,-2-3 160 0,0 1 0 16,-1 3 0-16,0-2-128 0,-2 2 128 0,-3 1 0 16,-2 1 0-16,-2 3 0 0,0 2-144 15,0 5 144-15,-2-1 0 0,-2 3 0 0,0 3 0 0,2 1-160 16,0 1 160-16,1 1-192 0,2 2 192 0,1-1-224 0,7-7 64 16,0 0 16-16,0 8 0 15,0-8-304-15,7 7-64 0,1-1-16 16,2-2 0-16,2-4-192 0,3-2-48 0,0-2 0 0,2 0 0 15,1 2-224 1,3-5-48-16,0 1-16 0,2-1 0 0,1-2 416 0,0 3 64 0,0 2 32 0,-1 0 0 16,0-1 672-16,-3 1 128 0,-3 0 16 0,-1 0 16 0,-3 3 736 0,-13 1 160 15,0 0 32-15,0 0 0 0,0 0 32 0,0 0 16 16,0 0 0-16,0 0 0 0,-7 11-400 0,-2 1-80 16,-1 1-16-16,-3 0 0 0,-1-1-320 0,-1-3-64 15,2 0 0-15,1 3-16 0,2 0-368 0,2-1 0 0,4 0 0 16,3 0 128-16,1-11-128 0,4 14-192 15,1 0 64-15,3-1 0 16,1 0-272-16,3-1-48 0,0-1-16 0,-1 1 0 0,1-4 176 0,-2 0 32 16,0 1 16-16,-3-3 0 0,0 0 80 0,-7-6 16 0,5 9 0 0,-4 0 0 15,-2 0 0-15,-3 1 0 0,-2 0 0 0,-2-1 0 16,-3-1-16-16,0 2 0 0,-1-4 0 0,-1 1 0 31,0-2-288-31,1 0-48 0,2-2-16 0,-1-2 0 16,11-1-480-16,-11-1-96 0,11 1-32 0,0 0 0 15,0 0-1984-15,0 0-400 0</inkml:trace>
  <inkml:trace contextRef="#ctx0" brushRef="#br1" timeOffset="-41372.25">21202 14147 16575 0,'0'0'1472'0,"7"-10"-1168"0,-1 1-304 0,0 1 0 0,-1-3 2944 0,-1 5 544 16,-2-1 96-16,-2 7 32 0,0 0-1776 0,0 0-368 15,0 0-64-15,-6 11 0 0,-3-2-640 0,-3 5-128 16,-1 3-32-16,-1 1 0 0,-1 3-208 0,1 3-32 16,-3 2-16-16,5 0 0 0,2 3-160 0,3-3-48 15,1-2 0-15,4 0 0 0,2-1-144 0,4-4 0 16,3-1 0-16,1-4 0 0,0-3-256 0,2-3-16 16,0-2-16-16,2 1 0 15,1-1-272-15,1-1-48 0,1-5-16 0,-1-1 0 16,-1-3-816-16,0 1-160 0,-2-2-48 0,-3-1-12368 0</inkml:trace>
  <inkml:trace contextRef="#ctx0" brushRef="#br1" timeOffset="-41202.83">20859 14306 30687 0,'-14'-1'1360'0,"14"1"288"0,0 0-1328 0,0 0-320 15,-8-3 0-15,7-1 0 0,1 4 720 0,17-2 80 16,5-3 16-16,5 1 0 0,3 0-96 0,6-1-16 0,1 1 0 0,3 0 0 15,-1 0-144-15,2-1-48 0,4 1 0 0,0-1 0 16,2-1-384-16,5 2-128 0,3 2 0 0,-1 2-11232 16,-6-2-2288-16</inkml:trace>
  <inkml:trace contextRef="#ctx0" brushRef="#br1" timeOffset="-40379.92">22052 14302 22975 0,'0'0'1024'0,"0"0"192"0,0 0-960 0,0 0-256 0,0 0 0 0,0 0 0 15,-4-5 1584-15,4 5 272 0,0 0 48 0,10-5 16 16,1 0-800-16,4 1-160 0,0-1-16 0,4 2-16 16,-4 0-224-16,3 1-64 0,2-2 0 0,0 4 0 15,-1-3-400-15,2 2-96 0,1 0-16 0,0 1 0 0,-2-2-128 16,-2 2 0-16,2-2 144 0,-1 2-144 16,-1 0 0-16,-2 2-288 0,-4-2 48 0,-2 2 16 15,-10-2-1856-15,0 0-368 0,0 0-80 0,0 0-10656 16</inkml:trace>
  <inkml:trace contextRef="#ctx0" brushRef="#br1" timeOffset="-40200.52">22025 14486 7359 0,'0'0'656'0,"0"0"-528"16,0 0-128-16,0 0 0 0,0 0 4672 0,9-6 912 15,-1-2 176-15,2 0 48 0,1 5-3872 0,4 0-768 16,4 0-144-16,-1 0-48 0,0 2 128 0,-1 1 32 15,3-3 0-15,-1 3 0 0,0 0-480 0,1 0-80 16,1-2-32-16,1 0 0 0,-1 1-400 0,1 2-144 16,1 2 0-16,-1 0-11136 15,0-3-2352-15</inkml:trace>
  <inkml:trace contextRef="#ctx0" brushRef="#br1" timeOffset="-38322.2">23029 14278 16575 0,'0'0'1472'0,"0"0"-1168"16,0 0-304-16,-7-6 0 16,2 2 3632-16,1 3 656 0,4 1 144 0,0 0 32 15,0 0-2656-15,-4 13-528 0,-2 0-96 0,1 3-32 0,-1-3-672 0,1 4-144 16,-1 0-16-16,0 2-16 0,0-2-304 0,-1 3 128 15,1-1-128-15,1 1 0 0,-1-2 0 0,4 0 0 16,1 1 0-16,2-2-192 16,1-3-544-16,2-2-96 0,3-2-32 0,1-2 0 15,2 0-2192-15,1-2-432 0,-1-6-96 0</inkml:trace>
  <inkml:trace contextRef="#ctx0" brushRef="#br1" timeOffset="-38130.83">23291 14443 12895 0,'0'0'576'0,"0"0"112"0,5-9-560 0,2 3-128 0,-1-2 0 0,1 1 0 16,1-1 3744-16,1 3 720 0,4 0 144 0,0 2 16 16,-2-1-2560-16,4 2-512 0,2-1-96 0,1 3-32 15,0 0-752-15,3-1-160 0,-1 1-16 0,-1 0-16 16,1-3-480-16,-1 3 0 0,0-1 0 0,1 1 0 16,4 4-352-16,-3-4-160 0,-3 0-48 0,-2 0 0 15,-3 0-656-15,-2-3-144 0,-11 3-32 16,0 0-7968-16,0 0-1600 0</inkml:trace>
  <inkml:trace contextRef="#ctx0" brushRef="#br1" timeOffset="-37946.92">23536 14253 18431 0,'0'0'816'0,"-9"2"160"0,1 2-784 0,-1 0-192 0,-1 1 0 0,0 3 0 0,3 4 3440 0,-1 2 640 15,-1 2 128-15,2 2 16 0,1 2-2592 0,2-1-528 16,1 4-96-16,2-1-32 0,2-1-576 0,2-1-112 15,1 0-32-15,1 1 0 16,0 1-544-16,4 1-112 0,2-2-32 0,0-2 0 16,4-2-2288-16,-2-4-464 0,1 4-80 0,3-6-32 0</inkml:trace>
  <inkml:trace contextRef="#ctx0" brushRef="#br1" timeOffset="-37511.39">23971 14283 31215 0,'-6'-11'1376'0,"6"11"288"0,-5-6-1328 0,1 1-336 16,4 5 0-16,0 0 0 0,0 0 1440 0,0 0 224 15,0 0 32-15,0 0 16 0,-5 15-784 0,-2 5-160 16,1-1-16-16,0 5-16 0,1 1-352 0,1 1-80 16,2-2-16-16,0 1 0 0,2-1-288 0,2 0 0 15,2 1 0-15,2 0 0 16,2 1-1664-16,2-4-272 0,2-2-64 0</inkml:trace>
  <inkml:trace contextRef="#ctx0" brushRef="#br1" timeOffset="-37181.49">24336 14456 21183 0,'0'0'944'0,"0"0"192"0,-3-9-912 0,0 0-224 16,0 0 0-16,3 0 0 0,4 3 2816 0,0 1 512 16,3 1 96-16,3 0 32 0,2 1-2144 0,1 1-416 15,-1 0-96-15,6 0-16 0,3 2-160 0,-6-1-48 16,0 1 0-16,12 0 0 0,0 1-352 0,1 1-80 15,-2 0-16-15,0-2 0 0,-1 0-128 0,0 0 0 16,-1 2-160-16,0 0 160 16,-2 2-1024-16,-4-3-96 0,-3-1-32 0,-4-1 0 15,-11 1-2368-15,0 0-496 0,0 0-80 0,8-13-32 0</inkml:trace>
  <inkml:trace contextRef="#ctx0" brushRef="#br1" timeOffset="-36991.13">24559 14263 31615 0,'0'0'704'0,"0"0"128"0,0 0 48 0,0 0 0 0,0 0-704 0,-6 5-176 15,6-5 0-15,-7 14 0 0,1 0 1216 0,1 5 224 0,-3-2 32 16,1 3 16-16,1 3-320 0,-1 2-64 0,2 0-16 0,1 0 0 16,2-2-576-16,0 2-112 0,2-4-16 0,2 4-16 31,1-1-1216-31,3 1-240 0,-1-1-64 0,3-4-16448 0</inkml:trace>
  <inkml:trace contextRef="#ctx0" brushRef="#br1" timeOffset="-36428.01">24970 14242 27471 0,'0'0'1216'0,"-3"-9"256"0,1-1-1184 0,2 1-288 0,2-3 0 0,4 4 0 16,-6 8 1280-16,8-6 192 0,-1-1 32 0,4 3 16 16,1 0-176-16,1 3-16 0,1 1-16 0,3 1 0 15,1 3-336-15,2 0-64 16,-3 1-16-16,2-1 0 0,-1 3-448 0,-1 1-112 15,-2 3-16-15,-4-4 0 0,-11-7-80 0,10 13-32 0,-5-3 0 0,-5-10 0 16,-3 15-208-16,-1-2 0 0,-2 0 0 0,-3-2 0 16,-3 0-192-16,-1-1 0 0,-2 1 16 0,1-1 0 0,0-1 176 15,-2 2-192-15,2-1 192 0,2 2-192 0,3-2 48 16,1 1 0-16,2-1 0 0,0 2 0 0,2-3 144 0,3 1-208 16,1 1 80-16,3-1 128 0,1 2-192 0,1-3 192 15,-5-9-192-15,8 12 192 0,0 1-160 0,-1-4 160 16,0-1 0-16,-1 0-144 0,0 0 144 0,-6-8 0 15,0 0 128-15,2 10-128 0,-2-10 0 0,-1 10 0 16,-3-2 0-16,-1 1 0 0,-2-2 0 0,-1-1 0 16,1 0 0-16,-2 1 0 15,-1 1-464-15,4 0-112 16,-2 0-32-16,2-3 0 0,6-5-1872 0,0 0-368 0,0 0-80 0</inkml:trace>
  <inkml:trace contextRef="#ctx0" brushRef="#br1" timeOffset="-36109.49">25420 14468 2751 0,'2'-13'128'0,"4"4"16"0,-1 0-144 0,3 0 0 15,2-1 0-15,2 4 0 0,4-3 6976 0,-1 2 1376 16,1 1 272-16,-6 2 48 0,2 0-6160 0,1-1-1232 16,3-1-240-16,-3 3-48 0,0 0-560 0,-2-1-112 0,-3 1-32 0,-8 3 0 15,0 0-512-15,0 0-96 0,0 0-32 0,0 0 0 16,-6 12-1504-16,-7 0-288 0,-4 1-64 15,-3 1-16-15,1 3-1632 0,0-1-336 0,0-2-64 0,-1 2-16 16,2-2 1952-16,2-1 384 0,2-4 80 16,2 3 0-16,1 0 4240 0,0-3 848 0,1-8 160 0,1-1 48 0,1 0-304 15,8 0-64-15,0 0-16 0,0 0 0 0,0 0-1392 0,0 0-256 16,13 7-64-16,0-2-16 0,3-2-304 16,2-3-48-16,0-2-16 0,4 1 0 0,3-3-432 15,-9 1-80-15,2 0-32 0,11 0 0 16,1 0-1216-16,0 3-240 0,-2 0-48 0,-2 0-10240 15,-5 0-2032-15</inkml:trace>
  <inkml:trace contextRef="#ctx0" brushRef="#br1" timeOffset="-35668.89">26077 14291 4607 0,'0'0'192'0,"0"0"64"0,0 0-256 0,0 0 0 0,0 0 0 0,0 0 0 0,0 0 6448 15,-1 14 1232-15,-2-2 256 0,-1 2 64 0,-4 2-6032 0,0 1-1200 16,-1 1-256-16,2 3-32 0,1 2-144 0,1 1-16 16,0-1-16-16,1 2 0 0,1 0-144 0,2-1-32 15,1 0 0-15,1-2 0 0,2-1-128 0,0-3 192 16,-2 2-192-16,0-2 192 0,-2-1-192 0,1-4 128 15,-3 0-128-15,1 0 128 0,-1-2-128 0,-2-1 0 16,-3-2 144-16,-1 1-144 0,-3 1 0 0,-1-1 0 16,-1-1 0-16,-3-1-128 15,-3-3-256-15,1-3-64 0,-1-2 0 0,1-3 0 16,-1-3-768-16,1-1-176 16,-1-2-16-16,3 0-12976 0</inkml:trace>
  <inkml:trace contextRef="#ctx0" brushRef="#br1" timeOffset="-35519.39">26132 14361 27647 0,'22'-13'2448'0,"-5"6"-1952"0,4 1-496 0,5-1 0 16,4 2 3568-16,1 1 608 0,3 2 128 0,0 0 32 15,-2 0-3040-15,-2-1-592 0,-2 2-128 0,-1-2-32 16,-1 2-336-16,2 1-64 0,-1 0-16 0,-1 4 0 16,-5 0-2016-16,-2 5-416 0,0-1-64 0</inkml:trace>
  <inkml:trace contextRef="#ctx0" brushRef="#br1" timeOffset="-33488.42">20669 15594 23039 0,'-5'-9'2048'0,"-2"0"-1648"0,1 1-400 0,-8-7 0 0,8 8 2192 0,1-1 368 16,0-1 64-16,0 3 0 0,-2 2-1856 0,2 0-368 16,-2 1-80-16,0 3 0 0,0 3 192 0,-1 1 64 15,0 0 0-15,1 3 0 0,-3 1-224 0,1 3-32 0,0-1-16 16,0 2 0-16,-4 1-96 0,3 1-16 15,-2 1 0-15,1 2 0 0,1 1 48 0,1-1 0 16,2 2 0-16,2-2 0 0,0-2-48 0,2 0-16 0,2 0 0 0,2-2 0 16,2 1 64-16,-3-14 16 0,7 14 0 15,0-3 0-15,-7-11 0 0,12 9 16 0,-2-3 0 0,4-2 0 16,0-2-112-16,0-2-32 0,1-3 0 0,0-2 0 16,1 1-128-16,1-3 0 0,1-3 0 0,0-2 0 15,-1-2 0-15,0 1 0 0,-2-3 0 0,-2 2 0 16,0 1 0-16,-3-3 0 0,-2 2-128 15,-2-1 128-15,-2 0 0 0,-1 2-144 0,-3-3 144 0,-3 2 0 16,-1 1 0-16,-1 2 0 0,-1 2 0 0,-2 3 0 16,0-1 0-16,-1 3 0 0,-2 2 0 0,0 0 0 15,-2 2 0-15,1 4 0 0,0-1 0 0,0 2-160 0,1 0-96 16,0 2-32-16,2-1 0 0,3 1 0 16,0-1-256-16,3 5-48 0,1 1-16 0,4-1 0 15,0-3-528-15,2-1-96 0,1-2-32 0,4-1 0 16,2 0-1664-16,2-3-336 0</inkml:trace>
  <inkml:trace contextRef="#ctx0" brushRef="#br1" timeOffset="-33101.94">21191 15549 21183 0,'5'-11'1888'0,"-1"3"-1504"0,0 1-384 0,-4 7 0 0,0 0 2640 0,0 0 464 15,0 0 96-15,0 0 0 0,0 0-2064 0,2 19-432 0,-4 1-64 16,-5 1-32-16,-3 3 400 0,-2 4 80 15,-2-1 0-15,-3 6 16 0,-2 2-528 0,-1 4-128 0,-3 4 0 0,1 4-16 16,-1 0-304-16,1 1-128 0,2-1 0 0,2-5 128 16,1-8-128-16,1-4 0 0,-1-3 0 0,6-5 128 15,0-3 48-15,2-5 0 0,1-5 0 0,2-1 0 16,6-8-176-16,0 0 0 0,0 0 0 0,0 0 0 16,0 0 0-16,0 0 0 15,2-13 0-15,3-4 128 0,3-3-320 0,3-5-64 0,0-3 0 0,4-5-16 31,0-7-256-31,2-1-48 0,-1-2-16 0,4 0 0 16,2-5-112-16,0 5 0 0,0 4-16 0,0 2 0 0,-1 1 288 0,3 5 64 0,-1 3 16 0,0 4 0 16,1 5 224-16,-2 2 128 0,-1 6-160 0,0 3 160 15,-2 1 128-15,-2 2 112 0,-2 4 16 0,-4 2 16 16,1 2 256-16,-12-3 48 0,11 5 16 0,-11-5 0 16,7 10-80-16,-7-10-32 0,2 16 0 0,-4 0 0 15,-2-2-80-15,-2 0-16 0,-4-1 0 0,-1-4 0 16,-2 3-192-16,0 0-64 0,-3-2 0 0,3 1 0 0,0-1-272 0,3 2-64 15,-1 0-16-15,4-2 0 16,1-1-2048-16,4 0-416 0,1-1-64 0</inkml:trace>
  <inkml:trace contextRef="#ctx0" brushRef="#br1" timeOffset="-32811.92">21973 15562 23039 0,'4'-30'1024'0,"-2"14"192"0,2 2-960 0,0 3-256 0,0 2 0 0,-1 3 0 16,-5-1 1856-16,0 2 336 0,-5-2 64 0,-1 4 16 15,1 3-896-15,-5 2-176 16,-1 3-48-16,-1 6 0 0,-3 2 64 0,-2 4 16 0,-2 1 0 0,-1 3 0 16,0 1-656-16,-1 4-128 0,-1 2-16 0,3-2-16 15,3-2-80-15,2 2-16 0,5 2 0 0,2-7 0 16,1 1-96-16,4-3-32 0,3-4 0 0,-1-1 0 15,4-1-192-15,-2-13 0 0,3 13 128 0,-3-13-128 16,7 11-224-16,-7-11-96 0,9 6 0 0,-9-6-16 31,13 7-1776-31,-13-7-336 0,11 0-80 0,-11 0-16 0,0 0-208 0,3-11-32 0</inkml:trace>
  <inkml:trace contextRef="#ctx0" brushRef="#br1" timeOffset="-32645.47">21613 15679 12895 0,'-16'-6'576'0,"7"4"112"0,-4-4-560 0,1-2-128 0,1-6 0 0,2 3 0 15,3 7 4576-15,6 4 880 0,2-8 176 0,-2 8 48 0,9-6-3808 0,3 1-752 16,2 1-160-16,2 0-16 0,1 1-128 0,2-3-32 16,3 2 0-16,4 1 0 0,4 2-352 0,2 0-80 15,1-1-16-15,3 2 0 0,0 2-208 0,2-2-128 16,1 0 128-16,-2 2-128 0,-4 2-208 0,-1 1-112 16,-5 1-32-16,-1 1 0 15,-1 5-2656-15,-3-3-512 0,-6-1-128 0,-3-3-10320 0</inkml:trace>
  <inkml:trace contextRef="#ctx0" brushRef="#br1" timeOffset="-32462.08">22175 15673 11967 0,'0'0'528'0,"0"0"112"0,0 0-512 0,-12 1-128 0,2-4 0 0,-1 6 0 16,2 3 4592-16,0 4 880 15,0-1 176-15,2 2 48 0,1 0-4000 0,-1 1-800 0,2-1-144 0,5-11-48 16,-4 13-384-16,3 2-64 0,1-15-32 0,3 15 0 16,-3-15-64-16,0 0-16 0,0 0 0 0,13 11 0 31,0-3-464-31,-2-3-112 0,0-3-16 0,-11-2 0 15,12 0-1072-15,-2-1-208 0,-10 1-64 0</inkml:trace>
  <inkml:trace contextRef="#ctx0" brushRef="#br1" timeOffset="-32329.52">22228 15409 23951 0,'-10'-13'2128'0,"5"7"-1696"0,1 0-432 0,4 6 0 16,0 0 3296-16,0 0 576 0,0 0 112 0,0 0 32 0,1 16-3488 0,2 0-688 15,-3-16-144-15,4 21-16 16,0 2-80-16,-1 6-16 0,4 2 0 0,0 0-15712 0</inkml:trace>
  <inkml:trace contextRef="#ctx0" brushRef="#br1" timeOffset="-30756">22342 15674 19343 0,'0'0'848'0,"0"0"192"0,0 0-832 0,0 0-208 0,1-8 0 0,-1 8 0 15,3-4 2688-15,-3 4 480 0,0 0 96 0,0 0 32 16,0 0-2272-16,-3 16-464 0,-1-2-96 0,-1 2-16 16,-2-2 144-16,2 4 32 0,0-1 0 0,-1-2 0 15,-1 0-288-15,0-4-48 0,7-11-16 0,-6 11 0 0,6-11-48 0,-5 10-16 16,5-10 0-16,0 0 0 0,0 0 80 0,0 0 16 15,0 0 0-15,0 0 0 16,0 0 16-16,0 0 16 0,0 0 0 0,11-4 0 0,0-3-336 0,2-5 0 16,1-1 0-16,3-1 0 15,1-3-544-15,3 3-32 0,2 1 0 0,-1-2 0 16,-1-2 0-16,-1 2-16 0,1 2 0 0,-1 2 0 0,-2 2 448 16,-1 1 144-16,-5 3 0 0,-1 1 0 0,-11 4 432 0,0 0 192 15,0 0 32-15,0 0 16 0,0 0-80 0,6 13-16 16,-6 0 0-16,-3 2 0 0,-2 0-144 0,-2-2-48 15,-2 4 0-15,0-2 0 0,-3-2-112 16,3 2-16-16,1 0-16 0,2-4 0 0,2 0-240 0,4-11 128 16,-5 9-128-16,5-9 0 0,0 0 208 0,0 0-48 15,0 0-16-15,0 0 0 0,0 0 48 0,0 0 16 16,0 0 0-16,0 0 0 0,12 1-208 0,-1-3 0 16,1-6 0-16,2-1 0 0,2-4-192 0,0 1-16 0,1 0-16 15,1 0 0 1,1-1-352-16,1 2-64 0,-2-1 0 0,-1 2-16 15,-1-2 272-15,-2 3 48 0,-1 2 16 0,0 2 0 0,-2 0 320 0,-11 5 160 0,0 0-16 0,0 0 0 16,10 0 304-16,-10 0 48 0,0 0 16 0,8 10 0 16,-3 1-208-16,-2 0-48 0,-3 1 0 0,1 1 0 15,0 0-128-15,1 1-128 0,0 1 144 0,1-5-144 16,1 3 0-16,1-2 128 0,-5-11-128 0,10 11 0 16,1-1 0-16,-1-3-192 0,-1 0 48 0,2-2 0 15,1 0-432 1,2-3-64-16,1-1-32 0,2-1 0 0,6 0-416 0,1-1-96 0,4-1-16 15,2-3 0-15,1 0-304 0,2 0-64 16,1-4-16-16,-2-1 0 0,-1-1 16 0,-2 0 0 16,-4-2 0-16,-2 0 0 0,-2-2 784 0,-1-1 144 15,-2 2 48-15,-1 1 0 0,-3 1 1344 0,-3 0 272 0,-5 0 48 0,-1 2 16 16,-3-3 480-16,-2 4 96 0,0 9 32 0,-9-4 0 0,-2 3-176 0,1 3-48 16,-2 5 0-16,-1 3 0 0,-3 2-768 0,-1 1-176 15,0 1-16-15,2 1-16 0,0-2-48 0,2 1 0 16,0-1 0-16,3-1 0 0,1-1-128 0,2 1-16 15,3 0-16-15,4-12 0 0,-5 10-128 0,5-10-32 16,0 0 0-16,0 0 0 0,1 13-128 0,-1-13 0 0,0 0 0 16,8 8 0-16,-8-8-384 0,13 5 0 0,0-2 0 0,2-2 0 31,0-2-384-31,1-2-96 0,-2-2-16 0,2-1 0 16,1-5-352-16,0 1-80 0,-1-1-16 0,-1 5 0 15,0-3 496-15,-2 5 80 0,-3-1 32 0,-10 5 0 0,9-6 720 0,-9 6 320 16,0 0-32-16,0 0 0 0,0 0 960 0,0 0 192 0,7 15 32 0,-2-4 16 15,-5-11-544-15,4 15-112 0,0-2-32 0,-4-13 0 16,9 13-352-16,1-4-80 0,1-1-16 0,3-4 0 16,2-2-32-16,3-4-16 0,3-1 0 0,4-2 0 15,2-3-304-15,0-1 0 0,2-4 0 0,0 0-144 32,0-3-304-32,-1 2-48 0,-1-2-16 0,-2-1 0 0,0 0 144 0,-2-5 32 0,0-1 0 15,1-1 0-15,-1-3 336 0,0-2 0 0,-2-1 0 0,-1 0 0 16,-3 2 0-16,-3 3 288 0,-5 5-48 0,-4 3-16 0,0 6 416 15,-6 11 64-15,0 0 32 0,0 0 0 0,-8 0-208 16,-3 7-32-16,-2 8-16 0,-2 6 0 0,-2 3-480 16,0 4 0-16,0 2 0 0,3 2 0 0,1-2 256 0,3 2-32 15,5-1-16-15,3 0 0 0,3 0 0 0,4-2 0 16,3-3 0-16,2-1 0 0,2-4-48 0,2 0-16 16,3-2 0-16,2-2 0 15,0-4-672-15,2-1-144 16,1 1-32-16,3-3 0 0,1-2-2736 0,1-1-544 15</inkml:trace>
  <inkml:trace contextRef="#ctx0" brushRef="#br1" timeOffset="-30628.43">24424 15892 28559 0,'-4'-10'2544'0,"3"5"-2032"0,-1-1-512 0,0 2 0 0,2 4 3408 0,0 0 592 0,0 0 112 0</inkml:trace>
  <inkml:trace contextRef="#ctx0" brushRef="#br1" timeOffset="2861.33">24930 16198 17503 0,'0'0'768'0,"0"0"176"0,0 0-752 0,-3 8-192 0,-5-10 0 0,0 0 0 15,-2-3 3104-15,3 2 592 16,2 3 112-16,5 0 32 0,-5 7-2384 0,5-7-480 0,-8 9-80 16,8-9-32-16,-4 13-208 0,4-13-32 0,-2 11-16 0,2-11 0 15,0 0-144-15,4 15-16 0,-4-15-16 0,0 0 0 16,13 12 16-16,-2-7 0 0,1 0 0 0,1-8 0 15,-1 2-160-15,0-2-32 0,-1-3 0 0,1 1 0 16,0-2-64-16,-4 1 0 0,-4-3-16 0,-1 2 0 16,1 1 80-16,-1-1 0 0,0 0 16 0,-2 0 0 15,-1-2 176-15,-1 1 48 0,-2 0 0 0,0-1 0 16,2 1 80-16,-2 1 0 0,-2-2 16 0,1 1 0 16,-1 2-400-16,5 6-64 0,-5-5-128 0,5 5 176 15,0 0-2416 1,-1 6-496-16</inkml:trace>
  <inkml:trace contextRef="#ctx0" brushRef="#br2" timeOffset="26455.59">27193 1938 11055 0,'0'0'480'0,"6"-3"112"0,6 6-464 0,-5-10-128 16,-2-3 0-16,3 0 0 0,0 3 2720 0,-1 0 528 15,4 4 96-15,1-1 32 0,1-2-2544 0,1 5-496 16,4-3-96-16,2 3-32 0,1 0-80 0,-1 1 0 16,1-4-128-16,1 2 192 0,1 2-192 0,-1 0 0 15,0-1 0-15,-1 1 0 0,0-2 0 0,-2 0 0 16,1 1 160-16,-1 0-32 0,0-1-128 0,-4 1 0 16,1 0 128-16,-3-1-128 0,-3 1 256 0,-1 0 0 15,-1 1-16-15,-8 0 0 0,0 0-96 0,0 0-16 16,0 0 0-16,0 0 0 0,0 0 112 0,0 0 16 0,0 0 0 0,-8 6 0 15,-3 2-64-15,-4-1-16 0,-2-1 0 0,-9 6 0 16,0-3-176-16,0 0 0 0,-2-2 0 0,8-1 0 16,-1-3 0-16,-1-1 0 0,0 2 0 0,-11 2-176 15,5-3 176-15,4 0 128 0,5 0-128 0,7-2 176 0,1-1-16 0,2 3 0 16,1-1 0-16,2-1 0 0,6-1-160 0,0 0 128 16,0 0-128-16,0 0 128 0,0 0-128 0,0 0 0 15,0 0 0-15,9 0 0 0,1-1-176 0,2 1 176 16,3-2-128-16,0 0 128 0,2 1 0 15,0 0 0-15,0-3 0 0,-1 1-128 0,-1 1 128 16,1-1 0-16,1 0 0 0,-1 1 128 16,-1-1-128-16,1 2 0 0,-1-2 0 0,0 3 128 0,-2-4-128 15,-1 3 144-15,-1 1-144 0,-2 1 160 0,-1 1-160 16,-1 1-272-16,-2 7 64 0,-1-1 16 0</inkml:trace>
  <inkml:trace contextRef="#ctx0" brushRef="#br2" timeOffset="29703.42">7077 17633 26367 0,'-7'-18'1168'0,"3"-7"240"0,2 14-1120 0,0 1-288 0,2 4 0 0,2-1 0 16,1 1 528-16,1-2 48 0,0 0 16 0,3 2 0 15,1-1-592-15,2 1-288 0,0-3 32 0,4 1 0 16,1-1 256-16,-1 1 0 0,1-3-128 0,0 2 128 15,2 0 0-15,2 1 0 0,-2-3 0 0,1 4 0 16,-1 1 0-16,-2-2 0 0,1 4 0 0,-4-1 0 16,0 3 128-16,-12 2 0 0,11-2-128 0,1 4 192 15,0 5-544-15,-6-2-112 0,-4 4-32 16,-6 2 0 0,-5 0-2272-16,-6 5-464 0</inkml:trace>
  <inkml:trace contextRef="#ctx0" brushRef="#br2" timeOffset="29798.1">7086 17713 4607 0,'-19'13'400'0,"8"-13"-400"0,-8-7 0 0,4 1 0 0,2 3 5056 0,5-1 912 15,8 4 192-15,0 0 48 0,0 0-4080 0,10-10-800 16,6-2-176-16,4-1-16 0,3-1-1136 0,7-2 0 16,5-1-272-16,10 6-8800 15,8 1-1744-15</inkml:trace>
  <inkml:trace contextRef="#ctx0" brushRef="#br2" timeOffset="70909.07">28836 1974 2751 0,'0'0'128'0,"0"0"16"0,0 0-144 0,0 0 0 16,0 0 0-16,0 0 0 0,0 0 3392 0,0 0 640 15,0 0 128-15,0 0 16 0,0 0-2416 0,0 0-480 16,0 0-112-16,7-9-16 0,3 0 16 0,-3 3 0 16,-7 6 0-16,12-7 0 0,1 2-704 0,0 0-144 15,-2-2-16-15,-1-2-16 0,-1-1 0 0,3 2 0 16,2 3 0-16,1 1 0 0,-2-2-32 0,1 5 0 0,-2-4 0 0,-2 4 0 15,1-3-48-15,-11 4-16 16,0 0 0-16,0 0 0 0,0 0 0 0,10 1-16 16,-10-1 0-16,0 0 0 0,0 0-176 0,0 0 0 15,7 9 144-15,-7-9-144 0,0 0 0 0,0 0 0 16,-2 13 0-16,0-1 0 0,-2 0 160 0,0-2-32 0,4-10-128 0,-8 9 192 16,0-1-16-16,0 1-16 0,-1-2 0 0,3-3 0 15,6-4 0-15,-11 5 0 16,1-1 0-16,1-3 0 0,1 0-16 0,8-1 0 0,-9 2 0 0,9-2 0 15,0 0 48-15,0 0 16 0,0 0 0 0,-7-4 0 16,2-1 176-16,4-2 16 0,3-1 16 0,1-1 0 16,0 0-256-16,3 0-160 0,2 0 192 0,1 0-192 15,1-2 128-15,1 2-128 0,-1 1 0 0,1 2 0 16,-2-1 0-16,0 2 0 0,1 0 0 0,1 1-144 0,-1 1 144 0,1 1 0 16,0-2-144-16,0 1 144 0,-2 3 0 0,0 3 0 15,2-2-144-15,0 4 144 16,4 6-624-16,-2-5-64 0,1-2-16 0</inkml:trace>
  <inkml:trace contextRef="#ctx0" brushRef="#br2" timeOffset="-77878.61">27914 2771 5519 0,'0'0'496'0,"0"0"-496"0,6-7 0 0,10 2 0 0,-16 5 2208 0,0 0 352 16,9-4 64-16,0 0 0 0,0-2-1264 0,-9 6-256 15,11-5-48-15,-11 5-16 0,9-4-160 0,-9 4-48 16,0 0 0-16,0 0 0 0,9-4-432 0,-9 4-80 16,13 0-32-16,-13 0 0 0,14 4-288 0,-2 1 0 15,0 2-176-15,0 0 176 0,-12-7 0 0,14 12 0 16,-2 2 0-16,0-1 0 0,-1 4 192 0,1-2-48 16,0 2-16-16,2 1 0 0,2-1-128 0,1 0 160 15,-2 2-160-15,4 2 160 0,-1 3-160 0,3 0 128 0,0-3-128 16,2 3 128-16,0 1-128 0,2 1 192 0,3 0-192 0,-1 1 192 15,0 3-192-15,2-1 192 0,-2-2-192 0,2 1 192 16,-2-1-192-16,1 0 0 0,-3-1 0 16,-2 0 128-16,-2-1-128 0,1 0 128 0,0 0-128 0,-2 2 128 15,-2-1-128-15,2 3 160 0,-1 0-160 0,-1 1 160 16,-1 0 64-16,2 0 16 0,-2-2 0 16,0 2 0-16,-4 0 0 0,1-4 0 0,0-2 0 0,1 0 0 15,-2 3-32-15,1-4 0 0,2-1 0 0,-2-1 0 16,-1-1-16-16,0-2 0 0,0 0 0 0,0-2 0 15,-1-1 0-15,0 1-16 0,-2 0 0 0,0-1 0 16,0 2-48-16,-3-4-128 0,0 2 192 0,-1-2-64 16,1 0 32-16,-2 0 0 0,-1 0 0 0,1-1 0 15,0-3-160-15,-1 0 192 0,-1 0-192 0,1 1 192 0,-4-10-192 0,5 9 0 16,-5-9 144-16,5 12-144 0,-5-12 160 16,0 0-32-16,0 0-128 0,0 0 192 15,6 9-32-15,-6-9-16 0,0 0 0 0,0 0 0 0,9 0-320 0,-1 0-64 16,-8 0-16-16</inkml:trace>
  <inkml:trace contextRef="#ctx0" brushRef="#br2" timeOffset="-75994.36">28441 5582 11967 0,'-10'10'1072'0,"3"-12"-864"0,-1-1-208 0,8 3 0 0,0 0 2048 0,0 0 352 16,0 0 80-16,0 0 16 0,0 0-1344 0,0 0-272 15,5-8-48-15,4 4-16 0,3 2-480 0,0-1-80 16,-1-2-32-16,4 2 0 0,0 3-96 0,1-2 0 16,-2-1-128-16,2 2 192 0,2-4 128 15,0-2 0-15,-1-1 16 0,0 2 0 0,0-1-32 0,2 1-16 16,-1-1 0-16,3 3 0 0,1 2-288 0,3-2 0 15,2 0 128-15,6 0-128 0,4-3 144 0,6 2-16 0,3 1-128 16,2-4 192-16,1 3 192 0,1-1 48 0,-1-2 0 16,1 1 0-16,3-1-16 0,7 1 0 15,5 0 0-15,6-1 0 0,5 3-144 0,-3-1-16 0,-5-4-16 0,4 3 0 16,2 0 32-16,5 3 16 0,7-1 0 0,-2 4 0 16,-6-3-160-16,-2 1-128 0,-5-1 144 0,5 3-144 15,4 0 0-15,2 1 0 0,-1 0 0 0,-6 0 0 16,-6-2 144-16,0 0-144 0,0 0 128 15,4 2-128-15,4 0 0 0,-4 0 0 0,-3 0 0 0,-8 0 0 16,-6-1 128-16,0 0-128 0,-1-2 0 0,4 1 128 16,1-2-128-16,1 1 160 0,0 0-160 0,-3 2 160 15,-6-1-160-15,-7-1 160 0,-6-1-160 0,-1 1 160 16,-1 1-160-16,-3-1 0 0,-6 1-160 0,0-1 160 16,-2 2-608-16,-3-1-32 0,-2 2 0 15,-5 0 0 1,-5 2-1792-16,2 3-384 0,8 7-64 0,-21-12 0 0</inkml:trace>
  <inkml:trace contextRef="#ctx0" brushRef="#br2" timeOffset="-75211.42">28455 6633 8287 0,'0'0'736'0,"0"0"-592"0,0 0-144 0,0 0 0 0,0 0 1168 15,0 0 208-15,0 0 32 0,0 0 16 0,12 1-592 0,-12-1-112 16,14-5-16-16,0 2-16 0,-2 3 192 0,1 0 32 16,1-4 16-16,1 2 0 0,0-4 224 0,0 5 32 15,0-3 16-15,2 0 0 0,0-2-432 0,2-1-64 16,-1-1-32-16,4 1 0 0,1-3-160 0,9 1-48 0,4 0 0 0,7 0 0 16,8-1-224-16,4 0-48 0,5 3-16 0,0-1 0 15,-5 1 16-15,5-2 16 0,1 0 0 0,11 0 0 16,7 1 80-16,3 0 16 0,2-1 0 0,-5 0 0 15,-2-1 64-15,10 0 16 0,10 0 0 16,2 0 0-16,0-2-160 0,0 1-32 0,-2 1 0 0,8 0 0 16,7 0-192-16,-3 1 128 15,-8 2-128-15,4-4 0 0,0 2 128 0,1-1-128 0,-2 2 0 0,-9 1 0 16,-7-1 128-16,2 1-128 0,2-1 0 0,-2 0 144 16,-5 1-144-16,-8 2 0 0,-11 0 0 0,-3-2 128 15,-5 1-128-15,0-2 192 0,-2 3-192 0,-1 1 192 0,-2 1-64 16,-3 1-128-16,-7 0 192 0,-4-1-64 15,-5 1-128-15,-3 1 160 0,-1 2-160 0,-5-1 160 0,-3-4-416 0,-4 2-96 16,-2 2-16-16,-1 0-9424 16,-3-2-1904-16</inkml:trace>
  <inkml:trace contextRef="#ctx0" brushRef="#br2" timeOffset="-67721.36">29707 5654 10127 0,'0'0'448'0,"0"0"96"0,0-10-544 0,0 3 0 15,0 7 0-15,0 0 0 0,0 0 2160 0,0 0 320 16,5-8 64-16,-5 8 16 0,0 0-1184 0,0 0-224 16,0 0-64-16,0 0 0 0,0 0-528 0,0 0-112 15,0 0-32-15,0 0 0 16,0 0 304-16,-2 8 64 0,0 1 16 0,1 2 0 0,-2 4-384 0,2 0-80 15,-2 5-16-15,0 2 0 0,1 4-160 0,-5 24-32 16,3-6-128-16,0-1 192 0,1-3-192 16,0-2 176-16,-1-1-176 0,3-3 160 0,-1-3-160 0,1-4 0 15,1-3 0-15,-3-2 128 0,1-1 16 0,1-2 0 16,-1-6 0-16,1 0 0 0,-2-2 128 0,3-11 32 0,0 0 0 0,-4 13 0 16,4-13-16-16,-3 9 0 15,3-9 0-15,0 0 0 0,0 0-48 0,0 0-16 0,10 11 0 0,-4-5 0 16,-6-6-224-16,0 0-256 0,0 0 48 15,0 0 16 1,8-6-2208-16,0-4-432 0</inkml:trace>
  <inkml:trace contextRef="#ctx0" brushRef="#br2" timeOffset="-66980.08">30275 5908 11967 0,'0'-16'528'0,"1"7"112"0,1 0-512 0,-1-2-128 15,0 0 0-15,-1 3 0 0,1-4 3056 0,1 3 576 0,0-1 112 0,0-2 32 16,-2 3-2448-16,1 0-496 0,-1-3-80 0,0 1-32 15,0 2-288-15,0-4-64 16,-1 3-16-16,-3 1 0 0,1 0-64 0,-1 1-16 0,-1 0 0 0,5 8 0 16,-7-7 96-16,-3 0 16 0,-3-1 0 0,-1 0 0 15,-3 4 48-15,-3 3 16 0,1 1 0 0,0 4 0 16,0 0-320-16,1 3-128 0,-1 1 128 0,2 1-128 16,3-1 0-16,1 0 0 0,-1 0 0 15,3 1-176-15,3 1 176 0,2 1-160 0,1-2 160 0,5-9-160 16,0 0 160-16,0 0-160 0,-2 13 160 0,2-13-160 15,0 0 160-15,8 14-128 0,-8-14 128 0,11 13-128 16,2-5 128-16,0 0 0 0,1-2 0 0,0 0 0 16,1 0 0-16,0 1-128 0,2-2 128 0,0 1 0 0,-1 0 0 15,0 0 0-15,-1 1 0 0,0 2 0 0,-2 0 0 0,-3 1 0 16,-1 2 0-16,-2 2 0 0,-2 2 0 0,-3 2 0 16,0-1 0-16,-4 3 0 0,0-3 0 0,-2 2 0 15,-1 1 0-15,-3 1 0 0,-1 0 192 0,-3 0-48 16,-1-2 0-16,-1-2 0 0,-1-4 32 15,0 0 0-15,-2-1 0 0,1-3 0 16,2-3-16-16,-1 0 0 0,1-2 0 0,1-4 0 16,3-3-16-16,0-1 0 0,1-1 0 0,2-3 0 0,0-1 48 15,3-3 16-15,3 0 0 0,2-6 0 0,2 0 48 16,3-2 0-16,6 0 0 0,2-1 0 0,2 0-128 0,2-1-128 16,2-2 176-16,1 2-176 0,-1 2 0 0,3 3 0 15,-1 2 0-15,1 3 0 0,2 3-208 0,-3 1-48 16,-2 2-16-16,1 0 0 15,-3 4-1120-15,-1 2-208 0,-2 0-64 0</inkml:trace>
  <inkml:trace contextRef="#ctx0" brushRef="#br2" timeOffset="-61539.24">30657 5724 17855 0,'0'0'784'0,"0"0"176"0,0 0-768 0,0 0-192 16,0 0 0-16,0 0 0 0,0 0 1152 0,0 0 208 16,0 0 48-16,0 0 0 0,0 0-528 0,0 0-112 15,-7 5 0-15,0 0-16 0,-3-1-48 0,3 1 0 0,1-1 0 0,6-4 0 16,-6 8-304-16,6-8-64 15,-4 11-16-15,4-11 0 0,-5 6-320 0,5-6 144 0,-7 11-144 0,2-4 0 16,5-7 192-16,-1 13-192 0,2-1 192 0,0 0-192 16,-1-2 176-16,0-10-176 0,-4 9 160 0,4-9-160 31,-1 11-288-31,1-11-160 0,-4 8-16 0,4-8-16 16,0 0-672-16,0 0-128 0,0 0-16 0,0 0-10016 0</inkml:trace>
  <inkml:trace contextRef="#ctx0" brushRef="#br2" timeOffset="-61240.24">30851 5592 16575 0,'0'0'736'0,"0"0"160"0,0 0-720 0,0 0-176 0,0 0 0 0,0 0 0 0,0 0 1488 0,0 0 272 16,0 0 48-16,0 0 16 0,0 0-1296 0,0 0-256 15,0 0-48-15,0 0-16 16,-2 16 432-16,-1 2 64 0,0 4 32 0,-1 2 0 0,1 1-320 0,-3 3-64 16,1 5-16-16,-1-3 0 0,-1 4-176 0,2 0-32 15,0-1-128-15,-1 1 192 0,2 0-192 0,1-1 144 16,-1-3-144-16,1-3 128 0,-1-1 0 0,2-2-128 16,-1-2 192-16,-1-1-64 0,0-3 64 0,4-1 0 15,4 0 0-15,-3-1 0 0,-1-2-192 0,2-1 128 0,0-5-128 16,1 0 128-1,-3-8-848-15,4 9-176 0,1 0-48 0</inkml:trace>
  <inkml:trace contextRef="#ctx0" brushRef="#br2" timeOffset="-60214.3">31336 5914 5519 0,'0'0'240'0,"0"0"64"0,4-9-304 0,-4 9 0 0,3-10 0 0,1 3 0 16,-4 7 4096-16,6-8 752 0,2-1 144 0,-2 0 48 15,1 0-3520-15,-1 0-704 0,0 0-144 0,0 0-32 16,-1-2-256-16,2 3-48 0,-2-1-16 0,2 0 0 0,-2-1-112 0,0-2-16 16,2 0-16-16,-2 0 0 0,-3-1 112 0,0 2 32 15,-2 0 0-15,0 1 0 0,-2-1 48 0,1 2 16 16,-3-4 0-16,-1 3 0 0,0 1-48 0,-2 1 0 16,1 0 0-16,6 8 0 0,-9-5-112 0,9 5-32 15,-11-5 0-15,1-1 0 0,-1 0-192 0,2 3 128 16,0 5-128-16,3 3 0 0,-1-1 0 0,7-4 0 0,-6 6 0 0,-1 2 0 15,2 1-144-15,1 2 144 0,0-1-208 0,4-10 80 16,0 0 128-16,-1 13-160 0,-1 0 160 0,1-1-160 16,1-12 160-16,1 14 0 0,2 2-144 0,1-2 144 15,0 2 0-15,0-1-176 0,1 2 176 0,3 2-128 16,2 0 128-16,-1 1 0 16,-1-1 0-16,3-2-128 0,-1 2 128 0,2-1 0 0,-3-1 0 15,-1-2 0-15,0 0 0 0,-2-1 0 0,-1 0 0 16,-2-1 0-16,-3-1 0 0,-1 0 128 0,-3-4-128 0,-3 3 0 15,2 4 128-15,-3 0-128 0,-1 0 160 0,0-2-160 16,0-1 192-16,-2-3-64 0,1-2-128 0,-1 0 192 16,11-7-16-16,-10 4-16 0,-2-3 0 15,12-1 0-15,0 0 16 0,0 0 0 0,-10-8 0 0,10 8 0 16,-11-14-176-16,5-2 160 0,3 3-160 0,1-2 160 0,0-2-160 16,2 1 0-16,3-2 0 0,0-2 0 0,-1 5-320 15,3-1 64-15,1 0 16 0,0-2 0 16,2 1 64-16,1 3 16 0,1-3 0 0,1 4 0 15,-1 1-208-15,1 2-32 0,-1-1-16 16,1 2 0-16,-1 1-1408 0,1 2-288 16,-1-2-48-16</inkml:trace>
  <inkml:trace contextRef="#ctx0" brushRef="#br2" timeOffset="-59984.76">31663 5665 2751 0,'-9'-9'256'0,"9"9"-256"0,0 0 0 0,0 0 0 15,0 0 4848-15,0 0 912 0,0 0 192 0,0 0 48 16,0 0-4496-16,0 0-896 16,0 0-176-16,-8 5-48 0,-1-2-112 0,1 1-16 0,3 0-16 0,0 2 0 15,5-6 112-15,-4 11 32 0,-1-1 0 0,5-10 0 16,1 13-192-16,-1-1-16 0,0-12-16 0,-1 12 0 16,1-12-160-16,-1 11 192 0,1-11-192 0,0 0 192 15,0 0-480-15,0 0-96 0,0 0 0 0,0 0-16 31,0 0-672-31,0 0-128 0,11 4-16 0,0-8-9776 0</inkml:trace>
  <inkml:trace contextRef="#ctx0" brushRef="#br2" timeOffset="-59812.82">31778 5665 15663 0,'0'0'688'0,"0"0"144"0,0 0-656 0,-10 2-176 0,-6-6 0 0,4 4 0 0,2 2 3008 0,3 2 560 16,1 1 112-16,6-5 32 15,0 0-2672-15,-4 13-528 0,-1 0-96 0,5-13-32 0,0 15-384 16,0-15 128-16,4 17-128 0,2-3 0 0,6-1 0 0,-2-1 0 15,-2-2 0-15,-1-2 0 16,-7-8-560-16,6 8-192 0,-6-8-32 0,0 0-16 16,9 6-2272-16,-9-6-464 0</inkml:trace>
  <inkml:trace contextRef="#ctx0" brushRef="#br2" timeOffset="-59632.89">31984 5537 14735 0,'0'0'640'0,"0"0"160"0,0 0-640 0,0 0-160 16,3-10 0-16,-3 10 0 0,0 0 2880 0,0 0 560 0,2 14 96 0,1 5 32 16,-2 4-2592-16,1 6-512 0,-2 1-96 0,-3 6-32 15,-1 1-32-15,3 6-16 0,-2 1 0 0,2 2 0 16,-4 2-32-16,1 0-16 0,0 2 0 0,0 5 0 16,1 3-432-16,1 0-96 0,-1-5-16 0,0 0-13040 15</inkml:trace>
  <inkml:trace contextRef="#ctx0" brushRef="#br2" timeOffset="-58330.58">30370 4618 13823 0,'0'0'1216'0,"0"0"-960"16,0-7-256-16,0-1 0 0,0 8 1808 0,0 0 320 15,-1-11 64-15,1 11 16 0,0 0-1136 0,0 0-240 16,0 0-32-16,0 0-16 0,0 0-512 0,0 0-96 15,-11 4-32-15,1 3 0 0,0-1-16 0,-2 6 0 16,0 2 0-16,-1 3 0 0,-1 4 256 0,1 3 32 16,-3 0 16-16,2 5 0 0,-1 1-176 0,1 0-48 15,0-4 0-15,2 0 0 0,1 2-208 0,2-5 176 0,2 0-176 0,3-2 160 16,2-1-160-16,1-2 0 0,1 0 0 0,1-2 128 16,2-3-128-16,1 0 0 0,1-1 0 0,2 0 0 15,-1-2 0-15,2-1 0 16,-8-9 0-16,12 5 128 0,-2-1-128 0,0-1 0 0,-10-3 144 15,15 1-144-15,-1-1 128 0,0-1-128 0,-2-2 128 16,1-1-128-16,0-1 128 0,0 0-128 0,0 0 128 0,-1-1-128 16,-3 1 0-16,2 1 144 0,-4-2-144 0,1 1 0 15,-8 5 176-15,7-11-176 0,-3 2 160 16,-4 9-160-16,0 0 240 0,0 0-48 0,-5-12-16 0,-1 3 0 16,6 9-16-16,-9-9 0 0,0 3 0 0,-1 2 0 15,-2 5-160-15,1 2 128 0,1-3-128 0,1 0 128 16,-2 0-128-16,11 0 0 0,-10 3 0 0,10-3 0 15,-10 6-208-15,3 2-80 0,3-2-16 0,4-6 0 16,-5 7-528-16,5-7-96 16,0 0-32-16,0 0 0 0,-3 9-448 0,3-9-112 0,0 0-16 0</inkml:trace>
  <inkml:trace contextRef="#ctx0" brushRef="#br2" timeOffset="-58134.24">30753 5052 25791 0,'0'0'1152'0,"-7"-3"224"0,-3-7-1104 0,1 3-272 16,-1-5 0-16,2 5 0 0,4 2 1264 0,2 3 192 0,2 2 32 15,0 0 16-15,0 0-1232 0,0 0-272 0,0 0 0 0,0 0 0 16,18 14 0-16,-5-1 0 0,-7-4 128 0,0 0-128 31,-4 2-272-31,-2-11-144 0,0 0-32 0,0 0 0 16,0 0-2304-16,0 0-480 0</inkml:trace>
  <inkml:trace contextRef="#ctx0" brushRef="#br2" timeOffset="-57778.42">31306 4639 23039 0,'0'0'1024'0,"0"0"192"0,4-9-960 0,-4 9-256 0,5-6 0 0,-5 6 0 16,8-10 752-16,3 1 96 0,-1 0 32 0,2 4 0 0,1-2-880 0,0 2 0 16,0 1-128-16,0 2 0 0,0-2 128 0,-1 1 0 15,-12 3-144-15,10-2 144 0,-10 2 0 0,12-2 0 16,-12 2 0-16,0 0 0 0,0 0 128 16,0 0-128-16,14 6 192 0,-14-6-64 15,0 0 240-15,11 16 32 0,-11-16 16 0,9 17 0 0,-4 3-128 0,0-3-32 16,-4 4 0-16,2 0 0 0,-2 1-128 0,-2 1-128 15,0 5 144-15,-2-1-144 0,-1 0 208 0,0-1-48 16,-1 3-16-16,0 0 0 0,-3 0-16 0,2-2-128 16,-1-2 192-16,-1 1-64 0,-1-1-128 0,0-2 160 15,0-1-160-15,-2 2 160 0,4-5-160 0,1 1 0 0,-1-5 0 16,0-2 0-16,-1-1-384 0,0-3 0 0,2 0 0 0,1-1-8240 16,5-8-1648-16</inkml:trace>
  <inkml:trace contextRef="#ctx0" brushRef="#br2" timeOffset="-57609.99">31218 4989 29887 0,'-17'-10'1328'0,"6"0"272"0,-1-4-1280 0,5 1-320 0,4 5 0 0,6 4 0 16,6 0 736-16,4-1 96 0,6 0 0 0,5-1 16 15,2-1-368-15,4 1-80 0,2 0-16 0,2 2 0 16,3 1-192-16,3 1-64 0,2 0 0 0,7 6 0 15,6 9-1312-15,-1-1-272 0,-5-3-48 0</inkml:trace>
  <inkml:trace contextRef="#ctx0" brushRef="#br2" timeOffset="-52154.67">28742 8274 25343 0,'-12'5'1120'0,"6"-10"224"0,6 5-1072 0,-6-4-272 16,6 4 0-16,-6-6 0 0,1-2 896 0,1 0 112 15,4 8 16-15,-4-8 16 0,4 8-320 0,-4-6-64 16,4 6-16-16,0 0 0 0,-8-7-320 0,5 3-80 15,-1 2-16-15,4 2 0 0,-5-4-224 0,5 4 128 16,-5 0-128-16,0 0 0 0,-2 1 0 0,-4 2 0 16,11-3 0-16,-13 2 0 0,0-2 0 0,-1 4 0 15,0-1 0-15,0 3 0 0,1 5 0 0,0 0 0 16,1 2 0-16,2-1 0 0,-2-1 0 0,3-2 0 0,-2 1 0 16,5 1 0-16,-1-5 0 0,2 3 0 0,5-9 0 15,-4 12 0-15,1 0 0 0,3-12 0 0,0 13-128 0,3 1 128 16,0 0 0-16,2 1 0 0,1-1-128 0,4 2 128 15,-1 3 0-15,2 1 0 16,2 1 0-16,2-3 0 0,-1 1 0 0,2 2 0 0,-1 1 0 0,2 1 0 16,-2-3-224-16,-1 0 64 0,-1-2 16 0,0-2 0 15,-1-2 16-15,-2-1 0 0,1-2 0 0,-1 0 0 16,-2 3 128-16,-1-4-128 0,-7-10 128 0,0 0-128 16,0 12 128-16,0 1 0 0,-2-4 0 0,2-9 0 15,-6 6 1008-15,-2 0 128 0,-1-1 16 0,0 0 16 16,-1 0-1520-16,0 2-304 15,0-3-64-15,-1 0-16 0,1-2 736 0,-2 1 288 0,0-3-16 0,1 2 0 16,0 0-80-16,-2-2 0 0,-1 0-16 0,2 1 0 16,-1-4-16-16,1 1 0 0,2-1 0 0,10 3 0 15,-11 0-160-15,11 0 0 0,0 0 0 0,0 0-176 16,0 0-448-16,0 0-80 0,0 0-32 0,0 0 0 16,8 4-592-16,7-3-112 0,0-1-32 0</inkml:trace>
  <inkml:trace contextRef="#ctx0" brushRef="#br2" timeOffset="-51677.96">29078 8621 16351 0,'0'0'720'0,"0"0"160"0,0 0-704 0,0 0-176 0,0 0 0 0,0 0 0 15,0 0 1472-15,3-9 256 0,-3 9 48 0,0 0 16 0,2-8-512 0,-2 8-112 16,0 0-16-16,0 0 0 0,8-7-448 0,-5-1-112 16,-5-2-16-16,2 2 0 0,0 8-176 15,10-4-32-15,-1-1-16 0,2 1 0 0,0 0-128 0,2 2-32 16,-1-1 0-16,2 2 0 16,2-1-64-16,3 2-128 0,1 0 176 0,1 0-176 0,-3 3 128 0,4 0-128 15,1-3 0-15,4 1 0 0,0-2 0 0,-2 1 0 16,-1 0 0-16,1 0 0 15,0 0 0-15,-4 0 160 0,-2 0-160 0,0 0 128 0,-2 0-128 0,-3-3 192 16,-2 2-192-16,2 1 192 0,3 4-192 16,-1-2 0-16,-7 0 0 0,-3-1 0 0,-6-1-288 0,0 0-96 15,0 0 0-15,0 0-16 16,0 0-1648-16,0 0-336 0,0 0-64 0</inkml:trace>
  <inkml:trace contextRef="#ctx0" brushRef="#br2" timeOffset="-51402.36">29541 8437 911 0,'0'0'0'0,"-12"0"0"0,3 1 0 0,9-1 0 16,0 0 4352-16,0 0 800 0,0 0 160 0,0 0 16 16,0 0-3408-16,0 0-672 0,0 0-144 0,13 0-16 15,0 2-752-15,0 0-144 0,0 2-16 0,2 3-16 16,0-1 64-16,0 1 16 0,-2-1 0 0,-2 1 0 16,0 3-112-16,-1 1 0 0,2 0-128 0,-2 1 192 15,1-2-192-15,-1 2 144 0,-2-3-144 0,-1 3 128 16,-2 1 16-16,-1 0 0 0,-3 0 0 0,-1 0 0 15,-1 0 144-15,-2-1 32 0,-2 4 0 0,-2 1 0 16,-2-1 128-16,-1 3 16 0,-1-6 16 0,-3 4 0 0,-3-4-96 16,-1-2 0-16,-3 1-16 0,0-5 0 15,0 1-144-15,0-3-32 0,2-3 0 0,1 1 0 16,1 0-336-16,4-1-80 0,1 1-16 0,3-2-13520 16</inkml:trace>
  <inkml:trace contextRef="#ctx0" brushRef="#br2" timeOffset="-49221.63">30250 8420 18543 0,'0'0'816'0,"0"0"176"0,0 0-800 0,0 0-192 0,0 0 0 0,0 0 0 15,0 0 816-15,0 0 112 16,0 0 32-16,0 0 0 0,0 0 192 0,0 0 64 0,0 0 0 0,0 0 0 15,0 0-208-15,14 21-48 0,-14-21 0 0,-2 13 0 16,-1 0-512-16,-1 3-96 0,-1 3-32 0,0 1 0 16,-3 4-192-16,2 0-128 0,0 1 128 0,2 2-128 15,2 3 224-15,1-1-32 0,1-2 0 0,1-1 0 16,1-5-48-16,1-3-16 0,0-3 0 0,-1-4 0 0,0 1 64 0,-2-12 0 16,0 0 0-16,0 0 0 15,0 0 0-15,0 0 16 0,0 0 0 0,0 0 0 0,7 7-208 0,-7-7 0 16,0 0 0-16,8-7 0 0,-3-3 144 0,1-5-144 15,-2 0 128-15,-2-5-128 0,2 3 0 0,-3-6 0 16,1-3-224-16,-1-2 80 0,-1-2-64 16,0 2-16-16,-1 2 0 0,1 1 0 0,0 3 224 0,0 2 0 15,0 0-160-15,1 6 160 0,2 1-128 0,1 1 128 16,-1 2-160-16,1 0 160 0,0-1 0 0,-4 11 0 16,7-9 0-16,-1 2 0 0,0 1 0 0,-6 6 0 15,5-7 0-15,-5 7 0 0,6-7 0 0,-6 7 0 16,0 0 128-16,12 0-128 0,-12 0 0 0,0 0 0 15,0 0 0-15,18 13 0 0,-5 0 0 0,0 0 0 0,-2 1 0 0,-2 2 0 16,1 1 0-16,-1 1 0 0,-1 0 0 0,0-1 160 16,-1 3-160-16,-1-6 192 15,1 3-192-15,-3 1 192 0,-2-3-32 0,1 0 0 16,-2-2 0-16,-2-1 0 0,1-12 64 0,-2 12 16 16,2-12 0-16,-3 13 0 0,-1-4-48 0,0 1 0 0,0 1 0 0,0-2 0 15,4-9-64-15,0 0 0 0,-7 6-128 16,2 1 192-16,5-7-192 0,-5 9-288 0,5-9 64 0,0 0 16 31,0 0-496-31,0 0-80 0,0 0-32 0,0 0-9040 0,9 5-1792 0</inkml:trace>
  <inkml:trace contextRef="#ctx0" brushRef="#br2" timeOffset="-48721.33">30777 8729 12895 0,'0'0'576'0,"0"0"112"0,-8-9-560 0,3 0-128 15,1 2 0-15,4 7 0 0,0 0 3792 0,0 0 736 16,0 0 144-16,0 0 16 0,0 0-3728 0,0 0-768 15,6-9-192-15,-6 9 0 0,0 0 208 0,0 0-16 16,12 3-16-16,-12-3 0 0,0 0-176 0,12 4 160 16,-12-4-160-16,0 0 160 0,0 0-160 0,10 13 0 0,-4-2 144 0,-6-11-144 15,0 0 160-15,3 12-32 0,-3-12-128 0,0 13 192 16,-1 0 32-16,-1 0 0 0,-2 0 0 0,1-1 0 16,3-12-48-16,-4 12-16 0,0-3 0 0,0 1 0 15,2-1-160-15,2-9 0 0,-2 11 0 0,2-11 0 16,0 0 0-16,2 10 0 0,-2-10 0 0,0 0 0 15,5 12 0-15,0-3-144 0,-5-9 144 0,8 11 0 16,-8-11-128-16,10 11 128 0,-10-11 0 0,11 11 0 16,-1-1-128-16,-1 1 128 0,-9-11 0 0,0 0 0 15,12 9 0-15,-12-9-128 0,8 13 128 0,-8-13 0 16,0 0 0-16,6 14 0 0,-3-2 0 0,-4 0 0 16,-2-1 0-16,-1 0 0 0,-1-1 176 0,0-1-176 15,-3-2 352-15,0 2-32 0,-1 0-16 0,0 1 0 16,0-2-176-16,2-1-128 0,-2-5 192 0,9-2-192 15,-9 0-720-15,0-2-256 16</inkml:trace>
  <inkml:trace contextRef="#ctx0" brushRef="#br2" timeOffset="-47307.7">31006 8629 9215 0,'-9'-8'400'0,"9"8"96"0,-4-7-496 0,4 7 0 16,0 0 0-16,5-9 0 0,1 0 5392 0,2 1 992 16,5 3 192-16,2 1 32 0,3 1-5008 0,3 0-1024 15,0 0-192-15,3 2-32 0,0-1-160 0,1 2-48 0,-1 0 0 0,0 0 0 16,0 0-16-16,-1-2 0 0,-2-1 0 0,0 2 0 16,0-1-128-16,0 1 128 15,0 1-128-15,-3-1 128 0,-1 0-128 0,1-1 0 0,-2 0 144 0,1-1-144 16,-2 3 0-16,0 0 144 0,-4 0-144 0,2 3 0 15,0-3 0-15,-1 1 0 0,-12-1-240 0,11 1 80 32,-11-1-560-32,0 0-112 0,6 5-32 0,-6-5 0 15,0 0-1696-15,0 0-352 0,0 0-64 0,0 0-16 0</inkml:trace>
  <inkml:trace contextRef="#ctx0" brushRef="#br2" timeOffset="-47051.82">31440 8479 14735 0,'-9'-4'1312'0,"9"4"-1056"0,-5-2-256 0,5 2 0 15,0 0 2672-15,0 0 464 0,0 0 112 0,0 0 16 16,0 0-2176-16,0 0-416 0,0 0-96 0,0 0 0 0,0 0-256 0,0 0-64 16,16 11 0-16,-16-11 0 0,21 12 240 0,-1-3 32 15,0-3 16-15,2 3 0 0,2-2-128 0,0 1-32 16,-1-4 0-16,1 2 0 0,1 2-176 0,-3 0-32 16,-3-2-16-16,-1-2 0 0,-4 0-160 0,-1 0 160 15,-13-4-160-15,12 7 160 0,-12-7-160 0,0 0 128 16,5 11-128-16,-1 1 128 0,-3 0-128 0,-3 1 160 15,-5 1-160-15,-6 3 160 0,-5 1 0 0,-4-1 0 16,-3-2 0-16,0-2 0 0,0 0-160 0,2-3 192 16,-2 1-192-16,3-1 192 0,2 2-384 0,4 1-64 15,0-3 0-15,4-2-16 16,2-1-1680-16,10-7-336 0,-7 6-64 0</inkml:trace>
  <inkml:trace contextRef="#ctx0" brushRef="#br2" timeOffset="-46532.32">31979 8440 3679 0,'0'0'160'0,"0"0"32"0,0 0-192 0,0 0 0 0,0 0 0 0,0 0 0 16,0 0 4784-16,0 0 912 0,0 0 176 0,0 10 32 15,-1 2-3664-15,-2 2-752 0,-2 6-144 0,0-3-16 16,-3 0-640-16,1 5-128 0,-1 2-32 0,2 4 0 0,1 2-32 0,-1 0-16 16,0-3 0-16,1 2 0 0,-1 0-272 0,1-3-48 15,1-3-16-15,2-3 0 0,-1-5 16 0,2-2 0 16,1-13 0-16,0 0 0 16,0 0 48-16,0 0 16 0,0 0 0 0,0 0 0 0,0 0-96 0,0 0 0 15,0 0-128-15,0 0 192 0,0 0-192 0,6-8 128 16,0-2-128-16,-1-4 0 0,-1-5 0 0,2-1-256 15,-2-1 16-15,1-4 16 0,1-2-48 0,-1 1-16 16,0 1 0-16,2 1 0 0,-1 2 160 0,1 5 128 16,-2-1-192-16,0 5 192 0,-2 1 0 0,0 3 0 15,1 1 0-15,-1 0 0 0,1 3 0 0,-4 5 0 0,0 0 128 0,0 0-128 16,0 0 224-16,0 0-48 0,0 0-16 0,16 4 0 16,-16-4-160-16,14 8 128 0,-1 1-128 0,0 3 128 15,-1 1-128-15,-1 1 0 0,0 0 0 0,-2 5 128 16,0 0-128-16,-2 1 0 15,-3-2 0-15,1-1 128 0,0-1-128 0,-1-3 128 0,-3-3-128 0,1 3 128 16,-1 0 0-16,-1-1-128 0,-1 0 192 16,1-12-64-16,0 0-128 0,-3 9 192 0,3-9-192 0,0 10 192 15,3 1-192-15,2-4 0 0,-3 0 0 0,-2-7 0 16,0 0-592 0,0 0 0-16,7 5 0 0,-7-5-9664 0,0 0-1936 0</inkml:trace>
  <inkml:trace contextRef="#ctx0" brushRef="#br2" timeOffset="-46208.38">32227 8823 27647 0,'14'-3'1216'0,"-1"3"256"16,0-2-1168-16,4 0-304 0,0 0 0 0,2-2 0 0,1 2 0 0,-2 1 0 15,-3-1 128-15,-1-1-128 0,-2 0 144 0,-4-1-16 16,-8 4-128-16,0 0 192 0,0 0 448 0,0 0 64 15,0 0 32-15,0 0 0 0,0 0 32 0,3 12 16 16,-3 1 0-16,-3-1 0 0,-3 1-384 0,1 0-80 16,-1 3 0-16,-4 3-16 0,-3-2-304 0,0 3 128 15,0-5-128-15,0 2 0 0,-1 0 128 0,2-2-128 0,3 0 0 0,1-2 0 16,2-4 128-16,1 2-128 0,5-11 0 16,0 0 0-16,-2 10 128 0,2-10-128 15,3 12 144-15,-3-12-144 0,8 10 176 0,-8-10-176 16,15 8 192-16,2-5-192 0,1-2 0 0,2-1 0 15,0 0 0-15,-1-2 0 16,1-4-528-16,2 0-224 0,-1-3-32 0</inkml:trace>
  <inkml:trace contextRef="#ctx0" brushRef="#br2" timeOffset="-45770.77">32530 8657 21183 0,'0'0'1888'16,"0"0"-1504"-16,0 0-384 0,0 0 0 0,0 0 1952 0,0 0 320 0,0 0 64 0,0 0 16 15,0 0-1472-15,0 0-304 16,11-5-48-16,2 2-16 0,0 1 208 0,5 1 48 0,0-1 0 0,3 0 0 15,-1-1-256-15,2 0-64 16,0 2 0-16,3 0 0 0,0 1-208 0,-2-2-48 0,-2 1-16 0,-1-1 0 16,-2 0-176-16,-3 1 192 0,0 0-192 0,-2 1 192 15,-1-3-192-15,1 3-144 0,0 3 144 0,-13-3-208 32,0 0-528-32,0 0-96 0,0 0-32 0,0 0 0 15,0 0-2240-15,0 0-448 0</inkml:trace>
  <inkml:trace contextRef="#ctx0" brushRef="#br2" timeOffset="-45525.78">32730 8604 20495 0,'0'0'896'0,"0"0"208"0,0 0-880 0,0 0-224 0,0 0 0 0,0 0 0 0,12-5 656 0,1 1 96 16,0 0 16-16,0 1 0 0,-2 1-192 0,1 0-16 16,0 1-16-16,0 0 0 0,-2 1 208 0,-10 0 32 15,10-4 16-15,2 4 0 0,0 4 48 0,0-3 16 16,-1 2 0-16,0 2 0 0,-2 1-240 0,0 1-48 15,-1 1-16-15,-8-8 0 0,6 9-256 0,0 1-48 16,-6-10-16-16,1 13 0 0,-1 4-80 0,-3-1-16 16,-1-1 0-16,-2 1 0 0,-2-2 48 0,-1 2 16 15,-3 0 0-15,2 1 0 0,2 1-64 0,0 0-16 16,-1-2 0-16,0-3 0 0,0-3-272 0,0 1-64 0,0-3-16 16</inkml:trace>
  <inkml:trace contextRef="#ctx0" brushRef="#br2" timeOffset="-44720.51">33234 8756 9215 0,'0'0'400'0,"0"0"96"0,7-9-496 15,2 0 0-15,1-1 0 0,3 1 0 0,3 1 1536 0,-2 1 192 0,-2 1 64 0,-1-3 0 0,-4-3-32 0,1 0 0 16,0 2 0-16,-5-1 0 0,-7 1 704 0,1 1 144 15,3 9 16-15,0-12 16 0,-1 2-880 0,1-2-176 16,1 0-48-16,-1 0 0 0,-1 2-464 0,1-1-112 16,-1 1 0-16,-1 0-16 0,1-1-496 0,-2 2-112 15,-2 0-16-15,5 9 0 0,-4-7-320 0,-2 2 144 16,-3 0-144-16,9 5 0 0,-10-3 0 0,0 2 0 0,-3 1 0 0,1 3 0 16,1 1 0-16,-4 1 0 0,0 3-176 0,-1-2 176 15,2 1-160-15,-1-1 160 0,1 3-128 0,1 0 128 16,1 1 0-16,2 0 0 15,-1 0 0-15,3 2-128 0,2-3 128 0,1 0-160 0,1-1 160 0,4-8-160 16,-3 12 160-16,3 0 0 0,0-12 0 16,5 10-128-16,2 2 128 0,1-2-128 15,2-2 128-15,2 0-128 0,1 1-32 0,0 1 0 0,1 0 0 0,2-1 0 16,0-5-192-16,-1 1-32 0,1-1-16 0,1 0 0 16,0 2 128-16,-2-2 16 0,-2 0 16 0,2 1 0 15,-2-3 240-15,-1 0-192 0,-12-2 192 0,9 5-192 16,-9-5 192-16,8 9-144 0,-8-9 144 0,5 14-128 15,-1-1 128-15,0 0 0 0,-3 2 0 0,-1 2 0 16,0 4 0-16,1 3 0 0,2 2 128 0,-2 4-128 16,-2 2 0-16,1 3 0 0,1 2 0 0,-1 3 0 0,0-1 0 15,0 2 0-15,0 2 0 0,-1-5 0 0,-2-3-192 0,1-1 32 16,-1 0 16-16,2-2 0 0,1 0 144 0,-2-1 0 16,-2-1-144-16,2-3 144 0,2-2 0 0,-1-4 0 15,-2-4 0-15,0-3 0 0,2-3 128 16,1-11-128-16,-7 7 192 0,7-7-64 0,0 0 96 0,0 0 16 15,-14 0 0-15,0-4 0 0,-3-2 48 0,0-5 16 16,-1-7 0-16,-2-1 0 0,-2-7-304 0,1-2 0 16,0-2 0-16,3 0 0 0,1 0 0 0,1 3 0 15,3 2 0-15,3 0-144 0,2-1 144 0,3 0 0 16,1 1 0-16,3 2 128 0,2 1-128 0,3 2 128 16,2 1-128-16,5-1 128 0,1 1-128 0,2-2 0 15,3 0 0-15,4-1 0 0,3 1-272 0,3 1 16 16,0 1 16-16,4 2 0 15,3-1-640-15,-5 3-128 0,-8 2-16 0</inkml:trace>
  <inkml:trace contextRef="#ctx0" brushRef="#br2" timeOffset="-44230.32">32734 8459 20271 0,'0'0'1792'0,"0"0"-1424"0,0 0-368 0,0 0 0 0,2-9 3472 15,-2 9 624-15,6-8 128 0,3 3 32 0,2 0-3360 0,2 2-656 16,2 3-240-16,-1 0 144 0,-1 3 192 0,0 1 48 0,0 1 0 0,0 0 0 16,-1 2-80-16,0-1-16 0,-1 1 0 0,0 0 0 15,-1 1-128-15,-1 0-32 0,-9-8 0 0,10 8 0 16,-10-8 80-16,7 8 16 0,-7-8 0 0,0 0 0 16,7 9 48-16,-7-9 16 0,0 0 0 0,0 0 0 15,0 0-96-15,3 12-32 0,-3-12 0 0,-2 10 0 16,0 0-160-16,0 1 0 0,4-1 0 0,-2-10 0 31,-2 12-800-31,2-12-192 0,-1 12-32 0</inkml:trace>
  <inkml:trace contextRef="#ctx0" brushRef="#br2" timeOffset="-31043.79">4978 2487 5519 0,'0'0'496'0,"0"0"-496"16,0 0 0-16,0 0 0 0,6-8 2048 0,-6 8 304 15,0 0 64-15,7-8 16 0,-2 0-768 0,-5 8-160 16,0 0-32-16,0 0 0 0,6-6 0 0,-6 6-16 15,0 0 0-15,7-4 0 0,-7 4-688 0,6-1-128 16,1-1-16-16,1 2-16 0,-8 0-272 0,8 3-48 16,1 1-16-16,0 2 0 0,0 1 208 0,1 3 32 15,1 3 16-15,1 2 0 0,-1 0-96 0,1 5-32 16,0-2 0-16,-1 3 0 0,1 1-208 0,0 3-64 16,0-2 0-16,2 2 0 0,2 1-128 0,-2 3 160 15,-1 0-160-15,1 2 160 0,3-1-32 0,-1 2-128 16,-2 0 192-16,2 3-64 0,1 1 0 0,-3 2 0 15,-1 0 0-15,0 1 0 0,2 0 64 0,-1 2 0 16,-1 0 0-16,1 1 0 0,1 0-192 0,0-3 192 16,4 1-192-16,-2 2 192 0,-3-3-192 0,2 3 160 15,-1 0-160-15,1 1 160 0,1-6-160 0,-2 3 192 16,-2-1-192-16,1-2 192 0,-1-1-192 0,-2-4 192 0,0-2-192 0,-2-2 192 16,1-2-192-16,-1 0 0 15,2-3 0-15,-2 1 0 0,-1-3-144 0,-3-2-16 0,-1-1 0 0,-3 2 0 16,0-3-400-1,-1 0-80-15,0 0 0 0,0 0-16 0,-2 2-576 0,-1-2-112 16,2 0-32-16,-2 0-7264 0,1 1-1472 0</inkml:trace>
  <inkml:trace contextRef="#ctx0" brushRef="#br2" timeOffset="-30758.82">5512 4043 15375 0,'0'0'672'0,"0"0"160"0,0 0-672 0,0 0-160 15,-5-5 0-15,5 5 0 0,0 0 1504 0,0 0 272 16,0 0 48-16,-5 7 16 0,1-1-48 0,1 3-16 16,2 4 0-16,0 3 0 0,1 2-736 0,2 1-144 15,5 3-16-15,1 0-16 0,-3 1-288 0,3-2-48 16,1 1-16-16,0-3 0 0,4-1-224 0,0-2-48 15,0-2-16-15,0-1 0 0,-3-1-48 0,2-1-16 16,-1-4 0-16,-1-1 0 0,-1-3 224 0,0-3 32 16,-1-1 16-16,0-1 0 0,0-4-48 0,0-1 0 0,-3-4 0 0,-1-1 0 15,1-4-16-15,0-2-16 0,0-3 0 0,-1-4 0 16,-1-2-144-16,-1-3-16 0,0-3-16 0,-2-2 0 16,0-1-368-16,4-1-80 0,3 1-16 0,3 0 0 31,-4 4-2224-31,3-1-448 0,2 1-96 0</inkml:trace>
  <inkml:trace contextRef="#ctx0" brushRef="#br2" timeOffset="-28562.08">5753 5197 4607 0,'0'0'400'0,"0"0"-400"16,0 0 0-16,0 0 0 0,0 0 3184 0,0 0 544 16,-14-6 112-16,14 6 32 0,0 0-2080 0,0 0-400 15,0 0-96-15,0 0-16 0,0 0-128 0,0 0-48 16,-5 4 0-16,0 0 0 0,-3-1-560 0,2 3-112 15,1 0-32-15,0-2 0 0,0 3-32 0,0 0-16 0,-2 1 0 0,-1 3 0 16,-1-4-64-16,0 3-16 0,-3-1 0 0,1 2 0 16,-1 3-64-16,-1 1-16 0,-3 2 0 0,-1 1 0 15,0 3 0-15,-1 0 0 0,0 5 0 0,-2 0 0 16,1-1-192-16,-2 4 176 0,1 3-176 0,-2-2 160 16,-3 0-160-16,-6 2 192 0,-5-1-192 0,-4 1 192 15,-4 2-192-15,0 3 0 0,-3-1 0 0,2 5 128 16,2 0-128-16,3 4-176 0,0 0 48 15,-1 0 0-15,1 2-128 0,-7-2 0 0,-8 1-16 0,-2-3 0 16,-3 1 272-16,1 1 0 0,4 0 0 0,2 1 0 0,3-7 0 16,6 0 224-16,4 1-64 0,-5 1-16 0,-3-2 112 0,-3-1 0 15,-1-2 16-15,1-3 0 0,2-4-80 0,3 1-32 16,4-6 0-16,5 1 0 0,1-4-32 16,5-3 0-16,5-3 0 0,0-1 0 0,2-1-128 0,2 0 0 15,-1-1 0-15,1-2 0 0,3 1-176 0,0-5 48 16,-2-1 0-16,0 1 0 0,-1-1 0 0,2-1 0 15,2-2 0-15,1 2 0 0,4-4-128 0,1 1 0 16,2 1-16-16,2-1 0 16,2-1-224-16,0 0-32 0,0-1-16 0,6 1 0 15,0 0-2208-15,0 0-448 0,0 0-96 0</inkml:trace>
  <inkml:trace contextRef="#ctx0" brushRef="#br2" timeOffset="-28246.42">3680 6755 9215 0,'-7'-2'816'0,"0"0"-656"0,1 2-160 0,-1 2 0 16,-1 0 3376-16,0 2 640 0,3 0 128 0,0 1 16 15,0 0-2448-15,-2 2-496 0,-2 1-112 0,1 2-16 16,0 3-512-16,-1 4-128 0,0-1 0 0,0 1-16 15,1-2-432-15,0 1 0 0,2-2 0 0,-1 1 0 16,-2-1 0-16,3 0 0 0,-1-1 176 0,2-1-176 0,0-1 512 0,0-2 16 16,-1-1 0-16,4-2 0 0,-1-1-64 0,3-5-16 15,0 0 0-15,0 0 0 0,8 8-224 0,1-1-48 16,4-3-16-16,3-3 0 0,3 1-160 0,5 0 160 16,2-1-160-16,3-2 160 15,1-1-320-15,1 0-64 0,0-2-16 0,-1 1 0 16,-1 2-1296-16,1 0-256 15,1-5-48-15</inkml:trace>
  <inkml:trace contextRef="#ctx0" brushRef="#br2" timeOffset="-27184.97">3349 7430 10127 0,'0'0'896'0,"0"0"-704"16,0 0-192-16,0 0 0 0,0 0 2336 0,0 0 432 15,0 0 96-15,0 0 16 0,0 0-1264 0,0 0-240 16,0 0-48-16,5 8-16 0,2-1-576 0,1-1-112 15,0 1-32-15,1-1 0 0,0 1-352 0,4-1-80 16,1 1-16-16,1-1 0 0,-1 1 144 0,2-1 32 0,1 2 0 0,1 1 0 16,1 2-64-16,2-2-16 15,0 1 0-15,0 2 0 0,0 1-32 0,2 2 0 0,1 0 0 0,-2 3 0 16,-1 2-32-16,0 1-16 0,-1 0 0 0,0 1 0 16,1-1-160-16,2 1 160 0,1-3-160 15,3 0 160-15,1 2-160 0,0-1 0 0,2-3 0 0,2 0 128 16,-1 0-128-16,1-1 192 0,4-2-192 0,-3-2 192 15,1-3-32-15,-2-1 0 0,-1-2 0 0,-1-2 0 16,-5 0-160-16,-2-1 0 0,-2-1-192 16,-3-2 192-1,-1 0-736-15,-2 0-32 0,-4 0 0 0,0-2 0 0,-1 1-2288 0,-3-1-464 16</inkml:trace>
  <inkml:trace contextRef="#ctx0" brushRef="#br2" timeOffset="-26722.07">4251 7729 9215 0,'0'0'400'0,"0"0"96"16,0 0-496-16,0 0 0 0,0 0 0 0,0 0 0 0,0 0 2656 0,0 0 432 15,-6 1 96-15,6-1 16 0,0 0-1376 0,0 0-272 16,0 0-48-16,0 0-16 0,0 0-672 0,0 0-144 0,1 8-32 0,1 1 0 16,-2 0-240-16,0 2-48 0,3-1-16 0,1 2 0 15,0-2 32-15,4 2 0 0,0 0 0 0,2 1 0 16,-2 1-192-16,1 2-48 0,0-3 0 0,2 1 0 15,-3 2-128-15,1-3 128 0,1-3-128 0,-2 1 128 16,0-1-128-16,0-1 192 0,-3 1-192 0,1-1 192 16,1-2 0-16,-1 0 16 0,-6-7 0 0,3 6 0 15,1 0-208-15,-4-6 144 0,1 6-144 0,1 2 128 16,-2-1 0-16,-3 0 0 0,0 3 0 0,-1 0 0 0,1-1 32 16,-3 2 0-16,1-1 0 0,-1 3 0 15,-2 1-160-15,-1 3 192 0,0 2-192 0,-3-4 192 0,-1 2-64 16,1 0 0-16,-1-1 0 0,-3 1 0 15,-1-2-128-15,-1 0 0 0,-1-2 0 0,0-3 128 16,-3-2-1568-16,-1-5-320 0</inkml:trace>
  <inkml:trace contextRef="#ctx0" brushRef="#br2" timeOffset="-20531.3">28900 10185 15663 0,'-16'-9'1392'0,"0"-1"-1120"0,1 1-272 0,-9-15 0 0,12 16 1984 0,2 2 352 16,0-1 64-16,0 1 16 0,1 0-816 0,1 1-144 15,-1 1-48-15,0-1 0 0,0 0-512 0,-3 0-96 16,1 2-32-16,-1 3 0 0,-1 3-240 0,0 1-48 0,0 2-16 0,0 3 0 16,-2 2-464-16,2 0 0 0,0 4 0 0,-1 3 0 15,-2 3 0-15,-1 1 0 0,0 0-144 0,3 2 144 16,-2-3 0-16,2 1 0 0,0-1 0 0,1-1 0 16,0 1 0-16,2-1 0 15,1 1 0-15,3-6 0 0,2 0 0 0,1 0 0 0,2 1 0 0,2 0 160 16,3-1 16-16,3 2 0 0,-1-4 0 0,3 0 0 15,3-5 32-15,0 1 16 0,1 0 0 0,-1-1 0 16,1-3-224-16,0 1 0 0,1-4 128 0,0 0-128 16,0-2 0-16,0-2-240 0,-1-2 48 0,1 0 16 15,0-1 16-15,0 1 0 0,-1-2 0 0,1-1 0 16,0-2 160-16,-2 0 0 0,0 0 0 0,-1 1 0 16,-1 3 0-16,-9 5-160 0,0 0 160 0,9-3 0 15,-9 3-192-15,0 0 192 0,0 0-192 0,0 0 192 16,0 0-192-16,0 0 192 0,7 13-192 0,-2-2 192 15,-5-11 0-15,4 14 0 0,1-1 160 0,-1-3-32 0,-4-10-128 0,4 12 0 16,-4-12 0-16,0 0 0 0,9 13 144 0,-9-13-144 16,15 7 192-16,-2-6-192 0,0-1 0 0,0-1 0 15,1-4-160-15,0-2 160 0,1-1 0 0,-2-1 0 16,0 1 0-16,-3-2 0 0,-3 1 0 0,-3 0 0 16,-3-2 0-16,-4 2 0 0,-2 1 0 0,-4 0 0 15,-1 2 0-15,-3 1 0 0,-4-2 0 0,0 3 0 16,0 2 0-16,1 2 0 0,3 0 0 15,-1 4 0-15,1 1 144 0,1 0-144 0,0-1 0 0,2 1 0 0,3 0 0 0,7-5 128 16,-5 11-288-16,5-11-48 16,-3 8-16-16,3-8 0 15,0 0-336-15,0 0-64 0,11 5-16 0,1-3 0 16,2-4-384-16,7-3-96 0,2-2-16 0,6-1 0 16,5-2-1568-16,5 1-320 0,5-2-64 0</inkml:trace>
  <inkml:trace contextRef="#ctx0" brushRef="#br2" timeOffset="-20018.33">29237 10364 4607 0,'12'-5'400'0,"0"1"-400"15,-3-3 0-15,-3-3 0 0,-2-3 4224 0,-3 4 768 0,-1 9 160 16,0 0 32-16,-3-4-2256 0,-3-3-448 0,-1 5-96 0,-3 2-16 16,-1 2-1232-16,-1 1-256 0,0 2-48 0,-1 0-16 15,-2 3-560-15,0 1-96 0,2-2-32 0,0 0 0 16,-1 4-128-16,1-1 0 0,1-1 0 0,3-1 0 16,0-2 0-16,2 0 0 0,7-6 0 0,-5 8 0 0,5-8 0 0,0 0 0 15,-1 10 0-15,1-10 0 0,5 13-192 0,3-2 192 16,1-1-160-16,3-1 160 0,-1-1-192 0,2 0 192 15,2 0-208-15,-2 0 80 0,2 1 128 0,0-3-160 16,-1 1 160-16,-2-2-160 0,-12-5 160 0,0 0-192 16,0 0 192-16,0 0-192 0,0 0 192 0,0 0-160 15,1 12 160-15,-5-3-160 0,-5-1 160 0,-1-1 144 16,-2 0-16-16,1 1-128 0,1 0 0 16,1-2 0-16,-1-1 0 0,10-5 0 0,-11 4 0 0,11-4-224 15,0 0 32-15,0 0 16 16,0 0-400-16,0 0-64 0,0 0-32 0,11-10 0 15,0-3-1056-15,2-2-192 0,2 1-64 0,2-2 0 16,0 1-1680-16,1-1-352 0,1 1-64 0,2 0-16 16,3 0 2496-16,2 0 512 0,1 2 80 0,2-2 32 0,2 2 1792 0,-2-1 352 0,-2 3 80 0,-1-2 16 15,-1 0 1312-15,-5-4 272 0,-11 0 48 0,0 4 16 16,1 5-816-16,-2 3-176 0,-8 5-16 0,0 0-16 16,0 0-432-16,0 0-96 0,0 0-16 0,0 0 0 15,-4 13-768-15,-2 1-144 0,-5 6-48 0,-1 0 0 16,-2 3-192-16,0 1-64 0,-2 1 0 0,0 4 0 15,2 1-128-15,2-1 0 0,1-5 0 0,3 1 0 16,1-1 0-16,5-4 0 0,0-3 0 16,4-1 0-16,2-3 144 0,1-1-144 0,-5-12 160 15,10 10-160-15,1-2 0 0,0-3 0 0,1-1 0 0,6 0 0 32,5 1-336-32,-3-3-176 0,-1-2-16 0,-4-4-16 0,-2 0-1952 15,-1-7-400-15,-4 1-80 0</inkml:trace>
  <inkml:trace contextRef="#ctx0" brushRef="#br2" timeOffset="-19824.47">29454 10510 17967 0,'-25'-9'784'0,"9"4"176"0,-3 1-768 0,2 1-192 0,2 0 0 0,5 1 0 0,2 0 2048 0,8 2 384 16,-4-5 64-16,3 1 0 0,1 4-1104 0,10-7-240 15,3 1-32-15,4 1-16 0,4-1-416 0,4 0-96 16,1 1-16-16,3 1 0 0,2-1-128 0,0 4-16 16,1 1-16-16,-1 0 0 0,-1 0-256 0,1 0-160 15,2 2 192-15,1 2-192 16,-1 3-1872-16,4 1-496 0</inkml:trace>
  <inkml:trace contextRef="#ctx0" brushRef="#br2" timeOffset="-19266.17">29956 10519 19455 0,'0'0'864'0,"0"0"176"0,0 0-832 0,0 0-208 16,3-9 0-16,0 1 0 0,-3 2 1728 0,3 0 288 15,1 0 64-15,2-1 16 0,2 1-880 0,0 1-160 0,-8 5-32 0,13-6-16 16,1 1-272-16,-1 1-48 0,1 3-16 0,1 0 0 16,0-2-400-16,1 2-80 0,0-1 0 0,-2 2-16 15,0 0-176-15,-1 2 0 0,-1 0 144 0,1 1-144 32,-1-2-256-32,1 3-128 0,0 0-32 0,0 3 0 15,-5-2-608-15,-3-1-128 0,-5-4-32 0,3 7-7696 0,-1 1-1536 0</inkml:trace>
  <inkml:trace contextRef="#ctx0" brushRef="#br2" timeOffset="-19093.25">29906 10653 22175 0,'-17'4'976'0,"8"0"208"0,9-4-944 0,-8 5-240 15,2-7 0-15,6 2 0 0,0 0 1360 0,0 0 240 16,0 0 32-16,18-2 16 0,-1 0-784 0,4-1-160 16,3 1-16-16,2 0-16 0,3-2-64 0,0 3-16 15,1-2 0-15,0 1 0 0,0-1-320 0,-2 1-64 16,-1-1-16-16,-3 2 0 0,-3-1-192 0,0 2 0 15,-1 2 0-15,-2-1 0 16,-3-1-1808-16,1 0-416 0,-2 0-80 0</inkml:trace>
  <inkml:trace contextRef="#ctx0" brushRef="#br2" timeOffset="-18355.66">31086 10393 7359 0,'0'0'656'0,"-8"-2"-528"0,0-2-128 0,8 4 0 15,-10-2 3264-15,1 2 608 0,2-3 128 0,7 3 32 16,-6-3-1984-16,6 3-400 0,-10-1-80 0,4 1-16 15,1 0-736-15,-2 0-160 0,1 3-16 0,-2 2-16 16,3 0-176-16,-2 3-16 0,1 0-16 0,-3 4 0 16,-1 3-144-16,0 0-16 0,-2 4-16 0,3-1 0 0,-1 3 16 0,2-1 0 15,1-1 0-15,1 2 0 0,1 0-128 0,-1-3 0 16,2 1-128-16,1-2 192 0,1-2-192 0,2 1 0 16,3 1 0-16,1-4 0 15,0-1-288-15,0 1-96 0,-1-2-32 16,4 0 0-16,0-2-480 0,-1-3-80 15,-6-6-32-15,8 6-7840 0,-2-1-1584 0</inkml:trace>
  <inkml:trace contextRef="#ctx0" brushRef="#br2" timeOffset="-18117.47">31274 10617 21183 0,'0'0'944'0,"0"0"192"0,0 0-912 0,5-7-224 0,-4-4 0 0,4 3 0 16,3 1 1104-16,0 1 176 0,2 2 48 0,1-4 0 16,-2 4-256-16,3 0-48 0,-1-1-16 0,1 2 0 15,2-1-128-15,1 2-32 0,-2-2 0 0,1 1 0 16,1-1-464-16,-2 3-80 0,2-2-32 0,2 2 0 16,-1 0-144-16,1-1-128 0,-2 0 192 0,0 2-192 15,-4 0 0-15,4 0-352 0,2-1 48 0,-3 1 16 31,-2 1-1776-31,-2-1-368 0,-10 0-64 0</inkml:trace>
  <inkml:trace contextRef="#ctx0" brushRef="#br2" timeOffset="-17870.64">31481 10395 16575 0,'0'0'736'0,"0"0"160"0,-8-4-720 0,8 4-176 0,0 0 0 0,0 0 0 0,-5-2 2064 0,5 2 384 16,0 0 80-16,-4 10 16 0,-1 0-1328 0,1 6-272 15,-1 4-48-15,-1-1-16 0,2 3-32 0,2 2 0 16,1-2 0-16,1 1 0 0,-2 0-464 0,2-2-80 16,0-2-32-16,-1 1 0 0,1-3-96 0,0 0-32 15,0 1 0-15,3-4 0 16,-1 0-656-16,3-2-128 0,1-3-16 0,0-2-8864 16,-6-7-1760-16</inkml:trace>
  <inkml:trace contextRef="#ctx0" brushRef="#br2" timeOffset="-17601.09">31858 10476 6447 0,'0'0'576'0,"4"-9"-576"0,-3 0 0 0,4 1 0 16,2 0 4576-16,3 4 800 0,3 0 176 0,1 4 16 15,-1-5-3280-15,3 5-672 0,-2 0-128 0,1 3-16 16,-15-3-464-16,14 4-96 0,2-1-16 0,-1 4 0 16,-2-2-384-16,0 3-64 0,-13-8-32 0,13 13 0 15,-6 0-192-15,-7-13-32 0,4 16-16 0,-5-1 0 16,-7 2-48-16,-3 2-128 0,-3 0 192 0,-2-1-64 15,2 3 16-15,-2-1 0 0,-2-3 0 0,1 0 0 16,4-3-144-16,1-1 0 0,3-4 0 0,4 0 0 16,5-9 0-16,0 0 0 0,0 0-192 0,0 0 192 0,0 0-176 0,0 0 176 15,16 6-128-15,1-3 128 0,0-1 0 0,-2-4-128 16,1 0 128-16,2 1 0 0,2-1-384 0,1 1 16 16,-2 0 0-16,6 3 0 15,2 3-688 1,-1 1-144-16,-2-6-16 0,-1 0-16 0,2-3-1568 0,-5 2-304 15,-5-2-64-15,-2 2-4288 0,-2-3-864 0</inkml:trace>
  <inkml:trace contextRef="#ctx0" brushRef="#br2" timeOffset="-17479.13">32300 10696 6447 0,'0'0'272'0,"0"0"80"0,0 0-352 0,0 0 0 16,0 0 0-16,0 0 0 0,-4-9 3968 0,4 9 736 15,0 0 144-15,11-6 16 0,2-1-3216 0,2 3-656 16,2 0-128-16,1 2-32 0,-1-2-208 0,3 0-48 0,-1 1-16 16,2 1 0-16,0-1-304 0,-2 0-48 15,2 1-16-15,0-1 0 0,0 1-192 0,0 0 128 0,1 2-128 0,-1 0 0 31,-3 2-416-31,-2-2-176 0,-3-2-48 0</inkml:trace>
  <inkml:trace contextRef="#ctx0" brushRef="#br2" timeOffset="-16549.23">32526 10501 9215 0,'0'0'816'0,"0"0"-656"0,0 0-160 0,0 0 0 0,0 0 2688 0,0 0 512 0,0 0 112 0,0 0 16 16,0 0-1344-16,-3 10-272 0,3-10-48 0,-4 12-16 16,4-12-448-16,-4 14-96 15,-3-3-16-15,2 3 0 0,1 0-352 0,-1 3-80 0,1 0-16 0,0 3 0 16,0-3-304-16,-1 2-64 0,0-3-16 0,1 5 0 15,-1-3-128-15,1 3-128 0,0 0 192 16,1 1-192-16,1 3 0 0,0-2 0 0,2-3 0 0,0-2 0 31,-1 0-336-31,1-2-128 0,1-6-32 0,1 3 0 16,-1-2-400-16,4-1-64 0,0-2-32 0,0-3-8128 0,-5-5-1632 0</inkml:trace>
  <inkml:trace contextRef="#ctx0" brushRef="#br2" timeOffset="-16107.37">32877 10584 4607 0,'0'0'400'0,"5"-8"-400"15,1 1 0-15,-6 7 0 0,7-10 3568 0,0 3 624 16,-7 7 128-16,8-8 32 0,-2 1-2048 0,-6 7-416 0,4-9-80 0,-4 9-16 15,7-8-304-15,-7 8-64 0,9-6-16 0,0 2 0 16,-9 4-400-16,12-1-96 0,-2 1-16 0,-10 0 0 16,12 5-496-16,-2 1-96 15,1 2-32-15,-3 1 0 0,-8-9-272 0,7 9 128 0,1 0-128 0,-3 2 0 16,-2-1 128-16,-3 2-128 0,0 0 0 0,-1 0 0 16,-3-1 0-16,0 1 0 0,0-2 0 0,-1 1-144 15,-2-1 144-15,1-1-160 0,-1-1 160 16,7-8-160-16,-6 8 160 0,6-8 0 0,-6 8 0 0,6-8 0 15,0 0 0-15,0 0 0 0,0 0 0 0,0 12 0 16,3-2 0-16,-3-10-192 0,7 12 192 0,0-2-192 16,3-1 64-16,0 0 0 0,0 1 0 0,1 1 0 15,-2-3 0-15,-4-3 0 0,0 2 0 0,-1-1 0 0,0 2 128 16,-1 1 0-16,-2-3 0 0,0 1 0 16,-2 0 0-16,-2 1 304 0,0 1-48 0,-4-3-16 0,-1 2 128 0,-1 1 16 15,-3 2 16-15,-8 8 0 16,1 1-400-16,4-4 0 0,2-2 0 0</inkml:trace>
  <inkml:trace contextRef="#ctx0" brushRef="#br2" timeOffset="-15492.29">30143 11561 7359 0,'0'0'320'0,"0"0"80"16,0 0-400-16,0 0 0 0,0 0 0 0,0 0 0 0,0 0 4416 0,8-6 816 16,1-1 144-16,2 1 48 0,-1 0-3872 0,2-1-768 15,1 3-144-15,2 1-48 0,0-1 368 0,0 1 80 0,0-2 16 0,3 2 0 16,0-2-320-16,1 1-64 0,0-1-16 0,-1 4 0 16,-3-5-336-16,2 2-64 0,-2 2 0 0,0 2-16 15,-2 2-240-15,0 1-240 0,-2 0 48 0,-11-3 16 31,0 0-2224-31,8 6-448 0,-8-6-96 0</inkml:trace>
  <inkml:trace contextRef="#ctx0" brushRef="#br2" timeOffset="-15244.65">30082 11756 23039 0,'-18'-6'2048'0,"9"0"-1648"0,1-4-400 0,8 2 0 16,6 2 3152-16,7-2 560 0,9 1 96 0,5 1 32 0,-1-3-3120 0,2 1-720 15,1 0 0-15,0-1 0 0,-3 2 0 0,2 4 0 16,0-1 0-16,-1 4 0 0,-3-3 0 0,2 6 0 16,-1-3 0-16,1 1 0 0,-2 2 0 0,2 0-144 15,2 1 144-15,0-1-208 16,1 0-1568-16,-1-1-304 0,-2-2-64 0</inkml:trace>
  <inkml:trace contextRef="#ctx0" brushRef="#br2" timeOffset="-14894.8">31297 11433 34719 0,'-13'-21'1536'0,"9"11"320"0,4-1-1472 0,3 5-384 0,1 0 0 0,-4 6 0 16,4-3 0-16,-4 3 0 15,0 0 0-15,0 0 128 0,0 0-128 0,0 0 0 0,-10 5 0 0,-1 4-128 16,-5 0 368-16,-1 4 80 0,-2 1 0 0,-4 5 16 15,-1-1 144-15,-2 4 32 0,1 0 0 0,0 4 0 16,-2 0-16-16,2 4 0 0,0-1 0 0,5 0 0 16,2-5-256-16,4 1-48 0,3-3-16 0,2 1 0 15,5-4-48-15,3-1-128 0,4-5 192 0,1 0-64 16,5-1-128-16,3-1 0 0,2-7 0 0,3 1 0 16,4-1 0-16,2-3 0 0,2-2 0 0,4-3 0 15,3-1 0-15,-1-3-192 0,-3-1 64 0,-2-2 128 0,-1 1-368 16,-4 1 48-16,-5 1 16 0,-1 0 0 0,-3 0 48 15,-6 2 0-15,-1-1 0 0,-5 7 0 0,2-12 256 0,-4 3 144 16,-2 0-16-16,-2 0 0 0,-3 1 128 0,-3 0 0 16,-4 1 16-16,1 0 0 0,-2 3-32 15,-3-1-16-15,-2 1 0 0,0 1 0 0,0 2-224 0,2 1 0 16,1 3 0-16,2 1 0 16,1 2-416-16,0 2-176 0,1 0-48 15,3 3-10912-15,5 2-2192 0</inkml:trace>
  <inkml:trace contextRef="#ctx0" brushRef="#br2" timeOffset="-14757.1">31852 11924 41471 0,'-10'-5'3680'0,"0"-1"-2944"0,3 2-592 0,2 2-144 16,4 1 2000-16,1 1 368 0,0 0 80 0,0 0-16208 15,15 13-3264-15</inkml:trace>
  <inkml:trace contextRef="#ctx0" brushRef="#br2" timeOffset="-13752.02">28733 12751 37199 0,'-11'-7'1648'0,"-19"-10"336"0,30 17-1584 0,0 0-400 0,0 0 0 0,0 0 0 0,0 0-208 0,0 0-128 15,-1 14-32-15,0 1 0 0,-1 6 48 0,0 4 16 16,-1 1 0-16,-1 6 0 0,0-2 304 0,0 4 192 0,-2 3-16 0,-2-1-16 16,0 0 80-16,0-3 16 0,1 0 0 0,1-6 0 15,0-3-16-15,-1-2 0 0,-1-5 0 0,2-3 0 16,1-2 80-16,1-4 0 0,4-8 16 0,0 0 0 15,0 0-160-15,0 0-48 0,0 0 0 0,0 0 0 16,5-13-272-16,3-3-64 0,1 1-16 0,1-8 0 16,2 0-352-1,0-3-64-15,1-2 0 0,1 2-16 0,1-4-208 16,-1 3-32-16,0 1-16 0,-1 1 0 0,-1 0 1264 0,1 5 256 0,0 0 48 0,0 2 16 16,-1 0-1296-16,-3 2-256 0,1 5-48 0,-2 1-16 15,0 3 1376-15,-8 7 272 0,8-6 48 0,-8 6 16 16,0 0 16-16,0 0 16 0,0 0 0 15,0 0 0-15,8 17-384 0,-4-1-80 0,-2 2-16 0,1 1 0 16,-3 4-112-16,0 0-16 0,-1 2-16 0,1 0 0 16,0-1-176-16,0 1 160 0,1-3-160 0,0-1 160 0,0-1-160 15,-1 1 0-15,-1-6 0 0,0 1 0 0,1-3 176 16,0-1-48-16,-1-2-128 0,1-10 192 16,0 0-512-16,3 9-128 0,-3-9 0 0,7 8-16 15,0-3-592-15,3-1-112 0,2-3-32 0,1-2-9296 16,-2-2-1872-16</inkml:trace>
  <inkml:trace contextRef="#ctx0" brushRef="#br2" timeOffset="-13489.91">29245 13013 12895 0,'-10'-7'576'0,"2"4"112"0,-1-4-560 0,-1 2-128 0,5 1 0 0,1 4 0 16,-2 1 5248-16,6-1 1008 0,-4 11 208 0,0 0 32 15,-1 2-5168-15,-2 3-1040 0,1 1-288 0,1-1 0 16,-1 1 256-16,1-2-48 0,3 1-16 15,0-3 0-15,2 0 48 0,2 0 0 0,-2-13 0 0,2 13 0 16,-2-13 16-16,0 0 0 0,0 0 0 0,9 7 0 16,-9-7-64-16,12 3-16 0,-2-4 0 0,1-5 0 15,-2-2-176-15,-1 0 0 0,0-4 0 0,-2 1 0 16,1-2 0-16,-2-2 0 0,-3 0 0 0,1-1 0 16,0 0-144-16,-2 2-64 0,0 1-16 0,-1 0 0 15,-1-2-240 1,0 2-48-16,-1 3-16 0,2 10 0 0,-2-10-576 15,2 10-112-15,0 0-32 0,1-10 0 0,-1 10-2400 0,0 0-464 0</inkml:trace>
  <inkml:trace contextRef="#ctx0" brushRef="#br2" timeOffset="-13182.93">29473 12910 28671 0,'0'0'1280'0,"0"0"256"0,0 0-1232 16,0 0-304-16,0 0 0 0,0 0 0 0,11 18 1344 0,-2 0 192 15,-3-1 64-15,1 0 0 0,-1 2-1008 0,-1-2-192 16,-1-3-32-16,-2 0-16 0,-2-1-208 0,-2 0-144 15,1-4 192-15,1-9-192 0,-6 11 240 0,6-11-64 16,-7 9-16-16,7-9 0 0,-6 5 64 0,6-5 16 16,0 0 0-16,0 0 0 0,0 0-48 0,0 0 0 0,1-10 0 0,7-2 0 15,5 0-416-15,1-2-96 16,2-3 0-16,1 0-16 16,-3-2-432-16,3-1-64 0,0-2-32 0,-2 5 0 15,1 1 48-15,-4 3 16 0,-3 3 0 0,-4 2 0 0,-5 8 576 0,0 0 224 0,0 0-176 0,0 0 176 16,0 0 592-16,-4 13 224 15,-2 1 32-15,-1 3 16 0,-2 0-96 0,1 1 0 16,0 2-16-16,3-2 0 0,1-1-432 0,2 1-64 0,0-3-32 0,5 0 0 16,1 0-432-16,5-1-96 0,4 1-16 0,3-2 0 31,-3-3-2576-31,0-2-528 0</inkml:trace>
  <inkml:trace contextRef="#ctx0" brushRef="#br2" timeOffset="-12986.59">29898 13079 38415 0,'-10'-9'1696'0,"7"5"352"0,3 4-1632 0,0 0-416 0,5-6 0 0,7 2 0 0,4-3 672 0,3 1 48 16,1-1 16-16,5 0 0 0,1-2-448 0,1 2-96 15,0 0 0-15,-2 1-16 0,-1 2-176 0,-3 0 0 16,-2 2-192-16,2 2 192 16,2 5-2208-16,-3-1-320 0,-2-2-64 0</inkml:trace>
  <inkml:trace contextRef="#ctx0" brushRef="#br2" timeOffset="-11878.32">30705 12785 12895 0,'0'0'576'0,"-9"-4"112"0,0-3-560 0,0 2-128 0,-2 4 0 0,0 1 0 16,-2 1 4704-16,-2 4 912 0,1 2 176 0,1 3 32 15,-3 5-4128-15,2 3-832 16,-2 0-160-16,4 3-48 0,1 1-160 0,0 0-48 16,2 1 0-16,4-1 0 0,1-1-160 0,3-1-32 0,-2-3-16 0,4-1 0 15,2-3-64-15,-3-13-16 0,7 13 0 0,-7-13 0 16,9 11 32-16,-9-11 0 0,11 3 0 0,4-3 0 15,-1-1-64-15,2-4-128 0,1-3 192 0,1-1-64 16,0-3-128-16,0 1 0 0,-2-5 0 0,-3 0 0 16,-2 2-304-1,-4 1-80-15,0 0-32 0,-4 1 0 0,-6-1 96 0,0 1 0 0,1 1 16 0,-1 1 0 0,-1 4 304 16,4 6-128-16,0 0 128 0,0 0 0 0,0 0-256 0,0 0 48 16,8-7 16-16,2 5 0 15,2-2-832-15,0 1-176 0,1-2-16 0,0 2-16 16,-1 0 208-16,2 0 64 0,-1-2 0 0,0 1 0 0,-1 0 544 0,-2 1 112 15,-10 3 32-15,13-1 0 0,-13 1 784 16,13 8 144-16,-5 2 48 0,-1 5 0 0,-2 2 624 0,-4 2 128 16,-5 6 16-16,0 4 16 0,-1 3-496 0,0 6-96 15,-3 2-32-15,-1 5 0 0,-1 0-480 0,0 4-80 16,0-4-32-16,2 1 0 0,0-1-144 0,2-2-128 16,-1-2 192-16,1-3-192 0,2-2 160 0,-1-2-160 15,-2-4 128-15,1-3-128 0,-2-4 0 0,1-3 128 16,1-1-128-16,2-6 0 0,0-5 0 0,4-8 0 15,0 0 0-15,0 0 0 0,0 0-288 0,0 0-32 0,8-11-16 16,1-6 0 0,0-2-352-16,0-10-64 0,0-2-16 0,2-7 0 15,0-6-192-15,1-3-32 0,1-7-16 0,2 1 0 16,-1 1 160-16,2-3 16 0,2 3 16 0,0 6 0 0,-1 3 480 0,-1 6 80 0,-2 8 32 16,2 2 0-16,-1 7 224 0,0 3-144 0,-5 4 144 0,3 3-128 15,-1 4 800-15,-12 6 160 0,0 0 48 0,16 4 0 16,-2 0 16-16,-4 5 16 0,-1 1 0 0,-2 6 0 15,-2 1-400-15,-2 2-96 0,-3 1-16 0,-2 0 0 16,0-1-272-16,-1 2-128 0,1-4 128 0,-4 3-128 16,0-6 0-16,-2 0 0 0,3 1 0 0,0-5 0 15,-1-1 0-15,6-9-224 0,0 0 32 0,0 0 0 16,0 0-272 0,0 0-48-16,11-1-16 0,1-4 0 0,1-5-560 15,5 0-96-15,0-10-32 0,4 1 0 0,4-5-1056 16,-1 1-224-16,0-6-32 0</inkml:trace>
  <inkml:trace contextRef="#ctx0" brushRef="#br2" timeOffset="-11695.93">31407 12709 2751 0,'10'-14'256'0,"-3"7"-256"0,-2-2 0 0,-5 9 0 0,4-6 5440 0,-4 6 1024 16,0 0 224-16,0 0 32 0,0 0-3584 0,2 13-704 15,-6 4-160-15,0 5-32 0,-1 4-1216 0,-4 5-240 16,0 4-48-16,1 2-16 0,0-1-400 0,0-2-96 16,1 3-16-16,1-2 0 0,3-2-80 0,-1-2-128 0,0-2 176 0,0-2-176 15,1-1 0-15,1-5 0 0,-1-5 0 0,2-5-192 31,2-3-240-31,-1-8-32 0,1 7-16 0,-1-7 0 16,0 0-1424-16,0 0-272 0,0 0-64 0,-9-13-16 16,4-4-1904-16,-2-2-368 0</inkml:trace>
  <inkml:trace contextRef="#ctx0" brushRef="#br2" timeOffset="-11431.81">31275 12973 4607 0,'-5'-33'400'0,"1"15"-400"0,-1-1 0 0,1 0 0 16,1 3 3568-16,0 5 624 0,1 1 128 0,2 10 32 16,-2-10-1648-16,1 1-320 0,-1 0-64 0,4 1-16 15,-2 8-1216-15,12-5-240 0,0 1-48 0,1 2-16 16,0 1-208-16,0 6-64 0,1-1 0 0,3 2 0 15,0 1-320-15,0 1-64 0,3-1 0 0,-1-2-128 16,-1 1 0-16,2 1-144 0,-2-1-16 0,-1 1 0 16,0 1-128-16,-3 1-32 0,-2 0 0 0,-1 1 0 15,-2 0 144-15,-4 0 32 0,0 2 0 0,-2-1 0 0,-2 3 544 0,-1 0 112 16,0 0 32-16,-1 1 0 0,-1-1 256 16,1 0 48-16,1-1 16 0,0 0 0 0,-1 0-224 0,1-1-32 15,0-12-16-15,2 11 0 0,-2-11-384 0,0 0-80 16,0 0 0-16,0 0-128 0,0 0 128 0,0 0-128 15,0 0 0-15,0 0 0 16,0 0-304-16,0 0-160 0,7-4-48 0,-7 4 0 16,6-10-672-16,1-4-144 0,-3 0-16 0,-2-2-16 15,2-5-1584-15,-4-2-304 0,-5-16-64 16,3 0-16-16</inkml:trace>
  <inkml:trace contextRef="#ctx0" brushRef="#br2" timeOffset="-11310.21">31615 12684 6447 0,'0'0'576'0,"0"0"-576"0,0 0 0 0,0 0 0 16,0 0 2656-16,0 0 416 0,0 0 96 0,11 7 16 16,-4-2-2336-16,1 2-464 0,-1-1-80 0,-7-6-8544 15</inkml:trace>
  <inkml:trace contextRef="#ctx0" brushRef="#br2" timeOffset="-9936.02">31790 12857 13823 0,'0'0'608'0,"0"0"128"0,0 0-592 0,0 0-144 0,-3-10 0 0,3 10 0 15,-4-5 3632-15,4 5 688 0,0 0 144 0,0 0 16 0,0 0-2672 16,0 0-528-16,0 18-128 0,0 2 0 16,-1-2-384-16,1 4-80 0,-1 1-16 0,1 0 0 15,0-1-400-15,2-1-80 0,1 0 0 0,0-2-16 0,-1-3-176 0,2 0 128 16,-1-3-128-16,1-1 128 15,-4-12-128-15,0 0 192 0,2 11-192 0,-2-11 192 0,0 0-48 0,0 0 0 16,0 0 0-16,0 0 0 0,0 0-144 0,0 0 0 16,0 0 144-16,0 0-144 0,0 0 0 0,11-1-192 15,-11 1 32-15,9-9 0 16,-1-2-272-16,-2-2-48 0,-1-1-16 0,-1 1 0 0,0-5 112 0,0 3 0 16,0 2 16-16,0 0 0 0,0 0 192 0,-2 2 48 15,2 1 0-15,0 0 0 0,-4 10 128 0,4-9 0 16,0-2 0-16,-1 5-128 0,-3 6 128 0,0 0 176 15,0 0-48-15,0 0 0 0,0 0 256 0,0 0 32 16,0 0 16-16,0 0 0 0,4 13 80 0,1 1 0 0,-1-1 16 0,-3 0 0 16,-2 2-80-16,1-2-32 15,2 0 0-15,-2-1 0 0,-1-2-256 0,1-10-160 0,0 13 192 0,0-13-192 16,1 9 192-16,-1-9-192 0,0 0 192 0,0 0-192 16,0 0 192-16,0 0-64 0,0 0 0 0,0 0-128 15,0 0 0-15,0 0 0 0,0 0 0 0,0 0 0 16,0 0 0-16,0 0-224 0,12-4 16 0,-2-1 0 31,0-5-416-31,-1-2-80 0,1-1 0 0,1 0-16 16,-2 0 16-16,0 1 0 0,-3-1 0 0,1 1 0 0,1 3 480 0,-2 0 224 0,-2 0-192 15,-4 9 192-15,0 0 144 0,0 0 160 0,9-7 16 0,-9 7 16 16,0 0 464-16,0 0 96 0,0 0 0 0,0 0 16 16,0 0-224-16,13 11-48 0,-4-1-16 0,-1 3 0 15,-1 2-192-15,-2-1-48 0,1 0 0 0,2 1 0 0,-1-1-224 0,-1-1-160 16,1-3 192-16,-3 1-192 0,-4-11 128 15,6 13-128-15,-1-1 0 0,1-2 0 0,-6-10 0 0,5 9 0 16,-5-9-128-16,6 11 128 16,4-4-1776-16,0 3-256 0,-1-4-48 15,3-2-14800-15</inkml:trace>
  <inkml:trace contextRef="#ctx0" brushRef="#br2" timeOffset="-9348.1">32481 12957 16575 0,'-5'-12'1472'0,"-1"0"-1168"16,-1-3-304-16,3 4 0 0,0 4 4624 0,2-1 880 0,1 3 160 0,-1-1 32 16,2 6-4480-16,-3-2-896 0,-2-1-176 0,-1 3-144 15,-1 3 272-15,-2 2-48 0,-2 1-16 0,1 7 0 16,-2-1 288-16,0 3 48 0,0 0 16 0,1 3 0 16,-1 2-112-16,2-3 0 0,-2 0-16 0,4-1 0 15,2-2-176-15,2 2-48 0,0-2 0 0,1-1 0 16,2-1-208-16,1-12 128 0,4 11-128 0,-4-11 0 15,0 0 0-15,0 0 0 0,0 0 0 0,10 7 0 16,-10-7 0-16,13 3-240 0,-1-7 48 0,0-2 16 16,1-1-240-16,0-3-48 0,0 0-16 0,0-2 0 15,-1-1-192 1,-2 1-32-16,0-3-16 0,-1 1 0 0,-1-3 368 0,0 1 80 0,-3 5 16 0,2 1 0 16,-7 10 400-16,0 0 96 0,0 0 16 0,0 0 0 0,0 0 320 0,0 0 64 15,0 0 0-15,0 0 16 16,9 12-256-16,-1 0-48 0,0-2-16 0,-2 3 0 15,2-3-208-15,-8-10-128 0,9 13 128 0,2-2-128 0,-11-11 0 0,13 9 0 16,1-4 0-16,-1-2 128 0,0-4-128 0,0-2 0 16,-1-1 0-16,1-1 0 0,-1-2 0 0,1-1 0 15,0-2-144-15,-2 0 144 0,2-2-192 0,0-1 16 16,-1 0 16-16,0-2 0 0,0 0-32 0,-1-3-16 16,0-2 0-16,-2-2 0 0,-1-2 208 0,1-2-176 15,-1-1 176-15,-3-3-160 0,-1-1 160 0,-2 3-128 16,0 3 128-16,-2 5-128 0,-2 3 128 0,1 4 144 15,-2 2-16-15,3 11-128 0,0 0 512 0,0 0 0 0,0 0 0 0,0 0 0 16,-6 5-256-16,1 6-48 16,0 2-16-16,1 5 0 0,-2 3-192 0,3 6 0 15,-1 1 128-15,0 3-128 0,1 6 192 0,0-1-16 16,0 1 0-16,1 0 0 0,2 2 0 0,2-2 0 0,-4 1 0 16,4 0 0-16,1-3-176 0,3 0 160 15,0-1-160-15,1 0 160 0,1 0-160 0,-1-3 0 16,0-4 0-16,1-2 0 15,-2-4-320-15,5-1-112 0,3-1-16 0,0-3 0 16,-1-2-2624-16,0-7-512 0</inkml:trace>
  <inkml:trace contextRef="#ctx0" brushRef="#br2" timeOffset="-9186.66">33060 13318 33167 0,'0'0'1472'0,"0"0"304"0,0 0-1424 0,0 0-352 0,0 0 0 0,0 0 0 0,0 0 3520 0,0 0 640 15,6-6 128-15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25T15:22:11.74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11705 9295 27983 0,'0'0'608'0,"0"0"128"0,0 0 32 0,0 0 32 0,0 0-640 0,0 0-160 16,-5 6 0-16,5-6 0 0,-7 2 1664 0,-1-2 288 15,-1-2 64-15,1 4 16 0,2 0-1824 0,-2 3-352 16,1 2-80-16,1 1-16 0,1 2 608 0,-1 2 112 16,1 0 32-16,3-3 0 0,0 0-192 0,1 0-16 15,1 0-16-15,0-9 0 0,0 0-32 0,4 8 0 16,0 0 0-16,2-2 0 0,-6-6-96 0,11 6-32 16,-1-3 0-16,1-1 0 0,-1-2-128 0,1-3 0 15,-1 1 0-15,2-1 0 0,-1-1 0 0,2-1 0 16,-1-2 0-16,0-1 0 0,0 2 0 0,-2-1 0 15,-2-3 0-15,0 1 0 0,0-3 0 0,-2 0 0 16,-2-1 0-16,0 2 0 0,-3-1 128 0,-1 1-128 16,-1 0 128-16,-2 0-128 0,-1 2 240 0,-1 3-48 15,-1 0 0-15,-2 1 0 0,-1 1-64 0,1 2-128 16,1 4 176-16,1 2-11984 16,-1 0-2400-16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30T15:59:17.73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22565 5149 6447 0,'-13'-7'272'16,"4"0"80"-16,1 1-352 0,1 0 0 0,7 6 0 0,-4-8 0 0,4 8 2000 0,0 0 336 16,-4-9 64-16,4 9 16 0,0 0-1936 15,0 0-480-15,10-5 0 0,0 3-4400 16,2 5-976-16</inkml:trace>
  <inkml:trace contextRef="#ctx0" brushRef="#br0" timeOffset="196.92">22716 5085 12255 0,'0'0'544'0,"0"0"112"0,0 0-528 0,0 0-128 0,0 0 0 0,0 0 0 15,0 0-256-15,0 0-64 0,0 0-32 0</inkml:trace>
  <inkml:trace contextRef="#ctx0" brushRef="#br0" timeOffset="386.28">22712 5089 6447 0,'0'0'576'0,"0"0"-576"16,0 0 0-16,0 0 0 0,0 0 368 0,0 0-48 15,0 0 0-15</inkml:trace>
  <inkml:trace contextRef="#ctx0" brushRef="#br0" timeOffset="11933.59">22339 5341 911 0,'0'0'0'0,"0"0"0"0,0 0 0 0,0 0 0 0,0 0 1296 0,0 0 176 0,0 0 48 0,0 0 0 16,0 0-1200-16,0 0-320 0,0 0 128 0,0 0-128 16,0 0 0-16,0 0 0 0,0 0 0 0,4-2 0 15,7 0-208-15,-11 2 16 0,0 0 0 0,10-3 0 16,-10 3 192-16,0 0 0 0,10-3 0 0,-10 3-144 16,12-1 144-16,-12 1 0 0,12-2 0 0,-12 2 0 0,10-4 128 0,2 1-128 15,0 2 128-15,-1-1-128 0,1 0 0 0,0-1 0 16,1 2-160-16,0-2 160 0,1 1 0 0,1-1 0 15,-1 1 0-15,0 0 0 0,-1 2 0 0,-1-2 0 16,-1 0 0-16,-2 0 0 0,-9 2 0 0,11-4 0 16,-11 4 0-16,11-3 144 0,-11 3 176 0,0 0 48 15,0 0 0-15,0 0 0 0,0 0 0 0,0 0 0 16,0 0 0-16,0 0 0 0,0 0-32 0,0 0 0 16,0 0 0-16,0 0 0 0,-9 3-192 0,-2 1-144 15,0-2 192-15,-4 2-192 0,0 0 0 0,-2 1 0 0,-2 1 0 16,2-1 0-16,-1 1 0 0,1 1 0 15,2-2 0-15,0-1 0 0,2 0 0 0,3-2 0 16,-1 1 0-16,4 0 0 0,7-3 0 0,0 0 0 16,-8 4 0-16,8-4 0 0,0 0 0 0,0 0 0 15,0 0 0-15,0 0 0 0,0 0-320 0,0 0 16 16,11 2 16-16,4-2 0 0,-1-2 144 0,2-1 144 0,-1-1-208 0,4-1 80 16,0 0 128-16,1 1 0 0,-1-3-144 0,0 2 144 15,-4 1 0-15,1 0 0 0,-2 0 0 0,2 0 0 16,0 0 0-16,-3 1 288 0,-3 1-48 0,-10 2-16 15,10-5 48-15,-10 5 16 0,0 0 0 0,0 0 0 16,0 0-112-16,0 0-32 0,0 0 0 0,0 0 0 16,0 0 96-16,0 0 16 0,0 0 0 0,-11 3 0 15,-2-1-256-15,0 3 0 0,-2-1 128 0,1 0-128 0,-2-1 0 0,3-1 0 16,2 0 0-16,1 2 0 16,10-4 0-16,0 0 0 0,-9 1 0 0,9-1 0 0,0 0 0 0,0 0-128 15,0 0 128-15,0 0-208 0,0 0 208 0,0 0-192 16,0 0 192-16,11-1-192 0,0-3 432 0,1 0 80 15,-1 0 32-15,0 0 0 16,2 0-96-16,0 0 0 0,-1 2-16 0,0-1 0 0,0 2-240 16,-1-3 0-16,-11 4 0 0,11-3-5744 15</inkml:trace>
  <inkml:trace contextRef="#ctx0" brushRef="#br0" timeOffset="13385.43">7976 13086 6671 0,'-6'-7'288'0,"2"-12"80"0,4 19-368 0,-4-8 0 16,1-1 0-16,-2 2 0 0,-3 1 800 0,0 2 96 15,1 3 0-15,7 1 16 0,0 0-208 0,0 0-64 16,-8-3 0-16,8 3 0 0,0 0-256 0,0 0-48 15,0 0-16-15,0 0 0 0,0 0-320 0,0 0 0 16,0 0 0-16,0 0 0 0,0 0 0 0,10-5 0 0,-1 1 0 0,-9 4-128 16,0 0 128-16,13-3 0 15,-1 1-144-15,-2 0 144 0,1-1 0 0,-1 3 0 16,-1-2-144-16,-9 2 144 0,0 0 0 0,0 0 0 0,10-1 0 0,-10 1 0 16,11-1 0-16,-11 1-160 0,0 0 160 0,0 0-128 31,0 0-368-31,0 0-64 0,0 0-16 0,0 0 0 15,2 10-16-15,-4 1-16 0,-3-2 0 0,0 0 0 16,-2 0 96-16,-3 0 32 0,-4 0 0 0,-1 2 0 0,2-1 144 0,-2 0 16 0,-2 1 16 0,0-2 0 16,0-1 304-16,1-2 0 0,0 1 0 0,3-1 0 15,2 1 416-15,-1-2 144 0,3-1 16 0,0 0 16 16,-2-1 608-16,5-2 112 0,0 0 32 0,6-1 0 16,0 0-576-16,0 0-128 0,0 0 0 0,0 0-16 15,0 0-624-15,15-6 0 0,2-2 0 0,1 0 0 0,0-1-160 0,6 1 160 16,3-2-192-16,2-1-4080 15,3-1-816-15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30T15:32:00.3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30169 18446 2751 0,'0'0'256'0,"0"0"-256"0,0 0 0 0,0 0 0 15,-6-8 3936-15,6 8 736 0,0 0 160 0,0 0 32 0,-1-8-3040 0,1 8-608 16,0 0-112-16,1-8-16 0,1 2 768 0,2-2 144 15,3 4 48-15,5 0 0 0,2 1-832 0,2 3-144 16,1-1-48-16,1 1 0 0,1 0-704 0,2 0-128 16,1-3-48-16,3 3 0 0,1 2-144 0,0 0 192 15,2 0-192-15,0-4 192 0,4 2-192 0,0 0 0 16,1 0 0-16,1 2 128 0,2 0-416 16,-2 2-96-16,-3 0 0 0,-3 0-16 15,-3-1-1376-15,-5-2-272 0,-3-1-48 0,-2 0-16 16,-5-1-1296-16,-10 1-272 0</inkml:trace>
  <inkml:trace contextRef="#ctx0" brushRef="#br1" timeOffset="3552.71">30128 18469 5519 0,'0'0'240'0,"0"0"64"0,-2-10-304 0,2 10 0 15,0 0 0-15,0 0 0 0,3-10 3584 0,-3 10 672 16,0 0 128-16,8-6 32 0,-2-1-2128 0,5 2-432 16,-1 3-64-16,2-2-32 0,2 2-736 0,3 1-128 15,1 2-48-15,2 1 0 0,1-1-544 0,1-1-112 16,1 0-32-16,6 0 0 0,4 0-160 0,3-3 160 16,3 2-160-16,2-1 160 0,-1 0-160 0,2 0 160 15,0-5-160-15,-5 4 160 0,-4 2-160 16,-2 1 128-16,-3-1-128 0,-4 1 128 0,-4 0-128 0,-4 1 0 15,-3 2 0-15,-3-1 0 0,-10-2 0 0,8 6-304 0,-3 0 48 0,-5-6-9152 16,3 8-1856-16</inkml:trace>
  <inkml:trace contextRef="#ctx0" brushRef="#br1" timeOffset="4556.33">31078 18317 14735 0,'-3'-11'640'0,"1"1"160"0,-2-2-640 0,1 0-160 16,1 3 0-16,2-1 0 0,2-3 2752 0,2 0 512 0,0-6 96 0,4 5 32 15,5 4-1968-15,1-1-384 0,2 2-80 0,4 0 0 16,3 5-544-16,2 0-96 0,0-1-32 15,-1 4 0-15,2-3-96 0,0 2-32 0,-1 4 0 0,0 2 0 16,-3-3 48-16,-2 5 16 0,-5 2 0 0,1 1 0 16,-3 0-16-16,-4 1 0 0,-4 1 0 0,-3 2 0 15,-5 0-64-15,-3 3-16 0,-5 4 0 0,-2-1 0 16,-3-1-128-16,-2 1 0 0,-3-2 0 0,-1-1 128 16,-3 0-128-16,1-2 0 0,-1 2 0 0,1-4 0 15,4 2 0-15,1-1 0 0,2-4 0 0,6 3 0 16,3-3 0-16,3 0 128 0,5-9-128 0,1 11 0 0,7-3 0 15,3-2-192-15,4 1 0 0,6-5 16 16,3 2-400-16,6-4-64 0,4 0-32 0,3 0 0 16,1-5-1488-16,2-3-288 0</inkml:trace>
  <inkml:trace contextRef="#ctx0" brushRef="#br1" timeOffset="4706.84">31824 18373 23951 0,'-3'-17'1056'0,"6"7"224"0,2 1-1024 0,4 2-256 15,4-1 0-15,4 3 0 0,3 1 3008 0,6-3 528 16,6 2 112-16,6 0 32 0,4 2-2288 0,2 3-464 16,6 1-96-16,1 2 0 0,-2 2-320 0,1 0-64 15,-1 2-16-15,-3 2 0 16,-3 1-2672-16,2 3-544 0</inkml:trace>
  <inkml:trace contextRef="#ctx0" brushRef="#br1" timeOffset="9630.53">6104 2934 16575 0,'-7'-4'736'0,"10"-2"160"0,-3 6-720 0,0 0-176 16,4-6 0-16,-4 6 0 0,0 0 416 0,0 0 48 15,0 0 16-15,0 0 0 0,0 0 48 0,0 0 16 16,-1 11 0-16,-3 2 0 0,-3 2 528 0,-1 1 96 16,-3 2 32-16,-4 7 0 0,1 9-416 0,-3 5-80 15,-2 5 0-15,-4 6-16 0,-1 3-464 0,-9 17-96 16,-2-7 0-16,0 1-128 0,-1 0 192 0,3-4-64 16,0-4 0-16,6-8-128 0,2-5 320 0,5-6-64 15,3-6 0-15,4-7 0 0,4-6 48 0,4-4 0 16,2-3 0-16,3-11 0 0,0 0-304 0,9-7 160 15,4-6-160-15,2-6 128 0,2-6-128 0,4-5-144 16,3-7 144-16,2 0-208 0,2-3 208 0,-1-3-144 16,1-2 144-16,-2-3-128 0,-3-3 128 0,-1-3 0 0,-1-1 0 0,1 2 0 15,0 0 0-15,2 0 0 16,1 3 0-16,1 1 0 0,0 6 128 0,0 4 48 0,1 4 16 0,1 4 0 16,-1 2 96-16,0 6 32 0,-2 3 0 15,1 6 0-15,-1 3-160 0,-1 5-32 0,-4 4 0 0,-1 4 0 16,-2 3 0-16,-3-1-128 0,-1 4 192 0,-1 1-64 15,-3 0-128-15,-3 1 160 0,0 1-160 0,-4 1 160 16,-3-1-160-16,-2 2 0 0,-2 3 0 0,-3-3 0 16,-2 0 128-16,-3 0 0 0,-4 1 0 0,-3 1 0 15,-5-2 64-15,-1 2 0 0,-1 2 0 0,-9 6 0 16,0-4-192-16,6-2 0 0,2 0 0 0,0-4 128 16,3 1 0-16,5-1 0 0,3 3 0 0,4-7-128 15,4 0-272-15,1-2 64 0,4-1 16 16,4-6-1712-16,4 6-336 0,4-5-64 0</inkml:trace>
  <inkml:trace contextRef="#ctx0" brushRef="#br1" timeOffset="9982.32">5429 4093 11967 0,'0'0'1072'0,"0"0"-864"0,0 0-208 0,0 0 0 16,1-13 2880-16,2 1 544 0,-1 0 96 0,5 5 32 16,3-1-1920-16,1 3-384 0,2-3-80 0,4 0-16 0,2-2-784 0,-3 4-176 15,2 0-16-15,3-3-16 0,4 2-160 0,-1 1 0 16,4 0 144-16,0 5-144 0,2 2 0 0,-2 2-192 16,-3-2 32-16,-5 3-8544 15,-1-1-1696-15</inkml:trace>
  <inkml:trace contextRef="#ctx0" brushRef="#br1" timeOffset="21015.36">5031 6145 6447 0,'0'0'576'0,"0"0"-576"0,0 0 0 0,-1-5 0 0,3-6 1856 0,1 2 256 15,0-1 48-15,-2 1 16 0,0 0-448 0,0-1-64 16,2 0-32-16,0 1 0 0,-2 1 80 0,-2 2 16 15,1-2 0-15,0-3 0 0,0 0-496 0,0 1-80 16,1 4-32-16,-1-1 0 0,0 7-624 0,0 0-128 16,0 0-32-16,0 0 0 0,0 0-128 0,0 0-16 15,0 0-16-15,0 0 0 0,0 0-48 0,10 13-128 16,-3 2 192-16,-4 0-64 0,-1 1-128 0,-3 5 0 16,-2 4-160-16,-3-1 160 0,-2 3 0 15,0 1 0-15,0 5 0 0,-5-2 0 0,-1 3 128 0,-2-3-128 16,-1 2 0-16,0-2 0 0,0-1 0 0,2-1 128 15,0 0-128-15,2-5 0 0,2 1 176 0,-1-5-176 16,1-3 160-16,2-3-160 0,3-4 192 0,1-2-64 0,5-8-128 16,0 0 192-16,0 0-16 0,0 0-16 15,0 0 0-15,0 0 0 0,5-9-16 0,1-4 0 0,1-4 0 0,3-1 0 16,-1-6-144-16,2 0-192 0,1-3 32 0,-1 1 16 16,1-4 144-16,2 2-160 0,2-1 160 0,1-1-160 15,-1-1 160-15,-1 2 0 0,0 0 0 0,0 6 0 16,2-2-176-16,0 7 176 0,-1 0-208 0,-1 2 80 15,1 3 128-15,0 3 0 0,-2 0 0 0,-1 4-128 16,-2-3 128-16,0 5 0 0,1 4 0 0,-2 0 0 0,-10 0 0 16,12 4 0-16,-3 2 0 0,-1 5 0 15,0 0 0-15,-3 4 0 0,-1 0 0 0,-1 2 0 0,-3-4 0 0,-2 3 0 16,-2 1 0-16,-2 3 0 0,-3 0 0 0,-2-1 0 16,0 0 0-16,-1 0 128 0,-1-3-128 15,0 0 144-15,-1-2-144 0,2 1 160 16,0-1-160-16,2-1 160 0,-1-2-160 0,3-4 160 0,8-7-160 15,0 0 160-15,0 0-160 0,0 0 160 0,0 0-160 0,0 0 192 16,0 0-192-16,0 0 192 0,0 0-64 0,8-6-128 16,1-6 192-16,4-2-64 0,4-3-128 0,3-1-224 15,1-3 48-15,2-1 16 0,3-1-16 0,0 1 0 16,0-1 0-16,2 2 0 0,-3-4 176 0,-2 3-208 16,-2 0 80-16,0 5 128 0,-2-3-192 0,1 5 192 15,-2 2-160-15,-1 1 160 0,-1 1 0 0,-2 4 0 16,-1 0 0-16,-6 5 0 0,-7 2 0 0,0 0 320 0,7 3-64 0,0 3 0 15,-2 0-256-15,-1 2 0 0,-1 2 0 0,-2 2 0 16,-1 4 0-16,-1 10 128 0,-1 0-128 0,-2 1 160 16,-3 2-160-16,-1 0 0 0,-1-1 0 0,-2 0 0 15,0-2 0-15,0-1 0 0,3-1 144 0,0 1-144 16,-1-3 128-16,1 0-128 0,2-2 160 0,2-2-160 16,3-3 0-16,-1-2 0 0,2-3 0 0,4 1 0 31,2 3-368-31,1-4-160 0,0-2-48 0,1-4 0 15,3-7-544-15,3-3-112 0,1-6-32 0,1-1-11984 0</inkml:trace>
  <inkml:trace contextRef="#ctx0" brushRef="#br1" timeOffset="21434.08">5905 6158 11967 0,'0'0'1072'0,"0"0"-864"16,0 0-208-16,0 0 0 0,0 0 2112 0,0 0 384 15,-14-6 80-15,3 6 16 0,-1 10-800 0,2 0-176 16,-3 6-16-16,0 5-16 0,-4 2-576 0,1 3-112 16,-1 1-32-16,3 2 0 0,1 1-608 0,0-5-112 15,2 0-16-15,2-7-128 0,4 2 208 0,2-3-64 16,2-2-16-16,5-3 0 0,-4-12 64 0,9 13 0 16,1-2 0-16,3-5 0 0,3-1-384 0,1-2-64 15,0-4 0-15,0-2-16 16,1-3-112-16,0-1-32 0,2-3 0 0,-2-3 0 0,0-3 176 0,-1-2 48 15,-2-2 0-15,-1-1 0 0,0-4 0 0,1-1 16 16,-2-1 0-16,1 1 0 0,-2 0 176 0,1 1-208 16,-1 3 80-16,-2 0 128 0,-2 0 0 0,0 3 0 15,1 2 0-15,-4 7 0 0,-6 3 192 0,1 7 64 16,0 0 16-16,0 0 0 0,-5 11 304 0,-2 3 64 0,-2 3 16 16,-2 8 0-16,-2 2-240 0,0 2-48 15,-1 1-16-15,0 1 0 0,1 2-176 0,1-3-48 0,0-1 0 16,3-2 0-16,1-1 0 0,3-3 0 0,1-2 0 0,4-2 0 0,1-5 64 0,3-1 0 15,0-3 0-15,1-2 0 0,3-1-192 0,0 1 128 16,1-2-128-16,2 1 128 16,-1-2-896-16,2-5-192 0,-2-3-48 0,1-3 0 0</inkml:trace>
  <inkml:trace contextRef="#ctx0" brushRef="#br1" timeOffset="22155.33">6551 6167 20959 0,'0'0'928'0,"0"0"192"0,-9 0-896 0,0 0-224 0,0 3 0 0,0-2 0 0,9-1 1152 0,-17-5 192 15,-7-6 48-15,3 5 0 0,2 3 272 0,-1 3 48 16,2 3 16-16,1 0 0 0,-1 2-1328 0,2 0-256 16,-1-1-144-16,2 1 160 0,2 2-160 0,3-2 0 15,3 1 0-15,7-6 0 0,0 0 176 0,0 0-48 16,0 0-128-16,0 0 192 0,7 13 16 0,5-1 0 15,1-4 0-15,4 0 0 0,1-3-208 0,2 0 128 16,1 3-128-16,-2 0 0 0,4-2 0 0,-3 3 0 16,0-2 0-16,-4 0 0 0,-3 0-128 0,-3 2 128 15,-10-9 0-15,8 13 0 0,-4-1-176 0,-6 1 176 16,-1 2-160-16,-4-1 160 0,-3 2 0 0,-6-1 0 16,-6 1 176-16,-3 2-48 0,-1 0 0 0,-4 2 0 0,-3-3 0 0,1 2 0 15,-2 0-128-15,4-2 128 0,3-4-128 0,6 0 128 16,4 1-128-16,6-4 0 0,11-10 0 0,0 0-128 31,0 0-1792-31,13-3-368 0</inkml:trace>
  <inkml:trace contextRef="#ctx0" brushRef="#br1" timeOffset="23083.93">6558 6477 23487 0,'0'0'1040'0,"0"0"224"0,0 0-1008 0,0 0-256 0,-2-9 0 15,6-1 0-15,4-4 1248 0,4 1 208 16,4-8 32-16,-2 8 16 0,3-6-992 0,5 1-208 15,3-4-48-15,1-2 0 0,4-3-256 0,1 1 0 0,3 0 0 0,-1-1 0 16,-2-2 0-16,-1 0 128 0,-3 2-128 0,-1-2 0 16,-2-2 176-16,-2-2-176 0,-3 1 160 0,0-2-160 15,-4-1 240-15,0 1-48 0,-2 0-16 0,-3 1 0 16,-2 1 48-16,0 0 16 0,-2 5 0 0,-2 5 0 16,-2 1 64-16,-1 5 16 0,-2 1 0 0,-2 4 0 0,-2 3 144 0,-2 6 48 15,-1-1 0-15,-2 7 0 16,-3 4-368-16,-3 5-144 0,-3 5 128 0,-2 6-128 0,-1 4 0 0,-3 5-224 15,-1 5 32-15,-2 5 0 0,1 4 192 0,0 5 0 16,-2-1-160-16,2 3 160 16,-1 4 0-16,4-2 0 0,0 0 0 0,-9 21 0 0,9-9 0 0,3-10 0 15,4-7 0-15,3-7 0 0,3-6 0 0,3-5 160 16,3-4-160-16,1-10 160 0,0-2-160 0,2-7 0 16,2-10 0-16,0 0 0 0,0 0 0 0,0 0 128 15,0 0-128-15,0 0 0 0,7-13 0 0,4-5 0 16,-1-4 0-16,2-5 0 0,0-5 0 0,-3 12-256 15,-1-8 48-15,2-1 0 0,2-1 64 0,2 0 16 16,2 2 0-16,2-1 0 0,0 3 128 0,2 3-160 16,0 0 160-16,-2 6-160 0,-1 1 160 0,-2 4 0 15,-2 4 160-15,0 1-160 0,-1 4 272 0,0 3-32 0,-3 3-16 16,0 0 0-16,-2 4 16 0,-1 2 0 16,-1 2 0-16,-1 2 0 0,0 1-240 0,0-1 176 15,-1 0-176-15,-2 1 160 0,-1 0-16 0,0-1 0 0,-3 0 0 0,-2 6 0 16,-3-5 0-16,1-1 0 0,-5 0 0 15,1-6 0-15,-2 2 32 0,-2 0 0 0,-2 0 0 0,-1 0 0 16,-2-1-176-16,0-2 0 0,1 0 0 0,2-3 0 16,1 0-192-16,-2-2 192 0,2-3-192 0,9 0 192 15,0 0-160-15,7 2 160 0,-5-4 0 0,5 4-144 16,-3-7-160-16,3 7-16 0,0 0-16 16,0 0 0-16,0 0-16 0,0 0 0 0,8 0 0 0,1 3 0 15,2 1 224-15,0 2 128 0,1 4-160 0,1 1 160 16,1 2 0-16,1 3 160 0,-1 2 0 0,2 1 0 15,1-4 48-15,0 2 16 0,0 0 0 0,0-1 0 16,-2-2 96-16,1-1 0 0,-2 1 16 0,8 5 0 0,-3-1-32 16,-4-5-16-16,-2-3 0 0,0-2 0 0,-1-1-96 0,-2-1-32 15,-10-6 0-15,14 5 0 16,-1 2-1632-16,1-4-336 0</inkml:trace>
  <inkml:trace contextRef="#ctx0" brushRef="#br1" timeOffset="33260.08">7397 5823 17215 0,'0'0'384'0,"0"0"64"0,0 0 32 0,0 0 0 0,-5-4-480 0,5 4 0 16,0 0 0-16,0 0 0 0,-4-5 1360 0,2 0 176 16,-1-2 48-16,2 2 0 0,1-2-256 0,2 2-48 15,1 0-16-15,3 1 0 0,2 0-1008 0,0 3-256 16,0 0 0-16,2-2 0 0,3 3 160 0,0 0-16 15,2 0 0-15,0 0 0 0,2 0 48 0,4 1 0 16,-1-2 0-16,1 1 0 0,-1 0-64 0,-1 0-128 0,-1 0 192 0,0-1-64 16,0-1-128-16,-1 2 192 15,-2-2-192-15,-2 0 192 0,0 0-192 0,-1 2 0 16,-3 0 144-16,0 0-144 0,-1 0 0 0,-8 0-192 0,0 0 32 0,0 0 0 31,0 0-688-31,0 0-144 0,0 0-32 0,0 0 0 16,-6 6-896-16,1 1-192 0,-1-2-48 0,-1 2 0 15,1 0-416-15,-5 4-96 0</inkml:trace>
  <inkml:trace contextRef="#ctx0" brushRef="#br1" timeOffset="33637.83">7644 5841 1839 0,'0'0'160'0,"0"0"-160"16,0 0 0-16,0 0 0 0,0 0 1472 0,-4 5 256 0,-3 1 48 0,2-1 16 0,5-5-16 0,-4 8 0 15,2-2 0-15,-2 3 0 0,-2-2-176 0,0-2-48 16,-5 0 0-16,4 4 0 0,-1 2 432 0,0 4 64 16,-1 6 32-16,-2 0 0 0,-2 4-800 0,0 2-176 15,0-1-16-15,-1 4-16 0,-2-2-432 0,1 4-64 16,-2 1-32-16,-2 0 0 15,3 0-368-15,-1 0-176 0,0 1 160 0,0 0-160 16,0-2 192-16,0 1-48 0,2-2-16 0,1-2 0 0,1-3 16 0,1-2 0 16,1-1 0-16,0 0 0 0,1 4-368 0,-1-7-80 15,1 0-16-15,-2 6 0 16,7-12-320-16,-4-2-64 0,-2-5 0 0,1-3-16 16,1-2 144-16,9-2 48 0,-12-2 0 0,12 2 0 0,-12-4 336 0,2-2 64 15,10 6 128-15,-10-6-208 0,10 6 208 0,-10-8 128 16,3-1 0-16,0 2-128 0,1 2 432 0,6 5-32 15,-3-9 0-15,3 9 0 0,-3-5-144 0,3 5-48 16,0 0 0-16,0 0 0 0,7-7-208 0,2 2 0 16,1-1 128-16,3 0-128 0,3 1 0 0,-3 1 176 15,0 0-176-15,3 0 160 0,2 1-32 0,2-1-128 16,2 1 192-16,1-1-64 0,2 2-128 0,0-4 160 16,-2 1-160-16,2 2 160 0,-2 2-160 0,0 0 0 0,-3-2 144 0,4 5-144 31,1 7-400-31,0-1-160 0,-5-5-16 0,5 0-13360 0</inkml:trace>
  <inkml:trace contextRef="#ctx0" brushRef="#br1" timeOffset="34972.75">7944 6402 12031 0,'0'0'528'0,"0"0"112"0,0 0-512 0,0 0-128 15,0 0 0-15,3-7 0 0,1 1 1424 0,-4 6 256 16,4-8 48-16,-1 0 16 0,-2 0 0 0,-1 2 0 16,-1-2 0-16,-2-1 0 0,-1-2-768 15,-1 4-144-15,3 0-48 0,-1-1 0 0,-1 0-176 0,0 1-32 16,-1 1-16-16,0 0 0 0,1-2-144 0,0 0-32 15,0 0 0-15,0 2 0 0,-1 1-64 0,-2 1 0 16,2 0-16-16,0 0 0 0,-2 0 16 0,0 1 0 16,-1 0 0-16,0 1 0 0,0 2-64 0,0 3 0 15,-1 1 0-15,0 1 0 0,0-4-128 0,0 3-128 0,0 0 144 0,1 0-144 16,0 1 144-16,1 0-144 16,1-1 128-16,-1 3-128 0,1 2 0 0,1-4 0 15,-1 2-144-15,6-7 144 0,0 0-224 0,-2 6 64 16,-1-1 16-16,2 2 0 0,1-7 144 0,0 8 192 0,0-8-32 0,4 12-16 15,1-2-144-15,-5-10 0 0,4 8 0 0,3 0 0 16,-1-2 0-16,2 2-176 0,0-2 176 0,-1 2-128 16,3 0 128-16,-1 0-160 0,0 0 160 0,0 1-160 15,-1 0 160-15,0-1 0 0,-1 1 0 0,3 4 0 16,-1 0 0-16,-1 0 0 0,-1 1 0 0,1 2 0 16,-3-4 0-16,-1 0 0 0,0 1 0 0,-1-3-128 15,-2 2 128-15,0-1 0 0,-1 1 0 16,-1-1 0-16,-1-1 176 0,-2-1-48 0,-3-1 0 0,-1 0 0 15,-1 0 128-15,-1-1 32 0,-2 0 0 0,-2-2 0 16,-2-1 224-16,0 0 64 0,-1-1 0 0,-7 1 0 16,0-4-80-16,3-2-16 0,0 0 0 0,8-2 0 0,0-3-144 0,0-1-16 15,2 1-16-15,0-3 0 0,3 3-304 0,3 0-224 16,5 7 32-16,1-17-17376 0</inkml:trace>
  <inkml:trace contextRef="#ctx0" brushRef="#br1" timeOffset="36642.87">8499 5932 7359 0,'3'-7'656'0,"-2"-1"-528"0,0 1-128 0,7-4 0 0,-8 11 2144 0,0 0 400 16,0 0 80-16,0 0 0 0,-8-3-192 0,-1 4-32 15,1 3-16-15,0 7 0 0,1 4-912 0,-3 5-176 16,3 5-32-16,-3 6-16 0,-1 3-592 0,-2 5-112 16,-2-1-32-16,0 5 0 0,-1 0-16 0,0 0-16 15,1-1 0-15,0-1 0 0,1-2-208 0,2-3-32 16,2-6-16-16,2-4 0 0,0-3 32 0,0-2 0 0,1-5 0 0,0-5 0 16,2-3 0-16,1-1 0 15,4-7 0-15,0 0 0 0,0 0-256 0,0 0 0 0,-3-6 0 0,2-3 0 31,0-4-320-31,2-2-96 0,2-5-32 0,2-3 0 16,0-3 0-16,3-7 0 0,2 0 0 0,3-3 0 16,2-1 0-16,2-2 0 0,1-3 0 0,2 1 0 15,-1-2-32-15,3-2-16 0,2-4 0 0,-1 2 0 0,1 3 112 0,-1 5 32 16,1 6 0-16,-1 4 0 0,-1 6 128 0,-2 6 32 0,-2 2 0 0,-1 8 0 16,-3 4 512-16,-1 6 96 0,-2 1 32 0,-1 7 0 15,1 2 208-15,-2 6 48 0,-1 3 16 0,-2 4 0 16,-1 0-112-16,-1 3-32 0,-1 2 0 15,-2-1 0-15,-2-1-256 0,-2-1-48 0,-1 1-16 0,-2-2 0 16,-3-1 64-16,-3 0 0 0,-2-1 0 0,-3-1 0 16,-4-3-64-16,-1-1 0 0,-2 0 0 0,-2-4 0 15,-4-2 0-15,1-1-16 0,1-5 0 0,0-2 0 0,2 0-240 0,4-4 0 16,3-1 0-16,2-2 0 0,1-3 0 0,3-2-208 16,1-2 32-16,3-1 16 15,3-2-368-15,2 2-80 0,1 1-16 0,2 2 0 16,1-1 112-16,0 7 0 0,0 0 16 0,0 0 0 0,0 0 80 0,0 0 16 15,8 6 0-15,1 1 0 0,0 4 400 0,1 1 0 16,-1 4 0-16,2 4-128 0,1 4 128 16,1-1 224-16,0-1-48 0,0 3-16 0,0-2-160 0,0 1 160 15,1-2-160-15,0-2 160 0,1-1 16 0,-1 1 0 16,-1-2 0-16,0-1 0 0,-4-3-48 0,3 3-128 0,-4-4 192 0,-3-5-64 16,-1-1-128-16,0 0-144 15,0 2 144-15,1 1-208 16,4-1-320-16,-4 0-64 0,-2-1-16 0,0-3 0 15,2 1-2000-15,-1-2-400 0</inkml:trace>
  <inkml:trace contextRef="#ctx0" brushRef="#br1" timeOffset="36837.25">8834 6404 24703 0,'0'0'1088'0,"0"0"240"0,0 0-1072 15,0 0-256-15,-4 10 0 0,1 1 0 16,1 1 880-16,-1 0 112 0,-1 2 32 0,0 2 0 15,2-1-64-15,-1 2-16 0,-1-1 0 0,3-3 0 16,0 0-528-16,1-3-96 0,1 0-32 0,-1-10 0 16,0 0-288-16,0 0 0 0,0 0-128 0,4 6 128 15,-1 5-544-15,2-9-16 0,-5-2 0 0,5-2 0 16,1-5-1600-16,1-7-320 16,3-25-64-16,0 3-16 0</inkml:trace>
  <inkml:trace contextRef="#ctx0" brushRef="#br1" timeOffset="36988.61">8984 5889 17503 0,'0'0'1552'0,"0"0"-1232"16,0 0-320-16,0 0 0 0,-4 6 1856 0,4-6 304 15,-1 9 64-15,1 1 16 0,1 5-1200 0,2 3-224 16,-1 1-48-16,5 1-16 0,2 2-432 0,4 3-64 0,3 2-32 0,0 2 0 31,4 1-672-31,-2-5-144 0,1-1-32 0,-1 3-11680 0</inkml:trace>
  <inkml:trace contextRef="#ctx0" brushRef="#br1" timeOffset="37494.15">9306 6355 4607 0,'0'0'400'0,"0"0"-400"15,-13 3 0-15,-1 0 0 0,-5 5 3184 0,-2 1 544 16,-1 0 112-16,3-1 32 0,-7 0-1280 0,0 6-256 0,1 1-48 0,-1 4-16 16,1 4-352-16,3 0-64 0,2-1 0 0,5 2-16 15,3-2-1056-15,5-1-208 0,3 0-32 0,6-2-16 16,3-5-256-16,4 2-48 0,3-3-16 0,5-5 0 15,4-2-208-15,3-2-160 0,4-4 32 0,0-2 0 32,1-3-432-32,1-3-80 0,0-1 0 0,1-7-16 0,1-1 272 0,0 0 48 0,1-4 16 0,-1 0 0 15,2 4-80-15,2-3-16 0,-3-4 0 16,0-6 0-16,-2-1 64 0,-1-3 16 0,-2 0 0 0,-2-3 0 16,-4-2 96-16,0 5 32 0,-2-2 0 0,-5-1 0 0,-3 5 208 15,-3-2-144-15,-2 0 144 0,-2 5-128 0,-2 5 256 0,-2 7 48 16,-2 5 16-16,-2 5 0 0,3 7 576 0,-8 7 128 15,-4 5 32-15,-3 7 0 0,-5 6-384 0,-3 5-80 16,-2 4-16-16,-17 23 0 0,3-1-48 0,14-15-16 16,-1 3 0-16,0 3 0 0,1 0-64 0,3-1-32 15,1-3 0-15,6-3 0 0,2-2-32 0,4-3 0 16,2-2 0-16,2-3 0 0,2-7-96 0,2-3-32 16,1-5 0-16,1-3 0 0,1-3-128 0,-2-9 0 15,0 0-160-15,10 0 160 0,3-5-288 0,1-3 32 16,2-2 16-16,1-3 0 0,1-4 96 0,0-3 16 15,2-1 0-15,1-1 0 0,1-1 128 0,0-5 0 16,0 2-144-16,0 3 144 0,-2 4 0 16,-4 6 0-16,2 3 0 0,-6 6 0 0,-12 4 0 0,4 8 0 0,-1 5 0 15,-1 4 352-15,-2 4 144 16,-5 5 16-16,-1 1 16 0,1 2-80 0,0 0-32 0,0 1 0 0,6-4 0 16,4 0-224-16,10-2-64 0,9 1 0 0,21 5-17760 15</inkml:trace>
  <inkml:trace contextRef="#ctx0" brushRef="#br1" timeOffset="40476.4">4551 7261 23263 0,'0'0'1024'0,"0"0"224"0,8-10-992 0,3-2-256 0,2-1 0 0,5 0 0 15,3 2 672-15,9 1 96 0,6 1 0 0,6 2 16 16,2-4-512-16,1 1-96 0,4 0-32 0,5 0 0 16,6-2 112-16,10 3 0 0,11 1 16 15,5 1 0-15,-1 0-272 0,4 0 0 0,3-1 0 0,9 2 0 16,12 0 0-16,-1 1 128 0,-3-5-128 0,10 5 0 16,10 3 0-16,0 0 0 0,-1-4 0 0,5 3 0 15,4-1 0-15,-2 0 0 0,-2 0 0 0,4 2-144 16,4 4 144-16,-3-1-192 0,-5-1 192 0,4 0-192 15,2 3 192-15,-4-3 0 0,-8 0-144 0,5 2 144 0,4 2 0 0,-6-1-176 16,-6-4 176-16,2 1-128 0,5 0 128 0,-5 0 0 16,-5 0 128-1,1-2-128-15,-2 0 0 0,-2 0 144 0,-2 1-144 0,-5 0 0 0,-8-2 192 0,-2 2-192 16,-1-1 192-16,-8 1-192 0,-7 1 176 0,-9 0-176 16,-10 0 160-16,-7 1-160 0,-8 1 144 0,-7 3-144 15,-6 4 128-15,-8 2-128 0,-8-1-176 0,-10 0-112 16,-10-3-32-16,-7-1 0 15,-12 0-128-15,-9 0-16 16,-8 5-16-16,-5-2 0 0,-8-1 224 0,-10-2 32 0,-11 1 16 0,-11-2 0 0,-13 1 16 0,2 2 0 16,0 3 0-16,-11-1 0 0,-15-3 192 0,-2 2 0 15,1 4 0-15,-7-5 0 0,-6-2 0 0,-3 1 0 16,0 2 0-16,-8-1 160 0,-8-3-160 0,3 1 0 16,4 1 0-16,-9-1 128 0,-13 0-128 0,6 1 0 15,7 4 0-15,-4-5 128 0,-4-4-128 0,1 4 0 0,-147 7 128 16,155-8-128-16,-3 2 128 0,-3-2-128 0,7 2 128 15,8 0 0-15,-5 1-128 0,-5-1 192 0,12-1-64 16,10 3 176-16,0 1 16 0,-7-1 16 0,12 0 0 16,12-1-16-16,9 1 0 0,8 0 0 15,2-1 0-15,1 1-176 0,14-5-144 0,10 0 192 0,13 0-192 32,12-2-224-32,10-1-160 0,10-2-16 0,11-1-11440 0</inkml:trace>
  <inkml:trace contextRef="#ctx0" brushRef="#br1" timeOffset="69687.92">5493 3029 29615 0,'0'0'0'0,"-6"8"0"0,6-8 784 0,0 0 112 16,0 0 0-16,0 0 16 0,-4 9-480 0,4-9-112 15,0 0 0-15,0 0-16 0,7 10-496 0,-7-10-80 16,0 0-32-16,14 7 0 0,1-4-48 0,-6-2-16 16,-1-1 0-16,1-1 0 0,1-1 112 0,2-2 32 15,0 2 0-15,2-3 0 0,2-2 224 0,-1-1 0 16,3 0 0-16,2-1-144 16,0 1 144-16,-1-3 0 0,2-1 128 0,0 0-128 0,1 1 0 0,-1-1 144 15,-2 1-144-15,0 1 0 0,-4-3 192 0,0 0-192 16,-2 0 192-16,-2 1-192 0,-1 2 144 0,-3 2-144 15,0 0 0-15,-2 2 144 0,0 0-144 0,-5 6 192 16,0 0-192-16,0 0 192 0,0 0-64 0,0 0-128 16,0 0 192-16,0 0-64 0,0 0-128 0,0 0 0 15,-6 12 0-15,-1-2 0 0,1 1 0 0,-1 2 0 16,2 0 0-16,0 0 0 0,-2 1 0 0,1 3 0 16,-2 3 0-16,1-1 0 0,2 2 0 0,0 1 0 15,-1 2-144-15,0-6 144 0,0 3 0 0,-2 0 0 16,0 5 0-16,-1 3 0 0,-1-1 0 0,-3 2 128 15,0 2-128-15,-1-2 0 0,0-3 192 0,0 0-64 0,-2-1-128 0,1 3 192 16,-1-3-64-16,0 0 0 0,1-1-128 0,0-2 192 31,4 1-576-31,-1-1-112 0,1-4-16 0,5-4-12432 0</inkml:trace>
  <inkml:trace contextRef="#ctx0" brushRef="#br1" timeOffset="70866.86">5645 3475 21135 0,'0'0'928'0,"-16"-3"208"0,22-8-912 0,-1-6-224 0,0-4 0 0,0-1 0 16,4 2 1072-16,1 2 160 0,1 0 48 15,2 2 0-15,0 2-608 0,2-1-112 0,-1 5-32 0,-1 2 0 16,1 0-528-16,-1 2 0 0,-1 3 0 0,0 3 0 15,-4 3-208-15,0 1 0 0,-2 6 0 0,-1 0 0 16,-1 6 208-16,-1 2-176 0,-4 5 176 0,-3 3-160 16,-4-3 352-16,-4 4 80 0,-4 2 16 0,-2-4 0 15,-3-3 208-15,-1-1 32 0,-3 0 16 0,1 0 0 0,-2-4-96 0,1-2-32 16,3-2 0-16,-1-4 0 0,0-3-160 0,2-6-48 16,3-2 0-16,4-3 0 0,2-3-208 0,3-3 176 15,3-6-176-15,5-7 160 16,6-6-464-16,4-4-80 0,3-5-32 0,8-6 0 0,3-5 96 0,7-2 32 15,4-3 0-15,5 2 0 0,4 2 288 0,2 4 0 16,0 5-128-16,15-10 128 0,-12 12-224 0,-7 13 16 16,-7 11 0-16,-6 9 0 15,-3 10-240-15,-10 4-64 16,-2 8 0-16,-2 3 0 0,-2 3 64 0,-2 6 0 0,-3 6 0 0,-3 6 0 0,-1 4 448 16,-4 1 128-16,-5 5 16 0,-4-1 0 0,-3-1 240 0,-2-2 64 15,-1 0 0-15,-5-5 0 0,-3-3 192 0,1-5 32 16,-3-3 16-16,2-3 0 0,-2-3-224 0,3-3-32 15,1-4-16-15,4-3 0 0,4-7-144 0,3-6-16 16,6-2-16-16,4-6 0 0,6-5-240 0,5-6 0 16,8-5-144-16,6-6 144 0,5-6-320 0,5-4 48 0,3-6 0 0,2 1 0 15,2 0 128-15,0 6 144 0,-3 7-208 0,-2 4 80 16,-5 9-80-16,-7 7-16 0,-5 10 0 0,-7 3 0 16,-6 8 224-16,-7 7 0 0,-7 7 0 0,-3 11-8864 15,-3 13-1648-15</inkml:trace>
  <inkml:trace contextRef="#ctx0" brushRef="#br1" timeOffset="71530.64">7791 3775 21183 0,'-18'-8'944'0,"13"7"192"0,1-4-912 0,4 1-224 16,0 4 0-16,5-8 0 0,4 0 2064 0,5-2 368 16,5-4 80-16,12-8 16 15,1 0-2528-15,4-1-576 0,1-1-64 0,4 1-32 0,2-2 352 0,1-1 64 0,-1-1 0 0,-1 2 16 16,-3 0 240-16,-2 4 160 16,-4 0-32-16,-1 3 0 0,-5 1-128 0,-2 4 0 0,-4 3 0 0,-6 3 0 15,-3 1-144-15,-12 6 144 16,0 0-192-16,8 7 192 0,-4 6-384 0,-4 10 16 0,-4 3 16 15,-5 10 0-15,-7 6 352 0,3-7 192 0,-5 8-32 16,0 8 0-16,-1 4 160 0,0-1 16 0,-1 1 16 16,2-3 0-16,0-2-80 0,1-6-16 0,3-6 0 0,2-4 0 0,3-5-80 0,1-5-32 15,3-3 0-15,1-5 0 0,1-4-144 0,2-3 0 16,1-9 144-16,0 0-144 0,0 0 192 0,4-11-48 16,1-4 0-16,3-5 0 0,3-5-144 0,3-3 0 15,-1-5 144-15,0-3-144 0,0-5 128 0,1-4-128 16,2-4 128-16,8-25-128 0,1 6 128 0,-1 4-128 15,-1 10 160-15,2 8-160 16,1 8 0-16,-3 8 0 0,0 3-176 0,-3 9 176 0,-1 7-416 0,-4 5 32 16,1 6 16-16,-3 6 0 15,-4 1-256-15,-1 6-48 0,-2 5-16 0,0 7 0 0,-2 5 416 16,-3 0 80-16,-4 2 0 0,1-8 16 0,-5 2 368 0,1 0 80 16,-3 1 16-16,-2-1 0 0,1-2 144 0,-1-1 16 15,-4-5 16-15,-1 1 0 0,-2-4 16 0,-1 0 0 16,0-2 0-16,-2-5 0 0,0-2 112 0,3-2 32 15,2-3 0-15,5-2-14592 0</inkml:trace>
  <inkml:trace contextRef="#ctx0" brushRef="#br1" timeOffset="92096.59">8041 4455 1839 0,'0'0'160'0,"0"-2"-160"15,-23-26 0-15,16 17 4512 0,1 5 864 16,2 3 192-16,4 3 16 0,0 0-3488 0,0 0-704 16,0 0-144-16,9-4-32 0,1 1-448 0,4 0-112 15,1-2-16-15,3 0 0 0,1-2-320 0,2 2-80 0,-1-1-16 0,3-1 0 16,0 3 16-16,0 0 0 0,2-2 0 0,-1 2 0 15,-2 1-112-15,-1-2-128 0,0 3 176 0,-2-1-176 16,-2 2 128-16,-1-2-128 0,-5 2 0 0,1 1 0 16,-12 0 0-16,0 0 0 0,0 0 0 0,11 8 0 31,-5 3-848-31,-5 2-128 0,-7 0-32 0,-7 4 0 16,-5 2-784-16,-3-1-176 0,-3 0-16 0,-2 0-16 15,0 2-384-15,0 1-80 0,0-2-16 0,0 0 0 0,1-6 2128 0,-4-4 352 0,-6-9 208 0,4 4-16 16,5 2 1792-16,5 2 352 0,3-7 80 15,3 4 16-15,6-3-608 0,9-2-112 16,0 0-32-16,0 0 0 0,0 0-784 0,0 0-176 0,12-2-16 0,4 2-16 16,2-5-16-16,5 0 0 0,5-4 0 0,3 0 0 15,2-2-288-15,2-2-48 0,4 0-16 0,1 2 0 16,2 1-192-16,2 0-128 0,1 1 160 0,4 6-160 16,6 6-1056-16,-4-2-304 0</inkml:trace>
  <inkml:trace contextRef="#ctx0" brushRef="#br1" timeOffset="92838.08">10092 4126 20207 0,'-8'-8'896'0,"-5"-11"192"0,13 19-880 0,0 0-208 0,0 0 0 0,8-2 0 15,2-2 832-15,2 1 128 16,3 1 32-16,1 0 0 0,3 1 192 0,3 1 32 0,3 0 16 0,2 0 0 15,2 0-704-15,2-1-144 0,2 1-16 0,1-3-16 16,-1 3-160-16,3-1-48 0,0-2 0 0,-1 3 0 16,2 0-144-16,14-2 0 0,-7 0 0 0,-18 1 128 15,0 0-128-15,-1-3-192 0,-3 3 32 0,-1 1 16 16,0 2-976-16,-3 1-192 0,-5-1-32 0,-2-2-16 0</inkml:trace>
  <inkml:trace contextRef="#ctx0" brushRef="#br1" timeOffset="93081.29">10409 3942 11967 0,'-12'-8'1072'0,"3"0"-864"15,-1-4-208-15,0 7 0 0,3 5 2144 0,-1 0 384 16,-3 3 80-16,1-1 16 0,-3 2-1024 0,-3 3-192 16,1-3-32-16,-4 4-16 0,-3 1-688 0,-1 0-144 15,-3 2-16-15,0 3-16 0,-2-3-496 0,-8 8 0 16,-2-1 0-16,7-8 0 0,3 5 0 15,3-2 0-15,6 0 0 0,2 0 192 0,4-3-64 16,4 2-128-16,4-4 192 0,2 1 64 0,3-9 16 16,4 8 0-16,6 1 0 0,5 0 48 0,6 0 0 15,5-4 0-15,6 4 0 0,5 2-320 0,4 0 128 0,5 1-128 0,2 4-9040 16,3-2-1888-16</inkml:trace>
  <inkml:trace contextRef="#ctx0" brushRef="#br1" timeOffset="99301.2">12873 3878 19343 0,'-8'-12'1728'0,"-2"0"-1392"0,-1 3-336 0,1 3 0 0,-2 2 1344 0,-1 3 208 0,-1 3 48 0,-2 2 0 16,-2 3-256-16,1 2-64 16,-3 5 0-16,-1 4 0 0,-1 1-384 0,1 4-96 0,-1 3-16 15,-1 5 0-15,-2 5-336 0,0 0-80 16,2 3-16-16,-1 3 0 0,2 0-224 0,3-1-128 0,2-2 160 0,2 2-160 16,4-5 144-16,1-2-144 0,5-5 128 0,3-2-128 15,2-1 128-15,5-6-128 0,0-1 128 0,2-2-128 16,2-2 0-16,1-3-256 0,3-5 48 0,3-3 0 31,1-2-720-31,1-1-144 0,3 1-16 0,-2-4-16 0,1-1-1472 0,0-3-304 0,15-14-48 16,-12 3-16-16</inkml:trace>
  <inkml:trace contextRef="#ctx0" brushRef="#br1" timeOffset="99494.93">12209 4260 13823 0,'-8'0'1216'0,"-2"4"-960"15,2 0-256-15,2 1 0 0,1-3 1840 0,5-2 320 16,0 0 64-16,0 0 16 0,0 0-800 0,10 7-160 16,4-3-16-16,2 0-16 0,5 0-464 0,2-2-80 15,2-2-32-15,2 2 0 0,2-2-416 0,1 0-96 16,0 0-16-16,0-2 0 0,1 1-144 0,1-3 0 16,-2 2 144-16,-3-1-144 0,-1 0 0 0,11-1 0 15,-6 2 0-15,-10 2 0 16,0 0-1936-16,-1 2-416 0,-1-4-80 0</inkml:trace>
  <inkml:trace contextRef="#ctx0" brushRef="#br1" timeOffset="99809.53">12831 4290 9215 0,'-5'1'816'0,"5"-1"-656"0,-4 8-160 16,0 2 0-16,0 2 2592 0,0 2 480 15,0 3 112-15,1-1 16 0,0 1-1280 0,0-1-256 0,2-1-64 0,0 1 0 16,-1-2-528-16,1-1-112 0,0 0-32 0,1-2 0 15,0-2-432-15,0-1-96 0,1-2-16 0,-1-6 0 16,0 0-192-16,0 0-64 0,0 0 0 0,0 0 0 16,0 0 32-16,0 0 0 0,0 0 0 0,0 0 0 15,0 0 96-15,0 0 0 0,5-6 16 0,2-2 0 16,1-1-144-16,-1-2-128 0,0-2 144 0,1-1-144 16,0 1 0-16,-1-4 0 0,3 0 0 0,0 1 0 15,-1-2 0-15,3 1 0 0,0 2 0 0,-1 0-160 0,2 1 0 16,0 0 0-16,2 2 0 0,-1 1 0 0,0 1-160 0,1 2-16 15,0 2-16-15,0 0 0 16,-1 2-560-16,0 3-112 0,1 1-32 0,-1 1 0 16,-1 1-2080-16,0 0-432 0,11-2-80 0,-6 3 0 0</inkml:trace>
  <inkml:trace contextRef="#ctx0" brushRef="#br1" timeOffset="100135.7">13278 4277 17567 0,'0'0'768'0,"0"0"176"0,-6 4-752 0,6-4-192 15,-5 8 0-15,-1 1 0 0,1 0 1712 0,-1 2 304 16,-1 3 64-16,-1 0 16 0,1-1-560 0,-1-1-128 0,0 1 0 0,1-2-16 16,2 1-688-16,3 0-128 0,-1-4-16 0,3 0-16 15,0-8-368-15,3 7-176 0,-3-7 160 0,5 7-160 16,-5-7 128-16,8 4-128 0,1 0 0 0,1 1 144 16,1-4-144-16,0 1 0 0,2-1 0 0,0-1 0 15,0-3-192-15,2-1 192 0,-1 0-192 0,0-3 192 16,1-1-272-16,-1 0 64 0,-1-3 16 0,5-4 0 15,-2 1-32-15,-7 4 0 0,0 1 0 0,0 0 0 16,-2 1 224-16,-2 4-144 0,-5 4 144 0,0 0-128 16,0 0 272-16,0 0 64 0,0 0 16 0,0 8 0 0,-1 3 272 15,-2 2 48-15,-1 1 16 0,0 0 0 0,-1 2-16 0,1-2 0 16,2 1 0-16,0-1 0 0,1-1-336 0,2-1-64 16,3 0-16-16,2-2 0 0,1 0-128 0,4 1-192 15,0-5 32-15,5 1 16 16,2-1-1568-16,3 1-304 0,0-3-64 0,0-2-11392 0</inkml:trace>
  <inkml:trace contextRef="#ctx0" brushRef="#br1" timeOffset="100453.16">13740 4463 21423 0,'-9'-14'944'0,"5"9"208"0,4 5-928 0,0 0-224 16,0 0 0-16,0 0 0 0,0 0 1360 0,0 0 240 15,0 0 32-15,0 0 16 0,0 0-624 0,10-2-112 16,2 1-16-16,2-2-16 0,1-2-576 0,2 1-112 15,0 0-32-15,1-1 0 0,1-1-32 0,0-1 0 0,-2-1 0 0,0 2 0 16,-3-3-128-16,0 1 128 16,-1 0-128-16,-1-1 128 0,-3 0-128 0,-1 0 0 0,-3 0 0 0,-2 1 0 15,-2 0 0-15,-2 1 160 0,-3 1-160 0,-3-1 160 16,-3 3-160-16,-2 2 0 16,-2 2 0-16,-3 1 0 0,-3 2-256 0,-1 2 0 0,1 1 16 0,-1 5 0 15,0 2 240-15,3 1-144 0,-1 3 144 0,4 1-128 16,0 1 816-16,5-1 160 0,1 0 48 0,2-1 0 15,3 1-1232 1,3-3-240-16,2 0-64 0,2-2 0 0,2 3 640 0,2-2 0 0,1-1 192 0,5-1-64 16,2 0-128-16,6-4 128 0,3 0-128 0,7-1 128 31,11 3-2656-31,-2-4-544 0,37-2-96 0,-18-4-32 0</inkml:trace>
  <inkml:trace contextRef="#ctx0" brushRef="#br1" timeOffset="100576.74">14463 4570 37087 0,'0'0'816'0,"-7"-6"160"0,-3 10 48 0,1-2 16 0,2 1-832 0,-1 2-208 16,0-2 0-16,8-3 0 15,0 0-336-15,5 7-112 0,9 4-32 0,3-6 0 0</inkml:trace>
  <inkml:trace contextRef="#ctx0" brushRef="#br1" timeOffset="112398.87">16166 6476 19343 0,'0'-6'848'16,"-3"-2"192"-16,-2-4-832 0,-1 4-208 0,2 3 0 0,1 0 0 15,-2 5 1328-15,1 0 208 0,-1 2 64 0,-3 4 0 16,0 1-128-16,-2 7-32 0,-3 1 0 0,-2 6 0 16,-2 2-560-16,1 4-112 0,-3 3-32 0,0 2 0 0,-1 2-176 0,-2 4-48 15,1 4 0-15,0-1 0 0,0 5-336 0,2 2-176 16,-1-1 160-16,2 0-160 0,-1-1 0 0,0-2 0 16,4-2 0-16,3-5 0 0,-2-4 0 0,2-3 0 15,1-4 0-15,4-2 0 0,-1-5 0 0,1-2 0 16,2-4 0-16,1-2 0 0,1-2 0 0,1-3 0 15,2-6 0-15,0 0 0 0,0 0 0 0,0 0 0 0,0 0 0 0,1-9 0 16,2-5 0-16,1-6-192 16,1-3 192-16,0 3-160 0,2-3-48 0,0-7-16 15,3-5 0-15,5-22 0 0,2 3-32 0,-6 16 0 0,2-3 0 0,1-2 0 16,2-1 64-16,1-4 0 16,1 1 0-16,0 4 0 0,4 0 192 0,2 3-176 15,2 0 176-15,1 4-160 0,2 2 160 0,0 4-160 0,-2 1 160 0,0 6-160 16,1 2 160-16,-4 4 0 0,-1 5 0 0,-3 4-128 15,0 5 128-15,-3 3-208 16,-1 3 80-16,-3 1 128 0,0 4-192 0,-2 3 192 0,-3 0-160 0,0 5 160 16,-1 0 0-16,-2 2 0 0,-3 1 0 0,0 1 0 15,-4 0 0-15,-1-1 0 16,-3 1 176-16,-2 1-48 0,-2-1 192 0,0 0 32 0,-3-2 16 16,-2-1 0-16,-2 0-16 0,-2 0 0 0,-3 0 0 0,-3-3 0 15,0-1-96-15,-1-2-32 0,0-3 0 0,1-2 0 16,0-2-224-16,3-3 0 0,3 1 0 0,3-2 0 15,4 0-704-15,4-2-144 0,8 2-32 16</inkml:trace>
  <inkml:trace contextRef="#ctx0" brushRef="#br1" timeOffset="112817.02">16844 6586 25967 0,'-4'-12'576'0,"-1"3"112"0,1 1 16 0,0 4 32 0,-2 1-592 0,0 6-144 0,1 1 0 0,-3 5 0 16,0 2 1040-16,-1 2 176 0,0 4 48 0,-1 3 0 15,-2 3-384-15,2 3-80 0,1 1-16 0,-2 0 0 16,3 2-784-16,2-3 0 0,1-1 0 0,1-3-192 16,4 0 192-16,1-2 0 0,2-5 0 0,0-2 0 15,1-2-192-15,3-3-80 0,1-2-32 0,1-2 0 16,1-4 48-16,2-5 16 0,1-4 0 0,1-2 0 16,2 0 96-16,2-2 16 0,2-2 0 0,-2-3 0 15,-1-2 128-15,1 0 0 0,1-1 128 0,0-1-128 16,-2-1 128-16,3-1-128 0,-1-2 128 0,-1-2-128 0,1 2 128 15,-1 0-128-15,-1-3 128 0,0 3-128 0,0 2 176 0,-2 0-48 16,0 3 0-16,0 6 0 16,2 4-1440-16,0 3-288 0,-1 3-64 0,0 4-16 15</inkml:trace>
  <inkml:trace contextRef="#ctx0" brushRef="#br1" timeOffset="113445.43">17788 6794 28559 0,'3'-9'624'0,"2"0"128"0,3-1 16 0,2-3 64 0,0-2-672 0,1 0-160 16,-1-5 0-16,1 2 0 0,-2-1 592 0,0 0 96 15,-1 1 16-15,0-2 0 0,-1 1-512 0,0-4-192 0,-3 3 176 0,-2-1-176 16,-2 1 240-16,-1 3-48 15,-1 2-16-15,-4 2 0 0,-1 2 16 0,-4 2 0 0,-2 5 0 16,-5 1 0-16,-2 6 96 0,-2 4 32 0,-1 4 0 0,-1 5 0 16,-1 2-320-16,1 0 160 0,-1 1-160 0,3-1 128 15,1 1-128-15,4 1 0 0,4 0 0 0,2-3-176 16,5-2-16-16,2-2-16 16,4-2 0-16,3-1 0 0,0-3-128 0,5 0-32 0,3-1 0 0,2-2 0 15,1-2 96-15,3-2 16 0,1-1 0 0,2 0 0 16,1-3 256-16,0 0-160 0,-2 0 160 0,-1 0-128 0,-1-3 128 0,-2 3-128 15,-4 2 128-15,-1 2-128 0,-10 0 128 0,5 6 0 16,-4 4 128-16,-2 3-128 0,-4 1 0 0,-6 8 0 16,-5 4 0-16,-2 5 0 0,-4 5 128 0,-1 1-128 15,-1 5 128-15,1 1-128 0,-1 2 176 0,3-2-48 16,2-2 0-16,3-2 0 0,3-1-128 0,4-3 128 16,4-1-128-16,3-2 128 0,4-4-416 0,2-3-96 15,1-3 0-15,3-1-16 0,2-1 112 16,1-3 32-16,3-3 0 0,0-2 0 0,1-3 256 15,0-3 0-15,1-2 0 0,1-3 0 0,-2-2 144 0,1-4 48 16,-2-3 0-16,-1 0 0 0,-2-3 64 0,-2-2 0 16,-1-4 16-16,-4 1 0 0,-3-2 80 0,-2-2 16 0,-4-1 0 15,-3 0 0-15,-4 2-240 0,-1-2-128 16,-1 3 128-16,-3-1-128 0,-2 3 128 0,1 1-128 16,-1 2 128-16,0 3-128 0,4 3 224 0,0 1-32 15,4-1 0-15,3 3 0 0,3 3-192 0,5 1 0 16,0 0 0-16,0 0-160 15,0 0-464-15,11 6-80 0,5 0-32 0,4 0 0 16,2 1-96-16,4-1-32 0,5-1 0 0,3-1 0 0,2-2 640 0,4-1 224 0,0-1-144 0,2 0 144 16,1-1 128-16,-2-1 96 0,0 1 32 0,1 2-8464 15,1 5-1696-15</inkml:trace>
  <inkml:trace contextRef="#ctx0" brushRef="#br1" timeOffset="113881.68">15497 6187 27119 0,'-6'-22'1200'0,"2"12"256"0,-1 0-1168 0,-4 3-288 16,-3 1 0-16,-4 5 0 0,-3 2 896 0,-5 4 128 0,-3 4 32 0,-7 10 0 16,-3 5-32-16,-2 10 0 15,-4 8 0-15,-1 7 0 0,0 6-640 0,-1 7-144 0,1 4-32 0,-15 34 0 16,12-4-208-16,16-4 0 0,13-3-192 0,24 22 192 16,18-11 0-16,10-22 0 0,14-11 0 15,11-5-1088-15,-10-24-96 0,12 0-32 0,55 21 0 0,12-5 704 0,-3-11 144 16,-7-13 32-16</inkml:trace>
  <inkml:trace contextRef="#ctx0" brushRef="#br1" timeOffset="114178.68">18966 6171 29023 0,'0'0'1280'0,"0"0"272"0,0 0-1232 0,0 0-320 15,0 0 0-15,10 12 0 0,-1 1 256 0,-1 4-16 16,-1 0 0-16,3 4 0 16,-1 1-544-16,-2 3-96 0,3 1-32 0,-1 4 0 0,-3 1 240 0,1 1 64 15,-1 1 0-15,-1 2 0 0,-1 0 128 0,0 3 0 16,-1 1 0-16,-2 2 0 0,-2 1 0 0,-2 3 256 0,1 2-64 0,-5 0-16 15,-3 3 80-15,-3 0 0 0,-3 3 16 0,-3-1 0 16,-6 0 240-16,-9 1 32 0,-9 2 16 0,-9 1-9648 16,-10 3-1920-16</inkml:trace>
  <inkml:trace contextRef="#ctx0" brushRef="#br1" timeOffset="116763.61">15260 8597 27119 0,'0'-15'1200'0,"-3"-4"256"0,1 8-1168 0,-1-1-288 16,-1 4 0-16,-1 6 0 0,-1-1 1024 0,-1 6 160 15,-1 0 32-15,-2 9 0 0,-3 0-496 0,0 10-80 16,-2 8-32-16,0 7 0 0,-1 3-608 0,-1 8-160 16,-4 3-16-16,8-14 0 0,-1 7-16 0,2 4 0 15,2 4 0-15,2-2 0 0,3-2 64 0,3-2 0 16,4-6 0-16,4-3 0 0,7-5-144 0,3-3-32 16,2-7 0-16,4-1 0 0,4-8 96 0,3-4 16 15,2-5 0-15,6-3 0 0,5-2 0 0,5-3 16 16,2-4 0-16,24-6-8640 15,-13-10-1728-15</inkml:trace>
  <inkml:trace contextRef="#ctx0" brushRef="#br1" timeOffset="117188.29">15883 8573 31903 0,'0'0'704'0,"-15"-12"128"0,15 12 48 0,0 0 16 0,-4 9-704 0,-2 3-192 0,0 3 0 0,-2 6 0 15,0 1 160-15,-6 21 0 0,0 3 0 0,-3 4 0 16,0 3-320-16,-2 3-64 0,0 3-16 0,2 1 0 15,0 1 240-15,3-1 0 0,-1-4 0 0,2 1-144 16,3-5 144-16,1-2 0 0,1-2 0 0,1-2 0 16,2-8 128-16,1-4-128 0,2-6 128 0,0-6-128 15,2-5 0-15,2-4 0 0,-2-13 0 0,0 0 128 16,0 0-128-16,0 0 0 0,0 0 0 0,0 0 0 0,2-9 0 16,1-4 176-16,1-5-176 0,2-13 192 15,-1-1-416-15,2-1-80 0,-2-3-16 0,0 8 0 16,-1-4-16-16,2-12-16 0,-3-7 0 0,5-32 0 0,1 2 48 15,2 8 16-15,2 5 0 0,4 4 0 0,-2 2 144 0,0 24 144 16,2 1-208-16,2 2 80 0,1 3 128 16,2 4 144-16,2 3-16 0,-1 7-128 0,2 5 256 0,0 4-64 15,-2 5-16-15,-1 4 0 0,-2 5-368 0,7 7-80 16,-3 4-16-16,-11-5 0 0,-2 5 112 0,-2 1 32 16,-2 1 0-16,-3 2 0 0,-3 1 288 0,-3 1 64 15,-4 0 16-15,-3 1 0 0,-5 2 320 0,-3-1 64 16,-4 2 16-16,-4-1 0 0,-3 1-96 0,-2 0-16 15,-3 1 0-15,2-2 0 0,-1-2-96 0,2-3-32 0,0-2 0 0,4-2 0 16,7-3-208-16,2-4-48 0,4-4-128 0,6 0 192 31,6 1-1840-31,1-6-368 0,8 0-80 0</inkml:trace>
  <inkml:trace contextRef="#ctx0" brushRef="#br1" timeOffset="117530.62">16218 9402 30927 0,'0'0'1360'0,"0"0"304"0,0 0-1344 0,0 0-320 15,0 0 0-15,0 0 0 0,3-8 496 0,2-1 16 0,3-3 16 0,2-2 0 16,1-6-688-16,3-3-144 0,4-2-16 0,-5 7-16 16,0-5 112-16,4-3 32 0,3-2 0 0,-1-2 0 0,4-3 64 0,1 2 128 15,0-6-208-15,2 1 80 0,0-1 128 0,0 1-128 16,0 2 128-16,0 1-128 0,0 3 128 0,-1 2-160 15,-4 2 160-15,-1 5-160 0,-2 1 160 0,-1 6-160 16,-6 5 160-16,-1 0-160 0,-3 3-32 0,-7 6 0 16,0 0 0-16,0 0 0 0,4 9-48 0,-2 6-16 15,-2 3 0-15,-3 4 0 0,-1 3 416 0,-1 4 80 16,-2 3 16-16,1 3 0 16,-1 2-256-16,2 0 176 0,2-2-176 0,1-1 160 0,-1 1-160 0,5-7 0 15,-2 0 144-15,2-3-144 0,1-2 128 16,1-2-128-16,0-3 128 0,1-2-128 0,1-3 224 0,3 1-32 15,5-1 0-15,-1-2-9104 16,2-6-1840-16</inkml:trace>
  <inkml:trace contextRef="#ctx0" brushRef="#br1" timeOffset="118133.48">17282 9033 18431 0,'9'-21'816'0,"-4"9"160"0,5 0-784 0,1-3-192 0,4-2 0 0,2-3 0 16,2-3 2672-16,2-1 480 0,-1-2 112 0,-1 0 0 15,3-4-2576-15,0 0-528 0,-2 2-160 0,0 0 0 16,-2 1 0-16,-1 1 0 0,-4 2-144 0,-3 5 144 16,-2-2 0-16,-3 6 0 0,-5 4 0 0,-2 0 0 15,-5 3 240-15,-5 5 48 0,-2 3 16 0,-4 3 0 16,-4 7 48-16,-4 5 16 0,-4 6 0 0,-2 5 0 0,0 0-368 16,-1 4 0-16,2 2 0 0,1-1 0 15,2 0 0-15,6-1 128 0,4-1-128 16,2-3 128-16,6-1-336 0,5-3-64 0,5 1-16 0,4-3 0 15,2-1-144 1,6-3-16-16,4-4-16 0,2-3 0 0,0-3 256 0,3-2 48 0,1-2 16 0,3-4 0 16,1-2 144-16,0 2 0 0,-1-5 0 0,-3 1 0 0,0 1 0 0,-1 1 0 15,-3 1 0-15,-3 4 0 0,-5 3-176 0,-4 3 176 16,-3 3-208-16,-4 6 80 0,-6 3 128 0,-2 6 0 16,-4 4 0-16,-8 18 128 0,2-2 48 0,0 2 16 15,0-2 0-15,2 4 0 0,0-1-192 0,5-2 0 16,4-4 0-16,5-3 0 0,0-1 0 0,4-3 0 15,4-2 0-15,6-4 0 0,-1-4 0 16,2-5-192-16,0-6 64 0,1-2 128 0,0-2-240 0,0-3 80 0,0-5 16 0,-1-2 0 16,-1-2 144-16,0-5 0 15,-3-1 160-15,-3-1-160 0,-1 0 480 0,-3-5 0 16,-1-3 0-16,-1-5 0 0,-4-3 32 0,-2-1 0 16,-2-3 0-16,-2 1 0 0,0-2-256 0,-6-13-32 0,1 5-16 15,2 6 0-15,-1 8-208 0,4 3 128 0,2 4-128 16,1 4 0-16,1 2 0 0,7 11 0 0,-4-6 0 0,4 6 0 15,0 0-256-15,0 0 16 16,0 0 0-16,13-3 0 16,3 3-480-16,-4 0-112 0,-1 2 0 0,6-1-16 0,4 2 384 0,4 0 80 0,2 0 0 0,3 1 16 15,2 0 368-15,2-3-144 0,2-2 144 0,18 1 0 0,-6-5 0 16,-18 1 0-16,-2-1 192 0,2-1-48 0,-1-2 112 0,-1 2 32 16,-4 3 0-16,1-1 0 15,0-3-2048-15,-3-3-416 0,20-9-64 0,-12-5-32 0</inkml:trace>
  <inkml:trace contextRef="#ctx0" brushRef="#br1" timeOffset="118259.06">18575 8711 28383 0,'21'-3'1264'0,"-12"6"256"0,3-3-1216 0,1 2-304 16,1 4 0-16,0 4 0 16,-1 2-320-16,0 3-112 0,-2 6-16 0,2 5-16 0,-1 7 464 0,-4 7 320 15,0 11-64-15,-4 29 0 0,-7 2 720 0,-11 0 144 16,-12 7 32-16,-12 8-10048 15,-10 9-1984-15</inkml:trace>
  <inkml:trace contextRef="#ctx0" brushRef="#br1" timeOffset="132796.17">19471 4678 23039 0,'0'0'512'0,"0"0"96"0,-5 8 32 0,-3-4 0 0,0 0-512 0,0 2-128 0,-1-2 0 0,-1 2 0 15,-2 0 784-15,-1 2 144 0,-1 2 32 0,-2 2 0 16,-4 1-336-16,0 1-64 15,-3 3-16-15,0 3 0 0,-3-4-112 0,-1 3-32 16,-2 2 0-16,-2 3 0 0,-1 0-112 0,0 5-32 0,-2 1 0 0,-1 3 0 16,-1-2-112-16,0 1-16 15,-1 2-128-15,-2-2 192 0,-1-1-64 0,1 0 0 16,1 0-128-16,3-1 192 0,1-1 640 0,4-3 128 0,4-1 32 0,4-2 0 16,2-4-288-16,4-6-48 0,5-3-16 0,2-3 0 31,2-3-2576-31,7-4-528 0,0 0-96 0,0-7-32 0,3-3 1312 15,2-3 256-15,1-3 48 0,5-4 16 16,1-3-192-16,2 0-48 0,-1-1 0 0,1 3 0 16,-1-1 608-16,-1 5 112 0,-2 3 32 0,-2 3 0 0,-1 3 960 0,-7 8 208 0,0 0 48 0,0 0 0 15,0 0 256-15,0 0 48 0,-4 6 16 0,-3 2 0 0,-2 1-288 0,0 0-48 16,1 2-16-16,2 3 0 0,-2-3-144 0,4 2-16 16,0-2-16-16,4 0 0 0,1 1-240 0,3-3-32 15,0 0-16-15,5-1 0 0,3-1-272 0,4-2 0 16,5 0 128-16,3-1-128 0,4-1 0 0,0-5 0 15,2-1 0-15,0-1 0 16,2-3-1856-16,2-2-448 16</inkml:trace>
  <inkml:trace contextRef="#ctx0" brushRef="#br1" timeOffset="133640.34">20423 4750 2751 0,'-4'-3'256'0,"-3"2"-256"0,-2 1 0 0,1 0 0 0,-1 0 4416 0,1 0 848 0,2 0 176 0,6 0 16 15,0 0-3040-15,0 0-624 16,0 0-112-16,0 0-16 0,5-2-768 0,2-5-160 16,2 0-32-16,4 0 0 0,2-2-704 0,2-3 0 15,-1-4 0-15,0 1 0 0,3-8 0 0,2 2 128 16,1-5-128-16,3 0 192 0,0-1 0 0,1 0 0 0,0-3 0 16,1-2 0-16,1-2-192 0,-2-2 176 15,0-1-176-15,-1 1 160 0,-3-1-160 0,-3 3 0 0,-3 6 144 16,-6 2-144-16,-3 6 0 0,-3 6 0 0,-5 5 0 15,-6 5 0-15,-3 5 0 0,-7 4 0 0,-2 6 0 16,-1 6-192-16,-3 7 64 0,2 5 0 0,-3 17 0 16,0 2 128-16,5-6 0 0,3-1 0 15,3 1 0-15,4-5 0 0,2-6 0 0,3-4 128 0,4-3-128 0,4-2 0 16,6-1 0-16,0-3 0 0,0-2 688 0,5-5 112 16,2-3 32-16,4-2 0 15,3-5-1888-15,5 0-368 0,2-3-80 0,4-2-16 16,1-3 336-1,-1 1 64-15,-1-5 16 0,-2 2 0 0,-3-7 240 0,-3 2 48 0,-2-4 16 0,-4 1 0 0,-3-3 608 0,-2 2 192 16,-2 1 0-16,-3 4 0 0,-3 0 192 0,-3 4 128 16,-4 9 48-16,0 0 0 0,0 0 816 0,0 0 160 15,-8 2 48-15,0 4 0 0,0 5-848 0,-2 0-160 16,-1 3-48-16,2 1 0 0,0-4-176 16,1 1-32-16,3-2-128 0,2 3 192 0,1-5-192 0,2-1-208 15,0-7 32-15,0 0 16 16,0 0-752-16,8 2-160 0,1-2-16 0,0-2-16 0</inkml:trace>
  <inkml:trace contextRef="#ctx0" brushRef="#br1" timeOffset="133755.76">21176 4137 17855 0,'0'0'784'0,"0"0"176"0,-2 7-768 0,0 2-192 0,1 1 0 0,0 3 0 15,1 2 368-15,1 0 32 0,2 2 16 0,2 2 0 0,1-1-224 0,4-3-64 16,1 2 0-16</inkml:trace>
  <inkml:trace contextRef="#ctx0" brushRef="#br1" timeOffset="134247.79">21273 4637 27647 0,'0'0'608'0,"-13"6"128"0,13-6 32 0,0 0 0 0,0 0-624 0,0 0-144 0,0 0 0 0,0 0 0 15,5-6 912-15,1-4 160 0,5 0 16 0,3-3 16 0,4-3-816 0,3-1-160 16,4 0-128-16,1-5 144 0,0-1-144 0,3-3 0 16,-3-6 0-16,-1 0 0 0,-2-2 0 0,-1-1 128 15,-1-2-128-15,-1 1 0 0,-2-1 0 0,-1 3 0 16,-1 3 0-16,-2 4 0 0,-1 5 0 0,-4 5-272 16,-2 4 64-16,-3 5 16 0,-4 8 32 0,0 0 16 15,-7 6 0-15,-3 9 0 0,-6 4-16 0,-4 10 0 16,-2 7 0-16,0 5 0 0,-1 2 160 0,2 6 176 0,4 5-48 0,4-5 0 15,4-3-128-15,5-8 0 0,5-3 0 0,3-9 128 16,4-4-128-16,2-4-144 16,5-5 144-16,0-5-208 0,2-4 32 0,1-1 16 0,3-6 0 0,0-2 0 15,0-8-160-15,1 0-48 0,0-3 0 0,2 2 0 32,-1-7-608-32,3-1-128 0,0-2-32 0,0-6 0 0,-1-1 752 0,0-5 128 15,-3-2 48-15,3-3 0 0,1-2 208 0,0 2 0 0,0 2 0 0,-2 3 0 16,-5 5 0-16,-3 6 0 0,-3 6 0 0,-3 3 0 15,-4 6 448-15,-6 10 48 16,0 0 0-16,-8-2 0 0,-8 6 528 0,-2 5 96 0,-2 12 32 0,-3 8 0 16,-2 6-448-16,-1 7-64 0,1 1-32 0,2 4 0 0,2-3-304 0,4 1-64 15,3-2-16-15,6-3 0 0,4-4-32 0,5 1-16 16,6-7 0-16,3-3 0 16,2-2-672-16,2-5-128 0,2-6-16 0,1-4-16 15,1 0-816-15,0-8-144 0,15-6-48 0,-12-5 0 0</inkml:trace>
  <inkml:trace contextRef="#ctx0" brushRef="#br1" timeOffset="134442.14">21208 4253 23903 0,'0'0'1056'0,"0"0"224"0,0 0-1024 0,11 4-256 15,5 0 0-15,5-1 0 0,5-3 672 0,6-3 96 16,8 2 0-16,5-4 16 0,7 1-16 0,4 0-16 15,3-3 0-15,6 5 0 0,6 0-592 0,3 2-160 16,2 2 0-16,-5 0 0 16,-6 0-1104-16,-3 0-304 0,-7 1-48 0,-7-1-16 0</inkml:trace>
  <inkml:trace contextRef="#ctx0" brushRef="#br1" timeOffset="134708.9">22077 4643 23951 0,'-14'3'1056'0,"14"-3"224"0,0 0-1024 0,0 0-256 0,0 0 0 0,0 0 0 16,6-4 1024-16,5-4 160 0,2 1 32 0,1-4 0 16,4-4-256-16,3 0-64 0,1-6 0 0,2 0 0 15,2-1-528-15,3-2-112 16,-1 2-32-16,2 1 0 0,-1-2-224 0,-3-4 0 0,-2-3 128 0,-2 1-128 16,-3-6 160-16,-2 1-16 0,-2 0 0 0,-5 4 0 15,-2 4-144-15,-3 2 0 0,-1 5 0 0,-4 2 0 0,-4 4 0 0,-3 4-176 16,0 2 176-16,-6 3-128 0,-3 0 128 0,-1 8 0 15,-1 5 0-15,-3 6 0 0,0 7 0 0,1 4 0 16,1 8-128-16,1 2 128 0,1 2 0 0,4 4 0 16,4 1 0-16,3-3 0 15,5-1-704-15,4-1-48 0,2-5-16 0,3-4-12896 0</inkml:trace>
  <inkml:trace contextRef="#ctx0" brushRef="#br1" timeOffset="134942.1">22472 4605 26719 0,'0'0'576'0,"0"0"128"0,0 0 32 0,0 0 32 0,5-5-624 0,1-3-144 0,1 0 0 0,1-2 0 16,3 1 912-16,2-2 160 15,0-2 16-15,1 0 16 0,2 2-736 0,1 0-160 16,0 1-16-16,0-1-16 0,-3-2-48 0,-2-1 0 16,-3 0 0-16,-3-1 0 0,-2 0 0 0,-1 0 0 15,-3 2 0-15,-4 2 0 0,-3 3-128 0,-2 3 128 16,-2 3-128-16,-3 5 128 0,-1 5-304 0,-5-2-64 0,-3 2-16 0,3 2 0 15,5 0 256-15,3 5 0 0,7 5 0 0,5-1 0 16,8 0 0-16,5-3 0 0,5 1-128 0,5-5 128 16,5 0-2224-1,3-8-336-15,33-2-80 0,-6-8-16 0</inkml:trace>
  <inkml:trace contextRef="#ctx0" brushRef="#br1" timeOffset="136096.41">23081 4707 12895 0,'0'0'576'0,"0"0"112"0,3-7-560 0,-1 1-128 0,-2 6 0 0,4-7 0 16,0 0 2560-16,0 0 464 0,0 1 112 16,1-2 0-16,2 0-1088 0,-1 0-208 0,1 2-48 0,0-2-16 15,4 0-1232-15,-1-2-240 0,-1-2-48 0,2 0-16 16,-1-4-80-16,1 1-16 0,-2 0 0 0,0 0 0 15,0 2-144-15,0 0 128 0,-2-2-128 0,-2 2 128 0,-1 0-128 0,0 2 160 16,-3 0-160-16,0 3 160 0,-1 0 0 0,-1 2 0 16,1 6 0-16,0 0 0 0,0 0-160 0,-6 0 0 15,-1 1 0-15,1 4 0 16,-2 6-240-16,0-2-80 0,1 3 0 0,0 1-16 0,-1 1 80 0,1-1 32 16,2-1 0-16,1 1 0 0,0 0 224 0,2 0 0 15,-1-1-160-15,2 0 160 0,1-2 0 0,1 6-176 16,2-5 176-16,-1-2-128 0,1 4 128 15,-2-1 0-15,0 3 0 0,1 4 0 0,-1 3-128 0,-1 4 128 16,-3 3-128-16,-1 1 128 0,-1 3 0 0,-3 4 0 0,-1 6 0 0,-2 0 128 16,-4-2-128-16,-2-2 128 15,-2-4-128-15,-2-5 128 0,-3-4-128 0,1-4 0 16,-1-1 0-16,2 0 128 0,0-5-128 0,0-2 192 16,0-1-64-16,2-4 0 0,3-1 80 0,0-1 32 15,3-3 0-15,1-2 0 0,1-6 128 0,3-1 16 16,1-4 16-16,3-3 0 0,2-1-128 0,3-4-16 15,3-5-16-15,4-4 0 0,0-4-240 0,9-3 0 16,5-3 0-16,6-2-160 0,7-2 160 0,5-2-192 0,6 0 192 0,2 0-192 31,0 2-256-31,-3 5-64 0,-4 1-16 0,1 4 0 16,-1 3-368-16,-1 3-64 0,-1 6 0 0,0 1-7968 16,0 1-1584-16</inkml:trace>
  <inkml:trace contextRef="#ctx0" brushRef="#br1" timeOffset="136627.79">23413 4614 18191 0,'0'0'384'0,"7"-7"96"0,-1 0 16 0,4-1 32 0,-1 0-528 0,2-1 0 0,3-2 0 0,1 1 0 16,2 0 1008-16,3 1 80 15,-2 0 32-15,4 0 0 0,2 0 96 0,-2-3 32 16,-1-1 0-16,-2 0 0 0,-1 1-624 0,-2 0-128 16,-4 2-32-16,-2 1 0 0,-3 1 32 0,-1 1 0 15,-6 7 0-15,0 0 0 0,0 0-352 0,0 9-144 16,-2 2 128-16,-5 2-128 0,-2 0 288 0,0 4-32 0,-2 0 0 0,1-1 0 15,1 0-96-15,0 1-32 16,0-4 0-16,3-1 0 0,4 0-128 0,2-2 0 0,1-1 0 0,2-1 0 16,-3-8 0-16,0 0 0 0,8 3 0 0,3 1 0 15,5 0 0-15,1-3 0 0,0-4 0 0,1 0 0 16,0-3 0-16,1-3-176 16,-2-3 48-16,-1-2 0 0,4 0 832 0,-2-1 160 0,1 0 32 0,-3-2 16 15,-1-1-1568-15,-1-1-320 0,-1 2-64 0,-1 0-16 16,-2 4 912-16,-2 0 144 0,-1 4 0 0,-3 1 160 15,-4 8 592-15,0 0 112 0,-2-5 32 0,-3 4 0 32,0 4-1344-32,0 6-256 0,-2 4-48 0,-2 1-16 0,-3 4 768 0,-1 4 368 0,1 1-48 0,2-1 0 15,2 0-176-15,2 0-144 0,1-1 192 0,2-2-192 16,2 2 128-16,1-1-128 0,0-1 0 0,2-4 0 0,2-2 176 0,0-3-32 16,0-1 0-16,1-2 0 15,2-1-2256-15,-1-3-464 0,2-3-96 0,0-3-9584 16</inkml:trace>
  <inkml:trace contextRef="#ctx0" brushRef="#br1" timeOffset="137079.93">24266 4352 22575 0,'0'0'992'0,"0"0"224"0,-3 11-976 0,0 3-240 15,-3 4 0-15,-3-2 0 0,-4-6 816 0,-1 1 112 16,1 3 32-16,1 3 0 0,0 0 240 0,3 1 48 16,0-2 16-16,3 1 0 0,2 0-880 0,4-5-160 15,4 1-32-15,1-2-16 0,0-4-176 0,0-2 0 0,3-2 0 0,5-2 128 16,1-1-128-16,3-1 128 0,2-2-128 16,0-1 128-16,-2-1-128 0,0-4 128 0,-1-3-128 0,-1 0 128 15,0-1-128-15,-2-2 0 0,-2 0 0 0,3-2 128 16,-4 4-128-16,-1 2 0 0,-2-1 0 0,-2 3 0 15,-1 1 0-15,-4 8 0 0,-3-4 0 0,3 4 0 16,-5 9 0-16,-3 7 240 0,-2 2-48 0,-2 7 0 0,-4 1 112 0,-1 7 16 16,-1 0 0-16,-3 8 0 0,-2 3-96 0,-3 4-16 15,0-2 0-15,-3 4 0 0,-4-1-208 0,2 2 128 16,1-4-128-16,3-4 0 16,2-4-208-16,1-8-144 0,4-3-32 0,1-6 0 0,4-4 384 0,2-3-176 15,2-6 176-15,2-4-128 0,3-3 352 0,0-4 80 16,1-3 16-16,4-7 0 0,3-2 144 0,4-3 48 15,3-4 0-15,4-1 0 0,2-6-64 0,5 1-16 16,5-3 0-16,6 0 0 0,6-1-432 0,3-1 0 16,4 1 128-16,2 1-128 15,-3-4-576-15,1 2-160 0,2 0-32 0,5 5 0 16,2 6-2176-16,3 1-432 0,2 9-80 0</inkml:trace>
  <inkml:trace contextRef="#ctx0" brushRef="#br1" timeOffset="137159.68">24866 4678 12895 0,'0'0'1152'0,"-3"8"-928"16,-2 0-224-16,-4 0 0 0,-4 0 3440 0,1 1 640 0,2 0 128 0,2 1 16 15,3 2-1744-15,3-3-368 0</inkml:trace>
  <inkml:trace contextRef="#ctx0" brushRef="#br1" timeOffset="143031.03">15354 7613 18079 0,'-13'-5'800'0,"4"1"160"0,-2-1-768 0,2-1-192 16,0 1 0-16,1 3 0 0,2 0 896 0,6 2 128 15,0 0 16-15,0 0 16 0,0 0-608 0,0 0-128 0,0 0-32 0,0 0 0 16,0 0-288-16,8-2 160 0,2-1-160 0,4 0 128 16,3 2-128-16,4 0 0 0,4-6 0 0,5 3 0 15,4 2 0-15,7-5 256 0,6 0-32 0,6 0-16 16,1-1 240-16,8 4 64 0,5 0 0 0,10 2 0 15,9-2-112-15,4-3-16 0,3 2 0 0,5 1 0 16,3 2-176-16,5-2-32 0,1 2-16 0,-8 0 0 0,1 2-160 0,5-2 0 16,3 2 0-16,0 0 0 0,-2-1 128 0,1 1-128 15,-1 1 128-15,9-1-128 16,-4 0 176-16,14-2-48 0,-6 2 64 0,-18 0-192 16,-7-3 0-16,-6 1 128 0,-13-2-128 0,-11 0 0 15,-9 0 0-15,-4 0 128 0,-6 0-128 0,-4 0 0 16,-7 0 0-16,-6 0 0 0,-5 2 0 0,-6-1 0 15,-6 2 0-15,-3-4 0 0,-8 5 0 0,0 0 144 0,0 0 96 16,-10 2 16-16,-6 1 0 0,-5 1-256 0,-6 1 0 16,-6 3-144-16,-24 5 144 15,-4-3-512-15,-10 2-16 0,-6-2 0 0,21 1 0 0,-6-2 112 0,-8 4 32 16,-8 1 0-16,-4-3 0 0,-10 0 0 0,-10 3 0 16,-1 1 0-16,-51 5 0 15,0-7-144-15,15 0-32 0,8 1 0 16,-4-1 0-16,-13-6-144 0,9 2-48 0,6 3 0 0,-5-3 0 15,-10-4 176-15,9 4 16 0,9 4 16 0,32-5 0 0,-16-2 544 0,1 1 0 16,5-1 0-16,-3 1 0 0,-4-3 576 0,10-2 80 0,9-2 16 0,13 2 0 16,11-1 448-16,14-1 96 0,11-1 0 0,13-1 16 15,10 0-528-15,13-6-128 0,9-5 0 0,18-5-16 16,15 0-224-16,23-3-32 0,23 2-16 16,19-5 0-16,19-4-64 0,20 2-16 0,19 0 0 15,17 3 0-15,10 4 48 0,11 6 0 0,7 0 0 0,-21 8 0 16,8 8-80-16,6 1-16 0,6 1 0 0,111 12 0 31,-43 5-2752-31,113 5-544 0,-95-14-2752 0</inkml:trace>
  <inkml:trace contextRef="#ctx0" brushRef="#br1" timeOffset="151702.87">15101 10235 11055 0,'0'0'976'0,"0"0"-784"16,9-2-192-16,2 1 0 0,2 1 1200 0,5-2 192 16,5-1 32-16,10-1 16 0,9-2-160 0,15 0-16 15,15 0-16-15,6-3 0 0,7-7-144 0,14 2-16 16,13-3-16-16,8 2 0 0,8 0-128 0,11-1-32 15,12 2 0-15,0-1 0 0,1-2-320 0,2 3-64 16,1 1-16-16,-4 1 0 0,-5-1-256 0,-4 3-48 16,-5 2-16-16,1 3 0 0,-17 1-192 0,-12 4 0 15,-13 4 0-15,-9 5-13536 0</inkml:trace>
  <inkml:trace contextRef="#ctx0" brushRef="#br1" timeOffset="160727.15">15582 10452 13823 0,'1'-13'608'0,"2"-2"128"0,1-2-592 0,1 1-144 0,0-5 0 0,2 0 0 16,-2 2 928-16,0-5 160 16,2-3 16-16,-2 1 16 0,-2 0 96 0,0 2 32 0,3 4 0 0,-1 1 0 15,-2 2 368-15,-3 4 80 0,-3 2 16 0,0 4 0 16,-1 2-768-16,4 5-160 0,0 0-16 0,0 0-16 16,-5 19-608-16,0 8-144 0,-2 3 0 0,-2 9 0 15,-1 4 192-15,-3 5 0 0,-1 5 0 0,-1 9 0 16,-2 7 32-16,2 4 16 0,-4 2 0 0,0 1 0 0,-2-4-96 15,1-2-16-15,1-2 0 0,3-8 0 0,2-4-128 0,2-9 160 16,2-8-160-16,2-5 160 16,0-4-160-16,1-4 0 0,1-3 0 0,2 0 0 0,3 0-368 0,1-5 48 15,-2-6 16-15,2-4 0 16,0-8-464-16,0 0-80 0,0 0-32 0,12-12 0 16,1-2-896-16,-1-8-176 0</inkml:trace>
  <inkml:trace contextRef="#ctx0" brushRef="#br1" timeOffset="160940.81">15642 10223 21183 0,'-10'-8'944'0,"10"8"192"0,-13-2-912 0,2 6-224 16,-1 5 0-16,1 4 0 0,-4 2 832 0,-3 0 128 15,-3-4 32-15,-2 2 0 0,-2 3-336 0,-1 4-64 16,-2-1-16-16,4 5 0 0,-1 0-224 0,3-1-48 15,2-1-16-15,5-1 0 0,2 1-288 0,3-1 0 0,4-2 128 0,1-4-128 32,3-2-464-32,2-13-160 0,0 0-16 0,13 6-16 15,2-6-976-15,4-5-192 0</inkml:trace>
  <inkml:trace contextRef="#ctx0" brushRef="#br1" timeOffset="161069.37">15712 10283 19295 0,'0'0'848'0,"6"-8"176"0,-6 8-816 0,5-10-208 0,-5 10 0 0,4-11 0 0,-2 0 1696 0,2 3 288 15,-4 8 64-15,0 0 16 0,13-3-1232 0,0 4-256 16,3 2-64-16,2 6 0 0,3 8-320 0,1-1-192 16,0 1 192-16,1 2-8704 15,-3 2-1728-15</inkml:trace>
  <inkml:trace contextRef="#ctx0" brushRef="#br1" timeOffset="161426.26">15205 11750 14735 0,'0'0'1312'0,"0"0"-1056"16,-4-7-256-16,4 7 0 0,0 0 2432 0,0 0 448 0,-11 1 64 15,0 6 32-15,2 3-1632 0,0 9-336 16,-4 4-64-16,0 7-16 0,-1 0-416 0,-2 5-64 16,-1 2-32-16,0-1 0 0,1-3-240 0,3 2-48 0,3-1-128 0,2-3 192 15,4 1-64-15,4-5 0 0,3-5-128 0,3-4 192 16,5-3-192-16,4-2 0 0,6-2 0 0,-1-3 0 15,-3-5-144-15,0-4-80 0,0-3-16 0,0-4 0 32,-1-1-1920-32,-2-3-384 0,1-5-80 0,-2 0 0 0</inkml:trace>
  <inkml:trace contextRef="#ctx0" brushRef="#br1" timeOffset="161591.97">15015 12010 9215 0,'-22'-2'400'16,"10"-1"96"-16,0-1-496 0,3 2 0 0,3-2 0 0,-1-1 0 0,1-6 4720 0,4 6 848 15,6 1 160-15,4-3 32 16,1 1-3520-16,12-2-704 0,1-2-128 0,4-2-48 0,3 0-704 0,4 1-144 16,0-3-16-16,5 4-16 0,3 0-192 0,2-2-32 15,-3 3-16-15,2 0 0 0,3-2-112 0,0 2-128 16,-1 1 176-16,3 6-176 16,9 4-1808-16,-8-3-480 0</inkml:trace>
  <inkml:trace contextRef="#ctx0" brushRef="#br1" timeOffset="162170.24">17401 10180 6095 0,'0'0'256'0,"0"0"80"0,0 0-336 0,0 0 0 0,0 0 0 0,0 0 0 16,0 0 336-16,0 0 0 0,0 0 0 0</inkml:trace>
  <inkml:trace contextRef="#ctx0" brushRef="#br1" timeOffset="162795.68">14879 11947 8287 0,'-7'-10'736'0,"-1"0"-592"16,-1 0-144-16,2 2 0 0,2 3 3184 0,2-2 592 0,1-2 128 0,-1-2 32 0,-2-2-2032 0,3 3-416 15,2 2-80-15,6 2 0 0,-1-1-128 0,7 1-32 16,3-1 0-16,5 1 0 0,2-5-624 0,4 2-128 16,3 0-32-16,3 0 0 0,2 0-16 0,1-3 0 15,-2 4 0-15,2-2 0 0,2 2-112 0,-2-1-16 16,-1 1-16-16,0 1 0 0,-3 1-128 0,0 2-32 16,-1 1 0-16,-2 1 0 0,-4 0-144 0,0 1 0 15,-3-1 144-15,-4 0-144 0,-3 1 128 0,0 0-128 16,-1 1 128-16,-13 0-128 0,0 0 0 0,13 1-240 15,3 2 48-15,-5 0 0 16,-11-3-624-16,0 0-112 0,-7 12-32 0,-3 0-9296 16,-7 1-1872-16</inkml:trace>
  <inkml:trace contextRef="#ctx0" brushRef="#br1" timeOffset="163361.7">15199 11900 19919 0,'0'0'880'0,"0"0"192"0,0 0-864 0,0 0-208 0,0-10 0 0,0 10 0 16,0 0 1504-16,-3-7 256 0,-1-4 48 0,-1 9 16 16,-3-1-448-16,2 10-96 0,-3 4 0 0,-3 8-16 0,0 8-944 0,-4 7-176 15,-3 4-144-15,-2 7 192 0,-1 10-192 0,-2 2 0 16,0 1 0-16,1-1 128 0,1-2 0 0,3 0-128 16,3-7 192-16,3-3-64 0,3-3 0 0,0-5 0 15,4-5 0-15,2-6 0 0,3-2 32 0,-1-5 0 16,2-3 0-16,0-2 0 0,0-14-32 15,0 0 0-15,0 0 0 0,0 0 0 0,13 0 64 0,2-5 0 16,-1-7 0-16,1-6 0 0,0-5-192 16,2-3 0-16,1-2 144 0,1-3-144 0,-1-2 0 0,-1-6 0 15,-2-1 0-15,1-7-192 0,-3-4 192 0,-1-1 0 16,-3 0-144-16,0 2 144 0,0 1 0 0,-1 4 0 16,-3 6 0-16,0 7 0 0,-1 6 0 0,-1 5 0 15,-3 2 0-15,-1 9 128 0,-1 4 96 0,2 6 16 16,0 0 0-16,-5 9 0 0,-1 4-96 0,-2 5-16 15,-1 8 0-15,-3 9 0 0,-2 3-128 0,1 4-224 16,1 2 48-16,1 0 16 0,1 1 160 0,1-4 0 16,0-1 0-16,4-4 0 0,1-5 0 0,1-3 0 15,3-4 0-15,1-3 0 0,2-8 0 0,0-1 0 0,-3-12 0 16,6 12 0-16,-6-12 0 0,0 0 0 0,11 1 0 16,-2-2 0-16,1-3-224 0,0-3 32 0,2-3 16 0,0-6 0 15,-3-2 176-15,0-3-208 0,-2-2 80 16,1-3 128-16,-2-4-192 0,-1 1 192 0,-2-1-192 15,-2 5 192-15,-1 4-144 0,-1 6 144 0,-3 3 0 0,-3 6 0 16,1 3 0-16,-3 6 0 16,-2 3 0-16,-2 7 0 0,-2 5 0 0,-1 6 0 15,-1 3 0-15,1 3 144 0,1 1-144 0,3 1-144 0,4 0 144 0,7-2-208 16,5-2 32-16,2-5 16 0,-2-3 0 0,2-5 0 16,1-2-1712-16,1-2-352 15,4-3-64-15,-2-2-9872 0</inkml:trace>
  <inkml:trace contextRef="#ctx0" brushRef="#br1" timeOffset="164030.14">14780 11986 18879 0,'-10'-12'832'0,"5"5"192"0,1-2-832 0,4 9-192 15,-2-11 0-15,1-2 0 0,0-4 1312 0,3 4 224 16,1 2 32-16,4 2 16 0,3 1-96 0,2 2-16 15,5-2 0-15,3 3 0 0,5-2-752 0,3 1-144 16,2-2-48-16,1 0 0 0,1-1-64 0,1-3-16 16,1 2 0-16,0-1 0 0,-3 1-80 0,6-2-32 15,2 2 0-15,-1-2 0 0,-3 1-96 0,0 4-32 0,0-3 0 0,-4 3 0 16,1 0-208-16,-4 2 128 0,0 0-128 0,-5 0 0 16,-2 1 128-16,-4-2-128 0,-3 2 0 0,-3 1 144 15,-11 3-144-15,0 0 192 0,0 0-192 0,0 0 192 16,0 0-192-16,0 0-144 0,0 0 144 0,0 0-208 15,0 7-176-15,-8 3-16 16,-9-1-16-16,-4 2 0 0,-2 1 560 0,-6 0 112 0,-2 0 32 0,-2 1 0 16,1-3-1568-16,0 2-304 0,1-1-64 0,4 1-16 15,-1 3 1040-15,4-5 208 0,1-1 32 0,0 0 16 16,1-2 176-16,-3 1 48 0,1-3 0 16,-3-1 0-16,-2 0 144 0,-2 2 0 0,-3-5 0 0,0 5 0 15,3-4 0-15,2 1 144 0,3-1-16 0,3-3-128 0,3-1 544 16,5-2 0-16,3-2 0 0,3 1 0 0,4 3 256 0,5 2 48 15,0 0 16 1,0 0 0-16,0 0-400 0,14-3-80 0,2-1 0 0,4 2-16 16,5-1-240-16,4 2-128 0,3-3 160 0,5 2-160 15,1 0 160-15,1-1-160 0,0-1 160 0,0 2-160 0,-1-5 128 16,1 2-128-16,-1-3 0 0,0 0 144 0,-1 2-144 0,-1 1 0 16,-6 1 144-16,-3-3-144 0,-5 2 0 0,-6 1 144 15,-6 1-144-15,-10 3 0 0,8 6 0 0,-8-6-320 16,-9 10 32-16,-12 2 16 15,-12-1-432-15,-3 3-64 0,-3 2-32 0,-2 1 0 16,4-2-560-16,-5-1-112 0,-1 0-32 0,-4-2 0 0,-1-3 992 0,-1-2 192 16,4-3 32-16,6 1 16 0,5 0 736 0,6-1 160 15,5-1 16-15,6-6 16 0,5-1 128 0,6 0 32 16,6 4 0-16,0 0 0 0,15-2-112 0,8-6 0 0,4 1-16 0,8-1 0 16,7 1-384-16,5-6-80 15,4-2-16-15,1 0 0 0,-1-4-208 0,6 2 128 16,3-2-128-16,5 2 0 0,3 3 0 0,1 1 0 0,3 2 0 15,-10-2-9968-15,-11 1-1968 0</inkml:trace>
  <inkml:trace contextRef="#ctx0" brushRef="#br1" timeOffset="165379.87">17304 10936 5519 0,'0'0'496'0,"0"0"-496"0,0 0 0 0,0 0 0 0,0 0 2832 0,0 0 480 0,0 0 80 0,0 0 32 0,0 0-2304 0,0 0-464 15,-14 0-80-15,14 0-32 0,0 0 544 0,0 0 128 16,0 0 0-16,19 1 16 0,4-1 0 0,1-1 0 16,1 0 0-16,4-6 0 0,5 2-352 0,4-1-80 15,2-1-16-15,2 2 0 0,1-2-336 0,-2-2-64 16,-1 0 0-16,-1 0-16 0,-4 0-128 0,-1 0-32 16,-2-2 0-16,0 2 0 0,-2-1-208 0,-4 2 0 15,-4 1 128-15,-3 2-128 0,-3 0 144 0,-3 0-16 16,-2 1 0-16,-11 4 0 0,0 0-128 0,0 0 0 15,9 2 0-15,-9-2 0 16,0 0-448-16,-4 8 16 0,-7-1 16 0,-2 1 0 16,-2-2-752-16,-2 1-160 0,-4 2-16 0,-1 0-16 15,-2 4 128-15,1-3 16 0,-1 1 16 0,-4-2 0 16,-5-1 576-16,-5-2 112 0,-4-1 32 0,2 2 0 0,0-3 480 0,3 1 0 16,3 0 0-16,4-2 0 0,5 1 432 0,6-2 176 15,3 2 32-15,5-2 16 0,0-4 384 0,11 2 80 0,0 0 16 0,0 0 0 16,-4-2-352-16,4 2-64 0,0 0-16 0,15-4 0 15,1 1 512-15,4-1 112 0,3-1 16 0,2 0 0 32,3 1-1728-32,3 0-320 0,2-1-80 0,-1 0-16 0,-1 1 800 0,1 0 224 0,-2-5 16 0,-3 2 0 15,-1 2-96-15,-2-2-16 0,-4 2 0 0,-4 1 0 16,-4 0-128-16,-12 4 192 0,0 0-192 16,0 0 192-16,0 0-192 0,0 0 0 15,0 17 0-15,-4 0-176 0,-8-4-160 0,-5 3-48 0,-2-4 0 16,-7-1 0-1,-6-3-160-15,-3 0-32 0,-7-1-16 0,3-2 0 0,1 1 288 0,5-2 64 0,0 1 16 0,7 1 0 16,4-1 224-16,5-2 128 0,4-2 0 0,4-2-128 16,3-1 384-16,6 2-48 0,7-6 0 0,5-1 0 15,5-1-16-15,6-2 0 0,6-3 0 0,3 2 0 16,5 2-320-16,1-2 128 0,1-1-128 0,-1-1 0 0,-1 2 0 0,0 4 0 16,-3 3 0-16,-3 0 0 15,-5 0-592-15,-2 4-96 0,-6 1-16 0,-4 2-12976 16</inkml:trace>
  <inkml:trace contextRef="#ctx0" brushRef="#br1" timeOffset="165780.9">17844 11037 15663 0,'0'0'1392'0,"-1"14"-1120"16,-5 0-272-16,-3 4 0 0,-5 5 1968 0,1 1 336 15,0 2 64-15,0 3 0 0,1 2-1024 0,0 1-192 16,-1-2-64-16,-1 1 0 0,1-2-496 0,1-1-96 15,2 0-32-15,-1-3 0 0,0-2-208 0,2-3-64 16,-1-1 0-16,5-2 0 0,0-5-16 0,2 0-16 16,3-12 0-16,0 0 0 0,0 0-160 0,0 0 160 15,12 3-160-15,0-3 160 0,-2-2-320 0,1-3-64 16,-1-6-16-16,2-2 0 0,4-2 240 0,-3-4 0 0,-2 1 0 0,4-8-144 16,0-3-16-16,0-2 0 0,-5-11 0 0,0 1 0 0,0-1 160 15,-3 3-192-15,-1 2 192 0,-1 7-192 0,-1 7 192 0,-3 8 0 16,-2 2 0-16,-3 8 0 0,-3 3 192 0,1 3 112 15,-3 4 16-15,-3 9 16 0,-1 3 32 0,-1 6 0 16,-1-1 0-16,1 5 0 0,1 2-368 0,1 1 0 16,2-2 0-16,1 0 0 0,1-2 0 15,0-1 0-15,0-3 0 0,3-1 0 0,1 0 128 0,0-5-128 16,1-1 128-16,1-2-128 0,-1-1 176 16,3-12-48-16,2 11 0 0,-2-11 0 0,0 12-128 0,0-12 0 15,0 0 144-15,0 0-144 0,0 0 0 0,0 0-128 16,11 7 0-16,0-4 0 0,-2 0-128 0,-1 0-32 15,-8-3 0-15,6-2-9120 16,-6 2-1840-16</inkml:trace>
  <inkml:trace contextRef="#ctx0" brushRef="#br1" timeOffset="167687.76">19513 8380 21183 0,'-13'-12'944'0,"-6"-4"192"0,-3 1-912 0,-5-4-224 16,-6 2 0-16,-3 3 0 0,-6 1 1408 0,-1-1 256 16,-3-3 32-16,1 2 16 0,-1 4-1168 0,1 1-224 0,0 0-64 15,-2 4 0-15,-2 3-256 0,-7 2 0 0,-12-2 0 0,-5-1 0 16,-4 3-208-16,0 3 48 0,3 5 16 0,-10-1 0 16,-10 1-32-16,-9-1 0 0,-6 2 0 0,-2 4 0 15,-2 1 176-15,-12 1-192 16,-15 2 192-16,-3 2-192 0,-2 7 16 0,-4 2 0 15,-3 5 0-15,-6 2 0 0,-9 5 176 0,9 8-160 0,10 6 160 0,-7 1-160 16,-12-2 32-16,9 1 0 0,12-3 0 0,-3 1 0 16,-6 1 704-16,13 6 160 0,10 6 32 0,3-2 0 15,-1-1 32-15,13-1 16 0,14 5 0 0,9-1 0 16,6-2-368-16,13-2-64 0,11 2 0 0,13-2-16 16,13-3-240-16,14-1-128 0,12-6 128 0,13 0-128 15,10 1 0-15,13-2 0 0,13-3 0 16,12 0-128-16,11-2-32 0,7-3 0 0,4-5 0 0,18-2 0 15,15-2 160-15,9-5-192 0,0-2 192 0,19-3-192 16,15-1 192-16,4-7-128 0,-1-6 128 0,12-3-128 0,13-4 128 0,10-3 0 16,6-3-144-16,0-6 144 0,-9-7 0 0,6-4 0 15,4-3-144-15,6-1 144 0,4-3 0 0,-5-2 0 16,-7-3 0-16,-4-2 0 0,-2-4 192 0,-1 3-64 16,4 0-128-16,-8-1 192 0,-12-5-64 0,-7-4 0 15,-8-4-128-15,-9-1 192 0,-9-2-64 0,-10-5 0 16,-9-5-128-16,-16-2 192 0,-16-4-64 0,-14-1-128 15,-12-2 176-15,-17-2-176 0,-10 0 320 0,-16-5-32 16,-15 5-16-16,-16 0 0 0,-14 4 64 0,-16-2 16 16,-15 0 0-16,-26 2 0 15,-27 3-1376-15,-13 11-256 0</inkml:trace>
  <inkml:trace contextRef="#ctx0" brushRef="#br1" timeOffset="175103.1">18277 10958 16575 0,'-7'-11'1472'0,"-1"-6"-1168"0,-1-4-304 0,-1 1 0 0,-1 1 1952 0,0 0 336 0,-1 0 64 0,0-1 16 16,2-3-1600-16,-1 3-304 0,0-2-64 0,-2 3-16 15,-3 0-384-15,-2 1 0 0,-2 1 0 0,-2 3 0 16,-4-1 0-16,-4 4 0 0,-3 0-192 0,-4 0 192 15,-6 1-176-15,-11 3 176 0,-11-1-128 0,-8 1 128 16,-8 1 176-16,-4 6 112 0,-3 2 32 0,-14 9 0 0,-14-1-192 0,-3 7-128 16,-1 8 192-16,-10 4-192 0,-12 6 128 0,-3 3-128 15,2 6 0-15,-11-4 0 0,-10-2 0 0,-1 1 0 16,1 0 0-16,-1 11-192 16,-1 7 368-16,-3 8 80 0,-4 8 0 0,8 2 16 0,6-1 176 0,5 0 48 15,0-2 0-15,11 6 0 0,11 10-160 0,8-4-16 16,4-3-16-16,16-3 0 0,13-2 736 0,15 0 160 15,13-2 16-15,11-2 16 16,12 1-1728-16,14-7-336 0,12-2-80 0,12-5-16 0,13-6 928 0,11 2 0 16,9 0 0-16,16-3 0 0,16-9 192 0,20-1-16 15,19-3-16-15,9-7 0 0,6-6-160 0,18-7 0 16,19-6 0-16,13-8 0 0,7-13-240 0,5-10 32 16,7-12 0-16,8-8 0 0,8-6 32 0,9-7 16 0,7-4 0 15,4-2 0-15,0 1 160 0,-6-8 0 16,-9-5 0-16,-8-6 0 0,-3-2 128 0,-4 1 48 0,-5-1 16 0,-13 1 0 15,-15-1 256-15,-7-2 48 0,-6-4 16 0,-14 4 0 16,-16-1-144-16,-10 9-32 0,-9 3 0 0,-12 1 0 16,-12 0 80-16,-14 1 16 0,-15 6 0 15,-13 2 0-15,-8 4-224 0,-10 9-32 0,-10 7-16 0,-9 4 0 32,-8 5-672-32,-19 6-128 0,-18-3-16 0,-14 4-15280 0</inkml:trace>
  <inkml:trace contextRef="#ctx0" brushRef="#br1" timeOffset="197158.54">19609 6483 12895 0,'-5'-29'1152'0,"0"-1"-928"0,0-3-224 0,-2 2 0 15,1 2 3184-15,0 2 592 0,1 4 112 0,2-2 16 16,1-3-3088-16,1 4-624 0,-1-1-192 0,2 3 0 0,-1 0 336 0,1-1-16 16,-1 3 0-16,-1 0 0 0,0-2-128 0,-2 1-16 15,-3-1-16-15,-3 0 0 16,-3-1-160-16,-4 1 192 0,-4 0-192 0,-8 3 192 0,-6 0-192 0,-7-3 0 16,-4 1 0-16,-3 0 0 0,0 6-128 15,-6-3 128-15,-6 1-160 0,-7 2 160 0,-8-2 0 0,-6 6 0 16,-5 3 0-16,-2-3 0 0,-1 2 0 0,-9 3 192 15,-9 3-64-15,-2-1-128 0,1 2 320 0,-8 4-32 16,-9 5-16-16,0 2 0 0,-2 1-96 0,-5 5-32 16,-8 0 0-16,2 5 0 0,-1 2-144 0,-3 5 0 0,-3 1 0 15,-1 4 0-15,-2-2 0 0,0 5 0 16,1 3 0-16,3 0 128 0,6-3-128 0,-2 2 0 0,-3-1 144 0,6 1-144 16,6-1 0-16,2 3 0 0,-2-2 0 0,9 2 0 15,7 1 0-15,3 0 0 16,3 1 0-16,5 1 0 0,6-4-128 0,8 4 0 0,5-2 0 0,8 6 0 15,6-3-112-15,7 5-16 0,4 0 0 16,8 2 0-16,10 0-80 0,8 4-32 0,8 1 0 0,7-3 0 16,7-1 112-16,11 2 32 0,6 3 0 0,9 2 0 15,9 2 224-15,13-2 0 0,9 0 0 0,10-1-144 16,6-2 144-16,11-2 0 0,10-1 160 0,13-2-160 16,16-6 176-16,8-2-176 0,6-4 192 0,12-3-192 15,10-1 0-15,8-4 0 0,5-2 0 0,6-5 0 16,6-3-224-16,6-4-48 0,6 0-16 0,3-5 0 15,5-3 96-15,-1-6 0 0,-2-5 16 0,5-4 0 0,2-6 48 0,3-2 0 16,-1-5 0-16,-7-5 0 16,-6-6 128-16,-1-3 0 0,-2-4 0 0,-4-2 0 0,-3-4 128 0,-10-6-128 15,-11-5 128-15,-2-5-128 0,-5-3 208 0,-9-5-16 16,-15-5-16-16,-6 0 0 0,-5 0 144 0,-9-9 16 16,-11-7 16-16,-11-1 0 0,-14-1 32 0,-14 2 16 15,-13 3 0-15,-13-3 0 0,-13 2 112 0,-14-2 32 16,-13 6 0-16,-16 1 0 0,-12 6-160 15,-21 12-16-15,-20 12-16 0,-12 1-9872 16,-13-2-1968-16</inkml:trace>
  <inkml:trace contextRef="#ctx0" brushRef="#br1" timeOffset="-201752.83">20770 10000 23951 0,'-6'-6'2128'0,"1"0"-1696"0,1 1-432 15,4 5 0-15,0 0 1392 0,0 0 192 16,0 0 32-16,0 0 16 0,11 4-1312 0,2-4-320 0,1 0 0 0,4 3 0 16,3 1 416-16,1-4 16 0,3 1 0 0,2 0 0 15,1-2-256-15,0 0-48 0,0-2-128 0,-1 0 192 16,-1 2-192-16,-2-3 176 0,-3 2-176 0,-2-1 160 16,-1-1-160-16,1 1 160 0,-2 2-160 0,-3 0 160 15,-1-2-608-15,-4 1-112 0,-1 2-16 16</inkml:trace>
  <inkml:trace contextRef="#ctx0" brushRef="#br1" timeOffset="-200467.31">22168 9722 16575 0,'0'0'736'0,"-9"3"160"0,0-6-720 0,9 3-176 0,-9 3 0 0,0-7 0 15,-4-5 2480-15,6-1 464 0,3 6 80 0,2-2 32 16,2 6-1760-16,4-6-336 0,1-3-80 0,1 1-16 16,6-4-368-16,1 0-80 0,2-3-16 15,2-5 0-15,3-3-400 0,-3 3 0 16,4-2 128-16,1-4-128 0,4 0 128 0,3-5 0 16,1 1 0-16,3-2 0 0,1 0 32 0,-1-1 0 0,0 1 0 0,-3-2 0 15,-3 0-32-15,0 1 0 0,-3-1 0 0,-2 6 0 16,-2 2 32-16,-4 3 0 0,-5 3 0 0,0 4 0 15,-3 4 80-15,-3 3 16 0,-1 1 0 0,-2 4 0 0,-2 4 48 0,0 0 16 16,0 0 0-16,0 0 0 0,-5 11-320 0,-1 6 128 16,-3 6-128-16,-2 6 0 0,-1 1 0 0,-1 6 0 15,-1 3 0-15,0 3 0 0,-1 0 0 0,-2 6 0 16,-1 6-160-16,-1 3 160 0,-2 3 0 0,0 0 0 16,-1 0 0-16,-1-1 0 0,3-10 0 0,0-2 0 15,2-4 0-15,3-6 0 0,2-8 128 0,2-2-128 16,2-9 0-16,1-3 128 0,3-3 16 0,1-4 0 0,4-8 0 0,0 0 0 15,0 0 64-15,0 0 16 16,0 0 0-16,1-10 0 0,3-7-224 0,1-3 144 16,3-5-144-16,2-3 128 0,2-5-128 0,1-3-224 15,0-7 48-15,3-6 16 0,3 1 160 0,2-1-192 16,5-1 192-16,2-2-192 0,2 2 0 0,0 3 0 16,0 4 0-16,-2 3 0 0,0 1 192 0,-2 4 0 15,0 3-144-15,-1 5 144 0,-1 3 0 0,-1 6-176 0,-4 4 176 0,1 3-128 16,-2 5 128-16,-1 3 192 0,-2 3-32 0,0 4-16 15,-1 5-144-15,-1 2 0 0,-1 2 0 0,-2 1 128 16,-2 0-128-16,0 2 0 0,-4 0 144 0,-1 1-144 16,-3 1 128-16,-3 0-128 0,-1-1 160 0,-4 1-160 15,-1 2 144-15,-4 0-144 0,-3 0 128 0,-2-1-128 16,-3-1 192-16,-2-1-64 0,-3-3 0 0,0 2 0 0,0-1-128 16,-3 0 0-16,-2-1 144 0,-1-1-144 0,2-1 0 0,2-3 0 15,0-4 0-15,5-1 128 0,3-3-256 0,6-1-64 16,5-1 0-16,9 1 0 15,0 0-1728 1,10-9-336-16,7-4-80 0</inkml:trace>
  <inkml:trace contextRef="#ctx0" brushRef="#br1" timeOffset="-199831.43">23073 10057 25215 0,'0'0'1120'0,"-6"6"224"0,-2-1-1072 0,1 1-272 15,2 0 0-15,5-6 0 0,-5 4 336 0,5-4 16 16,0 0 0-16,-3-4 0 0,3-2 928 0,3-1 176 16,1-9 32-16,4 2 16 0,2-6-848 0,3-2-160 15,3-2-48-15,2 0 0 0,2-2-208 0,0-4-48 16,1-3-16-16,1-1 0 0,1-2 64 0,0-2 16 16,1-3 0-16,-1 1 0 0,0-6-80 0,2 5-16 15,1 0 0-15,-1 2 0 0,0 3-160 16,-3 4 128-16,-2 5-128 0,-3 3 128 0,-2 6 32 0,-2 5 0 15,-2 3 0-15,-4 2 0 0,0 4 32 0,-7 4 16 16,0 0 0-16,0 0 0 0,4 9-64 0,-2 4-16 16,0 3 0-16,-2 1 0 0,-2 5-128 0,1 1 0 15,0 5 144-15,0 0-144 0,-1 2 0 0,1 3 0 16,0 1 0-16,-1 0 128 0,1 0-128 0,0 1 0 16,1-3 0-16,-2 0 0 0,1-4 0 0,1-1 0 15,-1-4 0-15,1-1 0 0,1 0 0 0,0-2 0 16,1-3 0-16,-1-2 176 0,0-1-176 0,2-4 0 15,-2-1 144-15,-1-9-144 16,5 7-320-16,3-3-128 0,-1-2-16 0,3-3-10576 0,5-4-2112 0</inkml:trace>
  <inkml:trace contextRef="#ctx0" brushRef="#br1" timeOffset="-199432.98">24005 9407 24127 0,'0'0'1072'0,"0"0"208"0,0 0-1024 0,0 0-256 16,0 0 0-16,0 0 0 0,3-9 768 0,1 1 112 15,0 0 16-15,2 3 0 0,2-2 96 0,3 2 32 16,-1 4 0-16,4-4 0 0,5-1-560 0,0 3-96 16,2-3-32-16,2 2 0 0,2 1-80 0,1 0-32 15,-1-4 0-15,-1 2 0 0,-2-3-32 0,-3 3-16 16,0 0 0-16,-3 0 0 0,0 1-16 0,-2 0 0 0,-2 0 0 0,-1 3 0 16,-2 2-16-16,-3 3 0 0,-6-4 0 0,0 0 0 15,2 9 160-15,-4 4 16 0,-3 1 16 0,-3 5 0 16,-4 3-80-16,-2 0 0 0,-2 3-16 0,0 3 0 15,-1 2-112-15,-2 0-128 0,1 0 176 0,2-2-176 16,3 0 0-16,6 4-192 0,3 0 0 0,4 0 0 16,1-5-1744-1,4-5-352-15,4-1-64 0,0-7-16 0</inkml:trace>
  <inkml:trace contextRef="#ctx0" brushRef="#br1" timeOffset="-198839.14">24498 9918 28559 0,'0'0'624'0,"0"0"128"0,0 0 16 0,0 0 64 0,0 0-672 0,0 0-160 16,-9-16 0-16,13 10 0 0,0-1 640 0,2-2 112 15,3 0 16-15,2-4 0 0,1-3-240 0,1-1-32 16,2-1-16-16,2-3 0 0,0-1-16 0,3-4 0 15,1-4 0-15,0 0 0 0,1-1-112 0,0-3-32 16,0-1 0-16,0-1 0 0,0 1-128 0,-1 3-48 0,-3 0 0 0,-1 6 0 16,-2 2 16-16,-2 3 0 15,-2 4 0-15,-1 4 0 0,-4 5 96 0,1 1 32 16,-7 7 0-16,0 0 0 0,0 0-80 0,0 0-16 16,1 11 0-16,-2 6 0 0,-3 6 112 0,-3 6 16 15,-1 5 0-15,-2 5 0 0,-3 5-320 0,-3 6 0 16,-2 5 0-16,-2 1 0 0,0 1 0 0,-1 2 0 15,-1-2 0-15,-1 0 0 0,4-1 0 0,1-2 0 16,1-5-176-16,2-4 176 0,4-5 0 0,1-3 0 0,4-7 0 16,2-7 0-16,0-1-160 0,2-5 160 0,0-5-128 0,2-3 128 15,0-9-192-15,0 0 32 0,0 0 16 0,0 0 0 16,7-8 144-16,1-5 0 16,-1-2 0-16,3-8 0 0,-1-5 0 0,1-5-160 0,1-3 160 0,0-3-208 15,4-6 208-15,2 0-192 0,1-6 192 0,1 0-192 0,2-5 32 0,1-2 16 16,1 1 0-16,-1 1 0 0,0 6 144 0,0 7 0 15,-1 7 0-15,-2 6 0 0,2 1 0 0,-2 8 176 16,-3 2-48-16,0 6 0 0,-2 5 112 0,1 3 16 16,-2 2 0-16,0 5 0 15,0 1-128-15,-1 7 0 0,-1 0-128 0,1 4 192 0,-1 2 16 16,-2 2 0-16,-1 2 0 0,-2-3 0 0,-1 1-80 0,-2-1-128 16,-3 2 176-16,-3-2-176 0,-2 3 176 0,-3-3-176 15,-5 0 160-15,-2 0-160 0,-5-2 0 0,-2 1 0 16,-4 0-208-16,0 2 64 15,0 0-1728-15,1 1-352 0,-3-5-64 0,1-2-16 0</inkml:trace>
  <inkml:trace contextRef="#ctx0" brushRef="#br1" timeOffset="-197985.81">21807 10509 19583 0,'0'0'864'0,"0"0"176"0,-15-8-832 0,15 8-208 15,0 0 0-15,0 0 0 0,0 0 1600 0,0 0 288 16,11 0 48-16,6-3 16 0,4 1-928 0,7 0-192 15,7-4-48-15,9 0 0 0,7 0 192 0,5-2 48 0,3 2 0 0,10-2 0 16,8 0-144-16,10 0-32 0,8 2 0 0,3-1 0 16,0-2-256-16,-27 4-48 0,15 0-16 0,55-2 0 15,-6 2-208-15,-1 2-64 0,4 3 0 0,2 0 0 16,-1 0 224-16,3 0 32 0,3 2 16 0,-6-1 0 0,-7-1-336 16,1 2-64-16,-4 4 0 0,-6-2-128 0,-6-2 0 15,-11-1 0-15,-11 1 0 0,-7 2 0 0,-5-3 0 0,-10 2 0 16,-10-1 0-16,-9 0 0 0,-10 0 0 0,-11 1 0 15,-11-2 0-15,-8 2 0 16,-14-3 0-16,0 0 0 0,0 0 0 0,-15 2 0 0,-10 1 0 16,-6-1 0-16,-9 2 0 0,-4 0 0 15,-5-1 0-15,-7 1 0 0,-7 0 0 0,-5 0 0 16,-4-2-224-16,-8 1 48 0,-9 1 16 0,-4-3 0 0,-2 2-80 0,-3-2-16 16,-7-1 0-16,-6 0 0 0,-4-1-80 15,-2 1-32-15,-3-2 0 0,-4 4 0 0,-4-1 48 0,1 0 16 16,0 1 0-16,-3 0 0 0,-4 1 176 0,3 1 128 15,5 2-192-15,3-2 192 0,3 3 0 0,9-1 0 16,8 1 0-16,10-3 0 0,8-3 208 0,13-1 112 0,12-3 0 0,26 1 16 16,4-1 16-16,7-1 0 15,7 0 0-15,6-2 0 0,12-1 32 0,20-2 16 16,19 0 0-16,19-1 0 0,15-4-176 0,25 3-32 0,20-1-16 0,16 2 0 16,14-1-176-16,17 3 160 0,16 3-160 0,15 4 160 15,12 2-160-15,6 4-256 16,6 6 64-16,-1-1 16 15,-3 1-2496-15,-3-1-496 0</inkml:trace>
  <inkml:trace contextRef="#ctx0" brushRef="#br1" timeOffset="-194979.45">22382 8661 26943 0,'-5'-22'592'0,"-2"-1"128"0,-2-1 32 0,0 5 0 0,0 2-608 0,1 4-144 15,-1 2 0-15,4 5 0 0,-2 2 1136 0,0 2 192 16,-5 2 32-16,-2 4 16 0,-2 7-352 0,-1 6-64 16,-1 10 0-16,-3 8-16 0,-3 12-432 0,-4 5-64 15,-5 8-32-15,-3 12 0 0,-4 10-16 0,0 7 0 16,0 6 0-16,-22 56 0 0,8-13-112 0,7-5-32 16,5-6 0-16,5-3 0 0,4-6-128 0,4-2-128 15,5-2 192-15,5-6-192 0,1-9 0 0,12-4 0 16,13-6-240-16,7-7 80 15,3-5-1472-15,12-11-288 0,5-8-64 0</inkml:trace>
  <inkml:trace contextRef="#ctx0" brushRef="#br1" timeOffset="-194668.49">26864 9179 28335 0,'37'22'1248'0,"-19"-12"272"0,3-3-1216 0,4 7-304 0,1 10 0 0,-4 11 0 0,-8 8 1280 0,-5 10 192 16,-2 11 32-16,-8 17 16 16,-8 10-160-16,-14 14-16 0,-13 11-16 0,-37 58 0 15,-17-3-448-15,-18 6-96 0,-16 9-16 0,-25 3 0 0,-27 5-768 0,-30 1 0 16,-27 4 0-16</inkml:trace>
  <inkml:trace contextRef="#ctx0" brushRef="#br1" timeOffset="-185260.3">20201 14561 9215 0,'1'-12'400'0,"2"-3"96"0,-3 4-496 0,4-8 0 0,1-7 0 0,3 3 0 16,2-4 3248-16,3-1 544 0,3-2 112 0,4 1 32 16,4 1-2208-16,1-3-432 0,3-1-80 0,2 2-32 15,2 3-400-15,2 1-80 0,0 2 0 0,1-4-16 0,0-1-512 0,1-1-176 16,0-3 0-16,2 5 144 0,0 2-144 0,-2 2 0 16,-1 2 0-16,-1 4 0 15,0-2 144-15,-4 7 0 0,-5 1 0 0,-4 2 0 0,-6 5 176 0,-2 0 16 16,-3 3 16-16,-10 2 0 0,0 0-128 0,9 8-32 15,-9-8 0-15,5 20 0 0,-4 2-192 0,-2 4-192 16,-3 1 48-16,-4 5 0 0,-1 5 144 16,-4 6-160-16,-4 6 160 0,-4 5-160 0,-4 6 160 15,-1 3 0-15,-1 5 0 0,-2-2 0 0,1-1 0 0,0-2 0 16,3-4 0-16,3-7 0 0,3-8 0 0,3-3 0 16,2-8 0-16,3-5 0 0,2-7 160 0,3-6-32 15,0-2-128-15,6-13 192 0,0 0 128 0,0 0 0 16,0 0 16-16,0 0 0 0,0 0 224 0,0 0 32 15,0 0 16-15,3-9 0 0,0-6-16 0,3-6 0 0,2-5 0 16,4-6 0-16,2-5-464 0,3-5-128 0,3-3 0 0,2-1 0 16,3-3 0-16,-1-2 0 0,2-2-192 0,3 0 64 15,4 0-48-15,-2 4 0 0,-2 6 0 0,-2 2 0 16,-1 6-16-16,-1 5 0 16,-3 4 0-16,-2 5 0 0,-5 0 192 0,-2 6-192 0,-2 2 192 15,-3 2-192-15,-2 5 192 0,-6 6 0 0,0 0 0 0,0 0 0 16,0 0 0-16,0 0-160 0,0 0 160 0,7 13-160 15,-5 0 16-15,-3 1 0 0,-3 3 0 0,-1 1 0 16,-3 1 144-16,-1 0 0 0,-3 1 0 0,-1-1-128 16,-3 0 128-16,-1-1 0 0,-2-6 0 0,-1 2 128 15,-1-1-128-15,-2-1 144 0,-4 1-144 0,-1-2 160 16,1-1-160-16,1-1 192 0,2 0-192 0,2-3 192 16,1 1-464-16,4-5-96 0,2-2-16 0,3 2-10016 15,12-2-2016-15</inkml:trace>
  <inkml:trace contextRef="#ctx0" brushRef="#br1" timeOffset="-184690.68">20358 15275 12895 0,'11'-5'1152'0,"2"0"-928"15,0-1-224-15,3 4 0 0,1-4 2176 0,1 0 400 16,0-2 80-16,2 0 16 0,2 0-1040 0,3 3-208 15,-2-1-32-15,3-2-16 16,-1 1-688-16,3 2-144 0,0 0-32 0,4 0 0 16,-1 2-336-16,0-2-176 0,-1 4 160 0,0 2-160 0,-1 0 0 0,-6 3 0 15,-4 0 0-15,-5 1 0 16,-4-2-736-16,-10-3-96 0,0 0 0 0,-8 8-16 16,-8 0-624-16,-5 1-128 0,-4 1-32 0,-5 3 0 15,-1 0-672-15,-2-1-128 0,0 2-16 0,2-1-16 16,2 0 960-16,3-1 192 0,2-3 32 0,3-2 16 0,3-3 3120 0,2-2 608 15,3-2 128-15,4-1 32 0,9 1 352 0,0 0 80 16,-8-5 16-16,8 5 0 0,12-7-1552 0,10 3-304 0,9 3-64 16,12 0-10016-16,13-2-2000 15</inkml:trace>
  <inkml:trace contextRef="#ctx0" brushRef="#br1" timeOffset="-182976.99">21716 14531 20735 0,'3'-15'912'0,"-6"11"192"0,8-10-880 0,2 0-224 0,-1-2 0 0,2 3 0 15,3 2 944-15,3 0 144 0,4-1 16 0,4 0 16 16,3-1-432-16,4 3-96 0,1 1-16 0,4 1 0 15,2 3 32-15,2 1 0 16,1 1 0-16,-1 1 0 0,0 0-240 0,-1 1-48 0,0-3-16 0,1 1 0 16,0 3-304-16,-2 2 160 0,2-2-160 0,-2 1 128 15,-2 3-128-15,0-4 0 0,-1 4 144 0,-2 0-144 16,-4 0 0-16,1 2 128 0,-3 6-128 0,-5-2 0 31,-5-1-368-31,-2 2-144 0,-3-7-16 0,-3 2-16 0,-3 3-624 16,-4-9-128-16,0 0-32 0,0 0-6368 0,0 0-1280 0</inkml:trace>
  <inkml:trace contextRef="#ctx0" brushRef="#br1" timeOffset="-182759.65">22665 14282 7359 0,'0'0'656'0,"3"-12"-528"0,-1 1-128 0,1 1 0 0,-3 10 3136 0,5-8 608 15,-5 8 112-15,0 0 32 0,0 0-2304 0,0 0-464 16,7-5-96-16,-7 5 0 0,0 0-448 0,0 0-64 15,0 0-32-15,6 16 0 0,-2-2 80 0,-3 3 16 16,-1 0 0-16,-2 0 0 0,-3 2-256 0,-3 3-64 16,-3 2 0-16,-2 2 0 0,-4 8-256 0,-2-2 128 15,-6-2-128-15,-2-2 0 0,-5-2 0 0,-2-4 0 16,-2-4 0-16,2-1-144 16,3-4-544-16,5 2-96 0,5-4-32 0,6-2 0 15,6-2-1872-15,9-7-384 0</inkml:trace>
  <inkml:trace contextRef="#ctx0" brushRef="#br1" timeOffset="-182518.46">23347 14233 11967 0,'8'-19'1072'0,"-2"7"-864"0,2-1-208 0,0 4 0 16,-2 2 2768-16,2 2 512 0,1 1 112 0,4-1 0 15,3 0-1968-15,4 1-400 0,2-3-64 0,3 2-32 16,5 1-176-16,3 3-48 0,3 0 0 0,-1-2 0 16,0 2-192-16,0-1-64 0,-1 2 0 0,-3-1 0 15,-3 0-256-15,-1 1-48 0,-1 0-16 0,-1 0 0 16,-3 2-128-16,-1 2 0 0,-3 3 0 0,-1-1 0 16,-2-2-448-16,-4 0-160 0,-3 1-32 0,-8-5-8528 15,0 0-1712-15</inkml:trace>
  <inkml:trace contextRef="#ctx0" brushRef="#br1" timeOffset="-182396.87">23755 14398 21183 0,'-17'16'1888'0,"4"-5"-1504"15,-5-3-384-15,1 9 0 0,0 7 1792 0,3 9 304 16,2 7 48-16,3 2 16 0,3 5-1392 0,9 8-256 16,6 10-64-16,3 8-13760 0</inkml:trace>
  <inkml:trace contextRef="#ctx0" brushRef="#br1" timeOffset="-144559.78">27364 13790 30047 0,'-29'70'0'0,"0"-3"-160"16,2-6 160-16,0-5-160 0,3-2 160 16,3-7 0-16,3-8 0 0,4-5 0 0,3-3 0 0,1-4 0 15,1-1 0-15,1-7 0 0,1-1 0 0,3-5 0 16,2-4 128-16,2-9-128 0,0 0 256 0,0 0-32 15,0 0 0-15,0 0 0 0,0 0 368 0,0 0 80 16,4-12 16-16,1-3 0 0,1-6-144 0,1-4-32 0,-2-2 0 0,2-5 0 16,3-8-352-16,2 1-160 15,0-3 128-15,3-1-128 0,2-1 0 0,1-6 128 0,2-1-128 0,2 1 0 16,0-1 0-16,3 4 0 16,1 2 0-16,0 5 0 0,-1 4-176 0,0 2 176 0,-2 2-128 0,-2 4 128 15,0 0 0-15,-3 5 0 0,-1 1 0 0,-1 2-128 16,-1 3 128-16,0 4 0 0,-3 1 160 0,-1 3-160 15,1 1 0-15,0 2 128 0,0 1-128 16,-1 2 0-16,1 2 0 0,-12 1 0 0,10 2 0 0,-10-2 0 16,11 7-208-16,-3 1 64 0,-8-8 16 0,5 14 0 15,-4 3-208-15,-2 3-48 0,-4 0 0 0,-3 3 0 16,-1 0 48-16,-3 3 0 0,-4 0 0 0,-2 2 0 16,-3-1 160-16,-1-2 48 0,-3-2 0 0,1 2 0 15,-1 1 128-15,-1-2 0 0,0-4 0 0,1 1 0 16,-1-5 0-16,1-2 0 0,-1-1 0 0,4-1 0 0,3-2 128 0,5-2-128 15,2-1 128-15,12-7-128 0,0 0 128 0,0 0-128 16,0 0 160-16,0 0-160 0,19-4 240 0,8 3-48 16,11 2-16-16,2-9-13344 0</inkml:trace>
  <inkml:trace contextRef="#ctx0" brushRef="#br1" timeOffset="-143741.25">28181 13630 13823 0,'-2'-12'608'0,"-2"1"128"0,6-8-592 0,-2 19-144 0,0 0 0 0,0 0 0 16,0 0 3472-16,0 0 672 0,0 0 128 0,0 0 16 15,4 12-3392-15,0 5-704 0,-1 5-192 0,-3 6 0 16,-4 4 0-16,-1 6-240 0,-1 5 32 0,1 2 0 16,-1 2 32-16,0-1 16 0,2-3 0 0,2-7 0 15,-1-2 160-15,2-4 0 0,0-2 0 0,1-6-128 16,1-3 128-16,0-3 0 0,1-3 0 0,-2-13 0 16,0 0 192-16,0 0-16 0,0 0-16 0,0 0 0 15,0 0 464-15,13 0 80 0,-2-5 32 0,2-6 0 16,2-7 32-16,-1 0 0 0,-1-6 0 0,4 0 0 15,1-1-400-15,3-4-80 0,0 2-16 0,2-3 0 0,2 0-128 0,1-4-16 16,3-1-128-16,-3-1 192 16,-1 0-192-16,0 2 0 0,-1 3 0 0,1 2 0 0,-1 0 0 0,-5 6 0 15,-1 3 0-15,-1 5 0 0,-1 2 0 0,-2 4 0 16,-2 2 0-16,-3 3 0 0,-9 4 0 0,0 0-288 16,0 0 64-16,0 0 16 15,0 0-240-15,0 0-32 16,8 9-16-16,-1 3 0 0,-1 4-544 0,-2-2-112 0,-3-1-32 0</inkml:trace>
  <inkml:trace contextRef="#ctx0" brushRef="#br1" timeOffset="-143213.96">28935 13563 4607 0,'-15'-19'400'0,"5"4"-400"0,1 2 0 0,2 4 0 16,3 4 5312-16,3 1 960 0,1 4 208 0,0 0 48 0,0 0-4880 0,12-3-976 15,0 1-192-15,2-1-32 0,0-1-80 0,2 2-16 16,2-2 0-16,0 2 0 0,1 1-128 0,1-1-32 16,0-2 0-16,1 1 0 0,-2 0-192 0,1 1 176 15,0-3-176-15,-1 2 160 0,-1 2-160 0,1-3 0 16,-2 1 144-16,-2 1-144 0,1-1 0 0,0 2 128 15,-2 1-128-15,-2 0 0 0,-12 0 0 0,0 0 0 16,0 0 0-16,11 2 0 0,-11-2 0 0,7 11 0 16,-7-11 0-16,2 17-128 0,-2 0-192 0,-2 2-16 15,-5 1-16-15,-2 3 0 0,-1 1 64 0,-2 2 16 16,0 0 0-16,-1 0 0 0,0-1 128 0,1-1 144 16,1 0-208-16,2-1 80 0,-1-2 128 0,4-1 0 15,2-6 0-15,1-1 0 0,1-1 160 0,2-12-32 16,-1 10-128-16,1-10 192 0,0 0-448 0,6 12-80 0,4 0-32 0,1-4 0 31,-3-10-992-31,3-3-208 0,0-7-32 0,1-1-9472 0</inkml:trace>
  <inkml:trace contextRef="#ctx0" brushRef="#br1" timeOffset="-142993.72">29576 13536 6447 0,'11'-8'576'0,"-5"-5"-576"0,-3-7 0 0,1 3 0 15,0 7 3200-15,-2 3 544 0,1 1 96 0,-3 6 32 16,0 0-1568-16,0 0-320 0,0 0-64 0,0 0-16 15,0 0-976-15,-3 18-192 0,-3 2-32 0,-2 5-16 16,-3-1-688-16,-3 9 0 0,-2 3-128 0,-1 6 128 0,-2 2-176 0,-3 6 176 16,0 2-128-16,1-1 128 0,0-1 0 0,3-1 0 15,1-1 0-15,1-2-128 0,4-2 128 0,3-6 0 16,3-5 0-16,0-5 0 0,4-3 0 0,0-3 176 16,2-3-48-16,2-5 0 0,-2-14-128 15,4 12-272-15,1-3 64 0,-5-9 16 16,0 0-2368-16,0 0-480 0</inkml:trace>
  <inkml:trace contextRef="#ctx0" brushRef="#br1" timeOffset="-142759.49">29617 13559 24703 0,'14'-17'1088'0,"-4"6"240"0,3 0-1072 0,2-1-256 0,3-1 0 0,2 3 0 15,2 2 1216-15,4-1 176 0,1 2 32 0,-1 2 16 16,-2 4-672-16,0 4-128 15,0 0-16-15,-3 7-16 0,-4 0-368 0,-3 2-80 0,-2-2-16 0,-6 3 0 16,-2 0-320-16,-5 2-64 0,-4 2-16 0,-6 2 0 16,-6 2-32-16,-1 1-16 0,-4 2 0 0,-5-1 0 15,-6 1 112-15,-2 0 32 0,0 1 0 0,-1-1 0 16,1-2 160-16,1-1 0 0,2-3 0 0,-1-1 0 16,2-2 0-16,3 4 0 0,4 3 160 0,1-5-9088 15,1-4-1824-15</inkml:trace>
  <inkml:trace contextRef="#ctx0" brushRef="#br1" timeOffset="-142382.75">27572 13077 16575 0,'-10'-8'1472'0,"-3"3"-1168"16,-3 1-304-16,-3 3 0 0,-4 1 2512 0,-4 4 448 15,-5 2 96-15,-6 7 16 0,-4 4-2480 0,-2 7-592 16,-5 4 0-16,1 9 0 0,-3 6 0 0,-1 5 0 15,-1 5 0-15,-5 5 0 0,-2 2-208 0,-23 34 80 16,6-1 128-16,12 0-208 0,13 0 208 0,11-5-144 16,9-4 144-16,8-5-128 0,9-3 128 0,8-6 144 15,8-1-16-15,10-6-128 0,6-8 336 0,13-3-32 0,13-3-16 0,12-4 0 16,8-5 144-16,7-5 16 16,3-3 16-16,9-9 0 0,8-6-464 0,17-9 128 15,15-2-128-15</inkml:trace>
  <inkml:trace contextRef="#ctx0" brushRef="#br1" timeOffset="-142105.89">30537 13399 27647 0,'20'-11'2448'0,"-1"1"-1952"0,-2 6-496 0,3 2 0 15,-2 5 1472-15,1 4 208 0,1 3 48 0,-2 2 0 0,-2 2-1552 0,-2 3-304 16,-3 4-64-16,-2 7-16 16,-3-2-176-16,-3 9-16 0,-3 3-16 0,-5 5 0 0,-3 4 80 0,-3 2 16 15,-2 2 0-15,-2 3 0 0,-5-2 176 0,-3-1 144 16,-5-5-192-16,-6 1 192 0,-6 0-176 0,-3-4 176 16,-1-4-160-16,-3 2 160 0,-4-1 0 0,-1 2-144 0,-3 0 144 0,-9-2 0 15,-6 1 0-15,-7-4 0 0,-1 1 192 0,-2 1-64 16,3 3-128-16,-9-6-160 0,-13-8 160 0</inkml:trace>
  <inkml:trace contextRef="#ctx0" brushRef="#br1" timeOffset="-141881.86">26460 15368 32191 0,'-5'-14'1424'0,"9"8"304"15,6-3-1392-15,11 1-336 0,13 0 0 0,21-6 0 16,19-2 272-16,20-3-16 0,18-9 0 0,29 1 0 16,26 0 176-16,21-1 16 0,16-2 16 0,21 4 0 15,16 4-144-15,13 5-16 0,11 4-16 0,7 6 0 0,4 6-160 16,3 2-128-16,3 7 192 0,-3 4-192 0,-3 1 0 0,-2 5 0 16,0 6 0-16,-17-3 0 0</inkml:trace>
  <inkml:trace contextRef="#ctx0" brushRef="#br1" timeOffset="-140629.21">20378 14915 36863 0,'-6'-59'1632'0,"7"-1"336"0,8 3-1584 0,10 11-384 16,7 10 0-16,11 6 0 0,13 3-240 0,19 4-128 0,17 1-16 0,18 1-16 31,18-1-1216-31,12 1-240 0,8-2-64 0,8-1 0 16,6 2 624-16,5 4 112 0,0 4 32 0,0 1 0 0,-5 1 912 0,1 3 240 16,0 2 0-16,-7 3 0 0,-9-1 0 0,-4 4 160 0,-4-2-32 0,-13 3 0 15,-14 0 0-15,-7 4-128 0,-7 1 192 0,-12 5-64 16,-14-1 48-16,-16 2 0 0,-16 2 0 0,-15 2 0 15,-15 0 112-15,-19 2 32 0,-21 3 0 0,-18-3 0 16,-23 2 64-16,-17 1 32 0,-16 0 0 0,-20 2 0 16,-20-4-416-16,-10-1 0 0,-11-3-144 0,-6 1 144 15,-7-2 0-15,0 1 0 0,-3-1 0 0,10-1 0 16,9-3 0-16,19-4 0 0,19-4 144 0,26-5-144 16,23-5 304-16,27-1-32 0,23-1 0 0,26-2 0 15,23-2 464-15,28-6 96 0,25-5 0 0,29-2 16 16,23 0-480-16,22-4-112 0,17 0 0 0,11-2-16 15,10 1-240-15,4 6 0 0,5 5-144 0,-2 5 144 0,-2 8 0 0,-18 5 0 16,-20 1 0-16,-15 8 0 0,-12 7 0 0,-23 5 0 16,-23 3 208-16,-21 2-64 0,-19 0-144 0,-18 2-176 15,-19 3 48-15,-18-4 0 16,-19 3-368-16,-17 2-64 0,-18 2-16 0,-6 1 0 0,-4 0 256 0,-1 2 64 16,3-6 0-16,5 2 0 0,10-2 256 0,16 3-192 15,15 3 192-15,23 6-13392 0</inkml:trace>
  <inkml:trace contextRef="#ctx0" brushRef="#br1" timeOffset="-88852.83">8573 14384 32895 0,'2'20'0'0,"-1"1"0"0,-1 1 0 0,-1 2 0 0,-1 3-192 0,0 0 64 16,-2 6 128-16,-1 5-208 0,-3 2 208 0,-1 4 0 16,-1 6-160-16,1 0 160 0,0-1 0 0,1 1 0 15,1-1-144-15,0-2 144 0,1-1 0 0,0-5 0 16,0-1 0-16,1-5 0 0,-1-4 0 0,2 2 0 16,1-7 0-16,-1 0 144 0,0-3-16 0,1-1-128 15,0-2 192-15,2-2-64 0,0-3 0 0,1-4 0 16,0-11 0-16,0 0 0 0,0 0-128 0,0 0-176 15,8 11 48-15,1-9-8656 0,1-7-1728 0</inkml:trace>
  <inkml:trace contextRef="#ctx0" brushRef="#br1" timeOffset="-88442.98">9063 14506 26367 0,'0'0'1168'0,"0"0"240"0,0 0-1120 0,0 0-288 0,0 0 0 0,0 0 0 16,-7 9 320-16,-4 3 16 0,-2 2 0 0,-2-1 0 15,-5 4-112-15,-2 0-32 0,-4 2 0 0,-2 4 0 16,-2 1-192-16,0 1 176 0,0-1-176 0,-1-1 160 16,0-2-160-16,0 0 128 0,1 0-128 0,1-3 128 15,3-2-128-15,1-2 0 0,2-2 0 0,3-2 128 16,2-3-128-16,3-1 0 0,4-2 144 0,3 0-144 0,8-4 0 0,0 0 0 15,0 0 0-15,0 0 0 0,0 0 144 0,0 0-144 16,0 0 192-16,13 3-192 0,1-3 304 0,3 1-48 16,3 0-16-16,1 3 0 0,-1-1 96 0,4 3 32 15,1 2 0-15,1 1 0 16,0 2-160-16,-1 2-16 0,-3 1-16 0,0 2 0 0,1 1-176 0,1-1 0 16,-1 1 0-16,-2 2 128 0,-1-1-128 0,-2 0 0 15,-4 0 0-15,-1-1 0 0,-2 2 0 0,-2-5 0 16,-1 2 0-16,-2-1 128 0,-1 2-128 0,-1-2 0 15,-2-2 0-15,0 0-176 16,1 0-288-16,2-3-64 0,4-2-16 0,2-2 0 16,-5 1-2368-16,1-6-480 0,-7-1-80 0,15-9-32 0</inkml:trace>
  <inkml:trace contextRef="#ctx0" brushRef="#br1" timeOffset="-88194.06">9318 14562 25567 0,'2'-7'1136'0,"-2"7"224"0,0 0-1088 0,0 0-272 0,0 0 0 0,0 0 0 16,0 0 640-16,8 12 64 0,-4 2 0 0,-1 5 16 15,-5 5-256-15,-3 6-48 0,0 9-16 0,-3 2 0 16,-2 6-400-16,-1 4 0 0,-1 3 0 0,2 0 0 16,-2 1 0-16,2-2 0 0,-2-3-144 0,2-2 144 15,-1-1 0-15,2-2 0 0,0-2 0 0,0-3 0 16,2-8 0-16,3-3 0 0,1-2 0 0,0-7 0 15,2-3 176-15,-1-6-16 0,2-1 0 0,0-10 0 0,0 0 16 0,0 0 0 16,0 0 0-16,8-8 0 16,4-3-1648-16,-2-7-320 0,-1-12-64 0</inkml:trace>
  <inkml:trace contextRef="#ctx0" brushRef="#br1" timeOffset="-87776.61">9460 14538 15663 0,'1'-31'688'0,"3"13"144"15,3 5-656-15,4 0-176 0,2 2 0 0,4 2 0 0,5 1 3248 0,2 4 608 16,-1 2 128-16,1 2 32 0,-2 2-2864 0,0 2-576 16,2 2-128-16,0-1 0 0,-1 4-144 0,-1 0-32 15,0 0 0-15,-1 2 0 0,-3-1-128 0,-1 3-16 16,0 1-128-16,-4 1 192 0,-4-1-192 0,-2-1 0 16,-5 1 0-16,-2-2 0 0,0 0-144 0,-2 1 144 0,-5-3-208 0,-2 3 80 15,-3 0-48-15,-1 0 0 0,-1-1 0 0,-3 0 0 16,-1 1 176-16,-1-5 0 0,0 1 0 0,1-1-128 15,1-2 128-15,2 1 0 0,2-2 0 0,3-2 0 16,10-3 0-16,0 0 0 0,0 0 0 0,0 0 0 16,0 0 0-16,0 0 144 15,0 0-144-15,6 10 0 0,3-3 240 0,3 0-64 16,1 0-16-16,3-1 0 0,1 1 48 0,2-1 16 0,2 0 0 0,1 2 0 16,3-2-224-16,-3 3 0 0,-2-1 0 0,-1 1 0 15,1 2 0-15,-2-1 0 0,-2 0 0 0,-2 2 144 0,-2 1-144 16,-2 0 0-16,-2 2 0 15,-3-2-176-15,-2 2 176 0,-2 1-128 0,-3-2 128 16,-4 2-128-16,0-1 0 0,-4 4 0 0,-5-1 0 0,-2 2 0 16,-4-1-64-16,-2 3-16 0,-3 2 0 0,-3 3 0 0,-2 2 208 15,-4-1-176-15,-3-3 176 0,-4 3-160 16,-5 2 160-16,-4 4 0 0,-2 1 0 0,-3 1-9456 16,0 1-1776-16</inkml:trace>
  <inkml:trace contextRef="#ctx0" brushRef="#br1" timeOffset="-87527.44">8150 15787 18367 0,'7'-11'816'0,"5"4"160"0,8-1-784 0,7 0-192 0,11-1 0 0,10-2 0 16,8-1 1568-16,8 3 272 0,5 0 48 0,3 1 16 15,-2-3-304-15,2 5-64 16,2 1-16-16,3 3 0 0,1-2-688 0,-1 3-144 0,-4 0-32 15,-2-1 0-15,-2 0-352 0,-3-1-80 16,-3 1-16-16,-2-1 0 0,-1 0-208 0,-5 1 128 0,-7-3-128 0,-5-1 0 16,-4-1 128-16,-5 0-128 0,-9 1 0 0,-7 0 144 15,-5 1-144-15,-13 5-176 0,0 0 48 0,0 0 0 32,-6 4-512-32,-11 1-112 0,-12 0-16 0,-15-1-8752 0,-14 2-1744 0</inkml:trace>
  <inkml:trace contextRef="#ctx0" brushRef="#br1" timeOffset="-87393.19">8517 15773 20271 0,'-18'4'1792'0,"5"1"-1424"16,4-2-368-16,9-3 0 16,0 0 2480-16,25 6 416 0,10 1 96 0,16-5 16 0,12-2-1440 0,18-4-288 15,14-2-48-15,11 3-16 0,9-2-192 0,6 4-32 16,4-1-16-16,0 5 0 0,1 2-704 0,-5-1-144 16,-1 0-128-16,2 1-17344 0</inkml:trace>
  <inkml:trace contextRef="#ctx0" brushRef="#br1" timeOffset="-85440.08">11117 15185 24991 0,'-3'-18'1104'0,"4"-11"240"0,3 12-1088 0,2 1-256 0,0 3 0 0,6 0 0 16,4 2 160-16,-1 0-32 0,0 2 0 0,3-1 0 15,1 2-128-15,2 0 0 0,0 1 0 0,4 1 128 16,2 2 208-16,4-2 48 0,5 0 0 0,3 4 0 16,0 0-64-16,5 2 0 0,4 3 0 0,2 1 0 0,1 2-144 0,0 4-48 15,-2-4 0-15,1 1 0 0,-2 2-128 0,-1 0 128 16,-1 0-128-16,-5 1 128 0,-4 1 0 0,-2 1-128 15,-2-3 192-15,-2 0-64 0,-4 1-128 16,-1-1 0-16,-1 1-160 0,-1 0 160 16,-2 3-768-16,-4-4-64 0,-4-5-16 0,-3 0-7216 15,-3-4-1424-15</inkml:trace>
  <inkml:trace contextRef="#ctx0" brushRef="#br1" timeOffset="-85242.73">12466 14855 14735 0,'-6'-12'1312'0,"3"8"-1056"15,3 4-256-15,0 0 0 0,0 0 2720 0,0 0 480 16,0 0 112-16,3 20 16 0,1-2-2688 0,-1 3-640 16,0 0 0-16,0 1 0 0,-3 0 0 0,-2 2-192 0,-2-2 48 15,-3 4 0-15,-4 3 144 0,-4 1 0 0,-6 0 0 0,-8 1 0 16,-4 3 0-16,-3 1 192 0,-6 2-32 0,-2-1-16 16,-4-1 240-16,-2 2 32 0,2-2 16 0,6 4 0 31,7 4-1248-31,2-9-240 0</inkml:trace>
  <inkml:trace contextRef="#ctx0" brushRef="#br1" timeOffset="-84742.56">13729 14755 19343 0,'0'-7'1728'0,"0"7"-1392"0,0 0-336 0,0 0 0 16,0 0 1456-16,0 0 208 0,3 12 64 0,-2 8 0 15,-2 2-1248-15,-3 6-240 0,-4 8-48 0,-2 7-16 16,-4 4-176-16,-5 3 0 0,-3 5 0 0,-1 5-176 16,-3 4 176-16,0 1 0 0,-1 2 128 0,3-5-128 15,2-4 0-15,2-9 128 0,3-6-128 0,3-4 0 16,2-9 192-16,2-5-48 0,2-4 0 0,2-5 0 16,1-2 32-16,3-2 0 0,2-12 0 0,0 0 0 0,7 11-176 0,5-5 0 15,4-5 0-15,1-5-12256 16</inkml:trace>
  <inkml:trace contextRef="#ctx0" brushRef="#br1" timeOffset="-84580.1">13711 14810 22111 0,'-2'-16'1968'0,"0"4"-1584"16,2 0-384-16,2 5 0 0,3 0 1456 0,7 3 208 15,3 2 32-15,6-1 16 0,3 3-1552 0,5 3-304 16,5-1-64-16,2 3-16 0,-1 4 224 0,0-1 0 15,0 4 0-15,-1-2-144 0,-3 4 144 0,-2-1 0 0,-2-2 128 0,-4 8-128 32,-3 4-672-32,-5 0-208 0</inkml:trace>
  <inkml:trace contextRef="#ctx0" brushRef="#br1" timeOffset="-84123.47">13692 15171 23039 0,'0'0'2048'0,"0"0"-1648"0,0 0-400 0,15 0 0 16,6 0 832-16,7 0 64 0,5 1 32 0,5-1 0 16,3 0-480-16,2 5-80 0,1-5-32 0,0 3 0 15,-1 1 32-15,-2 1 0 0,-5 0 0 0,-1 2 0 16,-2-3-240-16,-2 2-128 0,1 1 160 0,-4-1-160 16,1 1 208-16,-2-1-48 0,-1-3-16 0,1 1 0 15,-3-4-432-15,1 1-96 0,0-1 0 0,1 1-16 16,4 1-432-1,-4-2-96-15,-5-4-16 0,-3-2 0 0,0 0 144 16,-2-3 32-16,-3 0 0 0,-1 2 0 0,-1 1-112 16,-1-1-16-16,-10 7 0 0,0 0 0 0,0 0 896 0,0 0 192 0,0 0 16 0,0 0 16 0,0 0 944 0,-7 13 192 15,-3 1 48-15,-2 5 0 0,-2 3-608 0,-2 5-112 16,0 5-32-16,2 0 0 0,2 1-528 0,4-2-128 16,4-1 0-16,7-4 0 0,4-4 0 0,3-3 0 15,3-5-160-15,3-4 160 0,1-2 0 0,2-3 0 16,2-1 176-16,1-4-48 0,0-4 240 0,1 2 48 15,-3-5 16-15,1 1 0 0,0-3-48 0,-1-3-16 0,-2-1 0 0,-1-3 0 16,-3 0-80-16,-1 0-16 0,-2-4 0 0,-5 0 0 16,-2 0-32-16,-3-4-16 0,-2-3 0 0,-3 2 0 15,-4 4-80-15,-2 0-16 16,-2-1 0-16,-1 1 0 0,-2 4-128 0,-1 4 0 16,0 2 0-16,2 3 128 0,0 2-320 0,1 5-64 0,2 1 0 15,11 0-16 1,0 0-2432-16,0 0-496 0</inkml:trace>
  <inkml:trace contextRef="#ctx0" brushRef="#br1" timeOffset="-83872.63">15367 15048 16575 0,'16'-18'1472'0,"-7"13"-1168"0,-9 5-304 0,0 0 0 16,0 0 1840-16,10 17 304 0,-2 1 64 0,-3 1 16 16,-5 4-1392-16,-4 0-256 0,-4 3-64 0,-3 4-16 0,-6 5-496 0,-2 0 0 15,-3 2 0-15,-1 1 0 0,-3 0 0 0,1 1 0 16,2 0 128-16,2-4-128 0,4-5 128 0,4-3-128 15,4 1 0-15,3-6 0 0,5-1 128 0,5-6-128 16,4 0 0-16,6-2 0 0,6-4 288 0,4 0-32 16,6-2-16-16,7-2 0 15,5-3 192-15,3 2 32 0,5-1 16 0,2 0 0 0,0-3-208 0,-1-2-32 16,-4 0-16-16,-3 0 0 0,-2 0-448 0,-4 4-96 16,-6 1 0-16,-3 2-16 15,-3-1-544-15,-2-1-96 0,-7-2-32 0,-6-1-6944 16,-11 0-1392-16</inkml:trace>
  <inkml:trace contextRef="#ctx0" brushRef="#br1" timeOffset="-83657.34">13229 16221 28559 0,'0'0'2544'0,"23"-3"-2032"0,12 1-512 0,22 1 0 16,21-2 384-16,23 1 0 0,26-2-16 0,22-1 0 16,17-1 96-16,18 4 32 0,13 2 0 0,8 4 0 15,1 5-208-15,-4 4-32 0,-9 2-16 0,-8 6 0 16,-5 5-1328-16,-5-2-256 16</inkml:trace>
  <inkml:trace contextRef="#ctx0" brushRef="#br1" timeOffset="-56276.44">20845 16615 22111 0,'1'-21'976'0,"3"-2"208"0,2-2-944 0,3 3-240 0,1 5 0 0,3 4 0 16,1 5 2064-16,6 2 368 0,4-1 80 0,0 1 16 0,5 0-2208 0,0 1-448 15,-2-1-96-15,0-1-16 0,1-1 240 0,-1 3 0 16,1 0 0-16,-2 1 160 0,-2 0-160 0,1 0 128 16,0 3-128-16,1-1 128 0,0 2-128 0,0 0 0 15,0 0 0-15,0 0 0 0,2 0 0 0,-2 2-144 16,0-1 144-16,1 3-208 16,1 3-880-16,-4-1-160 0,-4-5-32 0</inkml:trace>
  <inkml:trace contextRef="#ctx0" brushRef="#br1" timeOffset="-56005.66">21402 16490 14735 0,'-21'7'1312'0,"-1"6"-1056"0,-3 1-256 0,0 3 0 16,0 1 2112-16,2 2 384 15,1-2 64-15,2 4 0 0,2-2-1584 0,2 0-320 0,5 0-64 0,0 1-16 16,1-2-288-16,1 4-64 16,-2 0-16-16,1 1 0 0,-1-1-48 0,2 0-16 0,0 0 0 0,0-4 0 15,1-2-144-15,3-3 0 0,0-3 0 0,5-11 0 16,0 0 0-16,0 0 0 0,0 0 0 0,0 0 0 15,0 0 0-15,0 0 0 0,0 0 0 0,-5 9 0 16,5-9 0-16,0 0 208 0,0 0-16 0,0 0-16 16,0 0 208-16,0 0 64 0,0 0 0 0,0 0 0 15,10 9-192-15,2-5-16 0,1-1-16 0,2-3 0 16,4-3-224-16,2 0 144 0,2 2-144 0,0-3 128 16,-2 2-320-16,3-1-80 0,2 3-16 0,0-1-8592 15,0-2-1712-15</inkml:trace>
  <inkml:trace contextRef="#ctx0" brushRef="#br1" timeOffset="-55679.74">22002 16469 26719 0,'-3'-9'2368'0,"0"3"-1888"0,3 6-480 0,-6-8 0 0,-2 4 1536 0,-1 1 224 15,0 2 32-15,-2 2 16 0,-2 2-1264 0,-2 2-256 16,-4 2-48-16,0 3-16 0,-3 2-224 0,-1 2 0 15,0 3 0-15,2 1 0 0,0 0 0 0,2 2 0 16,2 0-192-16,4-3 192 0,1-1-144 0,4 1 144 16,3-1 0-16,2 0-144 0,3-2 16 0,3 0 0 0,2-1 0 0,4 0 0 15,6-1-32-15,0 0 0 0,2-2 0 0,2 2 0 16,0-1 160-16,1-1-208 0,-1 0 80 0,1 0 128 16,-5-1-192-16,0-2 192 15,-4 1-160-15,-1 0 160 0,-10-8-192 0,0 0 48 16,0 13 16-16,-4-5 0 0,-3 2 128 0,-5 2-192 0,-5-3 192 0,-2 2-192 15,-3-2 192-15,-3 0-160 0,-1 0 160 0,1 0-160 16,2-2-96-16,3-1 0 0,2-1-16 0,5 1 0 31,5 0-560-31,8-6-128 0,0 0 0 0,0 0-7264 0,0 0-1440 0</inkml:trace>
  <inkml:trace contextRef="#ctx0" brushRef="#br1" timeOffset="-55475.98">22080 16761 3679 0,'0'0'320'0,"0"0"-320"0,2-6 0 0,-2 6 0 15,0 0 4112-15,0 0 752 0,0 0 160 0,-7 5 32 16,7-5-2944-16,-7 12-592 0,2-2-112 0,2 2-32 0,3-12-576 0,4 14-112 16,1-1-32-16,6-5 0 0,3-2-432 0,4 0-96 15,3-2 0-15,3 0-128 0,0-2 0 0,4-2 0 16,-1-2 0-16,-1-2 0 0,-2-3 160 0,-3 2-160 16,-3-2 128-16,-3 2-128 0,-3-1 176 0,-4-1-48 15,-3-1-128-15,-2-1 192 0,-3-1-192 0,-1 2 0 16,1 8 0-16,0 0 0 15,-8-11-1024-15,8 11-160 0,-7-11-32 0,7 11-10944 0</inkml:trace>
  <inkml:trace contextRef="#ctx0" brushRef="#br1" timeOffset="-55121.65">23037 16632 21183 0,'13'-6'1888'0,"0"-4"-1504"16,1 1-384-16,-2 0 0 0,-2 0 2080 0,-1-1 352 0,-1-2 64 0,0 0 0 15,-1-1-1856-15,-4 0-384 0,0 0-80 0,-3 0-16 16,-1-3 64-16,-3 3 16 0,-1 2 0 0,-3 2 0 16,-3-1 128-16,-3 5 16 0,-6 1 16 0,-3 4 0 15,-6 2-208-15,-3 1-64 0,-2 5 0 0,1 4 0 16,2 4-128-16,0 1-192 0,-1 1 32 0,4 1 16 16,2 0 144-16,5-1 0 0,4-1 0 0,5-3-128 15,6 1 128-15,3-2 0 0,3 1-144 0,5-1 144 0,3 0-192 0,5-1 16 16,4-3 16-16,5 0 0 0,4 0-160 0,4-1-16 15,3-2-16-15,-1 4 0 16,0-3-160-16,-4 4-48 0,-2-1 0 0,-5 1 0 0,-4 2 160 0,-6 2 16 16,-7 4 16-16,-7-2 0 15,-5 2 48-15,-4-2 16 0,-5 3 0 0,1-3 0 16,-3 2 304-16,0-3-128 0,-2-2 128 0,3 0 0 0,1 1-128 16,2 2 128-16,5 2 0 0,3 0 0 15,2-8-672-15,4 1-32 0,1-4 0 0,0-8-6640 16,0 0-1328-16</inkml:trace>
  <inkml:trace contextRef="#ctx0" brushRef="#br1" timeOffset="-54485.76">23270 16769 2751 0,'0'0'128'0,"10"-7"16"0,-10 7-144 0,7-6 0 0,-4-4 0 0,-3 10 0 16,0 0 4832-16,0 0 928 0,0 0 192 0,0 0 48 16,-10 10-4000-16,4 2-784 0,1-2-176 0,2 2-16 15,3-12-432-15,1 13-80 0,-1-13 0 0,8 13-16 16,3-4-496-16,0-5 0 15,2 0 0-15,4-3 0 0,3-1 0 0,0-2 0 0,-2-2-128 0,1-2 128 16,1 1 0-16,-2 0 128 0,0-1-128 0,-2-1 192 16,-2-2-192-16,1-2 144 0,-1 4-144 0,-1 0 128 15,-1 2-320-15,-2 2-80 0,2-2-16 0,-12 5 0 32,8-5-624-32,-8 5-128 0,8-5-32 0,-8 5 0 15,0 0-368-15,11-7-80 0,1 7-16 0,4-3 0 16,-1 3 176-16,1 0 16 0,1 0 16 0,3 3 0 15,-1-6 288-15,2 6 48 0,-3-3 16 0,0 0 0 0,1-3 608 0,-2 6 128 0,-2-2 32 0,1 1 0 0,-3-1 1088 16,-1-1 208-16,-3-3 64 0,-9 3 0 0,0 0 160 0,0 0 32 16,12 6 16-16,-12-6 0 0,0 0-256 0,9 11-48 15,-9-11-16-15,8 13 0 0,-2-1-288 0,-6-12-64 16,0 0-16-16,9 13 0 0,-1-2-400 0,1-4-80 16,2 1 0-16,-1 0-16 0,2-3-16 0,1-1 0 15,-2 0 0-15,3-1 0 0,-1 1-160 0,0-4 0 16,-2 0 0-16,2 1 0 0,0 0 0 0,2-1 0 15,-1 0 0-15,2-2 0 0,2-2 0 0,0 0 0 16,0-1 0-16,-1-2 0 0,0-2 0 16,0 2 0-16,0 1 0 0,-1-1 0 0,-2 0 0 0,-1 0 128 15,-2 3-128-15,-11 4 0 0,0 0 0 0,0 0 0 16,0 0 0-16,0 0 0 0,0 0 224 0,0 0-32 16,0 0-16-16,0 0 0 0,0 0 0 0,0 0 0 15,0 0 0-15,6 9 0 0,-6-9-16 0,11 9 0 16,-1 1 0-16,2-1 0 0,2-5-160 0,4-1 0 0,3 0 0 0,3-2 128 15,2-2-128-15,1 0 0 0,3-2 0 0,3 1 0 16,-1-1 0-16,2-1 0 0,0 0 0 0,-1-4 0 16,-3-1 0-16,-2 3 128 0,-1-3-128 0,-4 1 128 15,-3 1-128-15,-4 1 0 0,-1-2 0 0,-3 3 0 16,-12 5 160-16,7-7-160 0,-7 7 192 0,0 0-192 16,0 0 304-16,0 0-48 0,0 0-16 0,-10 0 0 15,-2 3-464-15,-1 3-96 0,0 5 0 0,-4 2-8576 16,-4-3-1728-16</inkml:trace>
  <inkml:trace contextRef="#ctx0" brushRef="#br1" timeOffset="-53653.94">21076 16978 22111 0,'0'-11'976'0,"3"-3"208"0,3 1-944 0,6 1-240 0,3 0 0 0,10 2 0 15,5-2 144-15,8 0-16 0,8 1 0 0,6-2 0 16,6-3 272-16,10 3 48 0,7 0 16 0,1 3 0 16,7-2 624-16,7 3 112 0,7 0 16 0,8 2 16 15,4 0-400-15,7 4-64 0,8 1-32 0,1 1 0 16,2-2-448-16,2 3-96 0,2 0 0 0,-3 0-16 15,-4 0-176-15,-8 0 160 0,-8-1-160 0,-5 0 160 16,-2-2-160-16,-11 1-224 0,-11-2 48 0,-11 0 16 16,-11 4-32-16,-10 0-16 0,-12-2 0 0,-7 4 0 15,-13-2-192-15,-15 0-48 16,0 0 0-16,-18 4 0 0,-12 0-1392 16,-17 2-272-16,-40 7-64 0,-16 0-16 0</inkml:trace>
  <inkml:trace contextRef="#ctx0" brushRef="#br1" timeOffset="-53519.82">21674 16996 12895 0,'-35'-11'1152'0,"18"6"-928"0,4-7-224 0,9 5 0 0,8-4 3136 0,12-1 592 16,11-6 112-16,19 1 32 0,18-1-2784 0,16 0-544 15,18-4-112-15,9 3-32 0,4 2-112 0,9 4-32 16,9 4 0-16,-1 1 0 0,-4 5-256 0,1 0 0 0,0 3 0 0,-14-1-8640 16,-17-2-1728-16</inkml:trace>
  <inkml:trace contextRef="#ctx0" brushRef="#br1" timeOffset="-53093.26">18023 17229 23039 0,'3'-15'2048'0,"1"2"-1648"0,0-6-400 0,4 6 0 0,3 0 1088 0,2 7 144 16,5-1 32-16,3 2 0 0,2 0-768 0,3-2-160 16,4 2-16-16,2 1-16 0,0 0-160 0,1 0-16 15,1 0-128-15,-2 0 192 0,0 2-192 0,-4 1 0 16,0-1 128-16,-2 5-128 0,-2 3-128 0,-1 1-80 0,-3 1-16 0,1-6 0 31,-4 2-768-31,-2-1-160 0,-4 1-16 0</inkml:trace>
  <inkml:trace contextRef="#ctx0" brushRef="#br1" timeOffset="-52828.14">18441 17270 6447 0,'-21'17'272'0,"8"-4"80"0,-2 2-352 0,-4 2 0 0,-4 4 0 0,-1 3 0 15,5 0 3504-15,1 0 624 0,1-2 128 0,2 5 32 16,0-1-3152-16,4 8-624 0,5 5-128 0,-3-2-32 15,-3-5-352-15,0-3 0 0,-1-4 0 0,0-2 0 32,0-7-384-32,0-2-80 0,1-1-32 0,2-2 0 0,2-6-112 15,8-5-32-15,0 0 0 0,0 0 0 0,0 0 832 0,0 0 144 0,0 0 48 0,0-10 0 16,1-5 512-16,3 1 128 0,1 2 0 0,7 2 16 16,4-1 64-16,2 2 16 0,2 0 0 0,2 0 0 15,2 0-96-15,5-2 0 0,2 2-16 0,1-1 0 0,-2-2-560 0,1 0-96 16,0 1-32-16,-1-1 0 0,-1 2-320 0,-2 4 144 15,5 5-144-15,-4 0 0 16,0-2-1568-16,-1 0-416 0,-1 1-96 0,-4-3-16 0</inkml:trace>
  <inkml:trace contextRef="#ctx0" brushRef="#br1" timeOffset="-52434.83">19204 17232 21183 0,'0'0'944'0,"2"-9"192"0,1 0-912 0,-3-2-224 0,-4-3 0 0,0 5 0 16,0 2 1328-16,-1 3 208 0,-1 0 64 15,-1 3 0-15,-3 0-1360 0,-5 5-240 0,0 0 0 16,-2 3-192-16,-4 1 192 0,1 5 0 0,-1 0 0 0,-1-1-128 16,-3 1 128-16,3 1 176 15,1-1-48-15,2 2 0 0,1-2-128 0,3-3 160 0,2-1-160 0,4 2 160 16,0-5-16-16,4 2 0 0,5-8 0 0,0 0 0 15,-2 16-144-15,4-3 0 0,0-1 0 0,5 1 0 16,1-2 0-16,2 2 0 0,2 2 0 0,2-4 0 16,2 1 0-16,2-1 0 0,2 0 0 0,-1-2 0 0,2 1 0 15,0-1 128-15,-2 0-128 0,1-1 128 0,-2 1-128 0,-2 1 0 16,-2 1 144-16,-2-2-144 0,-3 0 0 0,-2-1 128 16,-7-8-128-16,1 11 0 15,-1-11 128-15,-4 13-128 0,-2-2 160 0,-5-1-160 0,-3-2 240 0,-5 0-48 16,-3-2-16-16,-1 1 0 0,-3 0 16 0,0-1 0 15,-2-1 0-15,2 0 0 0,0-1-192 0,0-1 192 16,-3-4-192-16,7 6 192 0,8 4-432 16,2-4-80-16,-1-7 0 0</inkml:trace>
  <inkml:trace contextRef="#ctx0" brushRef="#br1" timeOffset="-51780.68">19931 17371 11967 0,'0'0'1072'0,"-2"-9"-864"16,-2 0-208-16,1 1 0 0,3 8 2816 0,-1-10 528 0,1 1 112 0,-4 0 0 15,-5-1-1856-15,2 3-384 16,1 3-80-16,-1 1-16 0,2-1-272 0,0 3-48 15,-2 0-16-15,-1 3 0 0,-1 3-480 0,-1 2-112 0,-2 5 0 0,-2 3-16 16,-4 2-176-16,1 5 0 0,0 2 0 0,0 2 0 16,0 1 0-16,0 1 0 15,2-1-128-15,4 2 128 0,0 1 0 0,5-4 0 0,1-4 0 16,2-1 0-16,3-6 0 0,3 0 128 0,2-2 0 0,-5-13 0 16,10 6 160-16,5 1 32 0,0-7 0 0,5 0 0 15,2-4 192-15,4-3 32 0,3-2 16 0,2-4 0 16,2-4-240-16,2-3-64 0,1-3 0 0,-2-3 0 15,-1 1-256-15,-2 3 160 16,-2-1-160-16,-4 3 128 0,-7-2-128 0,-4 3 192 0,-2 0-192 0,-4 2 192 16,-3 0-192-16,-5-1 0 0,-3 0 144 0,-2 2-144 15,-3 3 0-15,-4 3-240 0,-1 5 48 0,-3 1 0 16,-3 1-1552-16,1 4-304 0,0 2-64 0,1 4-11920 16</inkml:trace>
  <inkml:trace contextRef="#ctx0" brushRef="#br1" timeOffset="-51200.74">21002 17615 17503 0,'-10'-42'768'0,"7"20"176"0,-3 3-752 0,1-1-192 0,1 4 0 0,0 2 0 15,-1-2 1536-15,0 5 256 0,-2 0 64 0,-3 0 16 16,-3 3-1280-16,-3 3-256 0,-2 1-48 0,-4 4-16 16,-2 0-128-16,1 5-16 0,-1 5-128 0,-2 1 192 15,2 3-192-15,-1 2 0 0,0 2 128 0,2 3-128 0,-1 0 352 0,5 1 32 16,0-3 0-16,6-2 0 0,3-1-176 0,3-3-16 15,7-13-16-15,-1 12 0 0,1-12-176 0,0 0 0 16,9 9 0-16,4-3 128 0,2-8 0 0,4 2-128 16,3 4 192-16,3-4-64 0,1-4 0 0,0 0-128 15,2-3 192-15,-6 1-64 0,-3 1-320 0,-2 2-80 16,-4 2-16-16,-4 2 0 0,-9-1-32 0,0 0 0 16,0 0 0-16,-7 5 0 0,-5 6 96 0,-1 3 16 15,-3 3 0-15,0 1 0 0,-2 4 464 0,0-2 112 16,1-2 16-16,4 2 0 0,1-2-384 0,3-1 0 15,4-4 0-15,4 0 0 0,3-1-160 0,5-1-96 16,1-1-32-16,3-3-7584 16,2-4-1504-16</inkml:trace>
  <inkml:trace contextRef="#ctx0" brushRef="#br1" timeOffset="-50935.63">21243 17603 20271 0,'0'0'896'0,"-5"-11"192"0,-2-1-880 0,1 4-208 0,-2 7 0 0,-3 5 0 15,1 4 2240-15,1 6 384 0,0-1 96 0,-1 5 16 16,0 0-2032-16,4-2-416 0,0-2-80 0,4-1-16 16,2 0 32-16,0-13 0 0,6 15 0 0,3-2 0 15,4-3 112-15,3-3 32 0,2-1 0 0,3-3 0 16,1-2 144-16,3-1 48 0,-1-1 0 0,0-3 0 0,0-1-336 0,-2 0-64 16,-3-3-16-16,0 0 0 0,-4-5-16 0,-2 1-128 15,-2 2 192-15,-5-3-64 16,-3-3-128-16,-3 0 0 0,-3-2 144 0,-1 4-144 0,-1 5-224 15,-3-3-112-15,-3-2-32 0,-2 2 0 16,0 1-592-16,1 4-128 16,0 0-32-16,2 4 0 0,10 3-240 0,0 0-48 0,-11 0-16 15,11 0-10800-15</inkml:trace>
  <inkml:trace contextRef="#ctx0" brushRef="#br1" timeOffset="-50709.83">21484 17594 4607 0,'13'16'400'0,"-6"-6"-400"15,-2 1 0-15,-5-11 0 0,0 0 3536 0,0 0 624 16,-3 11 128-16,3 1 32 0,0-12-2144 0,3 17-416 0,1-2-96 15,2-1 0-15,2-1-496 0,2-4-80 0,3 0-32 0,3-2 0 16,2-1-256-16,3-1-48 0,0-5-16 0,1 0 0 16,3 0-128-16,1-5-32 0,0-3 0 0,0 3 0 15,0 0-256-15,-1 0-48 0,-3-2-16 0,-2 1 0 16,-3-2-128-16,-3 1-128 0,-3 1 192 0,-4-1-192 16,-1-2 0-16,-5 0 0 0,-4 0 0 0,-1-2 0 15,-1 0 0-15,-3 4-320 16,-2 6 32-16,-2-2 16 15,-2-4-512-15,-1 1-112 0,0 2 0 0,2 0-16 16,0 3-176-16,13 1-16 0,-12 0-16 0,12 0 0 16,0 0-1376-16,0 0-288 0,0 0-48 0</inkml:trace>
  <inkml:trace contextRef="#ctx0" brushRef="#br1" timeOffset="-50485.49">22148 17567 19695 0,'0'0'864'0,"10"0"192"0,-10 0-848 0,0 0-208 0,0 0 0 0,0 0 0 0,8 10 2000 16,-2 3 368-16,-2 3 64 0,-2 2 0 15,-1 0-992-15,0-1-208 0,0 0-32 0,2 0-16 0,1 0-544 0,1-1-128 16,3-3 0-16,1-1-16 0,0-1-80 0,4-4-16 16,3-2 0-16,1-2 0 0,1-1 112 0,2-2 0 15,1-2 16-15,1-5 0 0,0-1-80 0,-3-1 0 16,0-1-16-16,-4-3 0 0,-2 2-160 0,-4-2-16 16,-5-4-16-16,-4-1 0 0,-5-1-240 0,-7-2 144 15,-4-4-144-15,-5 5 128 16,-3 3-1472-16,-3 2-320 0,-4-5-48 0,-5 5-9264 15,-1 4-1856-15</inkml:trace>
  <inkml:trace contextRef="#ctx0" brushRef="#br1" timeOffset="-50217.51">18080 18309 19343 0,'0'0'848'0,"0"0"192"0,0 0-832 0,4-9-208 0,5-4 0 0,14 3 0 16,14 4 1664-16,15-2 272 0,16-1 64 0,18 1 16 0,17-1-704 0,22 1-144 16,22-1-16-16,28 0-16 0,23 0-176 0,25 4-48 15,22 1 0-15,23 2 0 0,18 4-208 0,21 3-32 16,15 4-16-16,9 5 0 15,7 6-288-15,3 5-64 0,3 3-16 0,-19-2-16736 16</inkml:trace>
  <inkml:trace contextRef="#ctx0" brushRef="#br1" timeOffset="13860.76">8078 11502 27119 0,'10'-10'592'0,"-1"-9"128"0,-2 8 32 0,-3-1 16 0,-3-1-624 0,0 2-144 0,-1 0 0 0,-1-1 0 16,0 3 608-16,-2 1 96 0,3 8 0 0,-6-8 16 16,-2-1 16-16,-3 4 0 15,0 1 0-15,-1 3 0 0,-1 2-128 0,-1 3-32 0,-3 1 0 0,-2 4 0 16,-1 4-416-16,-4 2-160 0,1 1 0 0,-1 4 144 16,1 3-144-16,2 5 0 0,0 2 0 0,4 2 0 15,3 1 0-15,2 5 0 0,3 4-176 0,1 1 176 16,3 1 0-16,2 0 0 0,1 1 0 0,3 0-128 15,1 1 128-15,2 1 0 0,2 0 0 0,0-4-128 16,1 0 128-16,-2-5 0 0,0-2 0 0,0-1 0 16,-1-1 0-16,-3-1 0 0,-1-6 0 0,-2-1 0 15,-3-1 0-15,-3-3 0 0,-3-2 0 0,-2-1-192 16,-1-1-32-16,-3-1-16 0,-1-2 0 0,-2 0 0 16,1 4-592-16,0-6-112 0,0-3-16 0,-1-3-8272 15,1-2-1648-15</inkml:trace>
  <inkml:trace contextRef="#ctx0" brushRef="#br1" timeOffset="14059.1">7399 12000 17503 0,'-3'-8'1552'0,"3"8"-1232"0,0 0-320 0,8-6 0 16,6-1 2944-16,6 3 544 0,3 0 96 0,6 0 32 15,2-1-2848-15,4 1-576 0,3 2-192 0,0 2 0 16,0-3 128-16,0 2-128 0,1 1 0 0,-2 1 0 15,-3 3 0-15,-1-1 0 0,-2-1 0 0,-1-1 0 16,-4-1 128-16,0 2-128 0,-1 0 0 16,-1 1 0-1,-1-2-288-15,2 3-160 0,0 7-48 0</inkml:trace>
  <inkml:trace contextRef="#ctx0" brushRef="#br1" timeOffset="14731.85">8123 12119 22111 0,'0'0'976'0,"0"0"208"0,0 0-944 0,11-4-240 0,2-1 0 0,5 1 0 16,4-3 1616-16,4-1 288 0,2-1 48 0,2 0 16 15,2-1-1584-15,1-1-384 0,-3 1 0 0,-3 1 0 0,3-1 0 0,-2 1 0 16,-4 0 0-16,-1 3 0 0,-3-3 0 0,0 2 0 16,-2 1 0-16,-2-4 0 0,-3 1 0 0,-3 0 0 15,-3-1 0-15,-1 2 0 0,0-1 0 0,-6 9 0 16,-2-12 0-16,-2 3 0 0,-5 2-128 0,-2 3-16 15,-4 2 0-15,-2 3 0 16,-1 2-128-16,-3 2-32 0,-2 2 0 0,-2 2 0 0,3-2 304 0,1 5 0 16,1-1 0-16,2 2 0 0,0 1 256 0,4 2 0 15,2-1 0-15,3 2 0 0,5 0-80 0,2-2-16 16,5-2 0-16,4 0 0 0,0-3-160 0,8 0 128 16,2 2-128-16,4-4 128 0,2-3-128 0,4-1 160 15,2-4-160-15,2-1 160 0,2-3-160 0,1-1 0 16,-2-2 0-16,1-5 128 0,-2 1-128 0,1-2 0 15,-1-7 144-15,-1 3-144 0,-1 0 144 0,-1 0-144 0,0-1 192 16,-2 2-192-16,-4-1 144 0,-4 2-144 0,-4 0 0 0,-2 4 144 16,-4 0-144-16,-8 11-144 0,0 0 144 0,0 0-208 15,0 0 208-15,0 0 0 0,-12-2-160 0,-3 6 160 16,-2 3 0-16,0 5-176 0,-3 3 176 0,3 1-128 16,2 1 128-16,3-1 0 0,3-3 128 0,5 0-128 15,1 0 192-15,6-2-16 0,-3-11-16 0,12 10 0 16,2-2-16-16,5-6 0 0,4 0 0 0,3-5 0 15,5-2-144-15,3-3 0 0,2-2 0 0,3-2 0 16,1-2-192-16,-1-3-128 0,-3-4-32 0,2-1 0 16,0-4-352-16,0 2-80 0,2 5-16 0,-1-6 0 15,-1-5 176-15,0-3 48 0,-6-3 0 16,2-1 0-16,0 1 256 0,-8-1 64 0,-8-1 16 0,-4 7 0 0,-4 5 240 0,-5 5 0 16,-1 5 192-16,-3 5-192 0,-2 0 896 0,1 11 64 15,0 0 0-15,-9-1 16 16,-3 4 32-16,-3 10 0 0,-4 9 0 0,0 8 0 0,-6 6-560 15,2 6-128-15,-2 2 0 0,3 1-16 0,3 2 224 0,5-4 48 16,4 1 16-16,3 0 0 0,4 1-336 0,5-5-64 16,3 0 0-16,4-3-16 0,2-4-176 0,2-3 0 15,0-2 0-15,0-7 0 16,0-4-480-16,0-4-80 0,-2-5-16 0,1 0 0 16,1-2-560-16,-1-4-112 0,-3-8-32 0,-5-4-7760 15,-4-3-1568-15</inkml:trace>
  <inkml:trace contextRef="#ctx0" brushRef="#br1" timeOffset="14859.42">9177 11742 28511 0,'-28'-13'1264'0,"17"8"256"0,2 1-1216 0,6 1-304 15,3 3 0-15,14 0 0 0,11-5 1200 0,13 1 176 16,10-4 32-16,15 6 16 0,10 2-1200 0,8 5-224 16,10 3 0-16,5 2-144 0,5 3-112 0,7 14 0 15,12 16-16-15</inkml:trace>
  <inkml:trace contextRef="#ctx0" brushRef="#br1" timeOffset="16312.47">6434 13718 23039 0,'-26'-15'2048'0,"6"11"-1648"16,-5 2-400-16,-1 4 0 0,-2 2 1088 0,-5 5 144 15,-3 4 32-15,-5 4 0 0,-3 1-912 0,-7 5-176 16,-4 4-48-16,-6 4 0 0,-7 0 80 0,-2 2 16 16,-5 1 0-16,0 2 0 0,-1 5-224 0,2 2 0 15,0 5 0-15,1-4 0 0,0-1 0 0,2-1 0 16,3-3 0-16,7-3 0 0,8-2 0 0,4-1 0 0,6-3 0 15,11 4 0 1,7 0-608-16,3-3-224 0,2-7-32 0,2-6-11104 0</inkml:trace>
  <inkml:trace contextRef="#ctx0" brushRef="#br1" timeOffset="16436.05">4868 14395 16575 0,'-26'-13'1472'0,"12"6"-1168"15,3 3-304-15,1 6 0 0,1 2 2800 0,2 2 496 0,2 2 96 0,1 1 32 16,3 3-2032-16,2 1-416 0,4 0-80 0,4 0 0 15,3-1-336-15,8 1-64 0,6 0-16 0,6 0 0 16,5 0-304-16,6 3-176 0,4 0 192 0,8 4-192 16,7 6-1824-16,2-2-480 0</inkml:trace>
  <inkml:trace contextRef="#ctx0" brushRef="#br1" timeOffset="18565.48">2793 16622 19807 0,'0'-30'880'16,"3"14"176"-16,4-1-848 0,5 4-208 0,2-4 0 0,0 4 0 0,-2 0 544 0,2 0 64 15,1 3 16-15,3 2 0 0,0 0-208 0,-2 4-32 16,0 4-16-16,-1 0 0 0,-2 3 80 0,0 4 32 15,-1 3 0-15,-2 3 0 0,-2 4-224 0,0 1-32 16,-1 3-16-16,-2 1 0 0,-1 1-16 0,-3 2-16 16,2-1 0-16,-3 0 0 0,-2 1-48 0,0 0 0 15,-1 0 0-15,1-2 0 0,-2-1-128 0,-2 0 0 0,1-1 144 0,0 0-144 16,0-7 128-16,1 2-128 16,-1-5 128-16,5-11-128 0,0 0 128 0,0 0-128 0,0 0 128 15,0 0-128-15,0 0 128 0,0 0-128 0,0 0 160 0,5-10-160 16,3-5 160-16,2-5-160 15,2-3 160-15,2-3-160 0,3-4 128 0,0-3-128 0,1-2 0 0,2-3 0 16,1-2 0-16,1-2 0 0,-1 2 0 0,1-2 0 16,-1 4 0-16,-2 3 0 0,0 5 0 0,-2 5 0 15,-2 6 0-15,0 0 0 0,-4 5 0 0,0 3 0 16,-1 5 544-16,-2 1 16 0,-8 5 0 0,0 0 0 16,0 0 64-16,10 8 16 0,-3 2 0 0,-2 4 0 15,-2 2-208-15,1 2-48 0,-2 3 0 0,1 1 0 16,-3 3-192-16,0 0-64 0,-1-3 0 0,1 0 0 0,-2-1-128 0,2-1 0 15,-1-5 0-15,0 0 128 0,1-2-128 0,0-13 0 16,0 0 0-16,-2 9 0 0,2-9 0 0,0 0 128 16,0 0-128-16,0 0 0 15,0 0 0-15,0 0 0 0,0 0 0 0,12-3 0 0,-1-3 0 16,0-7-192-16,2-6 0 0,3-4 16 16,1-5-240-16,1-3-48 0,2-3-16 0,-1 2 0 15,2-1 0-15,-1 3 0 0,-3 4 0 0,-3 6 0 0,-2 3 336 0,-4 6 144 16,-2 3-128-16,-6 8 128 0,0 0 0 0,0 0 176 15,9 6-16-15,-2 2 0 0,-2 7 144 0,0 2 16 16,0 1 16-16,3 4 0 0,-1-2-16 0,2 0 0 16,1 0 0-16,5-3 0 0,3-4-192 0,1-3-128 0,2-3 160 15,1-1-160-15,3-3 0 0,0-6 128 0,0 0-128 0,-2-7 0 16,-1 1 0-16,0-2 176 16,1-3-176-16,-1-2 160 0,0-1-160 0,-1 0 0 15,0-2 144-15,-3 0-144 0,-2-2 128 0,-3-1-128 0,-2 1 160 0,1 1-160 16,-5 0 0-16,-3 1 0 15,-2 2 0-15,-2 4 0 0,-2 3-256 0,2 10 16 0,0 0 0 0,-12 1 0 16,-3 7 64-16,-1 6 16 0,-3 6 0 0,2 6 0 16,0 5 32-16,4 2 0 0,2 1 0 0,5-2 0 15,5 2 128-15,6-2 0 0,6-8 0 0,6-2 128 16,2-2 48-16,6-4 16 0,4-5 0 0,3-4 0 16,5-4-192-16,1-7 0 0,-2-4 144 0,1-4-144 15,-4-6 128-15,1-4-128 0,0-3 128 0,-1-3-128 16,-3 0 0-16,0-3 0 0,1-6-192 0,-1-2 64 15,0-2-96-15,-3 0-16 0,-2-4 0 0,0-2 0 16,0-2 240-16,-2-2-176 0,-2-1 176 0,-4 1-160 16,-4 2 160-16,-2 7-208 0,-4 8 80 0,0 8 128 0,-3 6 0 0,-2 7 0 15,-3 7 0-15,1 6 0 0,0 0 208 0,-9 8 64 16,-1 7 16-16,-2 11 0 0,-3 6-288 0,0 9 0 16,-2 5 0-16,1 5 0 0,1 1 128 0,3 1-128 15,3-6 144-15,4-1-144 0,2-3 208 0,4-3-48 16,4-2-16-16,3-4 0 0,1-5-144 15,2-4 128-15,1-5-128 0,-1-3 128 0,1-4-128 0,-2-3 0 16,0-5 0-16,0-3 128 0,-1-3-128 0,2-4-256 16,-4-3 64-16,4-2 16 15,3-1-1904-15,-3-2-384 0,-8-3-80 0</inkml:trace>
  <inkml:trace contextRef="#ctx0" brushRef="#br1" timeOffset="18727.92">4349 16064 24239 0,'-15'-12'1072'0,"8"8"224"0,2 3-1040 0,5 1-256 0,0 0 0 0,0 0 0 16,0 0 832-16,0 0 128 0,0 0 0 0,18 2 16 16,0-3-432-16,2 1-96 0,2-1 0 0,2 1-16 15,2-2-48-15,4 0 0 0,3 1 0 0,4-2 0 16,37 4-240-16,-36 1 16 0,-3-1-160 16,-2 1-1040-16,1 8-304 0,0 7-64 0</inkml:trace>
  <inkml:trace contextRef="#ctx0" brushRef="#br1" timeOffset="19148.52">4862 16251 16575 0,'0'0'1472'0,"0"0"-1168"16,0 0-304-16,0 0 0 0,0 0 2752 0,0 0 480 15,0 0 96-15,11 10 32 16,-11-10-2336-16,16 5-448 0,-2-5-112 0,-2-2-16 16,-2 0-112-16,1-2-16 0,-2 0-16 0,0-1 0 0,-1-4-160 0,0 1-16 15,-2-1-128-15,0-2 192 16,-3 1-512-16,0 1-128 0,-3 9 0 0,0 0-16 15,-4-13-832-15,4 13-176 0,-9-12-16 0,1 2-16 16,-2-2 400-16,-1 5 80 0,3 6 0 0,1 5 16 0,-1 4 1008 0,1 2 368 16,1 2-16-16,2 1 0 0,1 0 320 0,3 0 64 15,3 0 16-15,1-1 0 0,-4-12-176 0,8 12-16 16,2-2-16-16,3-1 0 0,1-2-240 0,2-4-48 0,-2-4-16 0,5-1 0 16,-1-4-80-16,1-1-16 0,1-4 0 0,3 1 0 15,2-2-16-15,0 0-128 0,1-1 192 0,1-1-64 16,2-3-128-16,2 0 128 15,-3-4-128-15,2 0 128 0,2 0 96 0,-2 2 16 0,-5 1 0 0,-1 2 0 16,-3 3 112-16,-5 4 32 0,-3 2 0 0,-2 5 0 16,-11 2 0-16,10 2 0 15,-10-2 0-15,9 11 0 0,-3 0-128 0,-2 2 0 0,-3 0-16 0,2 1 0 16,-1-1-32-16,3 1 0 0,2-1 0 0,1-1 0 16,1 1-208-16,3-2 144 0,2 0-144 0,5-2 128 15,5-1-128-15,1 1 0 0,-2-3 0 0,7 2-176 16,5 1-1680-16,-2-1-320 15</inkml:trace>
  <inkml:trace contextRef="#ctx0" brushRef="#br1" timeOffset="19432">3121 17206 15663 0,'-36'-22'688'0,"20"10"144"0,9 4-656 0,9 2-176 0,8 2 0 0,12-2 0 0,12-4 3312 0,12-4 624 15,10-6 128-15,14-6 32 0,16-3-2816 0,11-2-544 16,10-3-112-16,9 0-32 0,4 0 128 0,10-1 32 16,6 3 0-16,3 0 0 0,1 4-432 0,-1 1-64 15,-1 4-32-15,-3 0 0 0,-4-1-224 0,-6 2 0 0,-2 4 128 16,-12 1-128-16,-13-5 0 0,-6 2-160 0,-3-1 32 0,-7 3 0 31,-6 1-256-31,-7 1-64 0,-8-1 0 0,-8 4 0 16,-7 3-1744-16,-11 2-368 0,-7-1-64 0</inkml:trace>
  <inkml:trace contextRef="#ctx0" brushRef="#br1" timeOffset="19582.5">3845 17069 32255 0,'-9'-28'1424'0,"12"9"304"0,9-5-1392 0,23-3-336 0,21-4 0 0,28-3 0 16,23-4 1504-16,26 0 224 0,21 3 64 0,14 5 0 15,8 3-1584-15,9 7-208 0,3 7-240 0,-5 13-16800 16</inkml:trace>
  <inkml:trace contextRef="#ctx0" brushRef="#br1" timeOffset="213788.45">8280 16100 15663 0,'0'0'688'0,"-7"-9"144"0,7 9-656 0,0 0-176 0,0 0 0 0,0 0 0 16,16 5 1344-16,4 0 256 0,7 6 32 0,4-2 16 15,6 3-1344-15,3 0-304 0,6-1 0 0,2 0 0 0,0-5 192 16,-2-1 64-16,-2-7 16 0,4-2 0 0,6-3 288 0,5 3 48 16,6 1 16-16,4 1 0 0,5 1-32 0,-6-4 0 15,-4-3 0-15,0-1 0 0,0 1-208 0,1 1-32 16,0 2-16-16,-2-3 0 0,-5-1-96 0,-6-4-32 16,-6-4 0-16,-6-1 0 0,-8 0-16 0,-5 0 0 15,-3-2 0-15,-6 2 0 16,-5 1 32-16,-4 1 0 0,-4 0 0 0,-3 2 0 0,-6 1 96 15,-6 4 0-15,-4 2 16 0,-9 6 0 16,-9 5-2032-16,-18 9-416 0</inkml:trace>
  <inkml:trace contextRef="#ctx0" brushRef="#br1" timeOffset="-24230.41">27288 3243 20671 0,'-13'-20'912'0,"13"20"192"0,-3-7-880 0,2 1-224 0,1 6 0 0,0 0 0 16,0 0 1248-16,0 0 208 16,0 0 32-16,0 0 16 0,0 0-112 0,0 0-32 15,0 0 0-15,0 0 0 0,0 0-496 0,0 0-96 16,1 13-32-16,-1 3 0 0,-1 1-304 0,-3 4-64 0,2 4-16 0,-2 2 0 16,-1 6-144-16,-3-1-16 0,-1 5-16 0,-1 2 0 15,-1 0-176-15,-1 5 160 0,-1 6-160 0,0 2 160 16,0 1-160-16,2 1 0 0,2-2 0 0,-1-1 0 15,-4-2 0-15,1-2 0 0,1-1 0 0,0 0 0 16,0-2 0-16,3-4 0 0,-1-2 144 0,1-4-144 16,-1-1 224-16,3-2-32 0,-1-6 0 0,3-1 0 0,-1 0 64 0,1-5 16 15,0 0 0-15,1-5 0 0,1-2-96 0,2-1-32 16,1-11 0-16,0 0 0 0,0 0-144 0,0 0 128 16,0 0-128-16,0 0 128 0,0 0-128 15,0 0 0-15,0 0 0 0,0 0 0 16,7-15-896-16,3-2-48 0,1-1-16 0,0-5 0 15,2-4-2272-15,0-3-464 0</inkml:trace>
  <inkml:trace contextRef="#ctx0" brushRef="#br1" timeOffset="-23692.66">27803 3461 14735 0,'-8'-13'1312'0,"3"6"-1056"0,1 7-256 0,-1 0 0 0,-3 1 2608 0,2 2 464 15,-4 2 80-15,0 2 32 16,-3 1-1504-16,-1 5-288 0,-1 0-64 0,-3 0-16 15,-5 4-336-15,-2 1-64 0,-3 1-16 0,2 1 0 16,-1 0-608-16,-2 2-128 0,-1 1-32 0,-2-1 0 16,0-1-128-16,1-3 0 0,-1 2 144 0,-1-4-144 15,4-2 128-15,3-2-128 0,1-3 160 0,2 0-160 0,5-1 304 0,3-2-48 16,2-2 0-16,4-1 0 0,0 1-80 0,9-4-32 16,-6 1 0-16,6-1 0 0,0 0-144 0,0 0 0 15,0 0 144-15,0 0-144 0,0 0 0 0,0 0 0 16,6 10 0-16,3 2 0 0,2-1 0 0,0 0 0 15,4 1 0-15,2 4 0 0,2-2 0 0,2 3 128 16,1 0-128-16,3 1 128 0,0 3-128 0,-2 3 176 16,-1 0-176-16,1 1 192 0,-1 0-48 0,0 0 0 15,-3-2 0-15,0-1 0 0,-2 2 32 0,0-1 0 16,0-1 0-16,-3-1 0 0,-1-3 16 0,0-2 16 16,-1-2 0-16,-2 1 0 0,-2-2-80 0,1 0 0 0,0-4-128 15,-1 0 192-15,-8-9-64 0,7 9-128 0,-7-9 176 0,6 9-176 16,-6-9 0-16,0 0 0 15,0 0 0-15,0 0 0 16,0 0-640-16,0 0-144 0,0 0-32 0,0 0 0 16,9-13-1968-16,-1-4-400 0,-1-2-80 0</inkml:trace>
  <inkml:trace contextRef="#ctx0" brushRef="#br1" timeOffset="-22844.68">28360 3382 25215 0,'-7'-18'1120'0,"5"10"224"0,-1 4-1072 0,2 1-272 15,1 3 0-15,0 0 0 0,0 0 1456 0,-5 3 224 16,-3 4 48-16,1 3 16 0,-1 2-496 0,-2 5-96 15,-2-1-32-15,0 8 0 0,-2 8-608 0,1 6-128 16,0 3-32-16,-3 8 0 0,-1 3-160 0,-1 5-48 16,0 7 0-16,0 1 0 0,2 0-144 0,2-1 0 15,-1-1 0-15,2-3 0 0,3-4 144 0,2-5-144 16,3-6 160-16,2-4-160 0,1-6 224 0,0-4-48 16,2-3-16-16,0-4 0 0,0-2 0 0,0-1 0 15,0-6 0-15,0-4 0 0,0-11 32 0,2 10 0 16,-2-10 0-16,0 0 0 0,0 0-192 0,0 0 0 15,0 0 0-15,0 0 0 0,0 0 0 0,1-10 0 0,-1-5 0 0,0-5 0 16,1-3-512-16,-1-7-192 16,0-3-48-16,3-5 0 15,-1-3-496-15,2-1-96 0,-1-4-32 0,0 2 0 16,1-2-192-16,-2-2-32 0,-1-5-16 0,1-2 0 0,0-4-176 0,1 6-48 0,0 3 0 16,-1 5 0-1,-1 4 752-15,2 5 160 0,2 3 32 0,2 4 0 0,-1 5 1248 0,2-6 256 0,-1-4 48 0,0 2 16 16,5 8 144-16,1 2 16 15,4-1 16-15,1 4 0 0,2 1 528 0,3-2 96 16,1 6 32-16,1 2 0 0,-1 4-448 0,3 4-96 0,0 2 0 0,-1 4-16 16,-1 5-32-16,0 1 0 0,-3 5 0 0,-1 0 0 15,-3 4-144-15,-1 0-16 0,-2-2-16 0,0 2 0 16,-4 0-352-16,0 3-80 0,-5-2-16 0,1 1 0 0,-3 1-64 0,-2 0-16 16,-2-1 0-16,-1 2 0 0,-1 0 16 0,-2 1 0 15,-3 0 0-15,-2 0 0 0,-3 0-224 0,1 2 0 16,-4 1 128-16,0-3-128 0,-1 0 0 0,-2 0 176 15,-2-2-176-15,1-3 160 0,-1 2-160 0,0-3 128 16,2-2-128-16,1 1 128 0,3-4-128 0,3 0 0 16,2-5 0-16,3 2 0 15,6-8 0-15,0 0 128 0,0 0-128 0,1 11 0 0,-1-11 0 0,7 9 0 16,2 0 0-16,2-3 0 0,4-1 0 0,2 1 0 16,2-2 0-16,4 1 0 0,-1-3 0 0,1 1 0 15,1-2 0-15,0 1 0 0,-1 0 0 0,-3 0 0 16,0 0 0-16,-2 2 0 0,-1 3 0 0,1-1 0 0,-2 1-144 0,-2 2 144 15,-1 0 0-15,0 1 0 16,1 1 0-16,-4 2 0 0,-2 0 0 0,-3 2 0 16,-1 2 0-16,0-1 0 0,-2-3 0 0,-2 1 0 15,-2 1 0-15,-3-1 0 0,-5 0 256 0,-3 2-32 0,-2 0-16 16,-3 1 0-16,-3 1 176 0,-3 0 48 0,-3-1 0 0,-3 0 0 16,-1-1-80-16,-3-3-16 0,-4 0 0 0,-1-3 0 15,-2-1-160-15,2-1-48 0,1-3 0 0,6-2 0 16,4-3-128-16,4-3 0 0,3-3 0 0,6-1-12944 15,5 1-2592-15</inkml:trace>
  <inkml:trace contextRef="#ctx0" brushRef="#br1" timeOffset="-22281.12">26808 5161 22111 0,'-21'-7'976'0,"-2"2"208"0,0 1-944 0,2 3-240 0,5-1 0 0,3 2 0 16,3-1 2608-16,0 1 464 0,10 0 112 0,0 0 16 16,0 0-2000-16,0 0-400 0,0 0-80 0,17 5-16 15,7-1-192-15,7 3-32 0,8 1-16 0,7-2 0 16,5 2-128-16,7 2-16 0,8-2-16 0,9 0 0 0,10 1-304 0,5-2 0 16,1 3 0-16,-1-2 0 0,-1 0-128 0,3-2 128 15,5 1 0-15,-5-1-144 0,-3 0 144 0,-6-1 0 16,-3-5-144-16,-3 1 144 0,-3 2 0 0,-2-3 0 15,-2-3 0-15,-7 2 0 0,-8-1 0 0,-8 1 0 16,-8 1 0-16,-4-1 0 0,-4 1 0 0,-3-1 0 16,-6-1 0-16,-4 1 0 0,-4-2 208 0,-2 1-32 15,-3-2-16-15,-9 4 0 0,0 0-336 0,0 0-64 16,0 0-16-16,-4-13-16896 0</inkml:trace>
  <inkml:trace contextRef="#ctx0" brushRef="#br1" timeOffset="-21756.03">29390 3541 15663 0,'-4'-18'1392'0,"1"9"-1120"16,1 5-272-16,2 4 0 0,0 0 2400 0,0 0 416 15,0 0 96-15,0 0 16 0,0 0-1440 0,0 0-272 16,-6 17-64-16,4 4-16 0,-1 1-96 0,1 6-16 16,-1 4 0-16,2 2 0 0,1 3-464 0,1 0-112 15,0 6 0-15,1 0-16 0,-1 2-176 0,0-1-48 16,0-2 0-16,-1-3 0 0,0-4 48 0,0 0 0 15,-1 0 0-15,0-3 0 0,-2-4 16 0,-1 0 16 16,-1-3 0-16,1-5 0 0,0 1-96 0,0-1 0 0,-1-2-16 0,0-2 0 16,0-2-176-16,0-2 128 15,-1-2-128-15,6-10 128 0,-6 11-128 0,1-2 128 0,5-9-128 0,0 0 128 16,0 0-336-16,0 0-80 0,0 0-16 16,0 0 0-1,-4 8-1680-15,4-8-320 0,0 0-80 0,0 0-12208 0</inkml:trace>
  <inkml:trace contextRef="#ctx0" brushRef="#br1" timeOffset="-20926.77">29339 4029 13935 0,'0'0'608'0,"0"0"144"0,0 0-608 0,0 0-144 15,-4-14 0-15,0 3 0 0,3 5 1664 0,-1-1 288 16,2 3 64-16,0 4 16 0,0 0-432 0,0 0-64 16,0 0-32-16,0 0 0 0,0 0-464 0,0 0-80 15,0 0-32-15,0 0 0 0,0 0-192 0,10-4-32 16,-10 4-16-16,0 0 0 0,13-3-112 0,-13 3-32 0,11-3 0 0,1 0 0 16,-12 3-128-16,13-2-32 0,-13 2 0 0,13-2 0 15,-13 2-64-15,16 0-32 0,-2 0 0 0,-2-1 0 16,1 2-96-16,-1-1 0 0,-12 0-16 0,15 2 0 15,0 0 0-15,0 1 0 0,-2-2 0 0,0 1 0 16,0-1-176-16,0 0 160 0,0-2-160 0,0 2 160 16,1-1-160-16,0 0 192 0,1-1-192 0,1 0 192 0,-2-3-192 0,3 0 0 15,0 0 0-15,2 0 0 0,-1-1 0 0,1 1 0 16,0 0 0-16,-1 1 0 16,0-2 0-16,-2 2 160 0,-2 1-160 0,-1-1 160 15,0 1-160-15,-1 0 0 0,-12 2 0 0,13 0 0 16,-13 0 0-16,10-1 0 0,-10 1 0 15,0 0 0-15,0 0 0 0,0 0 0 0,0 0 192 0,0 0-64 0,0 0-128 16,0 0 128-16,0 0-128 0,0 0 128 0,0 0 16 0,-9 3 0 16,-1-2 0-16,-1 0 0 0,0-1-144 0,-2 2 128 15,-2-2-128-15,-2 2 128 0,-2 1-128 0,-1-1 0 16,-1 2 144-16,1-4-144 0,-4 2 0 0,1 0 0 16,-3 1 0-16,-1 1 0 0,0-4 0 0,0 0 0 15,-2 0 0-15,0 2 0 0,1-2 0 0,0 2 0 0,2-1 0 0,3 0-128 16,2 0 128-16,3-1 0 15,1-1 0-15,4 2 0 0,2 1 0 0,2 0 0 16,9-2 0-16,0 0 0 0,-9-1 0 0,9 1 0 16,0 0 0-16,0 0 0 0,0 0 0 0,0 0 0 0,0 0 0 0,0 0 0 15,0 0 0-15,0 0 0 16,12-3 128-16,1 2-128 0,1 0 0 0,3 1 128 16,0 0-128-16,3-1 0 0,-1-1 0 0,2 2 0 15,0 2 0-15,1 0 0 0,-1 2 0 0,0-1-128 16,-2-2 128-16,0 2 0 0,-3-2 0 0,1 0 0 15,0-1 0-15,0 0-128 0,-1-1 128 0,-2 1 0 16,1-1 0-16,-2-1 0 0,0 0 0 0,-2-2 0 0,1 0 0 0,-1 1 128 16,-11 3-128-16,10-4-128 0,-10 4 128 0,10-1-12016 15,0 6-2288-15</inkml:trace>
  <inkml:trace contextRef="#ctx0" brushRef="#br1" timeOffset="-19489.41">29340 3633 2751 0,'0'0'256'0,"0"0"-256"0,0 0 0 0,0 0 0 0,0 0 2272 0,0 0 416 15,-8-5 64-15,8 5 32 0,0 0-1296 0,0 0-256 16,-6-7-48-16,2 2-16 0,3-2-128 0,-1 5-16 16,2 2-16-16,0 0 0 0,3-9-176 0,-3 9-48 15,4-7 0-15,0 2 0 0,0-2-112 0,-4 7-32 16,4-6 0-16,-4 6 0 0,3-7 80 0,-3 7 16 15,0 0 0-15,0 0 0 0,4-6 32 0,-4 6 16 16,0 0 0-16,0 0 0 0,0 0-96 0,0 0-32 16,0 0 0-16,0 0 0 0,0 0-320 0,0 0-64 15,0 0-16-15,0 0 0 0,0 0-112 0,0 0-16 0,0 0-128 0,0 0 192 16,0 0-192-16,0 0 176 0,0 0-176 16,0 0 160-16,0 0-32 0,0 0 0 15,0 0 0-15,0 0 0 0,0 0 48 0,0 0 0 16,0 0 0-16,0 0 0 0,0 0-176 0,0 0 128 15,0 0-128-15,0 0 128 0,0 0-128 0,0 0 0 0,0 0 144 16,0 0-144-16,0 0 144 0,0 0-144 0,3 11 192 0,-3-11-192 16,0 0 192-16,0 0-192 0,0 14 192 0,0-14-192 15,-1 13 192-15,1-13-192 0,-4 9 192 0,4-9-192 16,0 0 192-16,-5 10-192 0,5-10 192 0,-6 9-192 0,6-9 192 0,-5 11-192 16,5-11 192-16,0 0-192 0,-5 6 160 0,5-6-160 15,0 0 128-15,0 0-128 0,0 0 0 0,0 0 128 16,0 0-128-16,0 0 0 0,0 0 160 0,0 0-160 15,0 0 192-15,0 0-192 0,0 0 128 0,0 0-128 16,0 0 0-16,0 0 0 0,-1 11 0 0,1-11 0 16,0 0 128-16,-2 13-128 0,2 0 128 0,0-13-128 15,-1 13 144-15,0 1-144 0,1-1 0 16,0 4 0-16,-2 5 0 0,0-1 0 0,-1 1 176 16,1 4-176-16,-1 2 192 0,2 4-192 0,-1-2 160 15,0 4-160-15,-2 5 128 0,0-2-128 0,0-1 0 0,1 2 0 16,1 0 0-16,-1-3 0 0,-1-4 0 0,2-1 0 15,-1-4 0-15,2 1 0 0,-2-3 0 0,1 0 128 16,0-2-128-16,0-4 0 0,-1 0 128 0,0-3-128 16,2-2 0-16,0-1 128 0,0-2-128 0,1-2 0 15,0-8 0-15,0 0 128 0,0 0-128 0,-2 9 0 16,2-9 144-16,0 0-144 0,0 0 128 0,0 0-128 0,0 0 128 0,0 0-128 16,0 0 160-16,0 0-32 15,0 0-128-15,0 0 192 0,-1-13-64 0,1 0-128 0,1-2 176 0,-1 0-176 16,0-2 128-16,0 0-128 0,2-1 0 0,-2-1 0 15,0 1 0-15,0-1 0 16,1-4 0-16,-1 0 0 0,-1-2 0 0,2 0 0 0,0-1 0 0,2 0-144 16,-1-2-16-16,1-1 0 0,1 0 0 0,0-1 0 15,0 0-80-15,0 3-16 16,-1 0 0-16,1-1 0 0,-1 2 0 0,1 0 0 0,0 3 0 0,-2 3 0 16,-2 2 256-16,2 1-192 0,-1 0 192 0,0 1-192 15,-1 1 192-15,2 0 0 0,-2 2 0 0,0 1 0 16,0 1 0-16,1-1 0 0,0 2 0 0,1-1 0 15,-2 2 0-15,1 1-144 0,0-1 144 0,2 0 0 0,-1-2 0 0,1 4 0 16,-3 7 0-16,4-11-128 0,-4 11 128 0,5-9 0 16,-5 9 0-16,0 0 0 0,7-8 0 0,-7 8 0 15,0 0 0-15,0 0-128 0,0 0 128 0,0 0 0 16,0 0 128-16,0 0-128 0,0 0 0 0,0 0 0 16,0 0 0-16,0 0 0 0,2 12 0 0,0 1 0 15,-5 1 0-15,2 5 0 0,-1-2 0 0,1 3 0 16,-2 3 0-16,1 4 0 15,-1 2 0-15,2 3 0 0,-2 2 0 0,2-3 0 0,-2 1 0 0,2-1 0 16,-2-1 0-16,1-1 128 0,-2-2-128 0,0-1 0 16,1-1 0-16,2-3 0 0,1-4 0 0,0-1 0 15,-1-1 0-15,0-2 0 0,-2-1 0 0,0-4 144 0,3-9-144 16,-2 11 0-16,2-11 144 0,0 0-144 16,0 0 0-16,0 0 144 0,0 0-144 0,0 0 0 15,-4 8 0-15,4-8 0 16,0 0-1088-16,0 0-80 0,0 0-32 0,0 0-9616 15,0 0-1920-15</inkml:trace>
  <inkml:trace contextRef="#ctx0" brushRef="#br1" timeOffset="-18372.83">29377 4051 6447 0,'0'0'576'0,"0"0"-576"15,0 0 0-15,0 0 0 0,0 0 2016 0,0 0 288 16,-6-13 64-16,4 3 16 0,-1 2-768 0,2 1-144 16,-2 4-48-16,3 3 0 0,0-4-16 0,0 4 0 15,0 0 0-15,0 0 0 0,0 0-256 0,0 0-64 16,0 0-16-16,0 0 0 0,0 0-176 0,0 0-16 16,6-7-16-16,-6 7 0 0,0 0-224 0,0 0-32 15,0 0-16-15,11-1 0 0,1 1-160 0,-12 0-48 16,13-4 0-16,0 4 0 0,0 1-128 0,1-1-48 15,-1 3 0-15,4-3 0 0,0 1-208 0,2-1 144 16,-1 0-144-16,0 0 128 0,0-1-128 0,1 2 0 16,-2 0 144-16,0 1-144 0,-1-2 0 15,0-2 144-15,0 1-144 0,-2 0 0 0,-1 1 128 0,0 0-128 16,0-3 0-16,0 1 0 0,-1 0 160 0,0-2-160 16,-1 2 128-16,0 0-128 0,-11 2 0 0,10-2 128 15,-1-1-128-15,-9 3 0 0,0 0 0 0,0 0 0 16,0 0 128-16,0 0-128 0,0 0 144 0,0 0 0 15,0 0 0-15,0 0 0 0,0 0 0 0,-9 0 0 16,-1 2 0-16,-1 0 0 0,0 1-144 0,-1-1 0 0,-1 2 144 0,0-1-144 16,1 2 0-16,-2 0 0 0,-3 1 0 0,-1-3 0 15,-1 1 0-15,2 0-128 0,1-1 128 0,-1-2-192 16,0 2 192-16,1-1 0 0,0 0-144 0,2 0 144 0,0-2 0 0,1 0 0 16,0 0 0-16,2 0 0 15,2 0 0-15,9 0 0 0,-10 3-144 0,2-2 144 0,8-1 0 0,0 0 0 16,-8-1 0-16,8 1 0 15,0 0 0-15,0 0 0 0,0 0 0 0,0 0 0 16,0 0 0-16,0 0 0 0,0 0 0 0,0 0 0 0,0 0 0 0,0 0 0 16,0 0 0-16,0 0 0 0,9-3 176 0,-9 3-176 15,10-4 192-15,1 3-192 0,-11 1 160 0,13-1-160 16,0 1 128-16,-1 0-128 0,-1-3 128 0,3 3-128 16,-1 0 0-16,0 3 128 15,0-3-128-15,0 1 0 0,1-1 0 0,-1 0 128 16,-1 0-128-16,1 0 0 0,0-1 0 0,-1 1 0 0,-2-3 0 0,-10 3 0 15,12 3 0-15,-2-3 0 0,-10 0 0 0,11-5 0 16,-11 5 0-16,10-3 0 0,-10 3 0 0,0 0 128 16,0 0-128-16,0 0 128 0,9-3 0 0,-9 3-128 15,0 0 192-15,0 0-64 0,0 0 16 0,0 0 0 16,0 0 0-16,0 0 0 0,0 0-144 0,0 0 128 16,0 0-128-16,0 0 128 0,7-6-128 0,-7 6 0 15,0 0 0-15,0 0 0 16,0 0-1472-16,0 0-336 0,7 2-64 0</inkml:trace>
  <inkml:trace contextRef="#ctx0" brushRef="#br1" timeOffset="-17370.95">30289 2087 5519 0,'0'-6'496'0,"-1"4"-496"16,-4-5 0-16,1 3 0 0,-3 2 4080 0,2-2 720 16,-3 1 128-16,8 3 48 0,-8 1-2464 0,-2 5-480 15,-2-2-112-15,1 6 0 0,-4 2-656 0,-3 9-128 16,-2 5-32-16,-3 5 0 0,-3 4-432 0,-2 3-96 16,0 0 0-16,-2 4-16 0,0 2-288 0,2 1-48 15,2 0-16-15,-5 15 0 0,9-11-80 0,5-4-128 16,5-4 176-16,4-7-176 0,2-4 128 0,1-4-128 15,1-2 0-15,1-2 0 0,3-6 0 0,-1-2 0 16,1-1 0-16,0-4 0 0,0-9 0 0,-1 11 0 0,1-11 0 0,0 0 0 31,0 0-624-31,0 0-80 0,0 0 0 0,0 0-16 16,0 0-432-16,0 0-64 0,0 0-32 0,-3-20 0 16,2-10-1520-16,-2 1-304 0,2-1-64 0,-1 4-16 15,0 1 2128-15,-1 6 416 0,1 2 96 0,-1 7 0 0,-1 4 1216 0,4 6 256 0,-6 0 32 0,-2 7 16 16,0 3 384-16,-1 6 80 15,-2 3 0-15,1 6 16 0,-2 1-16 0,2 4-16 0,-1 2 0 0,4-2 0 16,0 0-192-16,4-3-48 0,3-6 0 0,4-2 0 16,4-2-400-16,5-2-96 0,4-5-16 0,5-3 0 15,6-4-64-15,3-5 0 0,4-2-16 0,4-3 0 0,6-2-368 0,0-1-80 16,0-1-16-16,-4-4 0 0,-2-1-160 0,-2 1 0 16,-2-4-160-1,-1 0 160-15,-1-2-1744 0,-1 0-256 0</inkml:trace>
  <inkml:trace contextRef="#ctx0" brushRef="#br1" timeOffset="-15601.15">30919 3804 11055 0,'1'-8'976'0,"1"-1"-784"0,-1 2-192 0,-1 7 0 16,4-6 3616-16,-4 6 672 0,0 0 144 0,2-6 32 15,-2 6-2544-15,0 0-496 0,0 0-96 0,0 0-32 16,0 0-416-16,0 0-96 0,0 0-16 0,0 0 0 16,-2 12-496-16,-1 0-96 0,-1 2-32 0,-1 2 0 15,-1 1 160-15,-2 2 16 0,0 2 16 0,-1 3 0 16,-3-2-48-16,2 3-16 0,-1 2 0 0,-1 0 0 16,-1-3-272-16,0 1 160 0,-1-1-160 0,0 0 128 15,-1 2-128-15,1-3 128 0,-2-6-128 0,1 3 128 16,-1-5-128-16,2 1 160 0,1-2-160 0,0-2 160 15,-3-1-32-15,2-2-128 0,-1 0 192 16,1-5-64-16,-2 0 0 0,2-2-128 0,1 0 192 0,-1-2-64 0,-1-4 0 0,2 2 0 16,2-3 0-16,0 0 0 0,1-3-128 0,1 0 160 15,-2-1-160-15,2-1 160 0,2-1-160 0,1 0 192 16,-1 0-192-16,2 1 192 0,1-1-32 0,0 1 0 16,0-1 0-16,2 2 0 0,-1-2-160 0,2 1 0 15,0 1 0-15,1 9 0 0,-2-10-192 0,5-1 192 16,1 1-160-16,1 1 160 0,-1 0 0 0,4 2 0 15,2-2 0-15,2 1 0 0,0 2 0 0,2-5-144 16,2 2 144-16,-1 3 0 0,1-1 0 0,1 1-160 16,0 2 160-16,0-3 0 0,-2 2 0 0,0 2 0 15,-1 2 0-15,0 2 0 0,0 1 0 0,0 0 0 0,0 2 0 16,1 3 0-16,-1-3 0 0,0 2 0 16,1 2 0-16,-1 0 0 0,0 0 0 0,2 1 0 15,0 0 0-15,-1 3 0 0,1-1 0 0,1 2 0 0,0 3 0 0,-2 2 0 16,-3-3 128-16,0 2-128 0,0 1 176 0,-1 0-176 15,1-2 160-15,0-2-160 0,0-1 128 16,-2 0-128-16,-1-1 128 0,-1 1-128 0,0-1 128 0,0-2-128 16,-2-1 128-16,-6-9-128 0,5 11 128 0,-5-11-128 15,0 0 128-15,0 0-128 0,7 7 128 0,-7-7-128 16,0 0 0-16,0 0 128 0,0 0-128 0,0 0 0 16,0 0 0-16,0 0 128 0,0 0-128 0,0 0 0 15,0 0 0-15,0 0 0 0,0 0 0 0,-2-9-176 16,2 9-2016-16,-1-10-416 0,0 0-80 15,-3 0-12880-15</inkml:trace>
  <inkml:trace contextRef="#ctx0" brushRef="#br1" timeOffset="-14841.26">30317 4870 18655 0,'0'0'832'0,"0"0"160"0,-2-9-800 0,2 2-192 0,-1 2 0 0,1 5 0 16,3-5 1392-16,1-2 224 0,-1 2 48 0,-3 5 16 15,8-2-192-15,-8 2-32 0,13-7-16 0,-2 4 0 0,-11 3-480 0,14-2-80 16,2-2-32-16,2 1 0 0,3 2-272 0,1-4-48 16,1 2-16-16,4 2 0 0,-1 0-384 0,2 1-128 15,2 0 0-15,-1-2 0 0,-3 4 0 0,0 0 0 16,-1 1 0-16,-2-1 0 16,0 1 0-16,-1 0 0 0,-1 1 0 0,-1-4 0 0,-1 0 0 0,-1 0 0 15,-2 0 0-15,-1 0 0 0,1 0 128 0,-3 0-128 16,-13 0 0-16,0 0 0 0,12 0 160 0,-12 0-160 15,0 0 128-15,0 0-128 0,0 0 192 0,0 0-64 16,0 0 0-16,0 0 0 0,0 0 80 0,0 0 16 16,0 0 0-16,0 0 0 0,-12-4-224 0,-1 4 176 15,-1 0-176-15,-3 1 160 0,0 2-160 0,0-3-192 16,-2 1 32-16,0 0 16 0,-2 3-96 0,-2-4-16 16,-2 0 0-16,-1 0 0 0,-2 0 64 0,1 1 16 15,-2 1 0-15,1 2 0 0,-1-4 176 0,3 0-160 0,1 0 160 16,3 1-160-16,2 1 160 0,3 2 0 0,3-1 0 0,1 0-128 15,4-2 128-15,9-1 0 0,0 0 128 0,0 0-128 16,0 0 256-16,0 0-32 0,0 0 0 0,0 0 0 16,0 0 32-16,0 0 0 0,17-1 0 0,2-2 0 15,4 0-64-15,3 1 0 0,0-1 0 0,1 2 0 16,2 0-192-16,-2 1 0 16,0-3-144-16,0 3 144 0,-4-1-144 0,-1-1 144 0,0 1-128 0,1 1 128 15,-4-4 0-15,1 3 0 0,-2 0 0 0,-2 1 0 16,-3 0 0-16,0 0 0 0,-2 0 0 0,1 2 128 15,-1 2-1424-15,-1 3-288 0,3 8-48 0,-13-15-16 0</inkml:trace>
  <inkml:trace contextRef="#ctx0" brushRef="#br1" timeOffset="-7614.76">26025 4527 19343 0,'0'0'848'0,"-7"-6"192"0,-12-17-832 0,19 23-208 0,0 0 0 0,0 0 0 16,0 0 560-16,0 0 64 0,0 0 16 0,0 0 0 16,0 13-192-16,2 2-16 0,2 0-16 0,3 0 0 15,2 0-16-15,0 5 0 0,-1-3 0 0,4 4 0 0,5 1-176 0,2 3-32 16,3-1-16-16,4 1 0 0,4 1-48 0,6 3-128 16,0-3 192-16,1 1-64 0,-2 0 96 0,1 3 16 15,1 0 0-15,2-2 0 0,-1-3 16 0,1 0 16 16,2 0 0-16,6 1 0 0,4-3-32 0,5 3-16 15,4 0 0-15,-1 0 0 0,0-2-32 0,-2 3-16 16,2-1 0-16,3 2 0 0,5-2 16 0,7-2 16 16,6 1 0-16,2-1 0 0,-3-2-208 0,3 0 128 15,4-1-128-15,10 0 0 16,8-4 0-16,-1-2 0 0,-3-2 0 0,8-1 0 0,7-2 0 0,0-2 128 16,-3-1-128-16,1-3 0 0,3-2 0 0,4-2 144 0,2 0-144 0,-4-2 128 15,-7-5-128-15,4 1 0 16,6 2 144-16,-6-3-144 0,-7-4 0 0,3-2 0 15,2-3 0-15,-1 0 128 0,-1-2-128 0,-3 0 0 16,-3-6 0-16,2 1 0 0,2-2 0 0,-5-1 0 0,-4 1 0 0,0-4 0 16,-1-1 0-16,0 1 0 15,0 1 0-15,-8-4 0 0,-7-4 0 0,-5 0 0 0,0-2 0 0,0-2 0 16,-1-3 192-16,-5-4-48 0,-7-2 0 0,-8-1 0 16,-6-4 16-16,-1-2 0 0,0 0 0 0,-1-5 0 15,-2-1-32-15,-1 0 0 0,-3-2 0 0,-4-1 0 16,-2-3 80-16,-4 0 16 0,-4 0 0 0,-2-1 0 15,-4-1-16-15,-4-2 0 0,-3-1 0 0,-5 4 0 0,-3 3-32 16,-4 3-16-16,-4 2 0 0,-2 1 0 16,-3 1 160-16,-5-2 16 0,-4 1 16 0,-3 0 0 15,-3-3-144-15,-4 6-16 0,-1 1-16 0,-5 0 0 16,-5 0-176-16,-2-2 0 0,-3-2 144 0,-1 4-144 16,1-2 0-16,-2 2 0 0,-4 1 0 0,0 0 0 0,-2 4 0 15,-5 0 0-15,-5 1 0 0,-4-1 0 0,-4-4 0 0,-3 4 0 16,-1 6-128-16,0 0 128 0,-1 0-160 15,-7 4 160-15,-7 5-192 0,-2-1 192 0,-2 7-144 16,-2 2 144-16,0 4 0 0,-7-1-144 0,-6 0 144 0,0 5 0 16,0 3 0-16,0 4-128 0,-1 0 128 0,-6 2-128 15,-2 1 128-15,3 2-128 0,2 3 128 0,0 0 0 16,-3-5 0-16,4 5 0 0,1 3 0 0,2 2-128 16,2 0 128-16,-4 2 0 0,-4 1-144 0,7 1 144 0,3 1-160 0,0 0 160 15,-1 2-144-15,-1-3 144 0,1 2-128 0,1 3 128 16,2 4 0-16,1 0-160 15,-3-1 160-15,3 4 0 0,4-2-144 0,2 8 144 0,3 0 0 0,-1 6-144 16,-2-4 144-16,6 9 0 0,3 2 0 0,5 8 0 16,4 6 0-16,7 7 0 0,4 5 0 0,1 4-128 15,3 3 128-15,2 11 0 16,3 11 0-16,5 5 0 0,5 6 0 0,4 6 0 0,3 4 0 16,4 2 0-16,3 3 0 0,6 0 0 0,4-5 0 0,6 1 0 15,2 1-128-15,2-2 0 0,3-1 0 0,3-1-9840 16,2 1-1952-16</inkml:trace>
  <inkml:trace contextRef="#ctx0" brushRef="#br1" timeOffset="-4880.07">29066 6577 24991 0,'-9'-28'1104'0,"3"10"240"0,3 4-1088 0,2 2-256 16,-2 0 0-16,3 6 0 0,-1-1 1024 0,2 4 128 15,-1 3 48-15,0 0 0 0,0 0-640 0,3 12-128 16,-1 5-32-16,0 11 0 0,-1 1-16 0,-1 7-16 15,-3 2 0-15,0 3 0 0,-1 4 48 0,-2 4 16 16,0 5 0-16,-2-1 0 0,3 2-304 0,1-3-128 16,1-3 128-16,1 0-128 0,-2-6 0 0,2-7 0 0,1-6 0 0,1-4 0 31,1-6-272-31,1-3-144 0,2-7-32 0,-4-10 0 16,0 0-176-16,13 8-32 0,5 0-16 0,-2-7 0 15,-1-5-880-15,2-2-176 0,3-5-48 0,-3-4-6000 0,0-4-1200 0</inkml:trace>
  <inkml:trace contextRef="#ctx0" brushRef="#br1" timeOffset="-4714.61">29323 6706 21535 0,'12'-28'464'0,"-7"15"112"0,-1-2 0 0,0-1 48 0,-1 5-496 0,-3 4-128 0,1 4 0 0,-1 3 0 15,0 0 1360-15,-4 9 256 0,-3 6 48 0,1 4 16 16,-2 5-736-16,-4 19-160 0,1-2-16 0,-1 4-16 16,0-2-304-16,2 0-48 0,2 0-16 0,3 0 0 0,0 0-192 0,2-5-32 15,2-3-16-15,1 1 0 0,1-3-144 0,2 1 0 16,-1-8-160-16,2 0 160 15,-1-3-1904-15,1-2-272 0,1 0-64 0,-1-7-9696 0</inkml:trace>
  <inkml:trace contextRef="#ctx0" brushRef="#br1" timeOffset="-4399.23">28751 7145 26367 0,'0'0'1168'0,"0"0"240"0,0 0-1120 0,0 0-288 16,2 18 0-16,1 0 0 0,0 5 272 0,2 0 0 0,3 3 0 0,3 2 0 16,3 0 432-16,1 1 96 0,3-2 16 0,3 1 0 15,3 0-192-15,1-3-48 0,1-1 0 0,1-4 0 16,0 0-144-16,-1-3-48 0,2-4 0 0,-2-3 0 16,-1-3-48-16,-3-3-16 0,0-2 0 0,-2-2 0 15,-2-2 64-15,0-3 16 0,-1-2 0 0,1-1 0 16,0-1 32-16,-2-1 0 0,0-3 0 0,-1 0 0 15,1-2-112-15,1-2 0 0,0-1-16 0,0 0 0 16,1-2-128-16,0 1-32 0,1-2 0 0,0-1 0 16,2-2-144-16,0-3 0 0,-3 2 0 0,0 2 0 15,-2-3-336 1,1 5-160-16,3 2-16 0,-3 1-16 0,-2-9-2720 16,-6-4-528-16</inkml:trace>
  <inkml:trace contextRef="#ctx0" brushRef="#br1" timeOffset="-4160.54">29237 6425 28959 0,'-2'-8'640'0,"-2"2"128"0,-2 2 16 0,0 4 48 0,6 0-672 0,-11 5-160 16,-2 4 0-16,-1 4 0 0,-4 3 336 0,-3 4 48 15,-2 3 0-15,-5 2 0 0,-2 1-32 0,-1 3 0 16,-6-1 0-16,5 1 0 0,2-3-224 0,2-2-128 16,2-1 160-16,7-1-160 0,3-4 0 0,4-1-160 15,3-2 0-15,3-5 0 16,6-10-1808-16,0 0-352 0,0 0-80 0,11 0-9120 0</inkml:trace>
  <inkml:trace contextRef="#ctx0" brushRef="#br1" timeOffset="-4008.53">29330 6352 26943 0,'0'0'592'0,"0"0"128"0,0 0 32 0,0 0 0 0,8 8-608 0,-2 1-144 0,1 0 0 0,0 4 0 15,1 2 1136-15,3 3 192 0,-1-2 32 0,3 5 16 16,1-2-480-16,3 5-80 0,3-1-32 0,1 4 0 16,2 2-560-16,2 1-224 0,1 3 176 0,3 2-10496 15,1 5-2096-15</inkml:trace>
  <inkml:trace contextRef="#ctx0" brushRef="#br1" timeOffset="-2858.13">28188 8889 7359 0,'0'0'320'0,"0"0"80"0,-3-10-400 0,2 2 0 0,1 2 0 0,0 6 0 15,0 0 2928-15,0 0 496 0,0 0 96 0,0 0 32 16,0 0-2432-16,0 0-480 0,0 0-112 0,0 0-16 16,0 0 16-16,0 0 0 0,0 0 0 0,0 0 0 15,0 0-208-15,0 0-32 0,0 0-16 0,0 0 0 0,0 0-64 0,0 0-16 16,0 0 0-16,0 0 0 16,0 0-192-16,9-2 128 0,-9 2-128 0,0 0 0 0,0 0 144 0,0 0-144 15,0 0 128-15,0 0-128 0,0 0 0 0,0 0 128 16,0 0-128-16,0 0 0 0,0 0 0 0,0 0 128 15,0 0-128-15,0 0 0 0,0 0 0 0,0 0 0 16,0 0 0-16,0 0 0 0,0 0 0 0,0 0 0 16,0 0 0-16,0 0 0 0,0 0 0 0,0 0 0 15,5-6 0-15,-5 6 0 16,0 0 288-16,0 0-32 0,0 0 0 0,0 0 0 16,0 0 16-16,0 0 0 0,0 0 0 0,0 0 0 0,0 0-32 0,0 0-16 15,0 0 0-15,8-5 0 0,-8 5 160 0,0 0 16 16,0 0 16-16,0 0 0 0,0 0 0 0,6-7 0 15,1 2 0-15,-7 5 0 0,4-8-192 0,-4 8-32 16,6-5-16-16,-6 5 0 0,7-7 32 0,-2 1 16 0,-5 6 0 0,0 0 0 16,0 0-96-16,0 0-128 0,0 0 176 0,0 0-176 15,0 0 0-15,0 0-224 16,0 0 16-16,13 4 0 0,-13-4 368 0,9 13 80 16,-2-2 16-16,-2 4 0 0,-1-1-96 0,-1 6-16 0,-3 0 0 0,-2 7 0 15,1 3-144-15,0 5 0 0,-2 4 0 0,0 5 0 16,1 3 0-16,-1 3 0 0,-1-1 176 0,2 3-176 15,-2-2 0-15,1-1 0 0,1-3 0 0,-1-2 0 16,3-1 0-16,0-3 0 16,0-5 0-16,1-4 0 0,1-2 128 0,-1-5-128 0,0-3 0 15,0-1 0-15,2-4 0 0,0 0 0 16,-2-2 0-16,0 0 0 0,-1-1 0 0,0-1 0 0,0-2 0 0,0-1 0 16,0-9 0-16,-1 9 0 0,1-9 0 0,0 0 0 15,0 0 0-15,0 0-288 0,0 0 32 0,0 0 16 16,3 12-1776-16,-1-5-352 0,-2-7-80 0,0 0-10144 15</inkml:trace>
  <inkml:trace contextRef="#ctx0" brushRef="#br1" timeOffset="-2431.24">28245 9305 18767 0,'-13'-6'832'0,"8"-2"176"0,1-9-816 0,0 4-192 16,-1 6 0-16,2 2 0 0,3 1 816 0,0 4 112 0,-1-4 32 0,1 4 0 15,0 0 192-15,8-6 64 0,2 1 0 0,2 1 0 16,3-2-16-16,4 4 0 0,2-5 0 0,3 2 0 16,4 1-352-16,2 0-64 0,0 2-16 0,1-1 0 15,0-1-160-15,2 0-32 0,-1 0-16 0,2 2 0 16,2-2-208-16,0 1-32 0,2 2-16 0,1 0 0 16,0-3-128-16,2 2-32 0,0 2 0 0,0 0 0 15,-4 0-144-15,-1 2 0 0,-6 0 144 16,-3-2-144-16,-2-2 0 0,-6 0 0 0,-3 1 0 0,-3 1 128 0,-1-1-128 0,-2 1 0 15,-10 0 0-15,9 0 0 0,-9 0-192 0,9 0-48 16,-9 0-16-16,0 0 0 16,0 0-704-16,8 8-160 0,-1 9-32 0,-5-2-9008 15,-6-4-1808-15</inkml:trace>
  <inkml:trace contextRef="#ctx0" brushRef="#br1" timeOffset="-2148.27">28201 9541 12895 0,'-11'-6'576'0,"7"3"112"0,4 3-560 0,0 0-128 15,0 0 0-15,0 0 0 0,0 0 3456 0,15 1 640 16,0 1 144-16,8-2 32 0,3-2-2544 0,4 1-512 16,3 0-112-16,4-1-16 0,2-3-128 0,0 4-16 0,0-3-16 0,2 1 0 15,-1-3-384-15,2-1-80 0,1 0-16 0,-3 1 0 16,-1 2-144-16,1-2-48 15,-1 1 0-15,-3-2 0 0,1 2-32 0,-3 1-16 0,-4 0 0 0,-4 2 0 16,-6-1-208-16,0 0 176 0,0 1-176 0,-5 0 160 16,-4 2-160-16,-11 0 0 0,10 0 144 0,-10 0-144 15,11 0 0-15,-11 0-240 16,9-3 48-16,-9 3 0 16,0 0-704-16,10 3-144 0,2-1-32 0,-4 3-9712 0,-2-5-1952 0</inkml:trace>
  <inkml:trace contextRef="#ctx0" brushRef="#br1" timeOffset="-1571.02">29923 8850 25567 0,'13'-10'560'0,"-8"6"112"0,-1 1 32 0,1-1 16 0,2 2-576 0,-7 2-144 15,0 0 0-15,0 0 0 0,0 0 704 0,0 0 96 16,0 0 32-16,0 0 0 0,5 11 48 0,-2 3 16 16,-2 1 0-16,-2 5 0 0,-5 1-96 0,0 5-16 15,-3 4 0-15,-4 2 0 0,-2 5-400 0,-8 19-64 16,1-5-32-16,-2-2 0 0,-2-1-80 0,0-1-16 16,3-6 0-16,1-2 0 0,1-5 0 0,1-4 0 15,-1-5 0-15,2-2 0 0,-1 0 48 0,1-3 0 16,-2-3 0-16,0-4 0 0,3 0-240 0,-3-3 176 0,-1 0-176 15,1-4 160-15,0-3-160 0,0-2 128 0,0-2-128 0,2-3 128 16,-2-3 16-16,2-1 0 0,3-3 0 0,5 3 0 16,2-3-144-16,0 1 0 15,0-6 144-15,-2-4-144 0,5 0 0 0,-1 2 0 0,2-2 0 0,1 2 0 16,2-2 0-16,0 2 0 0,2 1 0 0,2 7 0 16,-1-1 0-16,1 1 0 0,4-1 0 0,0 0 0 0,1 0 0 0,2 1 0 15,1-3 0-15,3 2 0 0,2 2 0 0,0 1 0 16,1 2 0-1,1 1 0-15,0 0 0 0,1 2 176 0,0 3-48 16,2 1 0-16,-1 2 0 0,2 3-128 0,0 1 192 0,1 3-64 16,0 1 0-16,2 0 0 0,1 1 0 0,1 0 0 15,1 1 112-15,2 1 16 0,-2 2 0 0,1 1 0 16,-4-3-256-16,2 3 144 0,1 1-144 0,-3-3 128 0,0 0 64 16,-2-3 0-16,-1 1 0 0,-4-1 0 0,-2 1 80 0,0-4 32 15,-4 0 0-15,-1-1 0 0,0-1-160 0,-3-1-16 16,-7-6-128-16,0 0 192 0,0 0-192 0,0 0 0 15,0 0 128-15,0 0-128 0,0 0 128 0,0 0 0 16,0 0-128-16,0 0 192 16,0 0-1472-16,0 0-320 0,-3 4-48 0,3-4-16320 0</inkml:trace>
  <inkml:trace contextRef="#ctx0" brushRef="#br1" timeOffset="-1465.37">30272 9429 19343 0,'-13'-13'848'0,"13"13"192"0,0 0-832 0</inkml:trace>
  <inkml:trace contextRef="#ctx0" brushRef="#br1" timeOffset="127.35">26673 8509 2751 0,'0'0'256'0,"0"0"-256"0,6-7 0 0,-6 7 0 0,-5-25 2608 0,5 25 464 16,8-5 112-16,-8 5 16 0,12-6-1440 0,-12 6-288 15,10-4-48-15,0 1-16 0,0-2-400 0,-10 5-96 16,10-3-16-16,-10 3 0 0,10-2-176 0,-10 2-32 16,11-2-16-16,-11 2 0 0,10 0-128 0,-1 0-32 15,-9 0 0-15,0 0 0 0,10 3-64 0,-10-3 0 16,11 4-16-16,0 1 0 0,-2 2 96 0,-1-1 32 16,0 3 0-16,-1 3 0 0,1 4 112 0,0 1 32 15,-2 5 0-15,2 6 0 0,-2 8 0 0,-4 0 16 16,1 5 0-16,-3 4 0 0,-3 1-320 0,-2 7-64 15,-2 5-16-15,0 2 0 0,-4-2-192 0,-1-2-128 16,-3-2 160-16,-2-3-160 0,-3-2 0 0,-2-2 128 16,-5-4-128-16,-1-1 0 0,0-4 0 0,-1-2 128 15,2-2-128-15,-1-3 0 0,1-1 192 0,1-1-64 16,0-4-128-16,1-3 192 0,3-4-192 0,4-3 0 16,1-5 0-16,2-2 0 0,2-3-272 0,3-5 0 0,10 0 0 0,0 0 0 31,0 0-2096-31,10-20-432 0,1-13-80 0</inkml:trace>
  <inkml:trace contextRef="#ctx0" brushRef="#br1" timeOffset="536.04">26880 8511 3679 0,'-3'-2'320'0,"3"2"-320"16,0 0 0-16,0 0 0 0,2 11 5824 0,-1 8 1104 15,2 3 224-15,-1 5 32 0,1 4-4752 0,-1 5-960 16,0-2-192-16,2 2-48 15,0 1-288-15,5 0-64 0,1 1-16 0,3-4 0 16,0-5-608-16,4-6-128 0,1-1-128 0,2-5 176 16,2-4-16-16,-1-3 0 0,2-7 0 0,0-3 0 0,-2-2 80 0,-1-3 16 15,1-3 0-15,3-4 0 0,2-1-256 0,-1-3 128 16,1-2-128-16,1-3 0 0,-1-5 0 0,0 0 0 16,-1 0 0-16,-3-3 0 0,-4-1 0 0,-1 0 0 15,-1 2 0-15,-2-1 0 0,-2 0 128 0,-2 3-128 16,-2 1 0-16,-1 6 0 0,-2 2 0 0,-1 5 128 15,-2 3-128-15,-2 9 0 0,0 0 0 0,0 0 0 0,0 0 0 0,-3 20 0 16,-1 4 0-16,-2 6 128 0,-1 4-128 0,-1 7 0 16,-3 3 240-16,1 8-48 0,-4 7-16 0,1 2 0 15,0 3-16-15,-1 0 0 0,1 0 0 0,3-4 0 16,2-4-160-16,2-7 192 0,2-4-192 0,1-2 192 16,3-2-192-16,3-4 0 15,1-6 0-15,1-2 128 0,-1-3-128 0,1-3 0 0,2-6 0 0,-1-1 128 16,1-2-256-16,-1-3-64 0,-6-11-16 0,11 12 0 15,2 1-2176 1,1-4-432-16,0-4-96 0</inkml:trace>
  <inkml:trace contextRef="#ctx0" brushRef="#br1" timeOffset="4888.15">27104 10439 13007 0,'0'0'576'0,"0"0"128"0,0 0-576 0,0 0-128 0,0 0 0 0,-5-9 0 16,0-2 1280-16,1 0 240 0,3 5 32 0,-1-1 16 15,2 7-512-15,4-4-96 0,-4 4-32 0,7-6 0 16,2-1-320-16,3 3-64 0,3 0-16 0,4 2 0 16,0-3-128-16,3 2-16 0,6-1-16 0,4 0 0 15,5 1 0-15,3 2 0 0,2-1 0 0,1-1 0 16,0 2-64-16,-1-6-16 0,2 1 0 0,0-2 0 16,2 0 32-16,3 0 16 0,6 2 0 0,4-1 0 0,3 1-16 0,2-1-16 15,0-1 0-15,1-1 0 0,1-1-112 0,5 1 0 16,5 1-16-16,3 1 0 0,2 2-176 0,1-1 0 15,-2-8 0-15,2 4 128 0,3 1-128 0,1 0 0 16,0 0 0-16,-1-2 0 0,-5 0 0 0,-1-1 128 16,-2 1-128-16,2 2 0 0,3 1 0 0,-5 2 128 15,-5-2-128-15,-4 0 0 0,-4-1 0 0,-3 0 0 16,-3 0 128-16,1 0-128 0,0 1 0 0,-4 0 0 16,-5 2 0-16,-4 0 128 0,-6 1-128 0,-3-1 0 15,-6 2 0-15,-3 1 0 0,-4-1 0 0,-3 2 0 16,-4-1 0-16,-2 2 128 0,-4-1-128 0,-11 2 0 15,0 0 0-15,0 0 0 0,0 0 0 0,0 0 0 16,0 0 0-16,-14 7 0 0,-6-2-176 0,-4 2-64 0,-8-1-16 16,-4 2 0-16,-7 1 128 0,-7-2 128 0,-7 0-208 0,-6 3 80 15,-3 0 128-15,-5 0 0 0,-2 2 0 0,-7 0 0 16,-8 0 0-16,-6-2-160 0,-5 3 160 0,-1 7-160 16,-3 2-32-16,-8-1 0 0,-10-3 0 0,4 0 0 15,7 4-256-15,-10-6-64 16,-10-7-16-16,2 3 0 0,4 2 160 0,-2-3 48 0,-5-4 0 0,7 5 0 15,7 1 320-15,-2 0 0 0,-2-4 160 0,6 0-160 16,6 3 432-16,10-1-32 0,10-1 0 0,29-1 0 16,-5-2-176-16,2 2-32 15,4 1-16-15,8 1 0 0,9-5-176 0,8 1 0 0,5-1 0 0,7-1 128 16,5-2-128-16,7 0 160 0,5-2-160 0,5-1 160 16,0 0 80-16,18-4 16 0,7 0 0 15,12-2 0-15,10-1-64 0,7-1-16 0,4 0 0 0,8-1 0 16,3 0-176-16,8-2 0 0,9-3 0 0,10 3 0 15,7 0 0-15,3 2 0 0,1-5 0 0,7 2 0 16,10 4 128-16,4-3-128 0,1-2 0 0,5 2 128 0,6 5-128 0,-5-1 128 16,-5-6-128-16,-1 5 128 0,-2 3-128 0,-7 0 0 15,-6-6 0-15,-7 1 128 0,-4-2 0 0,-3 0 0 16,-3 1 0-16,-8-2 0 0,-2-6-128 0,-4 4 0 16,-1-1 0-16,-1 3 128 0,-2 1-128 0,-6 1 0 15,-6-1 0-15,-6-1 128 0,-5-2-128 0,-2 1 0 16,-6 1 0-16,-2 0 128 0,-3-1-128 0,-3 1 0 15,-1 0 0-15,-2 0 0 0,-5 0 0 0,-3-3 128 16,23-17-128-16,-30 16 0 0,-1-1 128 16,-1 0-128-16,-1-3 0 0,1-2 0 0,-1-1 0 15,0-2 128-15,-1-1-128 0,0-2 0 0,0-4 128 16,1-1-128-16,-2 1 128 0,-2 1-128 0,0 1 0 0,-4-2 0 0,0 1 0 16,-2-1 128-16,-3 2-128 0,-2-2 0 0,-2 1 128 15,-4-1-128-15,-2 2 128 0,-3-3-128 0,-4 1 128 16,-2-1-256-16,-3 1-64 0,-3-1-16 0,-2 0 0 15,-4 0 16-15,-2 1 0 0,-2-4 0 0,-2 0 0 16,-6 3 16-16,-2 2 16 0,-4 2 0 0,-2 0 0 16,-4 0-32-16,1 0-16 0,-1 2 0 0,15 10 0 15,-2 2 64-15,-5-1 16 0,-4-1 0 0,0-3 0 16,-6-4 128-16,-6-1-208 0,-3 3 80 0,-2 1 128 16,1 1-176-16,1 3 176 0,3 1-128 0,-2 0 128 15,0 1 0-15,-3-1 0 0,-2 4 0 0,1-3 0 0,2 3 0 0,1 3-256 16,3 1 64-16,-1-2 0 0,1 0 192 0,-2-1-160 15,-1 2 160-15,-1-1-160 0,-1 1 160 0,2 2-128 16,1 0 128-16,4 3-128 0,2 1 128 0,-1-1-160 16,-1-3 160-16,-2 0-160 0,-4-5 160 0,0 0 0 15,-2 0 0-15,3 3 0 0,0-2 0 0,3 3 0 16,1 1 0-16,2 0-128 16,3-1 128-16,-2 1 0 0,-1 2 128 0,2-1-128 0,1 1 0 15,3 3 0-15,1 2 0 0,2 2-128 16,-1 3 128-16,-1 2 0 0,-1 2 0 0,-3 0-128 15,-2 0 128-15,-5 0 0 0,-3-1 128 0,0 3-128 0,1 0 0 0,1 3 0 16,3 3 0-16,0-2 0 0,1-1 0 0,-1 0 0 16,-3-1 128-16,3 1-128 0,3-1 0 0,5 1 0 15,3 1 0-15,4-1 0 0,0 3 0 0,3 2-192 0,1 4 192 0,0-2-192 16,-1 3 192-16,0 3 0 16,-1 3 0-16,-1 2-128 0,-3 0 128 0,2 2-160 15,2 0 160-15,4 3-160 0,3 3 160 0,3 0-128 16,4-1 128-16,4 1-128 0,3-1 128 0,4 1 0 0,3 0 0 0,5 2-128 15,2 2 128-15,2-2 0 0,2 0 0 0,4-2 0 16,2 0 0-16,0 0-128 0,1-1 128 0,0 1 0 16,1 0 0-16,4 4-128 0,1 3 128 0,1 3 0 15,3 1 0-15,4 1 0 0,4 1 0 16,4-1 0-16,3 0 0 0,3-4 0 16,2 0 128-16,-1-4-128 0,1 0 128 0,2 0-128 0,3-4 128 0,2 1-128 15,2-2 208-15,6 2-16 0,7-2-16 0,1-5 0 16,1-2-32-16,0-4 0 0,0-2 0 0,5-7 0 15,3-2 0-15,6 0 0 0,9 1 0 0,0-4 0 16,-1-4-16-16,1 1-128 0,2 1 192 0,6-5-64 0,4 1-128 0,-1-1 128 16,-2 1-128-16,33 3 128 0,-14-3-128 15,-9-1 0-15,-6-1 144 0,-7 3-144 0,-8 0 0 0,-5-3 128 16,0-1-128-16,2-1 0 0,5-3 0 0,-2-1 0 16,-4-3 0-16,-1-3 0 0,-5 1 0 0,-2 3 0 15,-1 0 0-15,-2 2-12912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1-30T16:08:01.402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29259 18466 20271 0,'20'-3'896'0,"-16"-7"192"0,-4 10-880 0,8-7-208 16,1 0 0-16,0 2 0 0,0 1 1760 0,1 0 304 0,2 1 64 15,2 2 16-15,3-4-1744 0,3 1-400 16,1 0 0-16,2 0 0 0,3-1 0 0,4 1-176 0,3 3 176 0,1-1-208 15,0 1-144-15,0 1-32 0,-2-2 0 0,0 2 0 32,-4 0-48-32,0 2-16 0,-2-2 0 0,0 0-7008 0,-3-2-1408 0</inkml:trace>
  <inkml:trace contextRef="#ctx0" brushRef="#br0" timeOffset="438.12">30178 18250 12895 0,'0'0'576'0,"0"0"112"0,7-9-560 0,-2-3-128 0,0-2 0 0,1 2 0 0,-1 7 1792 0,1 1 336 16,-6 4 64-16,9-1 16 15,-9 1-1136-15,11 2-240 0,-11-2-32 0,12 3-16 0,-2 1-256 16,0 0-48-16,1-2-16 0,-1 4 0 0,1-3-224 0,-1 1-48 15,1 2-16-15,-1-3 0 0,-1 4-176 0,0-2 0 16,-9-5 0-16,9 8 128 0,-9-8-128 0,0 0 0 16,4 13 0-16,-2-1 128 0,-2-12-128 0,-4 12 0 15,-1-2 0-15,-2 0 0 0,1 1 0 0,-1-3 0 16,-1-1-144-16,0 3 144 0,1-7 0 0,7-3 0 0,-10 10-128 0,4-3 128 16,6-7 0-16,0 0-160 0,-5 11 160 0,5-11-128 15,0 0 128-15,0 0-160 0,0 0 160 0,-2 12-160 16,2-12 160-16,-1 13-128 15,1-13 128-15,-3 11-128 0,3-11 128 0,-2 13 0 16,1-2 0-16,1-11 0 0,0 0 288 0,-6 14-16 0,1 1 0 0,0-1 0 16,-2 0 16-16,1-1 0 15,-2-1 0-15,-1 0 0 0,-2-2-112 0,1 1-32 0,-2-1 0 16,1 0 0-16,-2 0-144 0,0 0-144 0,-1 4 144 0,3-3-208 31,-1-5-752-31,3-2-128 0,9-4-48 0,0 0-6288 0,-9-4-1248 0</inkml:trace>
  <inkml:trace contextRef="#ctx0" brushRef="#br0" timeOffset="587.14">30429 18386 11967 0,'13'-10'1072'15,"2"4"-864"-15,4-2-208 0,2 4 0 0,2 2 3840 0,7-1 704 16,5 2 160-16,4 1 32 0,0 1-2832 0,3 2-560 16,1-1-128-16,1 2 0 0,2 3-768 0,6 3-128 15,4-2-48-15,6 2 0 0,1-1-272 0,0 5-176 16,-3 0 32-16,-13 12-14976 0</inkml:trace>
  <inkml:trace contextRef="#ctx0" brushRef="#br0" timeOffset="17132.62">8418 852 23951 0,'0'0'1056'0,"0"0"224"0,-5-3-1024 0,-3-1-256 0,-2 4 0 0,-1 2 0 0,1 2 672 0,-2 2 80 16,-1 2 16-16,0 6 0 0,-1 6-768 0,-6 23-320 16,1 4 32-16,-1 9 0 0,2 5 96 0,9-27 32 15,-3 6 0-15,-1 3 0 0,-2 2 160 0,1 4 0 16,-3 3 0-16,2 1 0 0,-2 1 0 0,-13 43 0 15,6-23 0-15,6-15 0 0,2-14 160 0,6-9-32 16,2-9-128-16,5-5 192 0,3-4-192 0,2-6 144 16,0-4-144-16,-2-8 128 0,0 0 128 0,0 0 0 15,4-9 16-15,1-4 0 0,1-5 368 0,0-3 64 16,-1-5 0-16,3-3 16 0,0-4-400 0,0-3-64 16,-2-5-32-16,1-3 0 0,1 0-224 0,-2 0 128 15,1-3-128-15,-1 0 0 0,2-2 128 0,1 0-128 16,2 2 0-16,-1 5 0 0,0 4 0 0,4 5 0 15,4 0 0-15,-6 12 0 0,-1 3 0 0,2 1-128 16,2 0 128-16,-2 3-160 0,2 4-80 0,1 5-16 16,0 4 0-16,-1 1 0 15,1 0-272-15,-2 5-64 0,2 2-16 0,0 2 0 16,-2 3 144-16,0 3 16 0,-1 1 16 0,2 6 0 0,-5-2 176 0,-6-7 48 0,-3 1 0 0,-2 2 0 16,-4 2 208-16,-6 8 0 0,-3 0 0 15,2-12 0-15,-2 2 448 0,-4 3-32 0,-3 1 0 0,-11 10 0 16,4-4-48-16,0-2-16 0,1-4 0 0,-3 1 0 15,5-2-352-15,8-9 0 0,6-2 0 16,5-2 272-16,6-6-16 0,0 0 0 0,0 0 0 16,8 2-944-16,7-5-192 0,3-6-32 0</inkml:trace>
  <inkml:trace contextRef="#ctx0" brushRef="#br0" timeOffset="17484.07">9076 935 27183 0,'0'0'592'0,"0"0"128"0,0 0 32 0,0 0 16 0,0 0-624 0,0 0-144 16,-14 11 0-16,-3 6 0 0,-2 6 0 0,-4 8-176 16,-4 6 48-16,-2 6 0 0,-2 1 528 0,0 2 112 15,1 1 32-15,2 2 0 0,5-2 64 0,5-1 16 16,3-9 0-16,9-4 0 0,5 0-432 0,4-8-192 16,5-6 160-16,-1-7-160 0,2-3 0 0,3 0-336 15,3-2 48-15,13-2 16 0,-1-5 272 0,2-5 0 0,-1-4 0 0,4-4 0 16,2-3 336-16,0-2-16 15,-3 1-16-15,0-3 0 0,0-2-112 0,-2-3-32 0,-3-2 0 0,-4-3 0 16,-2-4-160-16,-1-4 160 0,1-2-160 0,-2 1 160 16,-3 1-160-16,-2-1 160 0,-3 0-160 0,-2 2 160 15,-6 6-160-15,-3 2-272 0,-3 6 64 0,0 10 16 16,4 13-64-16,-13-7-16 0,-4 5 0 0,0 6 0 31,0 5-160-31,-3 4-16 0,-4 5-16 0,1 1 0 0,-1 4-112 16,1 1-32-16,1 0 0 0,-1 1 0 0,4-1-128 0,2-1-32 0,5-1 0 15,3 0 0-15,3-3-2112 0,0-4-448 16,2 0-64-16</inkml:trace>
  <inkml:trace contextRef="#ctx0" brushRef="#br0" timeOffset="17605.64">9056 1343 911 0,'6'15'0'0,"-6"-15"0"0,0 0 0 0,0 0 0 15,0 0 0-15,3 11 0 0,2 4 4480 0,0 0 800 16,-2 5 160-16,1-2 48 0,1 2-4304 0,-1-1-864 16,1 1-160-16,2 2-32 0,-1 0 32 0,5 3 16 15,0-1 0-15,2-2 0 0,3-1 80 0,1-1 0 16,0-1 16-16,1-2 0 0,2-4 112 0,-2 0 0 15,0-2 16-15,0 2 0 0,3 3 0 0,1-3 0 16</inkml:trace>
  <inkml:trace contextRef="#ctx0" brushRef="#br0" timeOffset="18884.18">9406 2476 6447 0,'-22'-10'576'0,"10"3"-576"0,1 1 0 0,0 1 0 0,1 2 3568 0,1-1 592 0,1-1 128 0,1-2 32 16,2-2-2336-16,1 0-480 0,3 1-96 0,2 2 0 15,-1 6-704-15,4-7-144 0,3 1-32 0,2-1 0 16,3-1-528-16,2 2-304 0,7-3 48 16,5 4 0-16,2-1 32 0,8 1 16 0,4 1 0 0,6-1 0 0,6 1 80 0,-1 0 128 15,0 0-208-15,3-2 80 0,6-1 128 0,7 2 0 16,10 1-144-16,7-1 144 15,9 1-144-15,6-1 144 0,5-7-192 0,15 2 192 0,13-2-128 0,-41 4 128 16,12-2 0-16,70-7 0 0,-4 1-160 0,-59 4 160 16,16-1-128-16,6 0 128 0,5 0 0 0,8 1 0 15,9 1 0-15,0 0 128 0,-3 1 144 0,81-3 48 16,-31 4 0-16,-81 5 0 0,6-1 112 0,70 1 16 16,-22 4 16-16,-64 2 0 0,7 2-192 0,65 3-32 15,-25 1-16-15,-58-3 0 0,4 0-224 0,6 1 0 16,3 2 0-16,52 5 0 0,-23-2 144 0,-13-1-144 15,-7 1 128-15,-13-1-128 0,-13-1 0 0,-9 0 0 0,-8 2 0 0,-3-3 0 32,-5 2-256-32,-5 2-144 0,-2 3-32 0,-12 0-12528 0</inkml:trace>
  <inkml:trace contextRef="#ctx0" brushRef="#br0" timeOffset="19335.03">9461 3594 29023 0,'-19'-7'1280'0,"9"5"272"0,10 2-1232 0,0 0-320 16,0 0 0-16,0 0 0 16,0 0-320-16,0 0-112 0,10-6-16 0,4 2-16 0,5 0 80 0,7 1 32 15,7-1 0-15,6-3 0 0,4 1 160 0,4-4 48 16,3-1 0-16,2-2 0 0,7 0 144 0,11 1 0 16,11 2 0-16,3-4 0 0,3 1 0 15,4 0 0-15,1 0 0 0,17 2 0 0,13-5 0 16,-1 2 0-16,-2-3 0 0,10 2 0 0,13 1 128 0,-2 0 0 0,-6-2 0 15,8 2 0-15,8 1-128 0,0 0 144 0,-4 0-144 16,0 1 160-16,1 1 0 0,-1 2 0 16,-2 1 0-16,-6 5 0 0,-5-4-32 0,-4 3-128 0,-3 2 192 0,0-1-64 15,-4 2-128-15,-6-1 128 0,-6 1-128 16,-1 1 128-16,2 0 0 0,-8 0-128 0,-12-3 192 0,-6 3-64 16,-7-1-128-16,-4 0 160 0,-3-1-160 0,-3 2 160 15,-1-1-160-15,-8 0-144 0,-11 1 144 0,-7-4-12560 16</inkml:trace>
  <inkml:trace contextRef="#ctx0" brushRef="#br0" timeOffset="19751.64">11921 2379 911 0,'0'0'0'0,"0"0"0"0,0 0 0 0,0 0 0 15,-5 5 4544-15,-4 1 832 0,-5 1 176 0,-2 5 16 16,-2 8-3808-16,-1 9-768 0,-4 4-160 0,-1 7-16 16,0 8 64-16,-2 8 16 0,0 4 0 0,-1 0 0 15,1 0-416-15,3-1-80 0,1 1-16 0,2-4 0 16,3-3-192-16,5-6-32 0,5-5-16 0,3-5 0 15,4-6-144-15,2-6-192 16,6-2 32-16,8 6 16 16,2-11-400-16,3-7-80 0,0-9-16 0,4-4 0 0</inkml:trace>
  <inkml:trace contextRef="#ctx0" brushRef="#br0" timeOffset="20151.68">12451 2595 20271 0,'3'-16'1792'0,"0"6"-1424"15,0 1-368-15,-3 9 0 0,2-8 1472 0,-2 8 240 16,-2-7 32-16,-2 1 16 0,-1 1-592 0,-2 1-112 16,-2 0-32-16,-4 3 0 0,-3 2 240 0,-3 3 32 15,-5 2 16-15,-5 2 0 0,-7 1-864 0,1 7-192 16,0 3-16-16,11-7-16 0,-3 4-224 0,2-3 0 15,1 3 0-15,-4 6 0 0,7-4 0 0,7-4 0 16,3-1 0-16,6 0 0 0,2 0-176 0,3-13 32 16,2 10 0-16,3 0 0 15,4-1-224-15,4 2-32 0,3 0-16 0,3 1 0 0,5-2 80 0,2 1 16 16,2-1 0-16,15 3 0 0,-2-2 16 0,-6 0 16 16,-4-7 0-16,-5 2 0 0,-3-3 112 0,-8 1 32 0,-4-2 0 0,-11-2 0 15,0 0 144-15,0 0 0 0,-4 11 128 0,-5-4-128 16,-6-1 384-16,-3 2 0 0,-4 1 0 0,-4 1 0 15,-5 0-256-15,-1-2-128 16,1 1 128-16,1 0-128 0,1 1 0 0,5-2 0 0,0-2 0 0,4 0 128 16,4-2 368-16,4 0 80 0,12-4 0 0,0 0-10672 15,0 0-2128-15</inkml:trace>
  <inkml:trace contextRef="#ctx0" brushRef="#br0" timeOffset="20295.18">12891 2377 33407 0,'0'0'736'0,"-2"13"160"0,-2 2 16 0,-2 8 16 0,-1 6-736 0,-6 3-192 15,-2 6 0-15,-3 7 0 0,-2 3 1104 0,0 4 192 16,-1 5 48-16,-1 2 0 16,3 0-1344-16,4 3-448 0,3 2 0 0</inkml:trace>
  <inkml:trace contextRef="#ctx0" brushRef="#br0" timeOffset="24253.9">12509 1483 1839 0,'1'-9'160'0,"-2"1"-160"16,1 8 0-16,-1-10 0 0,0-1 3952 0,1-2 752 16,0 0 160-16,0-4 16 0,-2-1-2576 0,4 1-512 15,0-1-96-15,2 2-32 16,0-2-1072-16,17-14-208 16,17-18-64-16,-6 10 0 0,-8 18-320 0,-3 5-160 15,-3 7 16-15,-3 1 0 16,-3 5 144-16,1 1 0 0,-1 6 0 0,-12-3 0 15,12 4 0-15,-1 5-128 0,-1 1 128 0,-4 3-128 16,-2 0 128-16,-1 2 192 0,-5 2-32 0,0 1-16 16,-2-1 192-16,0 0 48 0,-3-1 0 0,0 0 0 0,-3-1-112 15,1 0-16-15,-1 1 0 0,-2-2 0 0,0-1-32 0,1 1-16 16,-2-4 0-16,1 0 0 0,1 1-64 0,2-1-16 16,0-2 0-16,3 0 0 0,0 1-128 0,6-9 0 15,0 0 0-15,0 0 128 16,0 0-128-16,0 0-224 0,0 0 48 0,0 0 16 0,6 12-192 0,0-2-32 15,3-2-16-15,2 1 0 0,-2-1 128 0,3 2 16 16,-1 2 16-16,0 0 0 0,-1-2 80 0,1 2 16 16,-2 1 0-16,-3 1 0 0,-1 2 144 15,-2-2 0-15,-2 1 0 0,-2-1 0 0,-3-4 0 0,-2 2 192 16,-2-1-32-16,-1-1-16 0,-3 3 208 0,-2-4 32 16,-2 2 16-16,-1-1 0 0,0-2-32 0,0 0-16 15,-1 1 0-15,0-4 0 0,-2-1 32 0,3-1 0 16,0-6 0-16,3 3 0 0,1-1 0 0,1-2 0 15,0-2 0-15,3 0 0 0,9 5-240 0,0 0-144 16,0 0 192-16,0 0-192 16,3-13-480-16,3 0-208 0,1 0-32 0</inkml:trace>
  <inkml:trace contextRef="#ctx0" brushRef="#br0" timeOffset="34962.24">12282 3965 27983 0,'-8'-4'1232'0,"3"4"272"0,-1 0-1200 0,-3 0-304 15,-4 2 0-15,1 0 0 0,-1 6 208 0,-2 4-16 16,1 5 0-16,-1 4 0 0,-4 2 320 0,1 8 64 15,-3 6 16-15,-9 21 0 0,4 1-336 0,0 2-80 16,-1 3-16-16,1 3 0 0,-1-2-32 0,8-18-128 16,-3 2 192-16,0 4-64 0,-2 1-128 0,1 1 160 15,-2-1-160-15,1-4 160 0,2-3-32 0,1-2-128 16,3-2 192-16,-7 14-64 0,6-13-128 0,3-5 0 16,1-5 144-16,7-13-144 0,0 3-192 0,1-1-96 15,2 1-32-15,0-5 0 16,0 1-448-16,1-5-112 0,0-2-16 0,0-3-12208 0</inkml:trace>
  <inkml:trace contextRef="#ctx0" brushRef="#br0" timeOffset="35229.08">11440 5123 12895 0,'0'0'1152'0,"0"0"-928"0,0 0-224 0,-5 6 0 16,-2 2 1968-16,1 0 336 15,-3-4 80-15,2 4 16 0,1 4-848 0,2 2-160 0,1 4-48 0,1-2 0 16,0 5-768-16,1 3-144 0,1 2-48 0,1 2 0 15,1-1-16-15,0-1-16 0,1 2 0 0,1-2 0 16,0-1 96-16,-2-2 0 0,2-3 16 0,0-1 0 16,1-2-32-16,2-3-16 0,-2-2 0 0,0-3 0 15,0-1-64-15,-5-8-16 0,0 0 0 0,8 4 0 0,0 0-176 0,-1-2-32 16,0-2-128-16,0-1 192 0,-1-3-192 0,2-1 0 16,3-1 0-16,2-2 0 0,2-5 0 0,2-2-128 15,4-3 128-15,5-3-208 0,7-6-128 0,6-2-32 16,8-1 0-16,18-26-14112 15</inkml:trace>
  <inkml:trace contextRef="#ctx0" brushRef="#br0" timeOffset="36316.1">15166 4193 26943 0,'-2'-9'592'0,"0"0"128"0,2 9 32 0,-2-10 0 0,-2-2-608 0,0 3-144 0,1 2 0 0,-2 1 0 0,-4-2 640 0,1 1 112 16,0 5 16-16,2-1 0 0,-5 3-128 0,1 3-32 15,-2-3 0-15,-2 2 0 0,-1 4-288 0,0-1-48 16,-1 3-16-16,-2 2 0 0,0 4-112 0,1 1-16 16,-2-2-128-16,4 4 192 0,-1 0-192 0,3 2 128 15,0 1-128-15,1-6 0 0,2 2 0 0,2-2-320 16,2 0 64-16,0 0 0 0,2 0 448 0,2 0 112 15,2 1 16-15,1-1 0 0,2-2-320 0,1-1 0 16,0 2 0-16,1-3-144 0,0 0 144 0,0 0-192 0,-5-10 192 0,8 10-192 16,-8-10 192-16,8 10 0 0,-2-1 0 0,-6-9-128 15,4 9 128-15,-4-9 0 0,5 12 0 0,-5-12 0 16,3 10 0-16,-3 1 0 0,0-11 0 0,-1 12 0 16,-2-1 0-16,1 0 0 0,-4-3 0 0,2 2 128 15,1 0-128-15,-1 1 0 0,-2-1 0 0,1 2 128 16,-1 1-272-16,-2 0-48 0,-3-1-16 0,2 1 0 15,-1 2 208-15,-1 1 0 0,1-3 0 0,0 1 0 16,-1 0 224-16,2-3 96 0,0 2 0 0,2 0 16 16,1 0-336-16,1-1 128 0,-1-1-128 15,1-1 0-15,-1-2 0 0,6-8 0 0,0 0 0 16,-3 9 0-16,3-9 0 0,0 0-192 16,0 0 32-16,0 0 0 0,3 9-368 0,5-1-80 0,2-3-16 0,4-8 0 15,5 0-256-15,4-4-48 0,4-6-16 0</inkml:trace>
  <inkml:trace contextRef="#ctx0" brushRef="#br0" timeOffset="37070.83">14869 4568 14511 0,'0'0'640'0,"0"0"128"0,0 0-608 0,-9 1-160 0,1 1 0 0,1 0 0 16,0-1 1152-16,-3 0 208 0,1 2 48 0,0-2 0 16,0 2-576-16,0-1-96 0,0 1-32 0,1 1 0 15,0-4-432-15,2 1-80 0,6-1-32 0,0 0 0 16,0 0 224-16,0 0 32 0,0 0 16 16,0 0 0-16,0 0-160 0,0 0-16 0,6-1-16 0,6 1 0 15,4-3-240-15,4 2-240 0,7 0 48 0</inkml:trace>
  <inkml:trace contextRef="#ctx0" brushRef="#br0" timeOffset="37501.22">15818 4420 23039 0,'0'0'1024'0,"0"0"192"0,-3-5-960 0,-1 0-256 16,-1-2 0-16,-1 1 0 0,-3-2 1328 0,-1 1 208 15,0 0 64-15,-3 0 0 0,-1-1-768 0,-3 3-160 16,1 2-32-16,-2-1 0 0,-3 3-192 0,0 1-64 16,-1 0 0-16,1 3 0 0,0 1-176 0,3 1-32 15,1 0-16-15,0 2 0 0,3-2-160 0,2 1 0 0,3 1 0 0,-2 3 0 16,5 1 0-16,3-2 0 0,3-3 0 0,4 4 0 15,1-3 0-15,3 2-192 0,3 2 0 0,0 2 16 16,2-3 48-16,3 3 0 0,1 0 0 0,1 0 0 16,1 1-64-16,-2 0-16 0,1 0 0 0,-3 1 0 15,0 0 32-15,-3 0 16 0,-3-2 0 0,-2 1 0 0,-1 0 160 0,-2 1-192 16,-4 0 192-16,-2 1-192 0,-2-2 192 0,-2 1 0 16,-5-1 160-16,0 0-160 0,-4 1 144 0,1-1-144 15,1 0 128-15,-8 5-128 0,0-3 0 0,6-8 0 16,-1-1 0-16,-6 1 0 15,5-3-384-15,8-5-144 0,2-1-48 0,7 1-8224 16,-2-10-1648-16</inkml:trace>
  <inkml:trace contextRef="#ctx0" brushRef="#br0" timeOffset="37997.33">16113 4268 24879 0,'5'-4'544'0,"3"0"112"0,1 0 32 0,1 0 16 0,-1 0-576 0,2 1-128 16,-1 1 0-16,1-1 0 0,-2 3 192 0,-1 2 0 0,-8-2 0 0,9 5 0 16,-1 1-192-16,-2 1 0 0,1-1 0 0,-2 3 0 15,-1 2 384-15,-2-2 64 16,0 3 0-16,-1-1 0 0,-1 3 256 0,-1 0 48 16,-3-1 16-16,0 0 0 0,0 1-368 0,-1 1-64 0,-1-2-16 0,3-2 0 15,-1 1-128-15,1-3-48 16,0 0 0-16,2 1 0 0,1-3-144 0,1 1 0 15,1-1-160-15,2-1 160 0,0-1-144 0,1 2 144 16,1-3-128-16,1 1 128 0,1 0-192 0,-1 0 64 0,1 1 0 0,1-1 0 16,-1-5-112-16,1 1-16 15,2 1 0-15,-2-2 0 0,-3-2 96 0,1 1 16 16,-1 1 0-16,1 0 0 0,-7 0 144 0,0 0 0 0,0 0 160 0,0 0-160 16,0 0 144-16,0 0-144 0,0 0 128 0,0 0-128 15,-5 4 192-15,-3 2-64 0,-2-2 0 0,-1 1 0 16,-1-1-128-16,1 4 0 0,-1 0 0 0,1 2 0 0,4 2 0 15,-1 0 0-15,1 1-160 0,2 0 160 0,1 0 0 0,3 0 0 16,-2 0 0-16,5 1 0 0,-1 1-144 0,1-1 16 16,2 0 0-16,0 0 0 0,1 0 0 0,2 1 0 15,0-1 0-15,-1 0 0 0,-1-1 128 0,0 0-128 16,-1 0 128-16,2 0-128 0,-2-3 128 0,-2 1-128 16,1-1 128-16,-2 2-128 0,-2-4 448 0,-2 0 112 15,1 0 16-15,-4-2 0 0,0 1 352 0,-3 0 80 16,-3 0 16-16,-2-1 0 0,-5 0-112 0,-2-1-16 15,-2-3 0-15,-3 1 0 0,-4-6-272 0,3 2-64 16,0 0-16-16,4-2-11376 16,2-1-2288-16</inkml:trace>
  <inkml:trace contextRef="#ctx0" brushRef="#br0" timeOffset="48755.2">9249 6875 19119 0,'-10'-10'832'0,"10"10"192"0,-9 0-816 0,9 0-208 0,0 0 0 0,0 0 0 16,-8 0 912-16,8 0 144 0,0 0 32 0,0 0 0 15,0 0-224-15,0 0-32 0,0 0-16 0,8-7 0 16,1 3-560-16,4 2-128 0,2-1 0 0,4 2-128 16,4-1 0-16,3 1 0 0,1-2 0 0,8 2-144 0,10 0 144 0,5-2-128 15,9 2 128-15,2 0-128 16,3-2 128-16,3 0 0 0,3 2 0 0,11-3 0 0,10-1 0 15,7 1 128-15,1-2-128 0,9-1 176 0,10 1-176 0,5 0 0 16,5 1 0-16,6-1 0 16,5-4 0-16,1 3 0 0,1 0 0 0,7 1 128 0,4 0-128 15,-3 0 160-15,-6-2-160 0,8 5 160 0,11 3-160 16,-9-1 0-16,-11-3 0 0,4 3 0 0,5 2 0 0,-8-1 0 16,-8 0 0-16,2 3 0 0,3 2 0 0,-8-1 0 15,-9-1 0-15,2 1 128 0,4 1-128 0,-12 1 192 16,-11-1-192-16,-5 1 192 0,0-1-192 0,-3 1 0 15,-3 1 144-15,-12 1-144 0,-10 1 160 0,-9 3-32 0,-7 1-128 0,-6-3 192 32,-5 2-512-32,-7 0-128 0,-9 2 0 0,-8-2-11392 0</inkml:trace>
  <inkml:trace contextRef="#ctx0" brushRef="#br0" timeOffset="49288.05">9078 8406 26719 0,'-22'-6'2368'0,"11"4"-1888"15,2-2-480-15,4 0 0 0,5 4 1376 0,0 0 176 16,17-1 48-16,4 1 0 16,1-3-1856-16,5 0-384 0,3 0-64 0,1-3 0 0,1-1 432 0,7-1 80 15,4-1 32-15,9-2 0 0,9 1 160 0,8 1-160 16,7-1 160-16,0 0-160 0,1-4 160 0,9 1 0 15,9-2 0-15,8 1-128 0,8 4 128 0,2-3 0 16,2-2 0-16,9 3-128 0,10 2 128 0,-1-3 0 16,-3-1 0-16,6 5-128 0,6-1 128 0,-1 3 0 15,-4-3 0-15,3 4-128 0,6-1 128 0,3 1 0 0,2-1 0 16,-1 1 0-16,-4-2 0 0,5 2 0 16,7-5 0-16,-9 5 0 0,-11-1 0 0,3 2 0 15,6 1 0-15,-9 0 0 0,-10-1 128 0,0 3-128 16,4-1 128-16,-11 0-128 0,-12 0 0 0,-7 2 144 0,-6 0-144 0,0-1 0 15,-1 0 192-15,-9-1-192 0,-7 1 192 0,-6-1-192 16,-7-1 144-16,-5 1-144 0,-4-3 0 0,-2-1 144 0,-3 2 48 16,-4-1 0-16,-3-2 0 0,-8 1 0 0,-3 1-192 0,-5-2 0 15,-7-1 0-15,-5 1-8960 16,-8-1-1792-16</inkml:trace>
  <inkml:trace contextRef="#ctx0" brushRef="#br0" timeOffset="50255.58">10524 7180 2751 0,'0'0'256'0,"0"0"-256"0,-2-10 0 0,2-1 0 0,0 11 4288 0,-1-9 832 0,0 0 144 0,1 3 48 0,0 0-3264 0,0 6-640 15,-4-5-128-15,4 5-16 0,0 0-800 0,0 0-144 16,0 0-48-16,-3 13 0 16,-1 3 48-16,2 7 0 0,-5 3 0 0,2 6 0 15,-3 5 208-15,-1 4 48 0,0-1 16 0,-2 6 0 0,-2 1-240 0,2 2-48 16,0-2-16-16,2 0 0 0,3-1-144 0,0-6-16 16,1-1-128-16,0-2 192 0,1-5-192 15,1-2 176-15,2-2-176 0,0-6 160 0,0-1-160 0,-1-3 0 16,0-4 0-16,0-1 0 15,5-1-544-15,2-3 16 0,-1 0 0 0,-4-9 0 16,0 0-544-16,0 0-96 0,0 0-32 0</inkml:trace>
  <inkml:trace contextRef="#ctx0" brushRef="#br0" timeOffset="50689.73">10842 7574 19343 0,'0'0'1728'0,"0"0"-1392"16,0 0-336-16,0 0 0 0,-7 4 1712 0,2 2 272 0,0 2 48 0,1 4 16 15,0 0-1696-15,-1-1-352 16,0 5 0-16,1 0 0 0,1-1 0 0,-1 1 192 0,-2 0 0 0,2-2-16 16,1-1-176-16,-1-1 128 0,0-3-128 0,4-9 128 15,-2 9-128-15,2-9 128 0,0 0-128 0,0 0 128 16,0 0-128-16,0 0 0 0,2 10 0 0,-2-10 0 15,0 0 0-15,0 0 0 0,0 0 0 0,0 0 0 16,0 0 224-16,11-4 16 0,-1-1 0 0,-1-3 0 0,-1-6-240 0,1 1 0 16,2-1 0-16,-2-1 0 0,1 1 0 0,2 0 128 15,1-1-128-15,0 1 0 0,-1 0 0 0,2-1 0 16,2 5 0-16,-3-2 0 0,-4 3 0 16,1 1 0-16,1 0-160 0,-11 8 160 0,10-5 0 0,-10 5-128 15,0 0 128-15,0 0 0 0,0 0 0 0,0 0-160 16,0 0 160-16,3 17 0 0,-5 1 0 0,-1 1 0 15,-4-1 0-15,2 0 0 0,0 3 0 16,-2 0 192-16,-1 0-48 0,-1 0-16 0,0-1 16 16,1-3 0-16,0 3 0 0,3-6 0 0,3 2-144 0,-1-3 192 15,2-1-192-15,-1-3 192 0,2-9-192 0,3 10 0 16,2-2-192-16,-5-8 192 0,7 7-368 0,0-2 48 16,3-3 16-16,-1 1 0 15,-9-3-1520-15,11-3-304 0,2-1-64 0</inkml:trace>
  <inkml:trace contextRef="#ctx0" brushRef="#br0" timeOffset="50997.68">11250 7779 21999 0,'0'0'960'0,"0"0"224"0,0 0-944 0,0 0-240 16,-3-8 0-16,-1 3 0 0,0 2 1040 0,4 3 176 16,-4-4 16-16,4 4 16 0,-3 0-784 0,3 0-144 15,-6 7-48-15,6-7 0 0,-4 11-128 0,-1 5-16 16,0-3-128-16,1 1 192 0,-1 2 80 0,2-3 16 15,1 0 0-15,3 1 0 0,5-2-288 0,1-1 0 16,-7-11 128-16,10 6-128 0,5-1-256 0,-1-2-128 16,0-4 0-16</inkml:trace>
  <inkml:trace contextRef="#ctx0" brushRef="#br0" timeOffset="51390.49">11817 7111 3679 0,'6'-14'320'0,"-2"5"-320"0,-4-2 0 0,3 1 0 0,-2 5 4752 0,-1 5 880 16,0 0 192-16,0 0 16 0,0 0-4560 0,0 19-928 16,-1 1-176-16,1 7-48 0,0 6 512 0,-3 7 112 15,-1 4 16-15,-2 7 0 0,-5 8 192 16,1 3 32-16,-2 4 16 0,-1 1 0 0,-2 1-576 0,0-3-112 15,1-3-32-15,1-4 0 0,-1-4-96 0,4-7-32 16,4-4 0-16,2-4 0 0,-1-4-160 0,5-1-176 16,4-3 48-16,4-3-9648 15,3-8-1920-15</inkml:trace>
  <inkml:trace contextRef="#ctx0" brushRef="#br0" timeOffset="52671.44">11311 7771 6447 0,'0'0'576'0,"0"0"-576"0,0 0 0 0,0 0 0 0,0 0 2128 0,0 0 320 16,0 0 64-16,0 0 16 0,-13-7-848 0,13 7-160 15,0 0-48-15,0 0 0 0,0 0-512 0,0 0-128 16,0 0 0-16,-4-6-16 0,0 0-192 0,4 6-48 16,-2-5 0-16,2 5 0 0,0 0-384 0,0 0-64 15,0 0-128-15,0 0 176 0,0 0-176 0,0 0 0 16,-11 4 0-16,2-1 0 0,3 1 0 0,-1 1 0 15,2-1 0-15,5-4 0 0,-5 10 0 0,-1-1 0 16,2-2 0-16,-1 3 0 0,0 1 0 0,1-2 0 0,4-9 0 0,-4 13 0 16,-2-4 0-16,2 0 0 0,-1 3 0 15,1 1 0-15,-2-3 0 0,1 0 128 16,5-10-128-16,-4 11 128 0,2 1-128 0,2-12 0 0,-3 12 0 0,-1-1 0 16,2 0 0-16,2-11 128 0,-3 12-128 0,3-12 0 15,0 0 0-15,0 0 0 16,0 0 0-16,0 0 0 0,0 0 0 0,5 10 128 0,-5-10-128 15,0 0 0-15,0 0 0 0,0 0 0 0,0 0 0 0,0 0 0 0,0 0 192 0,12-4-32 16,-12 4-16-16,10-5 0 0,-2-2 0 0,-8 7 0 16,7-10 0-16,-3 1 0 15,-3 0 0-15,-1 9 0 0,2-11 0 0,-2 11 0 16,2-8-144-16,0-2 0 0,1 1 0 0,-3 9 128 16,1-11-128-16,1 0 0 0,-2 11 0 0,1-11 0 0,-1 11 0 15,3-10 0-15,-3 10 0 0,0-11 128 0,0 11-128 0,1-9 0 16,-1 9 0-16,2-10 0 0,1 1 0 0,-3 9 0 15,0-11 0-15,0 11 0 0,0 0 0 0,3-10 0 16,-3 10 0-16,0 0 0 0,2-9 0 0,-2 9-176 16,0 0 176-16,0 0-128 0,0 0 128 0,0 0 0 15,0 0 0-15,0 0 0 0,0 0-128 0,0 0 128 16,0 0-128-16,0 0 128 0,0 0-144 0,0 0 144 16,0 0-160-16,0 0 160 0,0 0 0 0,-4 10-144 15,2 2 144-15,0-3 0 0,2-9 0 0,-1 14-128 16,-3-1 128-16,3 2 0 0,1 0 0 0,-1 0 0 15,-3-1 0-15,0 0 0 0,2 1 0 0,0 0 0 16,-2-2 0-16,1-1 0 0,-1 0 0 0,1 1 0 16,-4-5 0-16,7-8 128 0,-3 12-128 0,3-12 0 15,-2 10 128-15,2-10-128 0,1 10 0 0,-1-10 128 16,5 8-128-16,6-5 0 0,2-6 0 0</inkml:trace>
  <inkml:trace contextRef="#ctx0" brushRef="#br0" timeOffset="53523.56">12478 7620 1839 0,'0'0'160'0,"0"0"-160"0,0-10 0 0,0 10 0 0,0 0 3904 0,0-6 736 16,-3-1 160-16,3 7 16 0,0 0-2304 0,-4-4-464 15,-2 1-80-15,1 5-32 0,-1 6-1360 0,0 4-288 16,-1 5-48-16,0 3-16 0,-3 1-48 0,3 4-16 15,-3 1 0-15,1 0 0 0,-1-1-160 0,2 2 0 16,0-4 144-16,3-1-144 0,0 0 192 0,0-3-48 16,2-4 0-16,2 0 0 0,-1-4-144 0,2-11 128 15,0 0-128-15,-1 10 128 0,1-10-128 0,0 0 0 16,7 9 0-16,-7-9 0 0,0 0 0 0,0 0 0 16,0 0 0-16,10-5 0 0,-2-1 128 0,0-1-128 15,-2-3 192-15,1-2-64 0,2-2 16 0,-1-1 0 16,0-2 0-16,-1 0 0 0,2-1-144 0,2 0 0 15,-2 0 0-15,0-1 0 0,2-3 0 0,-1 1 0 16,2 1 0-16,-2 1 0 0,3 4 0 0,0 2 0 16,0 1 0-16,-1 0-176 0,-4 2 176 0,-2 1-160 0,2 1 160 0,-8 8-160 15,8-7 160-15,-8 7-128 16,0 0 128-16,0 0-128 0,0 0 128 0,0 0 0 16,0 0-144-16,0 0 144 0,7 16 0 0,-6 1-176 0,-1 0 176 0,-1 2-128 15,-1-3 128-15,1 4 144 0,-2 0-16 0,2-1-128 16,1-4 0-16,1 1 0 0,1-2 0 0,0 2 0 15,3-4 160-15,2-1-160 0,1-1 128 0,0-3-128 0,1-1 0 16,1-3 0-16,2-1-192 0,1-2 192 16,1 0-272-16,2 0 64 0,-2-2 16 0,2-1-12288 15</inkml:trace>
  <inkml:trace contextRef="#ctx0" brushRef="#br0" timeOffset="53858.48">12999 7700 2751 0,'0'0'128'0,"0"0"16"0,0-9-144 0,0 3 0 0,0-1 0 0,0 7 0 16,2-5 5120-16,-2 5 976 0,5-3 208 0,-5 3 32 0,0 0-5104 15,10-5-1024-15,-10 5-208 0,13 0 0 0,-13 0 0 0,0 0 0 16,0 0 0-16,0 0 0 0,0 0 0 0,0 0 144 16,0 0-144-16,0 0 0 0,3 13 400 0,-6 2-16 15,-2-4-16-15,-3 2 0 0,2 0-176 0,-2-1-48 16,-2 0 0-16,3-2 0 0,1-3-144 0,0-1 160 15,6-6-160-15,-6 8 160 0,6-8-160 0,0 0 0 0,0 0 0 0,0 0 0 16,4 11 0-16,-4-11 0 16,0 0-160-16,9 7 160 0,-9-7-176 0,13 7 176 0,-1-2-192 0,-12-5 192 15,11 5-128-15,1-2 128 16,-12-3 0-16,12 6 0 0,-12-6 0 0,0 0 0 16,10 8 0-16,-10-8 0 0,0 0 0 0,4 12 0 0,-4-12 0 0,-2 14 0 15,-4 2 0-15,-3-4 0 16,0 1 192-16,0 1-48 0,0 2-16 0,0-2-128 0,-2 3 192 15,2-5-64-15,1-1-368 0,0 0-80 0,2-2 0 16</inkml:trace>
  <inkml:trace contextRef="#ctx0" brushRef="#br0" timeOffset="54179.55">13521 6983 14735 0,'0'0'1312'0,"0"0"-1056"0,0 0-256 0,0 0 0 0,0 0 2192 0,0 0 384 15,-3-1 80-15,3 1 16 16,0 0-2032-16,-1 20-416 0,-2 6-80 0,2-6-16 0,0 5 256 0,-2 5 32 0,-1 4 16 0,-5 22 0 15,-3 0 528-15,1 2 128 16,-1 7 0-16,0-3 16 0,2 5-400 0,-1-5-64 16,2-4-32-16,1-2 0 0,1-7-272 0,3-4-48 15,1-5-16-15,0-2 0 0,5-4-112 0,0-4-32 16,2-4 0-16,3 0 0 16,3-3-544-16,1-2-112 0,0-1-32 0</inkml:trace>
  <inkml:trace contextRef="#ctx0" brushRef="#br0" timeOffset="59344.39">11040 6180 20271 0,'0'0'896'0,"0"0"192"0,0-9-880 0,0 0-208 16,0 0 0-16,1-2 0 16,0-2 1120-16,3 3 176 0,2-3 48 0,1 2 0 0,3 2-640 0,-1-1-112 15,-3-1-16-15,6 2-16 0,1 0-560 0,1 4 0 16,3 2 0-16,0 1-144 0,0 0 144 0,1 6 0 16,-1-4 0-16,2 6 128 0,-2 0 16 0,-2 2 16 15,0 2 0-15,-1-3 0 0,-1 1-16 0,-1 1 0 16,-3 1 0-16,-1 1 0 0,-3-1-16 0,-3 1 0 15,0 0 0-15,-2 1 0 0,-2 0 16 0,-1 1 0 16,-4 0 0-16,-2-1 0 0,-2-1 32 0,0 0 0 0,-2-1 0 16,0 1 0-16,0-4-176 0,0 3 160 0,-2 0-160 0,2-1 160 15,1-4-160-15,2 1 0 0,1-3 0 0,9-3 128 16,-9 2-128-16,9-2 0 0,0 0 0 0,0 0 0 16,0 0-272-16,0 0 16 0,0 0 0 0,9-2 0 15,0-3 0-15,1 3 0 0,1 0 0 0,-1 5 0 16,1 1 48-16,-1 0 16 0,1 1 0 0,-1 1 0 15,0 0 192-15,0 2-192 0,-4 2 192 0,2 3-192 16,-4-3 192-16,-2 3 0 0,-2 0 192 0,-1-1-192 16,-3 3 352-16,-2-2-32 0,-5 0-16 0,1 0 0 15,-2 1-48-15,-1-1 0 0,-3 1 0 0,-1-2 0 16,-1-3 32-16,1 0 0 0,-2 1 0 16,0-4 0-16,1 1-16 0,1-4 0 15,2 0 0-15,2-3 0 0,1 0 16 0,3 0 0 0,9 0 0 0,0 0 0 16,0 0 384-16,0 0 80 0,0-12 16 0,5-2-16000 15</inkml:trace>
  <inkml:trace contextRef="#ctx0" brushRef="#br0" timeOffset="61746.89">12759 6249 5519 0,'-1'-9'496'0,"0"-1"-496"16,1 2 0-16,2-4 0 0,2 2 2128 0,2-2 336 16,0-1 64-16,3 0 16 0,0-3-704 0,3 2-144 15,-1-3-32-15,0-1 0 0,0-2-368 0,3 3-80 16,0 2 0-16,2-1-16 0,0 0-816 0,-1 3-176 16,1 0-16-16,-2 0-16 0,-1-1-176 0,2 1 0 15,-2 4 0-15,0 0 0 0,-2-2 0 0,1 5 0 16,-3-1 0-16,2 2 0 0,-11 5 0 0,10 0 0 0,-10 0 0 0,0 0 0 15,0 0 0-15,13 5 0 0,-13-5 0 0,0 0 128 16,0 0 96-16,2 14 16 0,-5-2 0 0,-1 0 0 16,-1 0 32-16,0-1 16 15,-3 2 0-15,-1 0 0 0,-3 1-112 0,1-3-32 0,2 1 0 16,0 0 0-16,0-2-144 0,4 2 0 0,-2-3 0 0,2-1 128 16,5-8-128-16,-5 10 0 0,2 1 0 0,3-11 128 15,0 0-128-15,2 11 0 0,-2-11 0 0,5 12-176 16,0 0-16-16,2 1 0 0,-1-4 0 0,2 1 0 15,0 0 64-15,0 0 0 0,-1 0 0 0,3 1 0 16,-1-2 128-16,0 1 0 0,-1 1-144 0,-2-1 144 0,1 2 0 0,-2 0 0 16,-1 0-144-16,-4-12 144 0,1 13 0 0,-2 0 0 15,-3-3 0-15,-1 2 0 0,-2-1 0 0,-2 3 128 16,0-4-128 0,-2 3 192-16,0-4 64 0,-2 2 16 0,0-4 0 0,-2 2 0 0,-2-2 32 0,0 0 0 15,-1-1 0-15,0-3 0 0,1-1 80 0,1 0 0 16,2-2 16-16,0-3 0 0,-1-1-32 0,4 0-16 15,-2 2 0-15,5-4 0 0,8 6-224 0,0 0-128 16,0 0 160-16,4-10-160 16,-4 10-1232-16,10-12-352 0</inkml:trace>
  <inkml:trace contextRef="#ctx0" brushRef="#br0" timeOffset="106886.35">11499 8627 19119 0,'0'0'832'0,"-2"-9"192"0,1-1-816 0,1 10-208 0,-2-9 0 0,0 2 0 16,2 7 1312-16,-2-8 224 15,-4-1 32-15,-1 4 16 0,-1 4-192 0,0 1-48 16,-1 2 0-16,1 5 0 0,-1-1-688 0,0 7-144 15,-3 3-16-15,-1 6-16 0,-3 4-144 0,-2 8-16 16,-4 5-16-16,-4 6 0 0,-4 5-80 0,-4 9-16 16,-5 8 0-16,-4 3 0 0,-5 4-64 0,1 4-16 15,0 3 0-15,0 3 0 0,-1 0-128 0,1-1 128 0,-2-4-128 0,4-3 128 16,-1-5-128-16,-1-1 128 0,-4-8-128 16,17-20 128-16,-1 2-128 0,1-1 160 0,0 2-160 0,3-2 160 0,3-3-32 0,3-1 0 15,3-2 0-15,3-4 0 16,2 3-128-16,3-6 0 0,2-3 0 0,2-2 0 15,1-3-256-15,2-1-64 0,3-4-32 0,3-3 0 16,-2-1-320-16,2-4-64 0,1-2-16 16,0-7 0-16,0 0-1680 0,0 0-352 0,0 0-64 0,0 0-8032 15</inkml:trace>
  <inkml:trace contextRef="#ctx0" brushRef="#br0" timeOffset="107132.54">10235 10077 7359 0,'0'0'320'0,"0"0"80"0,0 0-400 0,-6 4 0 15,-1 1 0-15,2 4 0 0,0 2 2304 0,0 8 368 16,0 2 80-16,-1-4 0 0,-1 4-1088 0,0 2-208 16,2 3-48-16,1 3-16 0,-1 1-112 0,1 1-32 15,0 1 0-15,4-1 0 0,1 0-608 0,2-1-128 16,-2-2-32-16,3-1 0 0,1-1-176 0,2-2-48 16,-2-2 0-16,1-4 0 0,1-2-112 0,0-3-16 15,-2-3-128-15,1-3 192 0,1-1-192 0,-7-6 0 16,0 0 0-16,0 0 0 0,0 0 0 0,10-1 0 15,1-3-144-15,0-4 144 0,1-4-224 0,0-2 48 16,1-3 16-16,2-1 0 0,2-4-16 0,4-2 0 0,4-2 0 0,6-1-8320 16,7-3-1664-16</inkml:trace>
  <inkml:trace contextRef="#ctx0" brushRef="#br0" timeOffset="108029.62">12976 9321 8287 0,'1'-9'736'0,"1"0"-592"0,-2-2-144 0,0-1 0 0,-3 1 2208 0,0 0 416 16,-1 1 64-16,-5 1 32 0,-4-3-336 0,0 4-64 15,1 2-16-15,1 6 0 0,-1 5-736 0,0 0-160 16,-1 6-16-16,1 0-16 0,1 4-704 0,-1 3-144 16,0 1-16-16,2-2-16 0,-1 4-240 0,4-1-32 15,-1 2-16-15,1-1 0 0,2 0-208 0,0 0 144 16,1 1-144-16,1-1 128 0,2 1-128 0,0 2 128 16,-3-3-128-16,0 4 128 0,0 0-128 0,0 1-272 15,0 3 64-15,2-1 16 16,-4 1-512-16,-2-7-112 0,1-4-16 0,-2-1 0 15,-1-1-288-15,1-3-64 0,0-3-16 0,0-3 0 16,0-3 448-16,9-4 96 0,-11 5 16 0,11-5 0 0,-10 4 288 0,10-4 64 0,-9 0 16 0,9 0 0 16,0 0 64-16,0 0 16 0,0 0 0 0,-8 0 0 15,8 0 48-15,0 0 16 0,-9 0 0 0,9 0 0 16,-9 0 128-16,9 0 0 0,-9 7 128 0,1-1-128 16,1 2 224-16,1 2-32 0,1 2 0 0,-2 2 0 0,-3 1 224 15,2 3 32-15,0 2 16 0,-1 0 0 16,-1 3 176-16,0 0 48 0,1 3 0 0,1-2 0 15,2-2-176-15,1-1-16 0,1-2-16 0,2-3 0 0,1-1-160 0,4 0-16 16,1-2-16-16,-4-13 0 0,11 9-288 0,-1-4 0 16,5 2 0-16,5-6 0 31,5-5-512-31,6-6-64 0,7-6-16 0</inkml:trace>
  <inkml:trace contextRef="#ctx0" brushRef="#br0" timeOffset="108712.85">13629 9570 9215 0,'7'-11'816'0,"-4"1"-656"0,1 0-160 0,0 2 0 16,0 0 3072-16,0-1 592 0,-1 1 112 0,-3 8 32 0,1-8-2720 0,-1 0-560 16,-4-2-96-16,3-1-32 0,1 11 496 0,-5-9 80 15,-5 3 32-15,1 2 0 0,-1 0-480 0,-2 1-80 16,0 3-32-16,1-2 0 0,-1 1 224 0,-1 1 32 15,-1 0 16-15,-1 3 0 0,1 4-304 0,-2-1-48 16,1 5-16-16,-1-1 0 0,0 2-128 0,2-2-48 16,0 2 0-16,3 1 0 0,2 0-144 0,4 0 0 15,1-1 0-15,3 1 0 0,-1 0 0 0,4-1 0 16,-2-12-160-16,5 16 160 0,1 2-192 0,5 0 192 16,1-4-208-16,1 2 80 0,2 1-32 0,0 0 0 15,-2-3 0-15,0 1 0 0,-2 2 160 0,1-3-208 16,-1 2 80-16,-2-2 128 0,0 0-160 0,-1 1 160 15,-3-2 0-15,-1 0-144 0,-3-3 144 0,-1 0-208 16,-3 1 80-16,0-1 128 0,-7 2 0 0,1-3 0 16,1 2 0-16,-3-1 0 0,-2-1 0 0,-3 2 0 15,-2-1 144-15,-2-1-16 0,-2 2-128 0,0-5 192 0,-2-3-64 0,5-1 0 16,2 0-128-16,1-1 0 0,1 2 128 0,2-5-128 16,1-2 0-16,4 0 0 0,8 4 0 0,0 0-192 31,-4-7-304-31,4 7-64 0,9-13-16 0,4 5 0 15,4 1-2448-15,3-1-496 0</inkml:trace>
  <inkml:trace contextRef="#ctx0" brushRef="#br0" timeOffset="108904.2">13830 9987 25743 0,'0'0'1136'0,"-8"3"240"0,-2 1-1104 0,-1 2-272 15,-1-2 0-15,-1 1 0 0,2 2 912 0,-2 2 128 16,-2 3 32-16,0 1 0 0,-2 1 320 0,1 2 64 16,2-2 16-16,2 4 0 0,3 2-1184 0,1-2-288 15,1-2 0-15,2-3-10288 16,3-2-2112-16</inkml:trace>
  <inkml:trace contextRef="#ctx0" brushRef="#br0" timeOffset="109668.47">14402 9639 911 0,'5'-14'0'0,"-1"5"0"0,2-2 0 0,-1 2 0 16,0 2 0-16,-5 7 0 0,5-9 4592 0,-5 9 832 16,4-8 160-16,-4 8 48 0,-4-5-3424 0,-1 5-672 15,5 0-144-15,0 0-32 0,-5 12-784 0,-2 5-144 0,1 0-48 0,-3 2 0 16,-3 6 224-16,-3 1 32 16,1 3 16-16,-2-4 0 0,1 1-336 0,-2 0-80 15,1-1-16-15,3-4 0 0,0-1-96 0,3-1-128 0,-2-5 176 0,4-2-176 16,2-2 128-16,6-10-128 0,-6 5 0 0,6-5 0 15,0 0 128-15,0 0-128 16,0 0 0-16,0 0 0 0,0 0 0 0,0 0 0 16,7-10-160-16,1-2 160 0,2-1-368 0,3-2 48 15,3-8 16-15,2 2 0 0,3 2 112 0,2-6 0 0,2-4 16 0,0 1 0 16,1 0 176-16,0 2-208 0,0 3 80 0,-2 2 128 16,-2 3-240-16,-4 3 80 0,-4 2 16 0,-2 3 0 15,-7 1 144-15,-5 9-160 0,0 0 160 0,0 0-160 16,0 0 160-16,0 0 0 0,7 12 0 0,-4 2 0 0,-3 3 512 15,-2 2 48-15,-2 4 0 0,-1 1 0 0,-1 5-144 0,-2-2-32 16,-3-1 0-16,2-2 0 0,0 2-144 0,1-4-48 16,-1-1 0-16,4 0 0 0,0-2-192 0,1 0 128 15,1-4-128-15,7 2 0 16,8 2-320-16,1-4-144 0,-7-2-48 0,1-1-8736 16,2-2-1760-16</inkml:trace>
  <inkml:trace contextRef="#ctx0" brushRef="#br0" timeOffset="109873.78">14830 9905 20271 0,'0'0'1792'0,"-5"9"-1424"15,-2-2-368-15,2-1 0 0,-3 1 976 0,0 3 128 0,-2-1 32 0,-1 4 0 16,0 2 16-16,-4 5 0 0,5 3 0 0,-2-4 0 15,2-5-576-15,3 2-96 0,2-2-32 0,4-1 0 16,1-1-448-16,0-12-208 0,2 11 16 0,-2-11-8624 16,0 0-1712-16</inkml:trace>
  <inkml:trace contextRef="#ctx0" brushRef="#br0" timeOffset="110413.98">15242 9346 26367 0,'5'-12'1168'0,"-5"12"240"0,4-4-1120 15,2-1-288-15,1-3 0 0,2 3 0 0,-1 1 0 0,2 3 0 16,1-1-208-16,-1 1 80 0,2 4 416 0,-2 0 96 16,2 0 0-16,0 2 16 0,-2 0 400 0,-1 1 80 15,2 2 16-15,-2 1 0 0,-1 2-320 0,-2 0-48 16,-3-1-16-16,-1 3 0 0,0 0-192 0,-4 2-64 15,-1-1 0-15,-1 0 0 0,-2 1-64 0,0 0-32 16,-2 1 0-16,-1 0 0 0,-1-2-160 0,0 0 0 16,1-1 0-16,1 0 0 0,1 0-192 0,0-1-80 15,1-1-16-15,0 0 0 0,1 1 288 0,1-2-160 16,2 0 160-16,0-1-128 0,1 0 128 0,0 0 0 16,1-3 128-16,0 2-128 0,0-8-208 0,0 8-112 0,0 0-32 15,1 2 0 1,2 2-96-16,-1 0-32 0,1-4 0 0,-2-1 0 0,0 3 80 0,1-3 16 15,-1 1 0-15,0 0 0 0,1 0 384 0,-1-2 0 0,0 4 0 0,1-4 0 16,-1 2-128-16,0-2 128 0,-1 4-128 0,0-4 128 16,0-6-208-16,0 9 32 0,0 0 16 0,0 0 0 15,2 2 160-15,-2 1 0 16,-2-1 0-16,4 2 0 0,-2 0 0 0,1 3 128 0,0-3-128 0,0 0 176 16,2 0-176-16,0 0 0 0,1 0 144 0,-2 2-144 15,3-2 240-15,1-3-32 0,0 2 0 0,-1-2 0 16,1 1 144-16,-3-2 32 0,1-3 0 0,-1 2 0 0,-3-8 256 15,0 9 48-15,-3-1 16 0,-1 0 0 0,-1-2 304 0,-3 2 64 16,-3 0 16-16,-4 1 0 0,-2-4 48 0,-10 4 16 16,0-2 0-16,-1-2 0 0,2-1-768 0,4-3-160 15,6 5-32-15,7-10-18608 16</inkml:trace>
  <inkml:trace contextRef="#ctx0" brushRef="#br0" timeOffset="111814.37">15277 9771 20495 0,'-20'-21'448'0,"20"21"80"0,0 0 32 0,0 0 32 0,0 0-464 0,0 0-128 16,2-7 0-16,-2 1 0 0,0-2 1232 0,1 0 240 16,0 2 32-16,2-1 16 0,-2 2-864 0,1 0-160 15,1-2-48-15,1 5 0 0,-4 2-448 0,8-4 0 16,0-2 0-16,0 5 0 0,1 0 0 0,0 1 176 16,-1 0-48-16,1 1-128 0,1-1 192 0,1 1-64 15,-3-1 0-15,2 3-128 0,1-3 176 0,-1 1-176 16,-1 1 160-16,0-1-160 0,0-1 144 0,-2-1-144 15,1-1 128-15,-8 2-128 0,8 0 192 0,-8 0-64 0,0 0 0 0,0 0 0 16,0 0 0-16,0 0 0 0,0 0 0 0,0 0 0 16,0 0 528-16,-8 6 112 0,-3 0 0 0,0 2 16 15,-4 2-512-15,-2-1-96 16,-1 1-32-16,-2-1 0 0,1 2-144 0,1 2 0 16,1 2 0-16,1-1-176 0,3-3-176 0,0-2-32 0,4 0-16 0,2-3-13808 15</inkml:trace>
  <inkml:trace contextRef="#ctx0" brushRef="#br0" timeOffset="123138.46">7756 12385 10127 0,'0'0'448'0,"0"0"96"0,0 0-544 0,-4-6 0 16,1 1 0-16,3 5 0 0,0 0 2624 0,0 0 400 0,9-5 96 0,2 1 16 15,1 0-2496-15,3 2-480 16,5-1-160-16,1 0 0 0,2-1 160 0,4 2-160 16,3-1 192-16,3 2-192 0,1 1 336 0,1 0-32 0,0-1-16 0,1-1 0 15,-1 2-32-15,3 0-16 16,3 0 0-16,9 0 0 0,5 2-240 0,6 0 0 0,7 2 128 0,-1 1-128 16,-3-3 0-16,0-2 0 0,0-4 0 0,9 2 0 15,9 1 0-15,6 0 0 0,4-4 0 0,-2-2 0 16,-1-3 0-16,10 2 0 0,16 1 0 0,-2-3 0 15,-2-3 0-15,11 0 0 0,7 0 0 0,-2 1 0 16,-5 0 0-16,8-1 0 0,6-2 128 0,-4 0-128 0,-7 2 0 0,2-4 0 16,0 4 0-16,-1 1 0 0,-5 2 0 0,-5 0 0 15,-7-1 128-15,2-1-128 0,3 2 0 0,-9 4 0 16,-7-1 0-16,-2 2 0 0,1 0 192 0,1 1 0 16,0 0 0-16,-10 2 0 0,-8 1-192 0,-2 0 0 15,0 0 0-15,0 1 0 0,2 0 0 16,-4 1 224-16,-6-1-64 0,-6 1-16 0,-7 0-144 0,-2-1 160 15,1 0-160-15,-3 3 160 0,0 0-160 0,-4 1 0 0,-2-1 0 0,-1 3 0 16,-6 0 0-16,-5-1 0 0,-6 1-192 0,-7-1 192 16</inkml:trace>
  <inkml:trace contextRef="#ctx0" brushRef="#br0" timeOffset="123772.1">7805 13682 19695 0,'-5'-2'864'0,"5"2"192"0,-4-1-848 0,4 1-208 16,0 0 0-16,0 0 0 0,0 0 320 0,0 0 0 0,13-10 16 0,0 2 0 16,2 1-176-16,-1 2-32 15,3-1-128-15,1-1 192 0,4 1 64 0,4-2 0 16,3 0 0-16,2 3 0 0,1-2 128 0,-1-1 48 16,0 1 0-16,1-1 0 0,3-1-240 0,5 2-64 0,4 1 0 0,9-1 0 15,3-1-128-15,9 0 0 0,7 3 0 0,-1 0 128 16,-3-1-128-16,9-1 0 15,8 0 0-15,10 4 0 0,11 0 0 0,-2-1 0 16,-4-4 0-16,12 2 0 0,15 3 0 0,-5-3 0 0,-6-4 0 16,11 3 0-16,7 0 0 0,-4 1 0 15,-6-7 0-15,9 2 0 0,11-1 0 0,-7 2 0 16,-10-3 0-16,10 1 0 0,9 3 0 0,-6-3 0 0,-10-1 0 16,7 3 0-16,6 2 0 0,-3-2 0 0,-8 1 0 0,5 1 0 15,5 1 0-15,-9 1 192 0,-12-2-192 0,0 0 192 16,3 1-192-16,-8 4 128 0,-8-4-128 0,-4 1 128 15,-6 0-128-15,-3 4 160 0,-1 0-160 0,-6 1 160 16,-9 0-160-16,-7 1 192 0,-7 1-192 0,-4 0 192 0,-6 2-64 0,-4 0-128 16,-4 1 192-16,-8-3-7808 15,-5 4-1584-15</inkml:trace>
  <inkml:trace contextRef="#ctx0" brushRef="#br0" timeOffset="124672.12">9607 12841 8287 0,'0'0'368'0,"0"0"80"0,0 0-448 0,0 0 0 16,0 0 0-16,0 0 0 0,0 0 2928 0,0 0 496 16,0-8 96-16,-3 3 32 0,-2 1-2064 0,1-1-400 0,4 5-96 0,0 0-16 15,-5 11-400-15,-1 6-64 16,-4-1-32-16,1 5 0 0,0-2 16 0,0 5 0 15,-3-2 0-15,3 3 0 0,-1-2-304 0,-1 0-48 16,0 0-16-16,2-2 0 0,1 1-128 0,-1-5 192 0,1 3-192 0,1-5 192 16,1-1-192-16,-1 0 160 15,2-5-160-15,1 0 160 0,4-9-16 0,-5 8 0 0,5-8 0 0,0 0 0 16,0 0-144-16,0 0 0 0,0 0 0 0,0 0 0 16,0 0 0-16,0 0 0 0,0 0 0 0,5-12 0 15,0-1-160-15,2-3 160 0,2-2-208 0,3 1 80 16,-1 0 128-16,4 0-160 0,2-2 160 0,1-1-160 0,2-1 160 0,-1 3-128 15,1-2 128-15,-1 2-128 0,-1 0-16 0,2 1 0 16,0-1 0-16,-2 2 0 0,-4-2 144 0,-1 1-208 16,-2 2 80-16,-1 1 128 0,-1 2-160 15,0 3 160-15,-1 3 0 0,-8 6-144 0,9-7 144 0,-9 7 0 16,0 0 0-16,0 0 0 0,0 0 0 0,12 7 192 16,-4 1-32-16,-3 3-16 0,-5 2 224 0,0 3 32 15,-1-2 16-15,-1 3 0 0,1 1-160 16,-2-2-16-16,0 5-16 0,-1-4 0 0,1 0-96 0,0-1 0 15,1 0-128-15,1-2 192 0,-1-3-192 0,1 1 176 16,1-12-176-16,0 9 160 0,0-9-160 0,3 11 0 16,-3-11 0-16,6 9 0 0,1-2-320 0,0-3 0 15,1 2 0-15,3-2 0 16,-2-7-512-16,1 3-112 0,2-4-16 0,0-1-11328 0</inkml:trace>
  <inkml:trace contextRef="#ctx0" brushRef="#br0" timeOffset="125044.59">9963 12988 8287 0,'0'0'736'0,"0"0"-592"0,0 0-144 0,0 0 0 16,12-5 2048-16,-1-2 368 0,0 1 80 0,-1-1 0 15,-2 1-1088-15,1 1-208 0,0 1-48 0,3 0-16 16,1 0-304-16,-1 0-64 15,0 1-16-15,1 1 0 0,0 1-576 0,-2-1-176 0,-11 2 0 0,0 0 0 16,15 0 0-16,-15 0 0 0,0 0 0 0,13 7 0 16,-13-7 192-16,12 8-192 0,-12-8 192 0,9 11-192 0,-1 2 192 15,-5 0-64-15,-3 0 0 0,-1 0-128 16,0 1 208-16,-3-3-64 0,-4 1-16 0,-2-3 0 0,-2 0-128 0,-2 0 160 16,-2 0-160-16,2-2 160 0,-2 1-160 0,0 0 0 15,2-3 0-15,4 0 128 0,2-2-128 0,8-3 128 16,0 0-128-16,0 0 128 0,0 0 0 0,0 0-128 15,0 0 192-15,0 0-64 0,18 4-128 0,0-3 0 16,2-2 0-16,-2-1 0 0,2 0 0 0,-1-4-144 16,2 0 144-16,2 2 0 0,4-2 0 0,-4-1 0 15,-3 0 0-15,0 0 0 0,-1 1 0 0,-1 1 0 16,-1 1 0-16,-1-1-7808 16,-1 0-1552-16</inkml:trace>
  <inkml:trace contextRef="#ctx0" brushRef="#br0" timeOffset="125423.32">10809 12480 7359 0,'0'0'656'0,"0"-9"-528"16,-1 1-128-16,1 8 0 0,0 0 3520 0,-4-9 656 16,-1 1 144-16,-2 0 32 0,-1-2-2672 0,2 4-528 15,-1 5-96-15,2 2-32 0,-1 5-464 0,2 3-112 16,-3 4 0-16,3 4-16 16,-1 5-48-16,0 3-16 0,1 3 0 0,-3 9 0 0,0 7-48 0,-3 3-16 15,3 5 0-15,-3 3 0 0,-3 1-64 0,0-1-16 16,0 1 0-16,0-4 0 0,0-5-80 0,4-3-16 15,1-1 0-15,2-5 0 0,2-7 32 0,1-2 0 16,2-5 0-16,0-4 0 0,1-3-160 0,1-1 0 16,-1-3 0-16,1-3 0 0,-1-10 0 0,0 0 0 15,0 0 0-15,0 0 0 0,0 0-256 0,16 10 64 16,5-3 0-16,0-3 16 16,-6-2-1216-16,-2-6-240 0</inkml:trace>
  <inkml:trace contextRef="#ctx0" brushRef="#br0" timeOffset="126694.96">9361 12499 11967 0,'0'0'1072'0,"0"0"-864"16,0 0-208-16,0 0 0 0,0 0 2320 0,0 0 432 15,-3-6 64-15,3 6 32 0,-5 6-1504 0,1 9-320 16,-1 7-48-16,1 8-16 0,0 9-48 0,-1 8-16 15,-7 5 0-15,2 7 0 0,-2 3-288 0,1 3-64 16,1-1-16-16,1 2 0 0,1-5-224 0,1-3-48 16,1-4-16-16,2-6 0 0,1-5-16 0,2-5 0 0,0-4 0 0,1-7 0 15,1-5 16-15,0-3 0 16,-1-2 0-16,2-4 0 0,-1-3-240 0,-1-10 128 0,5 13-128 0,0-2 0 31,2 2-544-31,1-7-208 0,-2-5-32 0</inkml:trace>
  <inkml:trace contextRef="#ctx0" brushRef="#br0" timeOffset="145638.87">9438 11741 12895 0,'0'0'1152'0,"-3"-10"-928"0,2 0-224 0,-1 1 0 0,2 9 1760 0,0-9 304 0,3 0 64 0,1 2 16 16,0-3-832-16,0 2-160 16,0-1-48-16,0 0 0 0,2-1-336 0,3 3-80 15,2-2-16-15,-1 2 0 0,-1 2-544 0,3 1-128 16,1 3 0-16,-1-2 0 0,-1 0 0 0,1 2 0 16,0 1 0-16,-12 0 0 0,0 0 0 0,12 4 0 15,-12-4 0-15,9 5 128 0,-9-5 128 0,6 12 32 16,-2-2 0-16,-4 2 0 0,-2 1 96 0,-2 0 0 15,-2 0 16-15,0 0 0 0,-6 2-256 0,2-1-144 16,-1-1 160-16,2 0-160 0,0-1 128 0,3-1-128 0,0 0 0 0,6-11 0 16,-1 12 0-16,1-12 0 0,3 10 0 0,2 0-160 15,3 0-128-15,3-4-32 0,2-2 0 0,0 3 0 16,-2-4 112-16,-1 0 16 0,-1 0 0 0,3-1 0 16,-1 1 192-16,-11-3 0 0,11 1 0 0,-11-1 0 15,8 5 0-15,-8-5-176 0,8 6 176 0,-8-6-160 16,0 0 160-16,3 13 0 0,2 0 0 0,-4-2 128 0,-2 1 0 0,-3 0 16 15,1 1 0-15,-2-1 0 0,-1-5-144 0,-2 3 0 16,3-3-160-16,-2 0 160 16,7-7-2144-16,-5 8-336 15,5-8-64-15</inkml:trace>
  <inkml:trace contextRef="#ctx0" brushRef="#br0" timeOffset="145853.97">9882 11522 27871 0,'0'0'1232'0,"-4"-11"256"0,2 2-1184 0,0 1-304 15,1 2 0-15,2-2 0 0,1 0 320 0,2 0 0 16,2-1 0-16,2 3 0 0,-2-5-320 0,5 1 0 16,-1-1 0-16,2 1 0 0,2-1 0 0,1 2 0 15,0 0 0-15,1 1 0 0,-2 0 0 0,3 3 0 16,3 1 0-16,-5 0 0 0,-1 2 0 0,-1 2 0 15,1 4 0-15,-2 1 0 16,-3-1-1520-16,-3 5-400 0,-1-2-96 0</inkml:trace>
  <inkml:trace contextRef="#ctx0" brushRef="#br0" timeOffset="146000.49">9921 11595 20607 0,'0'0'912'0,"0"0"192"15,0 0-880-15,0 0-224 0,15-6 0 0,0 0 0 16,0-2 752-16,2-1 96 0,0-2 32 0,2 1 0 0,2-2-336 0,4 1-64 15,2-1-16-15,0 0 0 0,2 0-336 0,-3 2-128 16,-1 1 0-16,-3-2 144 16,-5 0-2320-16,-3 1-480 0</inkml:trace>
  <inkml:trace contextRef="#ctx0" brushRef="#br0" timeOffset="146194.29">10375 11133 13823 0,'0'0'608'0,"0"0"128"0,0 0-592 0,0 0-144 0,0 0 0 0,-7 12 0 0,2-3 2656 0,1 4 496 16,4-13 112-16,-5 13 0 0,1 3-1984 0,2-2-416 15,0 2-80-15,0-1-16 0,2 0-384 0,1 0-64 16,0 0-32-16,3 0 0 0,3 3-288 0,1-3-224 16,-2-3 32-16,2-2 16 15,0-4-816-15,2-2-160 0,2-4-48 0,0-2-10400 0</inkml:trace>
  <inkml:trace contextRef="#ctx0" brushRef="#br0" timeOffset="146380.24">10586 11141 9215 0,'0'0'816'0,"0"0"-656"0,0 0-160 0,0 0 0 16,0 0 3072-16,0 0 592 0,1-9 112 0,-1 9 32 16,8-8-2256-16,3 1-448 0,0 0-80 0,4-1-32 15,0 0-800-15,1-3-192 0,-2 4 0 0,3 0 0 0,3 1 0 0,-2 0 0 16,-1 0 0-16,-3-1 0 0,-2 0 0 0,1 3 0 15,-1 0 128-15,0 2-128 16,-1-1-320 0,1 0-96-16,-4-1-32 0,-8 4-10928 0</inkml:trace>
  <inkml:trace contextRef="#ctx0" brushRef="#br0" timeOffset="146577.87">10804 10953 18543 0,'0'0'816'0,"0"0"176"0,0 0-800 0,0 0-192 16,0 0 0-16,-12 5 0 0,-2-1 1472 0,-1 1 256 15,2 6 64-15,3 1 0 0,0 1-544 0,2 2-96 16,-1 5-32-16,5-1 0 0,0-3-672 0,3 1-144 16,-1-3-32-16,7 2 0 0,6-2-272 0,1-1 0 0,2 0-128 0,0-5 128 31,2-1-1760-31,-2-2-256 0,-2-5-48 0</inkml:trace>
  <inkml:trace contextRef="#ctx0" brushRef="#br0" timeOffset="146756.28">10988 10945 11055 0,'0'0'976'0,"0"0"-784"16,2-9-192-16,-2 9 0 0,4-8 3200 0,1-1 576 15,1 1 128-15,0 2 32 0,5-1-2864 0,-1 1-576 0,0-1-112 0,4 0-32 16,0 0-352-16,0 2 0 0,1 1 0 0,0-3 0 15,3 2 0-15,2 1 128 0,-2 0-128 0,1 3 0 16,0 2 0-16,-3-1 128 0,-5 0-128 0,2-1 0 16,-1 1-1728-16,0-1-400 0,-6-1-96 0</inkml:trace>
  <inkml:trace contextRef="#ctx0" brushRef="#br0" timeOffset="146929.7">11245 10691 11055 0,'0'0'480'0,"0"0"112"0,-6 9-464 0,-3 2-128 16,-4 0 0-16,0 2 0 0,-4-1 2656 0,2 2 512 16,2 5 96-16,1 0 32 0,0 3-1648 0,4 2-336 15,2-1-64-15,0 1-16 0,6-5-784 0,6 2-144 16,3 1-48-16,1-1 0 16,1 0-640-16,0-3-128 0,1-5-16 0,4-1-7536 15,2-4-1488-15</inkml:trace>
  <inkml:trace contextRef="#ctx0" brushRef="#br0" timeOffset="147138">11451 10742 25567 0,'0'0'1136'0,"1"-7"224"0,3 1-1088 0,-4 6-272 0,4-7 0 0,0 1 0 16,-1-5 400-16,1 6 32 0,-1 1 0 0,2-1 0 15,2 0-432-15,-1 0 0 0,5 1 0 0,0 0 0 16,1-1 0-16,1-1 0 0,2 4 0 0,0-3 0 0,1 1 128 0,-2 0-128 15,-1 0 128-15,5 0-128 16,-2 1 0-16,-2 1 0 0,-1-1 0 0,-5 3 0 16,-8 0-2096-16,0 0-400 0,0 0-64 0,0 0-32 0</inkml:trace>
  <inkml:trace contextRef="#ctx0" brushRef="#br0" timeOffset="147289.5">11620 10501 11055 0,'0'0'976'0,"0"0"-784"16,-6 8-192-16,0 2 0 0,-3 3 1664 0,0 5 272 15,-1 1 64-15,-1 1 16 0,-1 1-544 0,2 0-96 16,0 1-32-16,2 0 0 0,0 1-416 0,4-1-96 16,3 1 0-16,5-2-16 0,0-1-624 0,1-3-192 15,3-4 0-15,5 4 0 16,2-3-2016-16,0-6-512 0,4-3-96 0,1-6-32 0</inkml:trace>
  <inkml:trace contextRef="#ctx0" brushRef="#br0" timeOffset="147432.01">11929 10436 27871 0,'0'0'1232'0,"-5"-2"256"0,-2 2-1184 0,-1 0-304 15,2 4 0-15,-2 3 0 0,0 3 960 0,-2 6 144 16,-1 1 32-16,2 2 0 0,3 3-496 0,3 2-80 16,1 1-32-16,7 2 0 15,8 3-1680-15,2 1-352 0</inkml:trace>
  <inkml:trace contextRef="#ctx0" brushRef="#br0" timeOffset="150307.62">11258 12751 9215 0,'0'0'816'0,"6"-13"-656"15,-6 13-160-15,0 0 0 0,-1-9 3376 0,1 9 640 16,0 0 128-16,-5-4 16 0,-5 3-2512 0,1 1-512 16,4 3-112-16,5-3 0 0,-4 12-480 0,-2 0-96 15,-1 2 0-15,-1 5-16 0,1 1-80 0,-3 1-16 16,-1 1 0-16,2 1 0 0,-1-3-160 0,3 1-48 15,-4-1 0-15,5-2 0 0,-1-2-128 0,2-5 128 0,0 0-128 0,5-11 128 16,0 0-128-16,0 0 0 16,0 0 0-16,0 0 0 0,9 6-128 0,1-3-128 0,1-8 0 0,2-3-16 15,1-4 32-15,3-1 16 0,-3-4 0 0,1-2 0 16,-2-2 224-16,1 1 0 0,0-1 0 0,-1-3-144 0,-1-1 144 0,1 3 0 16,0 2 0-16,-1 2 0 0,-3 1-128 0,-1 4 128 15,-3 1-128-15,0 4 128 0,-2-1-144 16,-3 9 144-16,0 0-160 0,0 0 160 0,0 0 0 0,0 0 0 15,0 0 0-15,4 16 0 0,-3-3 480 0,1 1 32 16,-4 3 16-16,2 1 0 0,0 1-144 0,-1-1-16 16,0-1-16-16,1 1 0 0,0 0-192 0,0-3-32 15,0 0-128-15,1-2 192 0,2-2-192 16,0 2 0-16,1 3 0 0,2-3 0 16,-3-2-752-16,4 0-32 0,-1-5-16 0,1-2-8352 15,1-1-1664-15</inkml:trace>
  <inkml:trace contextRef="#ctx0" brushRef="#br0" timeOffset="150614.87">11570 12812 18831 0,'0'0'832'0,"8"-6"176"0,-1-3-816 0,-1 2-192 15,-6 7 0-15,7-8 0 0,-7 8 1712 0,8-6 288 16,-8 6 64-16,9-7 16 0,-1 2-1552 0,-8 5-304 16,10-3-64-16,-10 3-16 0,12-2 48 0,-12 2 16 15,0 0 0-15,0 0 0 0,0 0 48 0,0 0 16 0,0 0 0 0,6 15 0 16,-6-3 48-16,-1 1 0 0,-4 0 0 0,0 0 0 15,-2-1-320-15,-2 0 128 0,1-1-128 0,2 0 0 16,-1-1 128-16,2-1-128 0,5-9 0 0,0 0 0 16,-1 10 0-16,1-10 0 0,2 10 0 15,-2-10 0-15,0 0-208 0,11 10 0 0,-1-3 0 0,2-1 0 16,-2 1 48-16,1-1 16 0,-2 0 0 0,0 0 0 16,-1-1 144-16,-8-5 0 0,6 11 0 0,-2-1 0 15,1 2 0-15,-1-2-128 16,0 4 128-16,-3-3 0 0,-2 1 0 0,-3-3 0 15,-2 2 0-15,-1-4 0 0,-2 2-816 0,0-2-80 0,0 0 0 0,-2-1-10816 16</inkml:trace>
  <inkml:trace contextRef="#ctx0" brushRef="#br0" timeOffset="150848.14">11984 12447 27119 0,'0'0'1200'0,"-2"-8"256"0,1 3-1168 0,1 5-288 16,0 0 0-16,0 0 0 0,0 0 288 0,5 16 0 15,-1 1 0-15,-1 4 0 0,-3 1 544 0,-1 5 128 16,-3 4 0-16,0 6 16 0,-3 2-336 0,2 1-64 0,-1 1 0 0,0-1-16 16,2 3-288-16,0-2-48 0,-2-3-16 0,1-1 0 15,0 0-208-15,2-6 176 0,-1-3-176 0,4-5 160 31,3 3-592-31,-1-6-112 0,1-5-32 0,-1-2-9360 16,2-5-1888-16</inkml:trace>
  <inkml:trace contextRef="#ctx0" brushRef="#br0" timeOffset="151425.22">11517 11601 9215 0,'0'0'816'0,"0"0"-656"15,0 0-160-15,0 0 0 0,0 0 3008 0,0 0 560 16,7-6 112-16,-7 6 32 0,9-7-2528 0,1 2-496 16,-10 5-112-16,13-3 0 0,0 1-320 0,-1 0-64 0,-12 2-16 0,14 3 0 15,-2-2-32-15,-12-1 0 0,12 4 0 0,-12-4 0 16,0 0 112-16,9 11 0 0,-9-11 16 0,4 13 0 15,-4-13 112-15,-2 13 32 0,-3-2 0 0,1-2 0 16,-1 2-176-16,0-2-48 0,-3-1 0 0,-1 0 0 16,-1-2-192-16,0 1 176 0,1-1-176 0,0 1 160 15,0-2-160-15,3 1 0 16,6-6 0-16,0 0 0 0,0 0 0 0,0 0 0 0,0 0 0 0,0 0 0 16,0 0 0-16,2 12 0 0,-2-12-160 0,8 13 160 15,0-2-192-15,2-1 192 0,1-1-208 0,-1 2 80 16,-1-1 128-16,2 1-192 0,-2-1 192 0,-1-1-192 15,-2 0 192-15,1 2 0 0,-7-11 0 0,4 7 0 16,-4-7 0-16,2 11 128 0,-2-11 0 0,-2 12 0 0,-1-5 192 0,-2 1 32 16,-3 0 16-16,-1-1 0 0,0-1-96 0,-1 2-16 15,3 0 0-15,-2 0 0 0,9-8-432 0,-11 1-80 16,11-1-32-16,0 0 0 0</inkml:trace>
  <inkml:trace contextRef="#ctx0" brushRef="#br0" timeOffset="158079.64">11209 14003 15263 0,'0'0'672'0,"0"0"144"0,-10-4-656 0,10 4-160 0,-4-8 0 0,4 8 0 16,3-9 1488-16,-1 0 272 0,-2-1 48 0,0 10 16 15,7-6-784-15,-7 6-144 0,8-5-48 0,-1 1 0 0,0-3-400 0,1 3-96 16,-8 4-16-16,18 4 0 0,2 3-336 0,-1 1 0 15,3 1 0-15,2 2-128 0,-1 4 128 0,3 2 0 16,0-2 0-16,0 5 0 0,4 1 0 0,4 0 128 16,3 2-128-16,3 1 176 0,3 2-176 0,4 2 0 15,3 0 0-15,1 3 0 0,-1 0 0 0,1 2 0 16,0-1 0-16,1 2 128 0,2-1-128 0,4 1 0 16,4 0 144-16,0 1-144 0,-1-2 0 0,-2 0 0 15,-1-3 0-15,-1 0 0 0,0 3 0 0,5 0 0 16,1 1 0-16,4-1-192 0,2 7 192 0,-1-1 0 15,-2 1 160-15,1-2-160 0,-2 1 128 16,1 1-128-16,1 3 0 0,2-1 144 0,0-3-144 0,-1 2 192 16,-3-1-192-16,-1 0 192 0,-3 2-192 0,1-5 0 0,-2-3 0 15,2-1 128-15,1 3-128 0,-2-4 0 0,-4-2 0 16,-5-4 128-16,-6-2-128 0,-3-3 0 0,-4 0 0 16,-1-1 128-16,-1 3-128 0,-4-4 0 0,0-2 0 0,-2-1 128 15,-3-3-128-15,-5 0-192 0,-3 0 32 0,-6-3-11920 16</inkml:trace>
  <inkml:trace contextRef="#ctx0" brushRef="#br0" timeOffset="158347.01">14306 15579 15663 0,'0'0'688'0,"0"0"144"0,0 0-656 0,10 1-176 16,2 2 0-16,1 1 0 0,1 1 1840 0,2 1 336 15,1 1 64-15,0 2 0 0,-3 3-1664 0,2-2-320 16,-2-2-80-16,-1 0-16 0,-1 2-160 16,0 1 192-16,-12-11-192 0,10 11 192 0,-10-11 32 0,9 13 16 15,-9-13 0-15,0 0 0 0,-1 15 256 0,-7-4 48 16,-4 0 16-16,-7-1 0 0,-9-3 288 0,-4 6 64 16,-5-1 16-16,-2-1 0 0,-4 2-576 0,0-2-112 15,0 2-32-15,4 0 0 16,1-3-1168-16,0-1-256 0,-16-2-32 0,11-2-16 0</inkml:trace>
  <inkml:trace contextRef="#ctx0" brushRef="#br0" timeOffset="165203.25">13948 14055 15263 0,'0'0'672'0,"0"0"144"0,0 0-656 0,0 0-160 0,2-9 0 15,-2 9 0-15,-3-8 1552 0,3 8 288 16,-5-7 48-16,0 1 16 0,-3-5-112 0,1 3 0 16,1 5-16-16,1 1 0 0,-1 5-784 0,6-3-160 0,-6 9-16 0,2 1-16 15,0 1-384-15,4-11-80 0,-5 12-16 0,2 1 0 16,-1-2-96-16,4-11-32 0,-5 13 0 0,5-13 0 15,-2 15-64-15,-2 0 0 0,0-6-128 0,-3 3 192 16,2-3-192-16,-2 0 144 0,1-1-144 0,-2 0 128 16,2 4-128-16,-1-6-176 0,2 3 48 0,5-9 0 15,-5 11-128-15,5-11-32 0,0 0 0 0,-7 6 0 16,7-6 16-16,0 0 0 0,0 0 0 0,0 0 0 16,-2 11-32-16,2-11 0 0,0 0 0 0,3 13 0 15,-3-13 32-15,7 10 0 0,-1 1 0 0,1-1 0 16,1-1 128-16,-2-1 144 0,1 1-208 0,-2 2 80 0,-1 0 128 0,0 0-128 15,-1 2 128-15,-3 3-128 0,-3 0 128 0,-2 3 0 16,-4-1 0-16,-2 2-128 0,-1-1 128 0,-1 2 0 16,-1-3 128-16,1 0-128 0,0-3 160 0,1-2-32 15,2-1-128-15,3-1 192 0,3 1-32 16,4-12-16-16,0 0 0 0,0 0 0 0,12 12-144 0,5-2 0 16,5-1 144-16,7-3-144 0,5-3-240 0,1-3-112 15,4 0-32-15,-2-5-8240 16,-4 1-1648-16</inkml:trace>
  <inkml:trace contextRef="#ctx0" brushRef="#br0" timeOffset="166801.43">14585 14137 14735 0,'0'0'1312'0,"0"0"-1056"0,0 0-256 0,0 0 0 16,-3-11 1872-16,3 11 320 0,0-10 64 0,0 10 16 15,0 0-1248-15,0 0-256 0,-4-9-64 0,-5 2 0 16,-3-1 128-16,2 5 0 0,1 1 16 0,-2 1 0 16,1 4-256-16,-4-2-48 0,-2-1-16 0,0 0 0 15,2 2-272-15,0 1-48 0,-2 0-16 0,0 1 0 16,1 1 32-16,2-1 0 0,0 0 0 0,1 1 0 0,1-1-48 0,1 0-16 15,3 0 0-15,7-4 0 16,0 0-160-16,-6 7 0 0,1 4 144 0,5-11-144 16,0 0 0-16,-2 14 0 0,2-1 0 0,0-13 0 0,4 16 0 0,3-3 0 15,-7-13 0-15,12 17 0 16,-2-4-144-16,0 0 144 0,1 1-160 0,-2-1 160 0,1-1-160 16,1-2 160-16,-1 1-160 0,-2-2 160 0,-3 0-144 15,-5-9 144-15,3 12-128 0,0-3 128 16,-3 1 0-16,-3 0 0 0,-2-1 0 0,-2 0-128 0,-1 0 128 0,-2 0 0 15,-2 1 0-15,0 2 0 0,1 1 0 0,-1-1 0 16,0 1 0-16,2-1 0 0,1-1 0 0,0 1-128 16,-1-4 128-16,4 1-192 15,1-2-640-15,5-7-128 0,-4 6-16 0,4-6-16 16,1 8-2592-16,-1-8-512 0,0 0-96 0,0 0-32 0</inkml:trace>
  <inkml:trace contextRef="#ctx0" brushRef="#br0" timeOffset="166963.57">14638 14473 11967 0,'0'0'1072'0,"0"0"-864"16,-4-5-208-16,2 0 0 0,2 5 3296 0,0 0 608 0,0 0 128 0,0 0 32 16,0 0-2976-16,-3 13-576 0,-1 0-128 0,4-13-32 15,-3 17-96-15,2-2-32 0,1-2 0 0,0 4 0 16,4 3-224-16,0-2 0 0,-1-2 0 0,-1-3-12704 15</inkml:trace>
  <inkml:trace contextRef="#ctx0" brushRef="#br0" timeOffset="167645.84">14900 14614 10127 0,'0'0'896'0,"0"0"-704"0,0 0-192 0,0 0 0 16,0 0 2064-16,0 0 384 15,0 0 80-15,0 0 16 0,0 0-944 0,0 0-176 0,0 0-32 0,-2 13-16 16,-2 0-432-16,-2 4-96 16,0-3-16-16,-3 5 0 0,-3 0-640 0,-1 2-192 0,-4-1 0 0,-1 3-12048 15</inkml:trace>
  <inkml:trace contextRef="#ctx0" brushRef="#br0" timeOffset="169220.19">14639 14635 7359 0,'0'0'656'0,"0"0"-528"0,0 0-128 0,0 0 0 15,0 0 2240-15,0 0 432 0,-1-8 80 0,1 8 0 16,0 0-928-16,0-7-192 0,-1 1-32 0,0-1-16 16,1 0-432-16,0-1-64 0,-3 0-32 0,3 1 0 15,0 7-672-15,0 0-128 0,0 0-16 0,0 0-16 16,0 0-224-16,0 0 0 0,0 0 0 0,0 0 0 0,0 0 192 0,0 0-16 16,0 0 0-16,0 0 0 15,0 0 16-15,0 0 16 0,0 0 0 0,0 0 0 0,0 0-64 0,0 0-16 16,0 0 0-16,0 0 0 0,0 0-128 0,-1 13 128 15,1-13-128-15,0 0 128 0,0 0-128 0,-6 10 0 16,6-10 144-16,0 0-144 0,0 0 0 0,0 0 128 16,-6 7-128-16,6-7 0 0,0 0 0 0,0 0 0 15,0 0 0-15,0 0 0 0,0 0 0 0,0 0 0 16,0 0-192-16,0 0 64 0,0 0-16 0,0 0 0 16,0 0 0-16,0 0 0 0,8-6 144 0,-8 6 0 15,6-8-144-15,-6 8 144 0,3-9-144 0,1 2 144 0,0 1-192 0,-4 6 192 16,0 0 0-16,0 0-128 0,0 0 128 0,0 0 0 15,0 0 0-15,0 0 0 0,0 0 0 0,0 0 0 16,0 0 160-16,0 0 32 16,0 0 16-16,0 0 0 0,-2 13-48 0,2-13-16 15,-1 13 0-15,1-13 0 0,-3 14-144 0,3-14 0 0,-2 13 144 16,2-13-144-16,-3 13 0 0,2 0 0 0,1-13 0 16,-5 13 0-16,2 1 0 0,-1 0 0 0,-1-1 0 0,-2 1 0 15,2-1 0-15,0 4 128 0,1 3-128 0,-4 1 0 31,-3 1-960-31,-5 1-272 0,-5 2-48 0</inkml:trace>
  <inkml:trace contextRef="#ctx0" brushRef="#br0" timeOffset="170905.76">14973 14223 7487 0,'0'0'320'0,"0"0"80"0,0 0-400 0,0 0 0 0,0 0 0 0,0 0 0 16,0 0 752-16,0 0 64 0,0 0 16 0,0 0 0 15,0 0 192-15,0 0 64 0,0 0 0 0,0 0 0 16,3-11 96-16,-3 11 32 0,0 0 0 0,0 0 0 0,0 0-256 0,0 0-64 15,0 0 0-15,0 0 0 0,0 0-368 0,0 0-80 16,0 0 0-16,0 0-16 0,0 0-96 0,0 0-16 16,-7-7 0-16,7 7 0 0,0 0 32 0,0 0 0 15,0 0 0-15,0 0 0 0,-8 5-64 0,8-5-16 16,-5 9 0-16,5-9 0 0,-2 12-128 0,2-12-16 16,-3 13-128-16,-1 0 192 0,2-2-192 0,2-11 144 15,-3 14-144-15,2-3 128 0,-2 0-128 0,0 0 0 16,2 1 0-16,-2 0 0 0,3-12 128 0,-2 13-128 15,1-3 0-15,-1 3 128 0,1-2-128 0,0 1 0 16,-1-1 0-16,1 1 0 0,1-2 0 0,0 2 0 0,-1 0 0 0,-1-3 0 16,0 0 0-16,-1 2 0 0,-1-1 0 15,2 0 0-15,-1 2 0 0,0-1 0 16,0-2 0-16,-1 0 0 0,0-1 0 0,0 1 0 0,-1 1 0 0,1 2 0 16,0-4 0-16,4-8 128 0,-4 12-128 0,0-2 0 15,1-1 0-15,3-9 128 16,-2 11-128-16,-1-1 0 0,3-10 0 0,-2 10 0 0,-1 1 0 0,3-11 0 15,-3 10 176-15,1 2-48 0,-1-3-128 0,3-9 192 16,0 0-192-16,-1 12 0 0,1-12 0 16,-3 10-160-16,3-10 160 0,0 0 0 0,-1 12 0 0,1-12 0 15,0 0 0-15,0 0 144 0,0 0-144 0,0 0 0 16,0 0 128-16,0 0-128 0,0 0 0 0,0 0 0 16,0 0 0-16,0 0 0 0,0 0 0 0,12-4 0 15,-12 4 0-15,10-3 0 0,-10 3 0 0,8-7 0 16,-8 7 0-16,8-9 0 0,-2-1 0 0,-6 10 0 15,7-7 0-15,-7 7 0 0,6-11 0 0,-6 11-144 0,7-12 144 0,-7 12 0 16,6-10 0-16,0-2-128 0,-6 12 128 0,3-13-208 16,1 1 80-16,2-1 128 0,0 2-288 0,-1 0 64 15,-1-2 16-15,0-1 0 0,3 0-64 0,-2-1-16 16,0 2 0-16,0-1 0 0,0-2 16 0,3 2 0 16,0-2 0-16,-1 2 0 0,-2 3 48 0,0-2 16 15,0-1 0-15,1 1 0 0,0 0 208 0,1 1 0 16,-1-1 0-16,1 3 0 15,-1-1 0-15,1 2 0 0,0-1 0 0,1 1 0 0,0-2 0 0,0 2 160 16,1 0-160-16,0 0 128 0,-1-2 16 0,0 2 0 16,-2 0 0-16,2 3 0 0,-1-1-144 0,0-1 192 0,1 2-192 15,-1 1 192-15,-2-2-192 0,-5 7 0 16,8-5 144-16,-8 5-144 0,10-4 144 0,-10 4-144 16,0 0 192-16,9-1-192 0,-9 1 256 0,0 0-64 0,11-2-16 15,-11 2 0-15,0 0-176 0,0 0 160 0,12 3-160 0,-12-3 160 16,0 0-160-16,0 0 128 0,11 12-128 0,-11-12 128 15,0 0-128-15,7 13 192 0,-3 0-192 0,-2 0 192 16,-2 0-64-16,0 0-128 0,-1 1 192 0,-2 2-64 16,0-3-128-16,-1 1 0 0,0-1 0 0,-1 3 0 15,1-2 0-15,1 3 0 0,0 1 0 0,1 1 0 16,-2-2 0-16,3 1 0 0,-2-4 0 0,0 2 0 16,2-2 0-16,1 1 0 0,0-1 0 0,0 0 128 0,1 1-128 15,1-4 0-15,-1 0 0 0,-1-11 0 0,1 13 0 0,1-1 0 16,-2-12 0-16,2 11 0 15,-2-11 0-15,3 12 0 0,-3-12 0 0,4 13 0 0,0-3 0 0,0 0 0 16,-4-10 0-16,6 7-176 0,1-1-144 0,-1-1-16 16,1 0-16-16,-7-5 0 15,0 0-464-15,11 1-80 0,0-1-32 0,-1 0-9968 16</inkml:trace>
  <inkml:trace contextRef="#ctx0" brushRef="#br0" timeOffset="171442.43">15514 14682 3679 0,'0'0'160'0,"0"0"32"0,0 0-192 0,0 0 0 0,0 0 0 0,0 0 0 16,0 0 3136-16,12-4 576 0,-12 4 112 0,8-7 16 15,-8 7-2080-15,8-6-416 0,-2-1-96 0,-6 7-16 16,7-8-384-16,-2-1-80 0,1 3 0 0,-6 6-16 16,8-8-352-16,-1 1-64 0,-7 7-16 0,9-6 0 15,0-1-192-15,-9 7-128 0,8-7 128 0,-2 0-128 16,1-1 0-16,-7 8 128 0,8-8-128 0,-8 8 0 16,6-6 0-16,-6 6 128 0,0 0-128 0,7-9 0 15,-7 9 0-15,0 0 128 0,6-8-128 0,-6 8 0 16,0 0 0-16,0 0 144 0,0 0-144 0,0 0 0 15,0 0 224-15,0 0-64 0,0-7-16 0,0 7 0 0,-4-10 0 0,0 4 0 16,-1-2 0-16,5 8 0 0,-2-4-144 0,2 4 0 16,0 0 0-16,0 0 0 0,0 0 0 0,0 0 0 15,0 0 0-15,0 0 0 0,0 0 0 0,0 0 0 16,0 0 0-16,-3 13 0 0,2 0 0 0,1-13 0 16,-3 12 0-16,0 2 0 0,1-4 0 0,-1 1 192 15,1 1-192-15,-1-1 192 0,3-11-192 0,-1 15 0 16,-3-4 0-16,2 2 128 0,2-13-128 0,0 16 0 15,0-3 0-15,-2 0 0 0,1 0 0 0,-1-1 0 16,2-12 0-16,-1 16 0 0,0-2 0 0,-2-1 0 16,2-3 0-16,-1 2 0 0,2-12 0 0,-1 12 128 15,1-12-128-15,0 0 0 0,0 12 0 0,0-12 128 16,0 0-128-16,5 10 0 0,2-2 0 0,-1-3 0 16,-6-5 0-16,8 3 0 15,-8-3-800-15,0 0-32 0,11 1-16 0,-11-1-10832 0</inkml:trace>
  <inkml:trace contextRef="#ctx0" brushRef="#br0" timeOffset="171857.24">15851 14794 16351 0,'0'0'720'0,"0"0"160"0,0 0-704 0,0 0-176 16,0 0 0-16,0 0 0 0,0 0 1232 0,0 0 224 16,0 0 32-16,0 0 16 15,-3-5-288-15,3 5-64 0,-1-7-16 0,1 7 0 16,0-5-464-16,0 5-96 0,0 0 0 0,0 0-16 0,4-8-272 0,-4 8-48 16,0 0-16-16,0 0 0 0,0 0-224 0,0 0-256 15,0 0 48-15,0 0 16 0,0 0 192 0,0 0 0 16,0 0 0-16,0 0 0 0,0 0 160 0,0 0-160 15,0 0 128-15,0 0-128 0,0 0 0 0,0 0 0 16,0 0 0-16,0 0 0 0,0 0 0 0,0 0 0 16,0 0 0-16,0 0 0 0,0 0 0 0,0 0 0 0,0 0 0 0,0 0 0 15,4-5-160-15,-4 5 160 0,0 0 0 0,0 0-144 16,0 0 144-16,0 0-192 16,0 0 192-16,0 0-192 0,0 0 192 0,0 0 0 0,0 0 0 0,7 16 0 15,-3-3 368-15,-5 1 0 16,-3 2 0-16,-5-3 0 0,-5 5 48 0,-3 5 16 0,-4 9 0 0,-1 1 0 31,-2 7-1456-31,-3-4-304 0</inkml:trace>
  <inkml:trace contextRef="#ctx0" brushRef="#br0" timeOffset="173088.98">16291 14232 5519 0,'0'0'496'0,"0"0"-496"0,0 0 0 0,0 0 0 0,0 0 1344 0,0 0 160 0,-8-16 32 0,8 16 16 15,0 0 256-15,0 0 48 16,0 0 16-16,0 0 0 0,0 0-256 0,0 0-48 0,0 0-16 0,0 0 0 15,0 0-704-15,0 0-144 0,0 0-16 0,0 13-16 16,-1 4-224-16,0 3-64 16,-2-1 0-16,1 2 0 0,-2 0-96 0,1 4-32 0,0-2 0 0,1 2 0 15,-2 1-128-15,0-2-128 0,1-3 192 0,1-1-192 16,-1-4 144-16,1 0-144 0,-2-3 0 0,1-2 144 16,2 1 0-16,1-12 0 0,-3 12 0 0,1-2 0 15,2-10 0-15,0 0 0 0,-4 9 0 0,4-9 0 16,0 0-16-16,0 0-128 0,-6 8 192 0,6-8-64 15,0 0-128-15,0 0 160 0,-6 7-160 0,6-7 160 16,0 0-160-16,0 0 0 0,0 0 0 0,0 0 0 0,0 0 0 16,0 0 0-16,0 0 0 0,0 0 0 0,0 0-208 0,0 0 80 15,5-12 128-15,0 0-208 0,-1 2 208 0,0-2-144 16,0 0 144-16,1 2-128 0,1 0 128 0,0-2 0 16,1 1-144-16,-1-2 144 0,-1 0-144 0,2-1 144 15,-1-3-192-15,2 1 192 0,0-2-240 0,0 3 64 16,0-1 16-16,2 0 0 0,2 2 160 15,-3-2-128-15,-1 3 128 0,1 0-128 0,1 1 128 16,2 1-160-16,-2-2 160 0,1 2-160 0,1 2 160 0,-1 1 0 16,1 0 0-16,0 2-128 0,-2 3 128 0,-10 3 0 15,9-6 0-15,1 1-128 0,-1-1 128 0,-9 6 0 16,0 0 0-16,11-2 0 0,-11 2 0 0,0 0 0 16,0 0 0-16,13 4 0 0,-13-4 192 0,0 0-48 0,8 10 0 15,-3 2 0-15,-2 2 96 0,-3 2 16 16,-1 1 0-16,-1-2 0 0,0 2-256 0,-1 0 176 0,1 3-176 0,-1-2 160 15,0 2-160-15,-1-2 0 0,1 0 0 0,0 0 128 16,2-1-128-16,-1 0 0 0,1-1 0 0,0 1 128 16,1-4-128-16,1 1 0 0,0-1 0 0,1 2 0 15,0-4 0-15,1 1 0 0,-3-12 0 0,4 12 0 16,-4-12 0-16,6 10 0 0,0 2 0 0,1-3 0 16,4-1-144-16,-1-1-64 0,1-1-16 0,0-2 0 31,0-1-384-31,-1 0-80 0,1-3-16 0,0 0 0 15,1 0-1840-15,0-2-368 0</inkml:trace>
  <inkml:trace contextRef="#ctx0" brushRef="#br0" timeOffset="173394.54">16761 14563 12895 0,'0'0'1152'0,"0"0"-928"0,0 0-224 0,0 0 0 0,2-12 2784 0,2 3 512 15,3 1 96-15,-3-1 32 0,-1-1-2480 0,1 2-496 16,2 2-112-16,-6 6-16 0,0 0-320 0,9-3 128 15,-9 3-128-15,10-3 0 0,-10 3 288 0,0 0-16 16,0 0 0-16,11 4 0 0,-11-4 32 0,0 0 0 16,0 0 0-16,6 12 0 0,-3 0 32 0,-2-1 16 15,-4 2 0-15,1-1 0 0,-3 3-160 0,-1-2-48 16,0 0 0-16,-1 1 0 0,2-4-144 0,0 2 160 16,1 0-160-16,1-2 160 0,3-10-160 0,-2 11 0 15,2-11 0-15,0 0 0 0,0 0 144 0,0 0-144 16,0 0 160-16,6 11-160 0,-6-11 192 0,0 0-64 0,12 7-128 0,0-6 192 15,-1-2-192-15,3-3 0 0,1-1 0 0,1 0 0 16,-2 1-384-16,0 0 48 16,2 0 0-16,0 0 0 15,-2-3-320-15,0 2-64 0,1 1-16 0,-2-2-11872 0</inkml:trace>
  <inkml:trace contextRef="#ctx0" brushRef="#br0" timeOffset="174042.34">17148 14055 10127 0,'0'0'448'0,"0"0"96"0,8-9-544 0,-2 3 0 0,-6 6 0 0,11-6 0 0,-2-1 2800 0,0 1 448 16,-3-3 80-16,2 3 32 0,0 1-2192 0,-1 1-432 16,-4-6-96-16,3 3 0 0,0 3-256 0,-6 4-64 15,13-2 0-15,-13 2 0 0,13 1-128 0,-13-1-16 0,15 5-16 0,-15-5 0 16,11 7 32-16,-11-7 16 15,11 14 0-15,-3-1 0 0,-8-13 64 0,5 16 16 0,-3 1 0 0,-2 0 0 16,-1-4-112-16,0 4-32 0,-2 0 0 0,-1-2 0 16,0 2-144-16,-1 2 0 0,1 0 144 0,0 2-144 15,0 0 0-15,0-4 0 16,1 2 0-16,0 1 0 0,0-2 128 0,2-2-128 0,1-2 128 0,1 0-128 16,2 0 0-16,0-3 0 0,0 1 0 0,4 1-128 15,2 1-64-15,-1 1 0 0,1-2 0 16,-1-3 0-1,-2-1-384-15,4-3-64 0,-1-3-32 0,-2 4 0 16,1-6-368-16,1-1-80 0,-9 0-16 0,10 0 0 16,-10 0 416-16,0 0 80 0,7-1 0 0,-7 1 16 0,0 0 400 0,0 0 80 0,0 0 16 0,0 0 0 15,0 0 640-15,0 0 144 0,0 0 32 0,0 0 0 16,0 0 224-16,0 0 48 0,-9 5 16 0,9-5 0 16,-8 9-464-16,3 2-80 0,1 0-32 0,3 1 0 0,1 6-400 0,0-1 128 15,0 3-128-15,3-4 0 0,1-1 0 0,-2 1-224 16,1-2 32-16,1-1 0 15,0 0-192-15,-1-1-16 0,1 0-16 0,2-1 0 0,-6-11 256 0,4 15 160 16,1-2-192-16,-5-13 192 0,0 0 256 0,5 16 176 16,-5-16 16-16,0 0 16 0,0 0 288 15,-3 13 48-15,-6-4 16 0,0 0 0 0,-3 0-128 0,-1 0-32 16,-4-5 0-16,-1 1-9456 16,-3-4-1888-16</inkml:trace>
  <inkml:trace contextRef="#ctx0" brushRef="#br0" timeOffset="178996.05">16107 16250 18767 0,'0'0'832'0,"0"0"176"0,7-12-816 0,-16 8-192 16,9 4 0-16,-9-5 0 0,1 0 1568 0,1 0 272 0,7 5 48 0,-5-7 16 16,1-2-672-16,3 1-128 0,1 8-16 15,0 0-16-15,0 0-832 0,6-4-240 0,5-1 0 0,2 1 128 16,1 0-128-16,3 2-160 0,1-2 160 0,5-1-208 15,1 1 208-15,2-1 0 16,2-3 0-16,3 1 0 0,6-2 128 0,7 3-128 0,7-1 144 0,6-1-144 16,4 3 160-16,3-2-160 0,0 1 160 0,3-2-160 15,0 0 0-15,9 2 0 0,8-1 0 0,4 3 0 16,3 4 0-16,-1-5 0 0,-2 0 0 0,7 1 0 16,8 1 0-16,-1 1-192 0,-3-1 192 0,0-1-160 15,0 0 160-15,5 0 0 0,4 2 0 0,-2-2 0 16,-6-3 0-16,6 1-128 0,3-2 128 0,4-1-128 15,0-3 128-15,4 1-160 0,3-3 160 0,2 5-160 16,0-1 160-16,1 3 192 0,-6-2-32 16,3 5-16-16,4-1-144 0,-7 1 0 0,-6 0 0 0,1 0 0 15,4 3 0-15,-6 0 128 0,-9 1-128 0,-2 0 0 0,-2 0 0 0,-1 2 128 16,1 2-128-16,-7 0 0 0,-7-1 192 0,-2 1-32 16,-3-2-16-16,0 2 0 0,2 0-144 0,-3 0 160 15,-4 1-160-15,-4-1 160 0,-5-1-160 0,-5-1 0 16,-3 2 144-16,-4-1-144 0,-3 1 0 0,-3-2 0 15,-7 4 0-15,-6 0 0 0,-7 3-208 0,-8 0-112 16,-10-3-32-16,-8-6-8544 16,-9 6-1696-16</inkml:trace>
  <inkml:trace contextRef="#ctx0" brushRef="#br0" timeOffset="179644.51">16363 17371 9215 0,'0'0'816'0,"0"0"-656"0,0 0-160 0,0 0 0 16,0 0 2880-16,0 0 528 0,16-9 112 0,2 5 32 0,3-2-2448 0,2-1-480 15,6-2-112-15,3 1 0 0,8-2-96 0,0 1-16 16,2 1 0-16,2-1 0 0,0-3-240 0,3 0-160 16,5-1 192-16,12 0-192 0,7-1 176 0,11 1-176 15,8 0 160-15,0-2-160 0,-2 1 144 0,12 4-144 16,12 1 128-16,-2 1-128 0,-3-1 0 0,7 2 0 16,6 1 0-16,1 2 0 0,0-2 128 0,3 5-128 15,0-1 128-15,2-1-128 0,3 0 0 0,-1-1 0 0,-1-1 128 0,2 0-128 16,2-2 0-16,-5 0 128 15,-8-2-128-15,2 1 128 0,1-3-128 0,-7 2 192 0,-10-5-192 0,-1 2 192 16,0-1-64-16,-1 1-128 16,-2-1 192-16,-6-1-64 0,-8-2-128 0,0 1 160 0,0-1-160 0,0 2 160 15,3 1-160-15,-7-3 128 0,-8 2-128 0,-1 1 128 16,-1-2 16-16,0 4 0 0,-2 0 0 0,-1 1 0 16,-1 2-144-16,-8 0 0 0,-8 0 144 0,-2 2-144 15,-6-2 128-15,-2 3-128 0,-4-1 128 0,-3 3-128 16,-4 0 128-16,-2 2-128 0,-7-2 128 0,-3 3-128 15,-3 0 0-15,0 0 144 0,-2 0-144 0,-2 0 0 16,-12 0 128-16,12 0-128 0,-2 0 0 16,0 3 0-16,1-1 0 0,-1 0 0 0,-3 0 0 0,1-2-12992 15</inkml:trace>
  <inkml:trace contextRef="#ctx0" brushRef="#br0" timeOffset="180747.42">17821 16246 13823 0,'0'0'1216'0,"0"0"-960"15,0 0-256-15,0 0 0 0,0 0 2304 0,0 0 432 16,0 0 80-16,0 0 0 0,0-6-2144 0,0 6-432 15,0 0-96-15,0 0-16 0,-2 15 96 0,-2 6 16 16,-1 5 0-16,-1 6 0 0,-2 5 224 0,0 4 48 0,0 1 16 0,-1 2 0 16,0 4-144-16,-2-1-16 0,1-1-16 0,0-5 0 15,-1-2-192-15,-1 1-32 0,1-4-128 0,-1-2 192 16,1-4-64-16,2-1 0 0,2-7-128 0,1-1 192 16,0-4 64-16,2-3 0 0,0-2 0 15,4-12 0-15,0 0-64 0,0 0 0 16,0 0 0-16,0 0 0 0,7 10-192 0,-7-10-256 0,7 7 48 0,-7-7 16 15,11-2-224-15,-1-2-32 0,-10 4-16 16,11-10-8224-16,-2 2-1632 0</inkml:trace>
  <inkml:trace contextRef="#ctx0" brushRef="#br0" timeOffset="181479.03">18232 16440 4607 0,'0'0'192'0,"0"0"64"0,0 0-256 0,0 0 0 15,0 0 0-15,0 0 0 0,0 0 4256 0,0 0 800 16,0 0 176-16,0 0 16 0,0 0-3904 0,0 0-768 0,0 0-176 0,-2 21-16 16,-3 0-64-16,-2 3-16 0,-2 3 0 15,0-2 0-15,-3 0 176 0,2-1 32 16,-2 1 16-16,2-1 0 0,-2 0-208 0,1-1-64 0,2-3 0 0,1-1 0 15,2-4-64-15,1 0 0 0,0-2-16 0,1-4 0 16,4-9 16-16,0 0 0 0,-4 9 0 0,4-9 0 16,0 0-48-16,0 0 0 0,0 0 0 0,0 0 0 15,0 0-144-15,0 0 0 0,0 0 0 0,0 0 0 16,0 0 0-16,0 0 128 0,1-9-128 0,3 0 0 16,0-2 0-16,1-1 0 0,-1 1 0 0,2-2 0 0,0 0 0 0,1 2 0 15,0 0 0-15,2 0 0 0,3-3 0 0,0 1 0 16,-2 0 0-16,2 0 0 0,1 2 0 0,1-2 0 15,0-2-144-15,2 0 144 0,0 2 0 16,1-1-160-16,2-1 160 0,1 5-128 0,-2-4 128 16,-1 1-160-16,0 0 160 0,-1 1-160 0,-1 1 160 15,1 1 0-15,0 0-144 0,-1 2 144 16,0 1-160-16,-4 2 160 0,2 1-208 0,-2 2 80 0,-11 2 128 0,0 0-128 16,0 0 128-16,0 0-128 0,0 0 128 0,0 0 0 15,10 10 0-15,-10-10 0 0,4 16 0 0,-4 2 192 16,-3 1-32-16,1 1-16 0,-3 0 64 0,-2 0 16 15,-1 3 0-15,-1-3 0 0,0 3-224 0,0-3 128 0,1 5-128 16,0-3 0-16,0-1 128 0,3-1-128 16,0 1 0-16,1-6 0 0,2 0 128 0,0-2-128 0,1-2 0 0,2 1 0 15,-1-12 160-15,4 9-160 0,-4-9 160 0,7 11-160 16,-7-11 0-16,0 0 0 0,10 5 0 0,-10-5 0 16,14 2 0-16,-2 0-128 0,-1-2 128 0,-1 0-160 15,-10 0 16-15,10-3 0 16,-10 3 0-16,10-4 0 15,0 2-304-15,-1-2-64 0,-9 4-16 0,12-5-8128 0,-2 1-1632 0</inkml:trace>
  <inkml:trace contextRef="#ctx0" brushRef="#br0" timeOffset="183319.46">18643 16804 911 0,'0'0'0'0,"0"0"0"0,-5-5 0 0,5 5 0 0,-5-7 3408 0,5 7 608 0,-5-5 112 0,5 5 32 15,0 0-2480-15,2-8-480 0,-2 8-112 0,5-7 0 16,-1-3-32-16,1 3 0 0,2 0 0 0,1 1 0 16,1-1-32-16,1 2 0 0,1-2 0 0,-1 2 0 15,3 0-768-15,3 1-256 0,0 1 160 0,-1 2-160 16,0-3 0-16,-1 3 0 0,0 1 0 0,2 0 0 16,-3-1 0-16,0 2 0 0,-1 2 0 0,-2-1 0 15,-10-2 0-15,12 3 0 0,-3 1 0 0,-9-4 0 16,0 0 0-16,8 7 0 0,-8-7 0 0,5 11 0 15,-5-11 0-15,0 12 0 0,-1-2 0 0,-3 0 0 0,-1 0 128 0,-5-1-128 16,0-1 0-16,-2-1 128 0,-1 1-128 0,-1 0 128 16,0 1-128-16,-1-4 128 0,1 1-128 0,1-1 0 15,0-1 0-15,2 0 128 0,2-2 16 0,9-2 0 16,-6 0 0-16,6 0 0 16,0 0-144-16,0 0 0 0,0 0 0 0,0 0 0 0,0 0 0 0,0 0 0 15,0 0 0-15,0 0-176 0,14 4 176 0,-1-3-208 16,0 2 80-16,0 0 128 0,0-1-144 0,0 1 144 15,0-1 0-15,0 1 0 0,-1 0-144 0,-2 1 144 16,1 0 0-16,-11-4-144 0,9 5 144 0,-9-5 0 16,7 10 0-16,-7-10 0 0,0 0 0 0,0 13 0 15,-2-1 0-15,0 0 0 0,-4-1 0 0,1 0 0 16,1 3 0-16,-2 1 128 0,-5-1-128 0,1 0 192 16,0-1-64-16,-2 0 0 15,-1-2-592-15,-2-1-112 0,1-2-32 0,2-4 0 0</inkml:trace>
  <inkml:trace contextRef="#ctx0" brushRef="#br0" timeOffset="189406.08">19176 16186 6447 0,'0'0'576'0,"0"0"-576"0,0 0 0 0,0 0 0 0,0 0 2016 0,0 0 288 0,6 3 64 0,0-14 16 15,-1 4-352-15,-5 7-80 0,6-11-16 0,-6 11 0 16,3-5-528-16,-3 5-96 0,3-7-32 0,-3 7 0 16,0 0-896-16,0 0-192 0,0 0-48 0,4 20 0 15,0 3-16-15,-2 1 0 0,-2 3 0 0,0 6 0 0,-1 1 224 0,1 5 32 16,-1 4 16-16,-2 5 0 0,-1 3-144 0,0-5-16 16,-1 1-16-16,0-3 0 0,-1 0-224 0,0-3 176 15,1-2-176-15,0-3 160 0,0-2-32 0,-1-4-128 16,4-5 192-16,-1 0-64 0,-1-2 0 0,2-6-128 15,-1 0 192-15,-1-1-64 0,0-5 16 16,2 0 0-16,2-11 0 0,-3 12 0 0,0-2-144 0,3-10 0 16,-1 13 0-16,1-1-176 15,0 0-208-15,0-12-64 0,0 0 0 0,0 0-8528 16,0 0-1712-16</inkml:trace>
  <inkml:trace contextRef="#ctx0" brushRef="#br0" timeOffset="190785.56">18135 15562 9215 0,'1'-12'400'0,"2"2"96"0,-19-18-496 0,22 16 0 0,0 3 0 0,2 0 0 0,1 0 2352 0,0 0 368 16,0-1 80-16,1 2 16 0,2-4-1568 0,0 2-304 16,1 3-64-16,-1 1-16 0,1 0 64 0,0 1 16 15,0 1 0-15,0 2 0 0,-2-1-704 0,2 2-240 16,1 1 144-16,-1 1-144 0,-3 0 0 0,-10-1 0 16,13 7 0-16,-3-1 0 0,-10-6 0 0,10 8 0 15,-10-8 0-15,0 0 0 0,6 11 0 0,-6-11 0 0,1 15 128 0,-1 1-128 16,-2-2 0-16,-2-1 128 15,-3 0-128-15,0-1 0 0,-3 1 224 0,0 0-32 0,-2-2-16 0,-1 0 0 16,-2-2-32-16,0 0 0 16,1-2 0-16,1 0 0 0,1-5-16 0,2 2-128 0,1 1 192 0,9-5-64 15,-10 2 0-15,10-2-128 0,0 0 192 0,0 0-64 16,0 0-128-16,0 0 0 0,0 0 0 16,0 9 0-16,6-1 0 0,0-2-192 0,1 1 32 0,2-2 16 15,1-3 144-15,2 2-208 0,-2 0 80 0,2 0 128 16,-1-1-192-16,-1-1 192 0,-10-2-192 0,10 6 192 15,-10-6-160-15,0 0 160 0,12 9 0 0,-12-9-144 16,7 11 144-16,-7-11 0 0,-2 13 0 0,-2-1 0 16,-1-3 272-16,-4 2-16 0,-4-2 0 0,1 1 0 15,-2 1 0-15,2 2 0 0,2 0 0 0,-2 0 0 16,-2 0-1280-16,1-4-272 0</inkml:trace>
  <inkml:trace contextRef="#ctx0" brushRef="#br0" timeOffset="200982.58">19673 16571 23663 0,'0'0'1040'15,"0"0"240"-15,-1-8-1024 0,1 8-256 0,2-8 0 0,-2 8 0 0,6-9 512 0,-1 3 48 16,1-4 16-16,1 3 0 0,-2-3-224 0,3 3-32 16,0 0-16-16,1 1 0 0,0-4-48 0,1 1 0 15,1 2 0-15,-1-4 0 0,1 2-256 0,0 0 160 16,1-2-160-16,0 1 128 0,-2-2-128 0,1 2 160 15,-2-1-160-15,-1 1 160 0,0-3-160 0,-2 3 128 16,-1 0-128-16,0 1 128 0,-1-1 0 0,0 2-128 16,-1-2 192-16,-2 0-64 0,-1 10 32 0,0-9 0 15,-1 0 0-15,1 9 0 0,0 0-32 0,-5-8-128 16,5 8 192-16,-7-7-64 0,7 7 0 0,-8-6-128 16,-1 4 192-16,-3-1-64 0,-3 1-128 0,1 0 128 0,0 2-128 0,0 2 128 15,1 0-128-15,0 2 0 16,0 0 0-16,1 0 0 0,-2 2 0 0,2 1 0 15,0 2 0-15,1 3 0 0,-1-1 0 0,0 1 0 16,2 1-144-16,-2 2 144 0,3-1 0 0,1 2-128 0,0 1 128 0,3-1 0 16,0-2 0-16,1-3 0 15,1 1 0-15,3-12 0 0,-1 13 0 0,1-3 0 0,0-10 0 0,4 12 0 16,-4-12-176-16,0 0 176 0,8 8-160 0,-8-8 160 16,12 7-192-16,-2-4 192 0,-10-3-208 0,13 0 80 15,-1-1 128-15,-1-1 0 0,1-5 0 0,1-1 0 16,0 3 0-16,0-2 0 0,2-2 0 0,-2 2 128 15,0-4-128-15,0 2 128 0,0 0-128 0,0 1 128 0,-1 1-128 16,-1 0 0-16,-2 0 0 0,-1 2 0 0,-8 5 0 0,11-4 0 16,-11 4-128-16,9-3 128 15,-9 3-144-15,0 0 144 0,0 0-160 0,6 11 160 0,0 2-208 0,-3 3 48 16,0-1 16-16,-2 6 0 0,2-1 144 0,-3 3 0 16,0-3 0-16,-1 3-128 0,-2 2 128 15,-1 0 0-15,0-2 0 0,0 1 0 16,-1 0 128-16,-3 1-128 0,-3 0 160 0,-1-3-160 15,0-1 176-15,-1-2-176 0,0 0 192 0,0-2-192 0,0-2 192 0,-1 0-64 16,-2-8 0-16,2 1-128 0,1-3 208 0,0-2-64 16,0 0-16-16,-2-3 0 0,1-2 0 0,0 0-128 15,-1-1 192-15,1-2-64 0,-1-3-128 0,4-1 160 16,2-1-160-16,1 0 160 0,1 0-160 0,2 0 192 16,2-2-192-16,3 1 192 0,4 1-192 0,3-2 128 0,3-1-128 0,7 0 128 15,5-2-256-15,10-2-64 0,6-2-16 0,6 1 0 16,5 1 208-16,5 2 0 15,-1-6 0-15,1 1-144 0,-1-2 144 0,2 6 0 0,4 8-144 0</inkml:trace>
  <inkml:trace contextRef="#ctx0" brushRef="#br0" timeOffset="205194.44">20240 16223 15551 0,'0'0'688'0,"0"0"144"0,0 0-672 0,4-8-160 16,-4 8 0-16,4-9 0 16,3 1 608-16,-7 8 96 0,5-9 0 0,1 2 16 0,3 3-272 0,-9 4-64 15,8-7-16-15,-8 7 0 0,7-7 368 0,-7 7 80 16,6-6 16-16,-6 6 0 0,0 0-176 0,0 0-16 15,0 0-16-15,0 0 0 0,0 0-384 0,0 0-80 16,0 0-16-16,8 20 0 0,-3 5-144 0,-2 3 192 16,-2 5-192-16,-3 7 192 0,-1 7 160 0,-1 5 32 15,-1 5 16-15,-3 2 0 0,-1-2-32 0,0 3-16 0,1 0 0 0,0-3 0 16,2-2-128-16,2-5-32 0,1-3 0 0,6-2 0 16,5 2-368-16,-1-4-80 0</inkml:trace>
  <inkml:trace contextRef="#ctx0" brushRef="#br0" timeOffset="210867.05">19749 15143 6447 0,'0'0'576'0,"0"0"-576"0,-7-6 0 0,1-2 0 16,-1 3 4928-16,7 5 896 0,0 0 160 0,0 0 32 15,0 0-4544-15,-9 0-928 0,1 1-176 0,8-1-48 16,-10 5-320-16,1 0-160 0,0 2 16 0,-1 2 0 15,3 0 144-15,0 4-208 0,-1 3 80 0,3 2 128 16,0-1-192-16,1 0 192 0,1-1-160 0,2 1 160 0,0 2-176 0,3-2 176 16,1 4-192-16,0 1 192 15,0-2 0-15,1-1 0 0,2 2 0 0,-1 0 0 0,-1 0 0 0,0 0 0 16,-2-3 0-16,-1 0 0 0,-1-1 0 0,-1-1 0 16,-1 1 0-16,-2-4 0 0,0 0 128 0,-3 0-128 15,-2-1 0-15,-1-1 144 0,-2 1-144 0,0 0 192 16,0-3-192-16,-1-1 192 0,-2 0-64 0,0-1-128 15,2 0 192-15,0 1-64 0,3-3-128 0,1-1 0 16,9-4 0-16,0 0-8528 16,0 0-1744-16</inkml:trace>
  <inkml:trace contextRef="#ctx0" brushRef="#br0" timeOffset="211059.81">19607 15305 3679 0,'0'-8'320'0,"1"-1"-320"16,2 1 0-16,-3 8 0 0,7-10 6336 0,5-1 1216 0,2 2 224 0,5-3 48 16,2 1-6320-16,-1-1-1264 0,4 2-240 0,1 0 0 15,-1 3 0-15,1 0-128 0,-4-1 128 0,0 3 0 16,0 1 0-16,-2 0 0 0,0 2 0 0,0-1 0 16,-1 3 0-16,2 3-160 0,-1 1 160 0,-3 1-9360 15,-3-1-1808-15</inkml:trace>
  <inkml:trace contextRef="#ctx0" brushRef="#br0" timeOffset="214052.57">20694 15048 8287 0,'0'0'368'0,"1"-14"80"0,-13-11-448 0,11 13 0 16,1 4 0-16,0 8 0 0,0 0 4032 0,0 0 736 15,0 0 144-15,0 0 16 0,0 0-3600 0,0 0-736 16,0 0-144-16,-5 10-16 0,-2-1-176 0,-2 1-16 15,-2 2-16-15,-1 2 0 0,-4 1-224 0,1 0 0 0,-2 2 0 0,1 0 0 16,-1 3 0-16,0-5 0 16,-2 1 0-16,-1 2 0 0,0-5 0 0,0 2 0 0,0-1-128 0,2 0 128 15,-1 1-192-15,1-2 32 0,0 0 0 0,2-3 0 32,5 2-1536-32,3-3-304 0,8-9-64 0</inkml:trace>
  <inkml:trace contextRef="#ctx0" brushRef="#br0" timeOffset="214245.91">20899 15107 20271 0,'0'0'1792'16,"0"0"-1424"-16,0 0-368 0,-7 9 0 0,-1-3 1904 0,-3 4 304 0,-4-1 64 0,-3 1 16 15,-6 1-1952-15,-3 4-336 0,-3 0-160 0,0 0 16 16,-1 1 144-16,1 2 0 0,0-1 0 0,2 3-128 15,4-1 128-15,3 1 0 0,4-5 0 0,0 0 0 0,4-2 0 0,1 0-320 16,3-7 64-16,9-6-7888 16,-6 7-1584-16</inkml:trace>
  <inkml:trace contextRef="#ctx0" brushRef="#br0" timeOffset="214625.7">21204 14734 9215 0,'0'0'400'0,"0"0"96"0,0 0-496 0,0 0 0 0,0 0 0 0,0 0 0 15,0 0 3104-15,0 0 528 0,0 0 96 0,0 0 32 16,0 0-2240-16,4 14-448 0,-1 2-96 0,0 1-16 16,-2 0-640-16,1 1-144 0,-4 0-32 0,2 2 0 0,-1-2-144 0,1 2 0 15,-1-1 0-15,-1 2 0 16,1-5 0-16,1-1 0 0,0 0 0 0,-1-1 0 0,-2-1 0 0,1 0 0 15,-1-1 192-15,3 0-64 0,0-2 0 0,0 0 0 16,1 2 0-16,-1-1 0 16,0-5-1728-16,4 2-336 0</inkml:trace>
  <inkml:trace contextRef="#ctx0" brushRef="#br0" timeOffset="-214659.22">21326 14982 8287 0,'7'-13'368'0,"-3"2"80"16,-3-3-448-16,3-1 0 0,5 5 0 0,4 0 0 0,4 3 3072 0,3-2 544 0,-1-1 96 0,2 2 32 15,-3 0-2864-15,2 3-576 0,-1-2-112 0,1 2-32 16,-2-2 352-16,-1 1 64 0,0-2 0 0,-1 3 16 16,-2-2-224-16,-1 2-48 0,0 0-16 0,0-2 0 15,-1 2-304-15,0 1 0 0,-1 2 0 0,1 0 0 31,-3 1-1408-31,-9 1-320 0,8-5-80 0</inkml:trace>
  <inkml:trace contextRef="#ctx0" brushRef="#br0" timeOffset="-214413.9">21592 14709 11967 0,'0'0'528'0,"0"0"112"16,-10-6-512-16,3 3-128 0,3-2 0 0,4 5 0 0,0 0 3008 0,0 0 560 16,0 0 112-16,0 0 32 0,0 0-2624 0,3 15-512 15,-3 0-96-15,0 0-32 0,-1 1-448 0,-1 1 0 16,1 4 0-16,-2 1 0 0,2-1 0 0,1 1 0 16,0-2 0-16,1 0 0 0,1 1 0 0,0 1 0 15,2-1 0-15,3 2 144 0,-1 3-144 0,2-6 192 16,1-1-192-16</inkml:trace>
  <inkml:trace contextRef="#ctx0" brushRef="#br0" timeOffset="-214137.72">22051 14648 17503 0,'-6'-1'1552'16,"6"1"-1232"-16,-8 3-320 0,8-3 0 0,-5 11 2448 0,-2-1 432 0,0 3 96 0,-2 3 16 16,0 1-2480-16,0 4-512 0,-1 1 0 0,1 1-176 0,1 1 176 0,3-2 0 15,-1-2 0-15,4 0-128 0,2 1 128 0,1-2 0 16,0-6 0-16,2 0 0 15,1-2 0-15,1 1 0 0,3 1 160 0,0-2-160 16,-1-6-1984-16,4-3-512 0</inkml:trace>
  <inkml:trace contextRef="#ctx0" brushRef="#br0" timeOffset="-213913.89">22149 14782 11055 0,'-11'-16'480'0,"8"10"112"0,0-1-464 0,4 2-128 16,2-3 0-16,3 2 0 0,3-2 3904 0,3 2 768 16,1-1 160-16,0 1 32 0,2-1-3824 0,0 0-752 0,1 2-160 15,1-1-128-15,0 1 400 0,1-1-16 0,0 1-16 0,2-1 0 16,-1 3-240-16,1-2-128 0,0 0 160 0,-4-1-160 16,1 2 128-16,-2 1-128 0,-4 0 0 0,3 3 0 31,0 3-544-31,-1 0-208 0,-1-3-32 0,-12 0-7808 15,0 0-1568-15</inkml:trace>
  <inkml:trace contextRef="#ctx0" brushRef="#br0" timeOffset="-213729.83">22322 14574 25215 0,'-10'-8'1120'0,"10"8"224"0,-8 1-1072 0,8-1-272 0,-7 7 0 0,2 0 0 16,-1 5 624-16,-2 2 64 0,1-3 16 0,2 3 0 15,1 4-704-15,0-2 0 0,3 5-128 0,1-1 128 0,0-4 0 0,1 4 0 16,2-6 0-16,1 2 0 0,0 0 0 0,0-1 0 16,1 0 0-16,0-4 128 15,2-2-1664-15,-7-9-320 0</inkml:trace>
  <inkml:trace contextRef="#ctx0" brushRef="#br0" timeOffset="-213361.36">22691 14525 19343 0,'-5'-23'848'0,"2"12"192"0,5 4-832 0,0 1-208 15,2 4 0-15,-4 2 0 0,0 0 2384 0,15 0 432 16,-15 0 96-16,14 2 16 0,-1 2-2384 0,-13-4-544 16,14 7 0-16,-14-7 0 0,12 10 0 0,-12-10-128 15,8 13 128-15,-8-13-160 0,5 16 160 0,-2-3 0 0,-3-13 0 0,-2 13 0 16,0 0 0-16,-2-1-128 0,-1-2 128 0,-1-1-128 15,1 0 128-15,-3-1 0 0,2-1 160 0,-1-2-160 16,1 2 128-16,6-7-128 0,-8 7 0 0,8-7 0 16,-7 7 0-16,7-7 0 0,0 0 0 0,0 0 0 15,-5 9 0-15,5-9 128 0,0 0-128 0,0 0 0 16,0 0 0-16,2 10 0 0,-2-10 0 0,5 15 0 16,-5-15-144-16,5 15 144 0,-2 0 0 0,-1-1-144 15,-2-14 144-15,-1 17 0 0,-2-1 0 0,1 1-128 0,-4-2 128 16,0 1 0-16,-3 0 0 0,0-2 0 0,-2 2 0 0,0-3 0 15,-4 0 0-15,2-3 0 0,0 3 0 0,4-1 0 16,2 0 0-16,2-3 0 16,5-9-272-1,0 0-128-15,-4 6-32 0,4-6-12176 0</inkml:trace>
  <inkml:trace contextRef="#ctx0" brushRef="#br0" timeOffset="-213162.02">22917 14679 18431 0,'6'-13'1632'0,"1"5"-1312"16,2 0-320-16,4-2 0 0,1 2 2944 0,7 0 528 16,5 2 112-16,2-2 0 0,-1 0-2800 0,-1 2-560 15,0-1-224-15,-2 2 176 0,-4-2-176 0,-1 4 0 0,-4-3 0 16,0 2 0-16,-4 1 0 0,1 0 0 0,-1 0 0 0,-11 3 0 16,11-2 0-16,-11 2 0 0,11-3 0 0,-11 3 0 15,8 5-192-15,-2 1-80 0,-3-1-16 0,-3-5-8928 31,0 0-1776-31</inkml:trace>
  <inkml:trace contextRef="#ctx0" brushRef="#br0" timeOffset="-212987.62">23183 14520 25743 0,'-17'-16'1136'0,"10"11"240"0,7 5-1104 0,0 0-272 0,-6 3 0 0,6-3 0 15,-7 12 800-15,2-1 96 0,-2 5 32 0,2 0 0 16,-1 2-928-16,1 1 0 0,-1-2-192 0,1 3 16 15,0-3 176-15,4 1 0 0,1-4 0 0,1 6-128 16,4-2 128-16,0-2 0 0,2-3 0 0,2-1 0 0,3-1 0 0,5 0 0 16,3-2 0-16,0-4-12640 15</inkml:trace>
  <inkml:trace contextRef="#ctx0" brushRef="#br0" timeOffset="-212727.44">23566 14527 22111 0,'0'0'1968'0,"0"0"-1584"16,0 0-384-16,0 0 0 0,0 0 2176 0,0 0 336 16,0 0 80-16,-1 15 16 15,-2 1-2480-15,0 0-480 0,2-1-96 0,2 0-32 0,3-1 224 0,3 0 32 16,1-1 16-16,3-1 0 0,1-2 208 0,1 1 0 0,2-2 0 0,0-3-144 16,1-3 272-16,2 1 48 15,2-4 16-15,-1-3 0 0,-1-1 160 0,1 1 32 16,-4-4 16-16,1-2 0 0,0-2-48 0,-2-2-16 0,-2 2 0 0,-4-1 0 15,-2-4-48-15,-3 2-16 0,-5-4 0 0,-3 1 0 16,-5 0-80-16,-6 6 0 0,-3 4-16 0,-11 1 0 31,-8-3-864-31,-14 3-160 0,-18-2-48 0</inkml:trace>
  <inkml:trace contextRef="#ctx0" brushRef="#br0" timeOffset="-205004.96">21363 14341 9215 0,'-28'-1'816'0,"28"1"-656"0,0 0-160 0,0 0 0 16,8-9 2256-16,3-3 432 0,0-1 64 0,1-2 32 15,0-6-1632-15,3 0-320 0,5-1-64 0,3 0 0 16,2-2 64-16,3-3 0 0,2-3 16 0,1-4 0 16,-1-3 48-16,4-3 16 0,4-3 0 0,3-3 0 15,4-2-528-15,8-7-96 0,7-1-32 0,5-4 0 16,6 0-256-16,0-1 160 0,-2-3-160 0,7-2 128 15,6-2-128-15,6-4 0 0,5-3 0 0,-3-4 0 16,-6 0 128-16,4-3-128 0,5-6 128 0,5 1-128 16,2-6 0-16,-7 2 128 0,-10 0-128 0,6 0 0 15,9 1 0-15,1-2 0 0,0 1 0 0,-5 1 0 16,-7 2 0-16,4 1 0 0,7 4 0 0,-4 1 0 0,-5 1 0 0,-6 4 0 16,-10 8 0-16,3 3 0 0,3 6-144 0,1 2 144 15,-1 3 0-15,-7-1 0 0,-11 3-144 0,-3 3 144 16,-5 7 0-16,-2 2-144 0,-3 0 144 15,-1 5-160-15,0 4 160 0,-3 5-160 0,-1 2 160 0,-4 3-192 16,-3 3 192-16,-4 0-192 0,-4 0 192 0,-4-1 0 16,-3 1-144-16,-1 0 144 0,-2 4 0 0,-2 0 0 15,-2 4-144-15,-2 0 144 0,-2 5 0 0,1-2 0 16,-2 1 0-16,0 4 0 0,-1-1 0 0,-1 2 0 16,1-4 0-16,-8 6 0 0,0 0 0 0,0 0 0 15,0 0-144-15,0 0 144 0,0 0 0 0,0 0 0 16,0 0-128-16,-6 15 128 0,-5 0 144 0,0-1 80 15,-2-1 16-15,-4 3 0 0,-2-3-64 0,-1 2-16 16,-4 0 0-16,-2-1 0 0,-1-1-160 0,-5-1 128 16,-3 2-128-16,-3 1 128 0,-1-1-128 0,-1 2 0 0,-2-1 0 0,2 3 0 15,1 1 0-15,-1-1 0 0,1-2 0 0,0 2 0 16,-4 1 0-16,-1 1 0 0,-2-2 0 0,-1 1 0 16,-1 1 0-16,1 1 0 0,4-1 0 0,4-1 0 15,4 0 0-15,3 4 0 0,5 4-192 0,5 1 192 31,5-6-480-31,3-1 32 0,3-4 0 0,2-2 0 16,5-2-528-16,0-5-112 0,4-8 0 0,0 0-6512 0,4 5-1296 0</inkml:trace>
  <inkml:trace contextRef="#ctx0" brushRef="#br0" timeOffset="-204736.16">25271 10898 9215 0,'17'-9'816'0,"1"1"-656"16,3 2-160-16,-1-1 0 0,-2 1 688 0,-1 1 96 16,-1-1 32-16,-2 1 0 15,-2 1-1072-15,-2 0-224 0,-2 0-32 0,-8 4-16 0,0 0 528 0,0 0 128 16,0 0 0-16,0 0 16 0,0 0 1424 0,0 0 288 16,0 0 48-16,0 0 16 0,-1-7-384 0,-2 0-64 15,-2-1 0-15,-2 4-16 0,0 6-624 0,0 3-128 16,1 0-32-16,-1 6 0 0,-1 0-416 0,-1 6-96 0,-1 0-16 0,1 3 0 15,-2-2 80-15,2 3 16 0,0 1 0 0,1 4 0 16,-1 0 16-16,0 5 0 0,-2 3 0 0,1 4 0 16,3 6-128-16,0 5-128 15,-4 0 176-15</inkml:trace>
  <inkml:trace contextRef="#ctx0" brushRef="#br0" timeOffset="-192078.1">22145 9938 19807 0,'0'0'880'0,"-14"-3"176"0,14 3-848 0,0 0-208 0,0 0 0 0,0 0 0 15,0 0 688-15,0 0 80 0,0 0 32 0,11-5 0 16,1 1-608-16,1 1-192 0,3 1 0 0,2-1 0 16,0 2 128-16,4-2-128 0,4-1 0 0,6 2 0 0,3-2 224 0,5 2-64 15,6 0-16-15,4-1 0 0,3-1 144 0,2 2 32 16,0-2 0-16,2-2 0 15,0 3-320-15,11-3 128 0,6 2-128 0,11 2 0 16,8-2 0-16,-2-3 0 0,-4-3 0 0,14 0 0 0,15 3 0 0,0-2 0 16,-2-3 0-16,13 3 0 0,11-1 0 0,0 0 0 15,-2 1 0-15,11 2 0 0,15 0 0 0,-6-3 128 16,-7-1-128-16,5 3 0 0,6 3 128 0,4-1-128 16,3-1 0-16,-4-1 0 0,-4 0 0 0,7 2 0 15,7 2 0-15,-6 0 0 0,-9 1 128 0,0 1-128 16,3-1 0-16,2 2 0 0,-1-2 0 0,-8 1 0 15,-10-2 0-15,2 3 0 0,4 2 0 0,-9-1 0 0,-9-3 0 16,0 2 0-16,2 2 0 0,-9 2 0 16,-9-1 0-16,-5 0 0 0,-6-4 160 0,0 5-160 0,-1 1 128 0,-14-3-128 15,-13 2 0-15,-9-1 0 16,-10 2 0-16,-5-1-7488 0,-9-3-1488 0</inkml:trace>
  <inkml:trace contextRef="#ctx0" brushRef="#br0" timeOffset="-191529.72">21690 11143 22111 0,'18'-5'976'0,"0"4"208"0,7-2-944 0,8 2-240 16,6 0 0-16,12-1 0 0,9 4 272 0,2 0 16 0,2 1 0 0,3 0 0 16,0-3-288-16,14 1 0 0,16 0 0 0,1 0 0 15,-1 1 0-15,9-2 0 0,9-3 128 0,7-1-128 16,9-1 0-16,5-3 0 0,8-2 0 0,3-2 0 15,4-1 0-15,15 1 0 0,13 2 0 0,-2-1 0 16,-5-2 0-16,4 0 0 0,4 3 0 0,10-1 0 16,8 4 0-16,3-1 0 0,0 1 0 0,-4-1-144 15,-5 1 144-15,2-1 0 0,4 1 128 0,5 2-128 16,5 3 192-16,-6-1-48 0,-7-1 0 0,-8 1 0 16,-10 3 48-16,3 0 0 0,5 2 0 0,-6 2 0 15,-7-2-192-15,-11 3 160 0,-8 2-160 0,1 3 160 16,0 1-32-16,-12 2 0 0,-12 2 0 0</inkml:trace>
  <inkml:trace contextRef="#ctx0" brushRef="#br0" timeOffset="-131705.83">24923 12581 8287 0,'0'0'736'0,"-5"-7"-592"0,0-1-144 0,0 1 0 0,1 1 3232 0,4 6 608 0,0 0 128 0,0 0 32 16,0 0-2656-16,-6-7-544 0,6 7-96 0,0 0-32 16,0 0-272-16,-9-4-48 0,1-1-16 0,8 5 0 15,0 0 144-15,-9-1 32 0,0-6 0 0,0 6 0 16,1 1-272-16,0 1-48 0,1 2-16 0,-1 2 0 16,-3 3-176-16,0 0 160 0,0-2-160 0,2 2 160 0,0-1-32 0,1 4-128 15,2 1 192-15,-1 0-64 0,2-2 0 0,-2 2-128 16,2 0 192-16,3-1-64 0,-1 4-128 0,2-2 0 15,-1 0 0-15,2 0 128 0,3-1 48 0,0-1 0 16,-3-11 0-16,5 13 0 0,0-1-176 0,0 0 160 16,0-2-160-16,1-1 160 0,-6-9-160 0,7 11 0 15,0-3 0-15,-1 0 0 0,-6-8-160 0,8 13 160 16,-1 4-208-16,-1-3 80 0,0-1-32 0,-3-3 0 16,-3-3 0-16,2-1 0 0,-4 1-128 0,-1 1-32 15,-4 1 0-15,-1 0 0 16,-2-1-112-16,1-2-16 0,0 1-16 0,1-1 0 0,0 0 48 0,0 1 16 15,-1-1 0-15,1 0 0 0,2-1 16 0,6-5 16 16,-7 8 0-16,7-8 0 0,0 0 48 0,-4 8 16 16,4-8 0-16,-1 9 0 15,1-9-112-15,2 11-32 0,-2-11 0 0,0 0 0 0,7 7 128 0,-7-7 32 0,0 0 0 0,5 11 0 16,-5-11 288-16,0 0-192 0,-2 11 192 0,-5-3-160 16,-2 0 288-16,-3 0 64 0,-2 0 16 0,-3-2 0 15,-4 6 112-15,-1-3 32 0,-3 3 0 0,2 0 0 16,-2-1 112-16,4 2 32 0,1 0 0 0,2 0 0 15,0 2 176-15,4-2 32 0,3-4 16 0,3 0 0 16,1-1-224-16,7-8-48 0,0 0-16 0,0 0 0 16,6 13-32-16,-6-13 0 0,13 12 0 0,5-3 0 15,5-3-400-15,4 0 0 0,5-3 0 0,6 0 0 32,3-3-1728-32,0-3-448 0</inkml:trace>
  <inkml:trace contextRef="#ctx0" brushRef="#br0" timeOffset="-129720.5">25532 12781 8287 0,'0'0'736'0,"7"-12"-592"0,-1 2-144 0,-1 1 0 0,0 1 2640 0,1 1 496 16,-2 1 112-16,0-1 16 0,-2 1-1152 0,1-1-240 16,-3 7-32-16,0 0-16 0,0 0-608 0,0 0-128 15,0 0-32-15,0 0 0 0,0 0-608 0,0 0-112 0,0 0-16 0,-8 3-16 16,1 1-304-16,1-2 0 16,-2 2 0-16,8-4 0 0,-6 9 0 0,-4-2 128 0,-3-3 0 0,2 2-128 15,-1 2 288-15,0-1-48 16,-1 0-16-16,0 1 0 0,0 0-80 0,1 1-16 0,1 0 0 0,0-1 0 15,1-1-128-15,1 2 192 0,-1-1-192 0,4 0 192 16,1-1-192-16,5-7 0 16,-4 11 0-16,1-1 128 0,1 2-128 0,2-3 0 0,0-9 0 0,4 14 0 15,-1 1 0-15,3-4 0 0,-1 1 0 0,1 1 0 16,2 2-160-16,0-1-64 0,0 0-16 0,0 2 0 16,-1-2-64-16,1 1-16 0,-1-1 0 0,-1-1 0 15,-2 0 128-15,0 0 32 0,-1-3 0 0,-2 4 0 0,-1-5 160 0,0-9-160 16,-5 11 160-16,-2 1-160 15,-2-1 160-15,-1-1-192 0,-1 0 192 0,0 2-192 0,-2 1 192 0,0-1 128 16,-4-3-128-16,0 0 176 0,1-1-176 0,0-3-144 16,2-1 144-16,4 0-208 15,-1-4-528 1,11 0-96-16,0 0-32 0</inkml:trace>
  <inkml:trace contextRef="#ctx0" brushRef="#br0" timeOffset="-129505.21">25758 13199 19007 0,'0'0'832'0,"0"0"192"0,0 0-832 0,0 0-192 0,3 12 0 0,-1 0 0 15,-2 0 528-15,-3 2 64 0,-2 2 16 0,-3 2 0 16,-1 4-128-16,-1 0-32 0,-3 0 0 0,-4 1 0 15,-3-1-128-15,-1-1-48 0,-2-1 0 0,-2 0 0 32,-1 2-1152-32,2-4-224 0</inkml:trace>
  <inkml:trace contextRef="#ctx0" brushRef="#br0" timeOffset="-128264.64">26211 12940 7359 0,'0'0'656'0,"0"0"-528"0,0 0-128 0,8-5 0 0,0 0 1600 0,-8 5 304 16,12-6 48-16,-3 2 16 0,-9 4-304 15,6-9-64-15,-6-1-16 0,2 2 0 0,-2 8 144 0,0 0 16 16,0 0 16-16,0 0 0 0,6 14-1056 0,-3 1-192 16,-5 0-64-16,1 1 0 0,-2 4-256 15,-2-2-48-15,0 4-16 0,-1-4 0 0,-1 0-128 0,-1-1 192 16,2 0-192-16,0-1 192 0,1-4-64 0,1 0-128 15,-2-5 192-15,6-7-64 0,-5 9 64 0,5-9 0 16,-7 8 0-16,7-8 0 0,0 0-16 0,0 0 0 16,-6 5 0-16,6-5 0 0,0 0-176 0,0 0 0 15,0 0 144-15,0 0-144 0,-3-10 0 0,2-2 0 16,2-2 0-16,2 0 0 0,3-1 0 0,2 2 0 16,4 0 0-16,-1-1-192 0,1 0 0 0,2-2 0 15,3 2 0-15,0-3 0 0,0-2 16 0,-1 0 0 16,-3-5 0-16,1 5 0 0,2 2 176 0,-2 1-160 0,1 2 160 0,-1 3-160 15,-1 2 160-15,-1 1-128 0,-1 2 128 0,0 2-128 16,-11 4 256-16,12 0 64 0,-12 0 16 0,11 5 0 16,-11-5-16-16,11 12 0 0,-3 1 0 0,-3 1 0 15,-3 1-48-15,0 0-16 0,-2 2 0 0,0 3 0 16,-3 2-128-16,1 1 0 0,-1-2 0 0,0 2 128 16,1-3-128-16,-1 1 0 0,0 0 0 0,1 0 128 15,-1 0-128-15,2-3 160 0,0-1-160 0,-1-3 160 16,1 2-32-16,2 0-128 0,1-2 192 0,0-1-64 31,2 0-544-31,0-4-112 0,3-1-32 0,-2 0-12880 0</inkml:trace>
  <inkml:trace contextRef="#ctx0" brushRef="#br0" timeOffset="-128102.49">26771 13225 17503 0,'0'0'768'0,"0"0"176"0,0 0-752 0,-4 10-192 16,-3 0 0-16,1 2 0 0,-2 0 1664 0,-1 2 320 16,-2 0 48-16,1 2 16 0,-2 2-1568 0,-1-1-304 15,-1 3-176-15,-2 0-11072 0</inkml:trace>
  <inkml:trace contextRef="#ctx0" brushRef="#br0" timeOffset="-127638.06">27382 12910 13823 0,'0'0'1216'0,"0"0"-960"15,0 0-256-15,0 0 0 0,0 0 928 0,0 0 144 16,0 0 16-16,0 0 16 15,0 0-1280-15,0 0-256 0,0 0-48 0,0 0-16 0,-7 7 256 0,7-7 48 0,0 0 16 0,0 0-4464 16,-1 10-896-16</inkml:trace>
  <inkml:trace contextRef="#ctx0" brushRef="#br0" timeOffset="-126627.58">26709 13325 5519 0,'0'0'496'0,"0"0"-496"0,0 0 0 0,8-7 0 15,-8 7 2368-15,7-8 384 0,-7 8 80 0,0 0 16 16,0 0-1536-16,9-4-304 0,-9 4-64 0,0 0-16 16,0 0-336-16,0 0-64 0,10 0-16 0,-10 0 0 15,0 0-352-15,8 7-160 0,-2 1 128 0,-6-8-128 16,4 10 0-16,-4-1 0 0,-2 0 0 0,-1 0 0 0,3-9 192 0,-6 12-64 16,-2-1 0-16,0-1 0 0,0-2 192 0,2 1 16 15,-1-1 16-15,1 1 0 16,-2 0-64-16,1 0-16 0,1 2 0 0,-1 0 0 0,-1-1-144 0,2 1-128 15,-1 2 192-15,1-1-192 0,1-3 208 0,-1 0-64 16,1 0-16-16,5-9 0 0,-5 12-128 0,5-12 0 16,0 0 144-16,-5 9-144 0,5-9 288 0,0 0-16 15,0 0 0-15,0 0 0 0,0 0 64 0,0 0 16 16,0 0 0-16,0 0 0 0,0 0-144 0,0 0-16 16,0 0-16-16,0 0 0 0,0 0 80 0,0 0 32 15,0 0 0-15,0 0 0 0,0 0-48 0,0 0-16 16,-3-6 0-16,3 6 0 0,0 0-224 0,3-7 0 15,-3 7 128-15,0 0-128 0,5-12 0 0,0 2-192 0,-1 1 48 0,-4 9 0 16,5-11 0-16,1 0 0 0,-2-1 0 0,1 2 0 16,-1-3 144-16,2 2-160 0,-2 5 160 0,0-5-160 15,0-1 160-15,1 2-128 16,0 0 128-16,2-1-128 0,-2-1 128 0,2 2-160 0,-2 1 160 16,-1-2-160-16,1-2 160 0,0 0 0 0,-1 4 0 15,1 1 0-15,-2 1 0 0,-3 7 0 0,4-7 0 0,-4 7 0 16,0 0 256-16,0 0-32 0,0 0 0 0,0 0 0 15,0 0-32-15,0 0-16 0,0 0 0 0,0 0 0 16,0 0-176-16,0 0 0 0,-3 11 0 0,-1 0 0 16,0 0 160-16,-1 2-160 0,0 1 192 0,-2-1-192 15,1 0 0-15,-2 0 0 0,0-1 0 0,2 0 0 16,-2-2 192-16,1 3-64 0,1 0 0 0,-1-1-128 16,1 0 128-16,-1 1-128 0,2-4 0 0,-1 1 0 15,6-10 192-15,-6 12-192 0,1-3 192 0,5-9-192 0,-5 10 176 0,1 1-176 16,0-2 160-16,4-9-160 0,-4 9 0 0,4-9 0 15,-1 9 0-15,1-9-160 16,0 8-352-16,0-8-64 0,6 7 0 0,1-1-8176 16,1-5-1616-16</inkml:trace>
  <inkml:trace contextRef="#ctx0" brushRef="#br0" timeOffset="-126406.77">26992 13593 6447 0,'0'0'576'0,"0"0"-576"16,0 0 0-16,0 0 0 0,0 0 2752 0,0 14 432 0,0-14 80 0,-5 19 32 16,-3-2-1440-16,-1 2-304 0,-3 1-48 0,-3 2-16 15,-4 3-896-15,-4 1-176 0,-7 2-32 0,-7 4-16 16,-4 2-368-16,-5 1-208 0,-1 0 16 0,2-2 16 15</inkml:trace>
  <inkml:trace contextRef="#ctx0" brushRef="#br0" timeOffset="-125267.83">27506 13020 13823 0,'0'0'608'0,"0"0"128"0,0 0-592 0,0 0-144 16,9-7 0-16,-9 7 0 0,6-7 1408 0,-2-4 256 15,-5-5 64-15,1 4 0 0,0 3-208 0,0 4-48 16,0 5 0-16,0 0 0 0,0 0-464 0,0 0-112 16,0 0 0-16,0 0-16 0,1 20-560 0,1-2-96 15,-2 0-32-15,-2 2 0 0,-2 2-16 0,1 0-16 16,-3 4 0-16,1 0 0 0,-3 5-160 0,0-1 128 0,1 0-128 0,1-1 128 16,3-3-128-16,-1-2 128 0,-2-1-128 0,3-3 128 15,-1-1 32-15,1-1 0 0,-1-3 0 0,1-4 0 16,3-11-16-16,-2 11 0 0,2-11 0 0,0 0 0 15,0 0 80-15,0 0 16 0,0 0 0 0,0 0 0 16,0 0 0-16,0 0 0 0,0 0 0 0,0 0 0 16,0 0-240-16,-1-8 0 0,1-4 0 0,0-1 0 15,1-1 0-15,-1 0 0 0,2-3 0 0,2-2-160 16,0 1 160-16,2-1-192 0,-1-1 192 0,1 1-192 16,1-1 48-16,2 0 0 0,-1 2 0 0,2-1 0 15,1 0-32-15,-1 2 0 0,0 3 0 0,1 1 0 16,-1 0-16-16,2-1 0 0,0 1 0 0,-1 1 0 0,1-1 48 0,0 2 0 15,-2 1 0-15,2 3 0 0,0 0 144 0,-2 0-128 16,-2-1 128-16,1 0-128 0,2 2 128 0,-1 2 0 16,1 3 0-16,0-1 0 0,0-3 144 15,0 3-144-15,0 0 192 0,-11 2-192 0,13-1 192 0,-1 0-192 16,-12 1 192-16,11 5-192 0,-11-5 160 0,12 9-160 16,-4-1 128-16,0 1-128 0,-8-9 128 0,8 12-128 15,-3-1 0-15,0 0 128 0,-1 1-128 0,-2-1 128 16,-2 1-128-16,0 1 128 0,-1 1-128 0,0 0 0 15,0 1 144-15,-2 2-144 0,-2-1 0 0,0 2 128 0,-2 2-128 16,1-2 0-16,-1 1 0 0,-1 1 0 16,-1-1 0-16,1 1 128 0,0 1-128 0,2 1 0 0,-1-4 0 0,3 2 128 15,2-2-128-15,1-2 0 0,1-1 0 0,2 0 0 16,2-1 0-16,1-1 0 16,0-2 0-16,2-1 128 0,1 0-128 0,0 2 0 15,-8-12-128-15,14 12 128 0,3 4-400 0,-3-5 0 0,-2-2 0 0,0-2 0 31,-1 1-1952-31,3-4-384 0,-3-2-80 0,2-2 0 0</inkml:trace>
  <inkml:trace contextRef="#ctx0" brushRef="#br0" timeOffset="-124963.41">28073 13450 21183 0,'0'0'944'0,"4"-9"192"0,0-1-912 0,0-1-224 16,0-8 0-16,2 6 0 0,1 3 832 0,0 4 128 15,3 2 32-15,-1-2 0 0,-1 5-272 0,2 1-48 16,0 0-16-16,-10 0 0 0,13 0-16 0,-13 0 0 16,12 4 0-16,-12-4 0 0,0 0-288 0,0 0-64 15,8 12-16-15,-8-12 0 0,3 15-80 0,-6 1-32 16,-2-3 0-16,-6 3 0 0,0 1-160 0,-2-3 128 16,0 2-128-16,-2-5 128 0,1 4-128 0,0-2 0 15,-1-3 0-15,2-1-176 0,1-1 176 0,3-1-160 16,9-7 160-16,0 0-160 0,0 0 160 0,0 0 0 15,0 0 0-15,0 0 0 0,0 0 192 0,0 0-48 16,0 0 0-16,16 6 0 0,-2-5-16 0,5-1 0 16,0-1 0-16,2 1 0 0,4-4-128 0,-1 2 192 15,1-2-192-15,3 5 192 16,2 4-832-16,0 0-176 0,-2 1-16 0,0-5-12608 0</inkml:trace>
  <inkml:trace contextRef="#ctx0" brushRef="#br0" timeOffset="-124810.43">28579 13712 22111 0,'-15'-2'976'0,"5"5"208"0,-2 1-944 0,3 1-240 0,9-5 0 0,-8 11 0 16,1 2 2112-16,-3 0 368 0,0-2 80 0,-2 4 0 16,-1 2-1920-16,-2 4-400 0,-6 2-80 0,-3 3-9552 15,-6-2-1904-15</inkml:trace>
  <inkml:trace contextRef="#ctx0" brushRef="#br0" timeOffset="-123449.59">29309 13073 12783 0,'0'0'560'0,"0"0"128"16,0 0-560-16,9 1-128 0,-9-1 0 0,8-5 0 0,-8 5 1072 0,10-6 176 15,-10 6 32-15,9-7 16 16,-2 0-224-16,-1 1-48 0,0-4-16 0,-1 3 0 0,0 2 224 0,-5 5 48 16,0 0 16-16,0 0 0 0,0 0-464 0,0 0-112 15,0 0-16-15,0 0 0 0,0 0-304 0,0 0-64 16,7 15-16-16,-6 0 0 0,-2 3-128 0,-2 0-16 15,-1-1-16-15,-1 4 0 0,-3 0 0 0,1 1 0 16,0 4 0-16,0 2 0 0,-1 2-160 0,2-3 0 16,1 2 0-16,1-2 0 0,2 0 0 0,1-1 0 0,-2-2 0 15,1-2 192-15,-2-2-192 0,1-2 0 16,-1-2 0-16,2-1 0 0,-1-2 0 0,1-1 0 16,2-12 176-16,-4 12-176 0,0-2 208 0,4-10-48 15,0 0-16-15,0 0 0 0,-5 9 48 0,5-9 16 0,0 0 0 16,0 0 0-16,0 0 128 0,0 0 32 0,0 0 0 0,0 0 0 15,0 0-144-15,0 0-32 0,-7-9 0 0,3-1 0 16,2 2-192-16,0-4-128 0,1-2 128 16,1-2-208-16,1 1 16 0,2-1 16 0,-1-1 0 0,1 0 0 15,0 0 176-15,-1 0-208 0,1 0 80 0,-1-1 128 16,1 1-160-16,1 3 160 0,0-2 0 0,0 2-144 16,0-2 144-16,2 0 0 0,1 2 0 0,3 0 0 15,3-1-128-15,2 0 0 0,-1 0 0 0,3 4 0 16,1-2 0-16,0-2 0 0,1 1 0 0,0 2 0 15,-1 2-48-15,2 1 0 0,-2 2 0 0,1 1 0 0,-4-1 176 16,-1 0 0-16,-2 4 0 0,-1 0-128 0,-11 3 128 0,11 0 0 16,-11 0 128-16,0 0-128 0,11 4 160 0,-11-4-32 15,8 9-128-15,-3 0 192 0,-3 2-192 0,0 2 176 16,-2 4-176-16,-2-2 160 0,1 6-160 0,-1-3 0 16,-2 3 0-16,0 0 0 0,0 0 0 0,1 1 0 15,-1 2 0-15,2 2 0 0,-1-3 0 0,2-1 0 16,-2-1 0-16,2-1 0 0,1-3 0 0,1-2 128 15,2-2-128-15,-1 2 0 0,1-5 176 0,1 0-48 16,-4-10-128-16,6 8 192 0,-6-8-48 0,10 7-16 16,-10-7 0-16,13 5 0 0,-2-2-128 0,1-2 0 15,0-1 0-15,0 3 0 0,-2 0-336 0,2 4 0 16,-1-1 0-16,0 1 0 16,-3-4-2032-16,-1-2-384 0,-7-1-96 0</inkml:trace>
  <inkml:trace contextRef="#ctx0" brushRef="#br0" timeOffset="-123012.2">29873 13477 9215 0,'0'0'400'0,"7"-9"96"0,1 2-496 0,0 1 0 0,1-2 0 0,1-2 0 15,3-5 3152-15,-1 4 544 0,1 4 96 0,1 1 32 16,-1 3-2256-16,2-1-448 0,-2 3-96 0,1 1 0 16,-2 0-336-16,2 2-64 0,-1 0-16 0,-1 2 0 15,-12-4-288-15,0 0-48 0,12 9-16 0,-12-9 0 16,0 0-128-16,2 14-128 0,-2-1 144 0,-5-2-144 0,-4-5 160 0,-2 2-160 16,0 0 160-16,-4-2-160 0,0-2 176 0,-2 3-176 15,0 0 192-15,1 0-192 0,1-1 192 0,0 0-192 16,1-2 192-16,1 2-192 0,0-2 160 0,5 1-160 15,8-5 128-15,0 0-128 0,0 0 0 0,0 0 128 16,0 0-128-16,4 12 0 0,-4-12 0 0,13 12 0 16,1-4 0-16,4-2 0 0,2-1 0 0,4 0 0 15,0 1 0-15,2-1 0 0,0 0-192 0,-2-1 192 16,-3-1-160-16,-4 1 160 0,-3-1 0 0,-4 0-144 16,-10-3 144-16,0 0 0 0,0 0-192 0,6 11 64 15,-6 2 0-15,-6-2 0 0,-4 0-48 0,-7 0 0 16,-8 1 0-16,-6 4 0 15,-5-1-496-15,-4 2-96 0,-1 3-32 0,0 1-7488 0,3 0-1504 16</inkml:trace>
  <inkml:trace contextRef="#ctx0" brushRef="#br0" timeOffset="-122565.55">29051 14117 9215 0,'0'0'816'0,"0"0"-656"16,0 0-160-16,0 0 0 15,0 0 1888-15,8-4 352 0,-1-1 64 0,0-1 0 0,-3-5-848 0,4 1-176 16,2 3-48-16,2 1 0 0,3-2-80 0,4 1 0 16,-1 0-16-16,3-1 0 0,4 0-656 0,1-1-128 15,1 1-32-15,6 0 0 16,3 0-64-16,3 3-32 0,2 0 0 0,0 0 0 0,1 1-96 0,-3 1-128 15,-4-1 176-15,-1 0-176 0,-4 2 176 0,-4-2-176 16,-5-1 160-16,-4 3-160 0,-2-2 176 0,-4 3-176 16,-11 1 192-16,0 0-192 0,0 0 144 0,0 0-144 15,0 0 0-15,0 0 144 0,-4 12-16 0,-6-2-128 16,-4-1 192-16,-7 2-64 0,-8-2-128 0,-7-3 0 16,-9 1 0-16,-3-2 0 0,-3 0 0 0,2 1 0 0,2-1 0 0,2 1 0 15,4 2 0-15,1 0 0 0,5 0 0 0,0-2 0 16,0-2 0-16,2 1 160 0,3-2-16 0,6 0 0 15,3-1 160-15,5 0 16 16,6-1 16-16,10-1 0 0,0 0 48 0,0 0 16 16,0 0 0-16,18-1 0 0,7-3-224 0,3 1-48 0,6-2-128 15,3-2 192-15,4 1-192 0,9-3 0 0,5-2 0 0,9 3 0 16,6 1 128-16,3 3-128 0,0 1 0 0,-5 2 0 31,-7 1-2032-31,0-5-496 0</inkml:trace>
  <inkml:trace contextRef="#ctx0" brushRef="#br0" timeOffset="-121941.86">30375 13023 13823 0,'2'-10'608'0,"-2"10"128"15,2-10-592-15,2 0-144 0,3 0 0 0,2-2 0 0,1-2 2320 0,-1 2 432 16,3 7 96-16,0 0 16 0,-2 3-1856 0,1 0-368 0,-11 2-80 0,14 2-16 15,-1 5 48-15,-1-3 16 16,-12-4 0-16,13 12 0 0,-1-1-224 0,-3 1-64 0,-2 1 0 0,-4 1 0 16,-3 0-128-16,-3 1-16 0,0 2-16 0,-4 1 0 15,-2 5-160-15,-1-4 160 0,-1-1-160 0,1 3 160 16,-1 0-160-16,2 0 128 0,0 1-128 0,1-4 128 16,2 1-128-16,2-2 0 0,0 2 0 0,1-5 0 15,2 2 0-15,2-2 0 0,0-1 0 0,3-1 128 16,2-1-128-16,0-1 0 0,2-1 0 0,2-1 0 15,2-2-192-15,2 1 48 0,1 0 0 0,2 3 0 16,1 3-208-16,2 0-32 0,-1-5-16 0,1 0 0 16,-5-3-352-16,-2 0-64 0,-2-1-16 0,-3-1 0 15,-8-3 96-15,0 0 16 0,4 2 0 0,-4-2 0 0,0 0 576 16,0 0 144-16,-12-1 0 0,-4 0 0 0,-2-5 720 16,-2 5 176-16,1 1 48 0,1 1 0 0,3 5 16 15,2 3 16-15,1 4 0 0,2 2 0 0,2 0-704 16,0 6-144-16,3 3-128 0,3 4 192 0,0 2-192 15,5 1 0-15,2 0 0 0,3 1 0 0,1 0-208 0,4 1 16 16,3 1 16-16,-1-3 0 0,-2-2 16 0,2-2 0 16,-1-1 0-16,-4-4 0 0,-3-5 160 0,-2-1 0 15,-1-2 0-15,-5-1 0 0,-4-2 416 0,-6-1 112 16,-6-1 32-16,-6-1 0 0,-9-1 160 0,-5 2 48 16,-8 6 0-16,-4-2-10400 15,-5-1-2080-15</inkml:trace>
  <inkml:trace contextRef="#ctx0" brushRef="#br0" timeOffset="-111540.95">2262 1482 27647 0,'-9'-10'1216'0,"-2"0"256"0,-2 1-1168 0,2 5-304 0,1 5 0 0,3 8 0 0,0 4 1280 0,1 11 192 15,-3 6 32-15,2 10 16 0,2 9-1360 0,0 5-160 16,1 8-256-16,-3 5 64 0,-2 6 192 0,1 6-128 16,0 7 128-16,2 0-128 0,1 4 128 0,1-2 0 15,-1-3 160-15,2 0-160 0,4-4 0 0,2-2 0 16,1-1-208-16,0-7 64 16,-4-10-528-16,-3-13-96 0,-1-9-32 0,0-7 0 15,0-10-2096-15,2-8-432 0</inkml:trace>
  <inkml:trace contextRef="#ctx0" brushRef="#br0" timeOffset="-111158.48">2194 1698 14735 0,'-5'-33'1312'0,"1"1"-1056"0,1 1-256 0,0 2 0 16,-3 5 2528-16,-3 4 448 0,-4 3 96 0,1 4 0 15,6 6-1072-15,-1 4-208 0,3 2-64 0,4 1 0 16,0 0-1152-16,-1 14-256 0,1 10-32 0,3 6-16 15,2 6-272-15,0 2 0 0,4 1-208 0,4 4 80 16,3 3 128-16,1 0 0 0,2-3 0 0,0-4 0 16,0-1 0-16,3-5 0 0,3 0-144 0,0-7 144 15,-3-6-752-15,0-9-80 0,2-1 0 0,-2-7-16 16,0-5 208-16,0-5 64 0,0-2 0 0,1-4 0 0,0-1 576 16,-2-2 0-16,-3-5 144 0,2 2-16 0,-2-2 0 0,-5-4 16 15,-5-4 0-15,1-3 0 0,0-5 48 0,0 2 16 16,-2 3 0-16,-2 3 0 0,0 4 176 15,0-1 16-15,-1 5 16 0,0 6 0 0,-1 4-32 0,-3 11 0 16,0 0 0-16,0 0 0 0,0 0-384 0,1 17 0 16,0 3 0-16,-1 10 0 0,-2 9 0 0,-3 6 192 15,-3 6-64-15,1 5 0 0,1 3-128 0,-1 6 128 16,-1 4-128-16,3 4 128 0,1 2-128 0,2-4 192 16,0-2-192-16,5-1 192 0,5 0-384 0,0-2-80 15,1 1-16-15,1-3 0 16,3 0-1744-16,-4-7-336 0,-2-7-80 0,-1-10-5488 0,5-7-1104 0</inkml:trace>
  <inkml:trace contextRef="#ctx0" brushRef="#br0" timeOffset="-110901.66">3202 1450 33807 0,'0'0'1488'0,"0"0"320"0,0 0-1440 0,-5 20-368 15,2 9 0-15,2 10 0 0,-2 9-208 0,2 8-112 16,1 5-32-16,-3 3 0 16,-3 3 352-16,-1-1 0 0,-2 3 0 0,1 4 0 0,0 2 0 0,2 3 0 15,1-1 0-15,3-2 192 16,1-2-544-1,-1-8-96-15,-4-1-32 0,2-10 0 0,-1-5-3024 0,0-6-592 0</inkml:trace>
  <inkml:trace contextRef="#ctx0" brushRef="#br0" timeOffset="-110639.54">3062 2454 13935 0,'-2'-70'608'0,"3"18"144"0,3-10-608 0,1-3-144 16,0 1 0-16,3 6 0 0,0 4 2176 0,0-2 384 15,-3-1 96-15,4 7 16 0,2 12-976 0,-1 7-192 16,3 4-32-16,0 6-16 0,2 5-688 0,0 3-144 15,0 3-32-15,1 5 0 0,1 1-256 0,-1 5-48 0,1 4-16 0,1 3 0 16,2 4-272-16,-2 3 128 0,0 4-128 0,-1 0 0 16,-2 2 0-16,-2 1 0 15,-4 2-192-15,-1 2 48 0,-4-2-16 0,-3 5 0 16,-4-1 0-16,-3 0 0 0,-3 5-16 0,-3-1 0 0,-5 1 0 0,-3 2 0 16,-2 4 176-16,0 3 0 0,-1 2 128 0,-5-1-128 15,-7-6 0-15,-4-3 0 0,-4-12 0 16,1-1 0-16,2-3 0 0,3-5-208 0,3-4 16 0,7-5 16 15,6-4-96-15,5-2-32 0,7-4 0 0,9 6-8400 16,0 0-1696-16</inkml:trace>
  <inkml:trace contextRef="#ctx0" brushRef="#br0" timeOffset="-110299.18">4352 1509 21183 0,'-17'-23'944'0,"8"7"192"0,0 2-912 0,-3 4-224 16,1 3 0-16,1 1 0 0,0 5 3744 0,-3-2 704 15,-2 3 144-15,-3 4 16 0,-7 3-3504 0,-2 5-704 16,-7 3-144-16,-3 6-16 0,-2 7-240 0,0 1-192 16,0 8 48-16,0 3 0 0,-1 2-128 0,2 2-32 15,3 3 0-15,-1-2 0 16,1-4-288-16,1-1-64 0,2-1-16 0,2-2 0 0,0 5 416 0,5-4 64 15,3 1 32-15,5 0 0 0,5 0 160 0,3 2-128 16,5-3 128-16,7-1-128 0,3-3 128 0,6 0 0 16,4-1 0-16,6-2 0 0,8-2 0 0,2-3 192 0,5-5-64 0,2-4 0 15,4-4-128-15,1-6-192 0,1-3 64 0,3-2 0 16,3-4-96-16,3 0-16 0,4-2 0 0,-1 4 0 31,-1 0-1120-31,-8 0-240 0,-8-3-32 0,-8 2-16 16,-10-2-272-16,-5 1-64 0</inkml:trace>
  <inkml:trace contextRef="#ctx0" brushRef="#br0" timeOffset="-110038.81">1656 3857 30399 0,'11'-10'2704'16,"10"-1"-2160"-16,15-2-544 0,12 0 0 0,10-1 288 0,18-3-48 16,14-3-16-16,6-2 0 0,6-5 16 0,15-2 0 15,15-2 0-15,1-6 0 0,-2 1 0 0,8 0 0 16,10 3 0-16,-1 0 0 0,-4 0 16 0,3 3 0 16,2 4 0-16,-6-1 0 15,-5 0-640-15,-3-3-112 0,-4 1-16 0,-11 2-16 16,-12 0-464-16,-2 4-96 0,-2 1 0 0</inkml:trace>
  <inkml:trace contextRef="#ctx0" brushRef="#br0" timeOffset="-109800.91">1909 3989 11967 0,'6'-33'1072'0,"10"12"-864"0,14-2-208 0,17 1 0 16,14-2 4272-16,17-2 800 0,13-1 176 0,24-7 16 15,23-4-3664-15,18-6-752 0,13-6-144 0,14-6-16 16,8-4 64-16,10 1 16 0,9 1 0 0,9 0 0 16,8 2-368-16,2 2-64 0,5-3-16 0,3 11 0 31,4 9-2816-31,-10 6-576 0</inkml:trace>
  <inkml:trace contextRef="#ctx0" brushRef="#br0" timeOffset="-79114.94">24917 9897 19343 0,'0'0'848'0,"0"0"192"0,0 0-832 0,0 0-208 16,11-6 0-16,-11 6 0 0,0-11 1792 0,0 11 320 15,-2-5 64-15,2 5 16 0,-2-3-1344 0,2 3-272 16,0 0-48-16,0 0-16 0,0 0-384 0,0 19-128 16,2 4 0-16,-4 2 0 0,1 7 704 0,0 6 48 15,-3 8 0-15,0 6 0 0,0 7-464 0,-2 2-96 0,0 0 0 0,1-1-16 16,-1-4-48-16,-1-2 0 16,1-5 0-16,0-2 0 0,1 0-128 0,1-3 192 15,0-3-192-15,2-5 192 0,-2-3 0 0,1-6 16 16,1-3 0-16,-1-5 0 0,0 0 80 0,2-5 16 0,0-1 0 15,1-13 0-15,0 0-128 0,0 0-32 0,0 0 0 0,0 0 0 16,12 5-432-16,-3-6-96 0,-2-4 0 0,4-7-16 16,-1-6-2208-16,-1-6-432 0</inkml:trace>
  <inkml:trace contextRef="#ctx0" brushRef="#br0" timeOffset="-78713.29">25188 10429 21183 0,'0'0'944'0,"0"0"192"0,0 0-912 0,0 0-224 16,-3-8 0-16,3 8 0 0,7-10 1872 0,1-1 336 0,2 0 64 0,2-2 16 16,1 0-1888-16,0-4-400 15,1-2 0-15,0-3 0 0,2-4 0 0,0-1 0 16,2 1 0-16,-1-2 0 0,-3 1 0 0,1 0 0 15,-4-1 0-15,1 1 0 0,0 2 0 0,-2 4 0 16,1-1 144-16,-2 4-144 0,-3 2 192 0,1 4-48 16,-2 3 0-16,-2 0 0 0,-3-1 48 0,-2 4 0 0,2 6 0 0,0 0 0 15,0 0 272-15,0 0 64 16,0 0 16-16,-6 16 0 0,-3 1-272 0,-2 4-48 16,-2 5-16-16,0 5 0 0,-1 7-208 0,0 4 144 0,-5 2-144 0,4 0 128 15,-2 2-128-15,1-3-144 0,2-3 144 0,2-3-208 16,3-4 208-16,4-3 0 0,1-4 0 0,4 0 160 15,2-7 48-15,4 1 16 0,0-2 0 0,2-2 0 16,1-3-96-16,1-3-128 0,2-3 176 0,1-1-176 16,3-2-176-16,0-1-144 0,-1-7-16 0,-2 1-16 15,0-3-576 1,-2-2-112-16,-1-1-32 0,-1 0-8160 0,-2 0-1648 0</inkml:trace>
  <inkml:trace contextRef="#ctx0" brushRef="#br0" timeOffset="-78519.25">25054 10428 15663 0,'0'0'1392'0,"0"0"-1120"16,0 0-272-16,0 0 0 0,0 0 2880 0,0 0 528 15,5-11 112-15,6 3 0 0,4 1-2496 0,4-2-496 16,4-3-96-16,5 0-32 0,5-1 464 0,2-1 96 16,2-3 0-16,-1 0 16 0,-2-1-464 0,0-1-112 15,-2 0-16-15,0-1 0 0,-1-2-224 0,0 2-160 16,1 1 192-16,0 1-192 0,-1 2 0 0,-1 3 0 15,-1 0-192-15,-2 1 48 16,-2 0-1616-16,-5 5-320 0,-3-4-64 0</inkml:trace>
  <inkml:trace contextRef="#ctx0" brushRef="#br0" timeOffset="-78318.92">26029 9729 22111 0,'-11'-9'976'0,"11"9"208"0,-5 8-944 0,1 5-240 0,0 8 0 0,2 5 0 16,-2 9 2128-16,-1 7 384 0,-3 2 80 0,-1 7 16 16,-2 5-1808-16,1 5-352 0,1 8-80 0,-1-1-16 15,3 1-160-15,-1-4-16 16,1-1-16-16,2-1 0 0,1-1 16 0,3-4 0 0,1-2 0 0,4-3 0 16,2-2-416-16,1-8-80 0,1-7 0 0</inkml:trace>
  <inkml:trace contextRef="#ctx0" brushRef="#br0" timeOffset="-76697.91">25596 8875 17503 0,'-13'-5'1552'0,"0"0"-1232"0,-2-3-320 0,4 1 0 0,2 7 2448 0,2-2 432 0,1 0 96 0,-1 4 16 16,2 0-1984-16,5-2-400 0,0 0-80 0,-5 7-16 16,5-7-64-16,-6 11-32 0,5 3 0 0,0 1 0 15,-2 1-416-15,2 1 0 0,5-2-224 0,0 6 80 16,1-1 144-16,-1 1-128 16,-2 1 128-16,4 1-128 0,0-1 128 0,2 3 0 0,1 3 0 0,0-2 128 0,0-2-128 0,2 1 192 15,-2 0-64-15,-1 0 0 16,-2-3-128-16,1-1 0 0,-1-3 0 0,-2 0 128 15,-2-3-128-15,-4 0 144 0,-2 1-144 0,-4-2 160 0,-1 2-160 0,-2 0 192 16,-4-2-192-16,1-1 192 16,0-1 16-16,-5-1 16 0,-3-3 0 0,-1-1 0 0,-2-2-32 0,3-4 0 15,2-1 0-15,2-1 0 16,1-3-704-16,3-1-160 0,-2-6-32 0,3-2-13584 16</inkml:trace>
  <inkml:trace contextRef="#ctx0" brushRef="#br0" timeOffset="-76537.25">25580 8918 24879 0,'3'-14'1088'0,"2"5"256"0,3 1-1088 0,4-4-256 15,1 4 0-15,5 0 0 0,3-1 2416 0,1 1 416 16,1-1 96-16,2-1 16 0,0 2-1536 0,-2 0-320 16,0 0-48-16,0 2-16 0,2 1-528 0,-2 1-112 15,1-3-32-15,-2 1 0 0,0 0-352 0,-1 4 0 16,-2 1 0-16,2 1 128 15,-2 2-1024-15,-4 7-208 0,-2 6-48 0</inkml:trace>
  <inkml:trace contextRef="#ctx0" brushRef="#br0" timeOffset="-73649.24">25569 10361 6447 0,'0'0'576'0,"0"0"-576"15,0 0 0-15,0 0 0 0,0 0 3136 0,0 0 512 16,0 0 96-16,0 0 32 0,-3-6-1488 0,3 6-304 15,-1-9-48-15,1 9-16 0,-2-7-912 0,1-2-192 16,0-1-48-16,-1 2 0 0,2 1-144 0,0 7-48 16,0-6 0-16,2 0 0 0,-1 0 32 0,-1 1 0 15,0 5 0-15,3-7 0 0,-1 1-352 0,-2 6-64 16,2-9 0-16,0 1-16 0,-1 0 0 0,-1 0 0 16,0 2 0-16,0-1 0 0,0 1 0 0,-1-2 0 15,1 1 0-15,0 1 0 0,-2-5 32 0,0 3 16 16,0-1 0-16,-1 1 0 0,0 1-64 0,-1-2-16 0,2 1 0 0,-1 0 0 15,1-1-144-15,-1 0 192 16,0-2-192-16,1 2 192 0,-1-1-192 0,2-1 0 16,0 1 0-16,-1 1 0 0,1 0 0 0,0 2 0 0,1 7 0 15,-2-9 128-15,0 2-128 0,2 7 0 16,-3-6 0-16,3 6 0 0,-4-8 192 0,4 8-64 0,0 0 0 0,-2-8 0 16,2 8 0-16,0 0-128 0,0 0 192 0,-4-6-64 15,4 6-128-15,-7-7 0 0,7 7 0 0,-8-5 128 16,8 5-128-16,-7-5 0 0,7 5 0 0,-8-4 0 0,8 4 0 15,0 0 0-15,-9-5 0 0,9 5 0 16,0 0 0-16,0 0 0 0,-11-3 0 0,11 3 0 0,0 0 0 0,-8 0 0 16,8 0 0-16,0 0 0 0,-10 3 0 0,10-3 0 15,0 0 0-15,-10 1 0 0,0 2 0 0,10-3-144 16,0 0 144-16,-10 5 0 0,10-5-160 16,-9 6 160-16,9-6-128 0,-7 8 128 0,7-8 0 0,0 0-128 15,-9 7 128-15,1 0 0 0,8-7 0 0,0 0-160 16,-9 7 160-16,9-7 0 15,-8 10-160-15,3-1 160 0,5-9-128 0,-6 14 128 16,-2-3-144-16,4 1 144 0,-1 0-160 0,0-1 160 16,-1 1-144-16,1 1 144 0,0 0-128 0,0 3 128 0,-1 2 0 0,1-2-160 15,3-1 160-15,-4 1 0 0,1 1 0 0,0 0 0 16,2-1 0-16,-2-1 0 0,-1 1-128 0,2 0 128 16,0-1 0-16,3 2 0 0,-2-3-144 0,-1 2 144 15,-1 0 0-15,1-1-144 0,1 0 144 0,2 2 0 16,-2-2 0-16,1 1 0 0,0-2 0 0,2 1-128 15,0-1 128-15,2-1 0 0,0-1 0 0,1 0 0 0,0-1 0 0,-3-11 0 16,5 12 0-16,0 0 192 16,-5-12-64-16,8 9 0 0,-8-9 0 0,8 8 0 15,-8-8 0-15,7 6 0 0,-7-6-128 0,0 0 192 16,11 4-64-16,-11-4 0 0,0 0-128 0,10-1 176 0,-2-3-176 0,0-1 192 16,-2-2-64-16,1-1 0 15,2-1 0-15,-1-1 0 0,1-1-128 0,-1 0 0 16,0-2 0-16,0 1 0 0,-1 0 0 0,4 0 0 15,-2-1 0-15,0 0 0 0,-1 0 0 0,1 0-144 16,0 0 144-16,0-1 0 0,0 0-128 0,1-1 128 0,0-2 0 0,-1 2 0 16,0-1 0-16,-4 2-128 0,1-1 128 0,-1 0 0 15,0-1 0-15,0 0 0 0,-2 1 0 0,1-4 0 16,0 2 0-16,0 1 0 0,-2 0 0 0,0 2 0 16,0 1 0-16,-1 1 0 0,1-1 0 0,-1 4 0 0,-2-4 0 15,1 2 0-15,0 1 0 0,0 1 0 0,0-2 0 0,0 2 0 16,-3 3 0-16,3 6 0 0,-2-10 160 0,-1 4-160 15,0-1 160-15,1 1-160 0,-2-1 144 0,4 7-144 16,-4-5 128-16,4 5-128 0,-4-10 160 0,4 10-160 16,-7-8 192-16,7 8-192 0,-7-8 160 0,0 2-160 15,7 6 128-15,-10-4-128 0,1-2 128 0,1 5-128 16,8 1 0-16,-11 0 128 0,2 0-128 16,9 0 0-16,-10 3 0 0,-2 1 0 0,2 1 0 0,-1 1-144 15,1 1 144-15,-1 1-208 0,1-1 208 0,-1 1-192 16,0 0 192-16,-1 3-192 0,0 2 192 0,0 0-192 15,2 4 192-15,0-3-192 0,1 3 32 0,-2 1 16 16,1 3 0-16,1 1 0 0,-1 3-16 0,3 1 0 16,-1 3 0-16,0-2 0 0,1 2-16 0,1-1 0 15,1 1 0-15,2-2 0 0,0 1 176 0,2-5 0 0,2-2-144 0,2 0 144 16,1 1 0-16,0-5 0 0,1-3 0 16,0 0 0-16,1-1 160 0,0-2-160 0,1 0 192 0,0-2-192 15,0-1 224-15,-7-8-64 0,10 6-16 0,-1-1 0 16,-9-5-16-16,12 3 0 0,-1-3 0 0,-2-1 0 15,0-2 16-15,1 1 0 0,1-5 0 0,-1 2 0 16,-1-6-144-16,0 2 160 0,1 1-160 0,0-1 160 16,-1-4-160-16,2-1 0 0,-1 1 144 0,0 0-144 0,1-3 0 15,1-1 0-15,-1-1 0 16,2 1 0-16,0 0 0 0,-2-2 0 0,-5-4 0 0,1 2 0 16,-1 1 0-16,1-1 0 0,-3-1 0 0,0 1-128 15,0 0 128-15,-2 3 0 0,0-2 0 0,-2 3-128 16,-2 0 128-16,2 4 0 0,-1 1 0 0,0 2 0 0,-1 2 0 15,2 8 0-15,-1-6 0 0,1 6 0 16,0 0 128-16,0 0-128 0,0 0 128 0,0 0-128 0,0 0 0 0,0 0 144 16,0 0-144-16,0 0 0 0,0 0 0 0,0 0 0 15,0 0 0-15,-1 17 0 0,2-2 0 0,0 3 0 16,1 1 0-16,0 0 0 0,0 2 0 0,0-3 0 16,-1 2-160-16,2 0 160 0,-2 2 0 0,-1-3 0 15,0 5 0-15,0-3 0 0,-1 3 0 0,0 1-144 16,-1 0 144-16,1 0-160 0,0 1 160 0,-2-2 0 15,1 4 0-15,-1 1 0 0,0-1 0 0,1 0 0 16,-1 0 0-16,2 0 0 0,0-4 0 0,1 1 0 16,-2-3 0-16,2-1 0 0,0-1 0 0,0-6 0 0,0 2 0 15,0-1 128-15,-1 0-128 0,0-1 0 16,-1-1 128-16,1-1-128 0,0-3 0 0,-2 0 144 0,-1 0-144 16,-1 0 0-16,-2-1 160 0,0-1-160 0,-2-1 128 0,-1 1-128 15,1 2 128-15,3-5-128 16,-3 0 128-16,9-4-128 0,-11 0 160 0,2 0-160 15,9 0 192-15,0 0-192 0,-10-6 256 0,2-1-64 16,1-1-16-16,7 8 0 0,-5-14-48 0,3 2 0 0,2 1 0 0,1-2 0 16,0-1 0-16,3-2-128 0,3-1 192 0,2 0-64 15,2 0 0-15,6-1-128 0,2-1 192 0,3-2-64 0,1-4-128 0,5 0 128 16,3-5-128-16,3 3 128 0,0 2-128 16,0 0 160-16,-1 2-160 0,-1 2 160 0,-6 4-160 0,-1 3 0 15,-3-2 0-15,0 4 0 16,1 5-1344-16,-4 1-288 0,-6 1-64 0,-3 4-15488 15</inkml:trace>
  <inkml:trace contextRef="#ctx0" brushRef="#br0" timeOffset="-71326.3">26456 10468 16575 0,'0'0'736'0,"-9"-1"160"0,0 0-720 0,9 1-176 0,0 0 0 0,0 0 0 16,-8-2 2800-16,2-2 528 0,-3 2 96 0,3-4 32 15,1 1-2032-15,5 1-400 16,0 4-64-16,4-9-32 0,-1-1-208 0,2 1-32 0,0 0-16 0,0-3 0 16,4 0-272-16,2 0-48 15,-3-1-16-15,0-2 0 0,-1-1-48 0,1 2-16 16,-1-5 0-16,-1 1 0 0,1 0-48 0,-2 0-16 0,1-4 0 0,0 1 0 15,-4-2-16-15,2 3 0 0,-1-1 0 0,-4 0 0 0,-1 1 80 16,1 2 16-16,-4 1 0 0,1 2 0 0,-1 0 0 0,-2 3 0 16,-1 1 0-16,0 2 0 0,-1 2-96 0,1 1 0 15,-1 0-16-15,-1 2 0 0,-2 3-176 0,0 2 0 16,1 2 0-16,-1 2 0 0,-1 3 0 0,-1 1-320 16,1 3 48-16,1 4 16 15,1 3-128-15,1 2-32 0,-2 0 0 0,2 4 0 0,3-2 144 16,3 1 16-16,2-2 16 0,0 0 0 0,2-1 240 0,4 0 0 15,2-2 0-15,0-5 0 0,5 0 0 0,-1-3 0 16,-1 0 0-16,2-3 0 0,-1-3 224 0,2-1-64 16,-1-3-16-16,1-1 0 0,1-1-16 0,-1-1 0 15,0-2 0-15,-1-1 0 0,0-1-128 16,-1-1 0-16,-1-2 0 0,0 0 0 0,-1 0 0 0,0 1 0 16,-1 0 128-16,-7 8-128 0,7-5 0 0,-7 5 0 15,0 0 0-15,0 0 128 0,0 0 32 0,0 0 0 16,8 12 0-16,-4 3 0 0,-1 6-160 0,-3 1 0 15,-1 6 0-15,-2 2 0 0,-2 1 0 0,-1 3-192 16,-1 1 0-16,-1 4 16 0,0 4 176 0,0 0 0 0,0 0-144 0,1-5 144 16,-1-3 0-16,-1-2 0 0,-2-4 0 0,2-3 0 15,0-7 0-15,0-1 0 0,1-2 0 0,-1-3 0 16,-2-1 0-16,4-6 128 0,7-6-128 0,0 0 192 16,-10 4 64-16,10-4 0 0,0 0 16 0,-6-8 0 0,1-1 240 0,1-4 32 15,0-1 16-15,3-4 0 0,1-6-272 0,4-3-48 16,1-6-16-16,1-1 0 0,3-2-224 0,2-2 0 15,2 0 0-15,2-2 0 0,2 1-160 0,0 2 32 16,0 1 0-16,-1 2 0 0,0 1-112 16,-1 5-16-16,0 0 0 0,2 6 0 15,-2 2-480-15,1 5-96 0,-2 2-32 0,1 1 0 16,-1 0-496-16,0 3-112 16,2 0 0-16,-2 0-9104 0,-1-2-1824 0</inkml:trace>
  <inkml:trace contextRef="#ctx0" brushRef="#br0" timeOffset="-71072.08">26898 9964 20271 0,'0'0'1792'0,"-9"-3"-1424"16,-3 0-368-16,3 2 0 0,1 4 1904 0,3 1 304 0,5-4 64 0,-2 7 16 15,-2 5-1136-15,1 1-240 16,1-1-32-16,-1 4-16 0,2 1-96 0,-1 2 0 15,2 1-16-15,0-2 0 0,2 0-544 0,-1 0-208 0,0-2 176 0,2-2-176 16,1-1 192-16,0-1-48 0,-4-12-16 0,5 13 0 16,-5-13 0-16,8 9-128 0,-8-9 192 0,0 0-64 15,11 8-384-15,2-4-96 16,2 1-16-16,-6-1 0 16,-9-4-560-16,9-6-112 0,-2-3-32 0,-1-2 0 15,-1-2-1936-15,2-3-400 0</inkml:trace>
  <inkml:trace contextRef="#ctx0" brushRef="#br0" timeOffset="-70924.22">27010 9957 11967 0,'0'0'1072'16,"0"0"-864"-16,0 0-208 0,0 0 0 0,-7 4 3520 0,1 4 640 16,2 2 144-16,1 5 32 0,-1 0-2928 0,1 6-592 15,-1-1-112-15,3 3-32 0,1-3-80 0,0 1-16 16,1-1 0-16,2 1 0 0,1-3-416 0,0 1-160 16,-1-1 0-16,4 4 144 15,3 2-656-15,-2-5-128 0,0-3-16 0,-1-2-8496 16,-1-3-1712-16</inkml:trace>
  <inkml:trace contextRef="#ctx0" brushRef="#br0" timeOffset="-70695.98">27308 9900 23039 0,'-8'2'2048'0,"1"5"-1648"15,0 5-400-15,1 8 0 0,1 7 1776 0,1 5 272 16,0 5 48-16,0 3 16 0,0 6-1280 0,1 3-256 0,-1 5-64 0,0 0 0 16,0 1-160-16,1 4-32 0,-1 2-16 0,3 3 0 15,1 4-160-15,1-4-16 0,-1 0-128 0,2-3 192 16,-1-6 0-16,0-1-16 0,0-4 0 0,2-2-10352 16,1-4-2080-16</inkml:trace>
  <inkml:trace contextRef="#ctx0" brushRef="#br0" timeOffset="-69012.53">26927 8841 29999 0,'-10'-6'1328'0,"-5"-15"272"0,15 21-1280 0,-2-11-320 16,2 11 0-16,-2-14 0 0,2-3 0 0,4 3 0 15,0 1 0-15,5 2-192 0,3 3 656 0,2 1 128 0,2 1 32 0,2 1 0 16,0-1-240-16,2 2-64 15,0 1 0-15,0 0 0 0,3 5-80 0,-3 2-32 16,0-4 0-16,1 2 0 0,0 2 64 0,-2 0 16 0,2 1 0 0,-1 1 0 16,-2-1-48-16,-4 0-16 0,-1 3 0 0,-2 2 0 15,-3 1-48-15,-2 2-16 0,-2 2 0 0,-4 1 0 16,-1 2-160-16,-4 4-144 0,-5 3 144 0,0 1-208 16,-3-1 208-16,-3 4-192 0,-2 3 192 0,-2 1-192 0,-2 1 192 0,0 2-192 15,4 2 192-15,0-1-192 16,-2-2-224-16,2 1-32 0,2-2-16 0,6-4 0 15,2-1-624-15,3-7-112 0,-2-4-16 0,5-2-12464 16</inkml:trace>
  <inkml:trace contextRef="#ctx0" brushRef="#br0" timeOffset="-68855.52">26935 9042 18431 0,'-11'-4'1632'0,"5"0"-1312"15,6 4-320-15,0 0 0 0,0 0 4320 0,12-4 800 16,3 0 144-16,6 0 48 0,1-2-3856 0,10 1-768 16,5-1-160-16,9 1-16 0,6-1-96 0,8-2-16 0,9 3 0 0,4 3-12304 15,4 2-2448-15</inkml:trace>
  <inkml:trace contextRef="#ctx0" brushRef="#br0" timeOffset="-65059.16">25136 9211 21071 0,'-7'3'928'0,"-10"5"208"0,12 0-912 0,0-1-224 0,0-1 0 0,5-6 0 16,-4 6 1024-16,4-6 144 15,0 0 48-15,0 0 0 0,-4 7-512 0,4-7-80 16,0 0-32-16,-4-2 0 0,0-4 0 0,-1-1 0 0,2-3 0 0,0-2 0 15,3-2 288-15,0-4 48 0,-1-1 16 16,1-5 0-16,0-4-176 0,3-16-48 0,1 2 0 0,1-2 0 16,1-4-240-16,5-6-48 0,2-3-16 0,3-11 0 15,2-10-224-15,4-6-32 16,4-3-16-16,4-7 0 0,1-8-144 0,2-2 0 0,-2-4 0 0,2 1 128 16,1-3-128-16,1 1 0 0,0 1 0 0,8 2 0 15,5 6 0-15,2 7 0 0,-3 10 0 0,-3 5-176 0,-3 5-32 16,-5 7-16-16,-5 10 0 0,-2 8 0 0,-4 5 224 0,-4 5 0 15,-4 6 0-15,0 2-144 0,-3 5 144 0,0 4 0 16,-1 3 0-16,0 3 0 16,-2 4 0-16,-2 3 0 0,0 1 0 0,-1 3 0 0,-8 4-160 0,0 0 160 15,0 0-192-15,0 0 192 0,0 0-384 0,0 0 48 16,0 0 0-16,2 13 0 0,-4-1-16 0,-3 0 0 16,-5-2 0-16,-1 5 0 0,-2 0 208 0,-3 4 144 15,-2-5-192-15,-2 5 192 0,-3 1-128 16,-2 2 128-16,-1 3 0 0,-3 0 0 15,-1-3 0-15,0-1 0 0,-4 2 0 0,4 2 0 0,2-2 0 16,0 0 0-16,1-4 0 0,4-1 0 0,3 1 0 0,3-4 0 16,3 0 0-16,3-1 0 0,2 0 0 0,3 1 0 15,6-15 0-15,0 0 0 0,0 0-144 0,-2 10-80 16,4-1-16-16,1-4 0 16,5-3-1008-16,1-4-208 0,4 0-32 0,1-5-7280 15,1-2-1472-15</inkml:trace>
  <inkml:trace contextRef="#ctx0" brushRef="#br0" timeOffset="-64889.15">25966 6823 24703 0,'0'0'1088'0,"0"0"240"0,-2-4-1072 0,2 4-256 0,0 0 0 0,0 0 0 16,0 0 704-16,0 0 64 0,10 16 32 0,2 1 0 16,1-3 32-16,0 4 16 0,1 2 0 0,-1-1 0 15,1 3-512-15,2 1-96 0,1 1-32 0,0 1 0 16,1-1-208-16,1 0 144 0,-3 1-144 0,1 4 128 31,3 5-1040-31,-2-4-224 0,7 4-32 0,-22-7-16 0</inkml:trace>
  <inkml:trace contextRef="#ctx0" brushRef="#br0" timeOffset="-62374.59">23257 5733 19343 0,'-9'-3'848'0,"-3"1"192"0,-1-5-832 0,0 1-208 0,-3-2 0 0,7 4 0 16,3 3 2208-16,6 1 400 0,0 0 80 0,0 0 0 15,10-4-1936-15,5 1-400 0,3-1-80 0,5 2-16 16,5-1-48-16,6 2-16 0,5 1 0 0,8 0 0 16,9-3-192-16,9 3 0 0,8-2 0 0,5 0 0 0,0-4 0 0,11 2 0 15,9-1 0-15,7-1 0 0,7 0 192 0,8-1 0 16,6 0 0-16,4-1 0 0,8-3 128 0,6 2 32 15,4 3 0-15,3-5 0 0,2-2-96 0,6 3 0 16,7 3-16-16,-5-2 0 0,-6-1-48 0,3 3-16 16,1 5 0-16,-1 0 0 0,-3 2-48 0,-4-2-128 15,-2 0 192-15,1 4-64 16,4 2-128-16,-8-1 0 0,-9-1 0 0,-1 2 0 16,3 4 0-16,-6-3 0 0,-8-5 0 0,0 2 0 0,0 2 128 15,-4-2-128-15,-3-2 0 0,-9-2 128 0,-7 0-128 0,-2 0 0 16,-2 2 0-16,-8 0 128 0,-9 2-288 0,-8 2-64 15,-9 3-16-15,-10 2 0 16,-7-2-656-16,-7 5-128 0,-7-4-16 0,-9 2-16 16,-8-2-416-16,-9 2-64 0,-9 1-32 0</inkml:trace>
  <inkml:trace contextRef="#ctx0" brushRef="#br0" timeOffset="-61906.94">23399 6678 27647 0,'0'-5'2448'0,"0"5"-1952"15,13-4-496-15,7-1 0 0,7 1 1120 0,7 3 128 16,5-1 32-16,5 1 0 0,9-2-1136 0,3-2-144 0,2-1-176 16,10-1 48-16,9-2 128 0,12 3 144 0,8-1-16 0,6-5-128 15,4-3 144-15,13-1-144 16,16 0 0-16,3-1 144 0,1 0-144 0,10 1 0 0,10 0 0 0,11 2 0 15,8 1 0-15,-1 1 160 0,-2 1-160 0,8 4 160 16,6-4-160-16,6 3 0 16,3 2 0-16,1 1 0 0,-1 1 0 0,-2 1 160 15,-1 3-160-15,1 0 160 0,3 0 176 0,1 0 48 0,1 0 0 0,-6 0 0 16,-9 0 192-16,-1-5 64 0,-4 0 0 0,-1 2 0 16,-1-2-176-16,-9 1-16 0,-11-1-16 0,1 1 0 15,-3 1-432-15,-11 1 0 0,-9 2 128 0,-1 0-128 16,-1 0-2064-16,-11 2-448 0</inkml:trace>
  <inkml:trace contextRef="#ctx0" brushRef="#br0" timeOffset="-59905.72">28269 7286 5519 0,'-14'-18'496'0,"9"12"-496"0,-3 1 0 0,-1 0 0 0,-1-2 5040 0,3 5 912 0,7 2 176 0,-6 1 32 0,-3 0-4400 0,2 5-880 16,1 0-176-16,-1 1-48 0,-2 2 0 0,3 4 0 15,0 2 0-15,1 2 0 0,2 0-656 0,2-2 0 16,-1 0 0-16,2-2 0 0,1 2 0 0,1 0 160 15,1-2-160-15,1 2 160 0,0-2 0 0,0-2 0 16,-4-11 0-16,4 15 0 0,-2-2 0 0,-2 0 0 16,-2-1 0-16,-2 1 0 0,-3 0-160 0,-2 2 0 15,-1-2 0-15,-2 3 128 16,-1 1-512-16,0-3-96 0,0-2-32 0,0-2 0 16,1 2 48-16,-1-4 0 0,0-1 0 0,3-2 0 0,-1-1 304 0,11-4 160 0,-9 5-160 15,9-5 160-15,0 0-192 0,0 0 192 16,0 0-208-16,0 0 80 0,0 0-16 0,0 0 0 0,5 6 0 0,4 1 0 15,2-2 144-15,-1 2 0 0,1-1 128 0,-1 1-128 16,1 1 288-16,-2-1-16 0,-1 4 0 0,-2 2 0 16,1 2 0-16,-4 4 0 0,-3 0 0 0,-1 3 0 15,-3 3-96-15,-1 1-32 0,0-1 0 16,-2 1 0-16,1 1-144 0,1-4 0 0,-1-1 144 0,4 0-144 16,0-4 0-16,2 0 128 0,3-4-128 0,2-4 0 15,2 0 0-15,5 2 0 0,4 1 0 16,3-6 0-16,0-6-640 15,6-6-192-15,1-7-32 0</inkml:trace>
  <inkml:trace contextRef="#ctx0" brushRef="#br0" timeOffset="-59288.73">28733 7532 2751 0,'1'-10'256'0,"-1"3"-256"16,-1-2 0-16,1 0 0 0,-2 2 5120 0,1 1 992 0,0 1 192 0,-2-3 32 0,1 0-4096 0,-4 0-816 16,1 4-160-16,0 0-48 0,-3 3-16 0,2 1-16 15,-4 0 0-15,1 5 0 0,-1-2-736 0,-2 5-160 16,0 0-32-16,-1 3 0 0,-1-2-256 0,0 4 0 16,-2 2 0-16,3-1 0 0,3 1-144 15,0 0 144-15,4 1-128 0,1-2 128 0,1-1 0 0,1 0 0 16,2-2 0-16,2 0-128 0,2 1 128 0,2 1 0 15,2-1 0-15,0 1 0 0,1 0 0 0,3 0 0 16,0 0 0-16,2-1 0 0,-1-3 0 0,0 0 128 16,0-1-128-16,-2 0 128 0,-1-1-128 0,-9-7 0 15,8 11 0-15,-8-11 0 0,0 0 0 0,5 10 144 16,-5-10-144-16,-1 12 0 0,-3-2 128 0,-3-2-128 16,0 1 0-16,-3 2 0 0,0 2 0 0,0 0-176 15,-3-3 0-15,3 3 0 16,7 2-688-16,-1-2-144 0,1-3-16 0,0 2-16 15,3-12-1344-15,0 0-272 0</inkml:trace>
  <inkml:trace contextRef="#ctx0" brushRef="#br0" timeOffset="-59096.38">28916 7810 23039 0,'0'0'2048'0,"0"0"-1648"16,-6-4-400-16,2 1 0 0,4 3 1600 0,0 0 224 0,0 0 48 0,0 0 16 15,-4 12-880-15,2 2-176 0,-4-1-48 0,2 0 0 16,0 2-208-16,-1-2-32 0,0 1-16 0,0 1 0 16,0-1-384-16,-1 2-144 0,-3 0 0 0,4-2 144 15,1 2-544-15,2 1-112 0,-2 0-32 0,2-4-14352 16</inkml:trace>
  <inkml:trace contextRef="#ctx0" brushRef="#br0" timeOffset="-58606.39">29382 7510 27119 0,'0'0'592'0,"0"0"128"0,0 0 32 0,0 0 16 0,0 0-624 0,0 0-144 15,0 0 0-15,0 0 0 0,-9-1 784 0,5 25 128 16,0 0 32-16,-1-1 0 0,-1 1-288 0,1-3-48 0,-1 1-16 0,-1 3 0 16,1-1-368-16,1 0-80 0,1-3-16 0,1-2 0 15,0-2-128-15,2-1 0 0,0-3 0 0,1-4 128 16,0-9-128-16,1 10 0 0,-1-10 144 0,0 0-144 16,0 0 0-16,0 0 0 0,0 0 0 0,0 0-192 15,8-1 192-15,-8 1-160 0,8-5 160 0,1-4-160 16,-3 0 32-16,1-4 0 0,1-2 0 0,0 0 0 0,-1-5-64 15,4 2-16-15,-2 0 0 0,0-3 0 16,1-1 208-16,1-1-176 0,-1 0 176 0,3 1-160 0,-1 1 160 0,0 1-128 16,-2 2 128-1,1 4-128-15,-1-2 128 0,-2 3 0 0,-4 3 0 16,0 2 0-16,-4 8 128 0,0 0 48 0,6-5 16 0,-6 5 0 16,0 0 128-16,0 0 48 0,0 0 0 0,0 0 0 15,0 0-64-15,7 11-16 0,-2 1 0 0,-2 4 0 16,-2 3-64-16,-2 1-16 0,-2 3 0 0,0 2 0 15,0 1-208-15,0 3 128 0,-2-2-128 0,1 1 0 16,1-1 0-16,2 0 0 0,0-3 0 0,6-1-160 16,5-1-496-16,1-1-112 0,-1-4 0 0,2-1-16 15,-2-6-1216-15,2 0-240 0,-2-4-64 0</inkml:trace>
  <inkml:trace contextRef="#ctx0" brushRef="#br0" timeOffset="-58378.53">29815 7845 28095 0,'0'0'624'0,"0"0"128"0,-8 7 16 0,1 0 16 0,1 0-624 16,2 3-160-16,0 3 0 0,-2-1 0 0,0 2 960 0,1 2 144 0,-1-2 48 0,2 3 0 15,0-1-544-15,1-2-96 0,1-1-32 0,0 0 0 16,5 4-608-16,2-1-128 0,-1-6-32 0,0-2-9616 16,-4-8-1920-16</inkml:trace>
  <inkml:trace contextRef="#ctx0" brushRef="#br0" timeOffset="-58048.16">30102 7969 4607 0,'0'0'400'0,"0"0"-400"0,0 0 0 0,0 0 0 15,-7 3 5248-15,0 0 976 16,4 1 192-16,-3 3 48 0,1-1-4416 0,0 3-864 0,-4 2-176 0,0 3-48 16,-2 1-192-16,0 2-64 0,-1 1 0 0,-5 10 0 15,4 1-1040 1,1-1-224-16,-1-9-32 0,7-7-13856 0</inkml:trace>
  <inkml:trace contextRef="#ctx0" brushRef="#br0" timeOffset="-57400.33">30396 7600 16575 0,'0'0'1472'0,"0"0"-1168"15,0 0-304-15,0 0 0 0,0 0 2192 0,0 0 384 0,0 0 80 0,0 0 16 16,0 0-1536-16,-4 13-304 16,-1 1-64-16,0 6-16 0,1-3 256 0,0 6 48 15,-1 3 16-15,0-2 0 0,-1 2-624 0,1-1-128 16,1-1-32-16,0 0 0 0,2-3-288 0,0-2 0 0,2-2 0 0,2-1 0 15,-2-3 0-15,1-4 160 0,-1-9-160 0,0 0 128 16,0 0-128-16,0 0 0 0,0 0 0 0,0 0 0 16,0 0 0-16,8-1-192 0,-2-4 0 0,2-5 16 15,0-1-192-15,0-2-32 0,-2-2-16 0,0 5 0 0,-1-3 96 0,1-1 32 16,1-2 0-16,-1-1 0 0,1-3-16 0,-1 1 0 16,2 2 0-16,0-4 0 0,0 3 80 0,0 1 16 15,-1 0 0-15,3 1 0 0,-3 2 208 0,3 1 0 16,0-1 0-16,0 2 0 0,-3 4 240 0,-2 0-16 15,-2-1 0-15,1 1 0 16,0 2 96-16,-4 6 0 0,0 0 16 0,0 0 0 0,0 0 80 0,0 0 16 16,3 11 0-16,3 4 0 0,-2 0-48 0,-2 2 0 15,-2 3 0-15,0-2 0 0,0 3-128 16,0 0-48-16,-2-2 0 0,0 2 0 0,2 1-64 0,0-1-16 16,0-1 0-16,2-1 0 0,0 0-128 0,1-1 0 15,2-1-160-15,5 4 160 16,5-3-704-16,-1-4-32 0,0-3-16 0,1-3 0 15,-2-5-1680-15,-1-3-320 0</inkml:trace>
  <inkml:trace contextRef="#ctx0" brushRef="#br0" timeOffset="-57122.26">30761 7887 13823 0,'0'0'1216'0,"0"0"-960"0,0 0-256 0,0 0 0 15,7-2 3760-15,1-1 704 0,-2 0 144 0,3 3 16 16,0 0-3184-16,-9 0-640 0,11 3-128 0,0 0-32 15,1 0 0-15,-3 0-16 0,2 1 0 0,-1 1 0 16,-1-1-176-16,-9-4-48 0,0 0 0 0,7 9 0 16,-7-9-64-16,4 12-16 0,-4-1 0 0,-4 2 0 15,-4-1-128-15,-1 1-16 0,-3-2-16 0,0 2 0 0,1-2-160 0,-1 1 0 16,2-2 0-16,0 0 128 0,4-3-128 16,1 0 0-16,5-7 0 0,0 0 0 0,0 0-224 0,0 0 32 15,5 6 0-15,5 1 0 16,3-4-192-16,3-2-16 0,2 2-16 0,2-3 0 15,-1 1-160-15,2-1-48 0,1-1 0 0,1 1 0 16,-3-4-464-16,0 4-112 0,0-3-16 0,-6 3-8064 16,-1-3-1632-16</inkml:trace>
  <inkml:trace contextRef="#ctx0" brushRef="#br0" timeOffset="-56962.8">31181 8050 24991 0,'0'0'1104'0,"-3"5"240"0,3-5-1088 0,-4 6-256 15,-1-3 0-15,0 2 0 0,0 2 1344 0,0 1 224 16,1 1 32-16,-1 2 16 0,-1-1-656 0,1 0-144 16,-1 2-32-16,-1 0 0 0,1-5-544 0,-1 6-112 15,6 3-128-15,-3 2 176 16,0-3-784-16,-1-5-160 0,-2-2-16 0,7-8-13520 0</inkml:trace>
  <inkml:trace contextRef="#ctx0" brushRef="#br0" timeOffset="-46697.3">31626 7759 10127 0,'-6'-12'896'0,"0"2"-704"0,-1 1-192 0,2 2 0 0,-1 6 3248 0,6 1 608 0,-6-3 128 0,6 3 32 16,-6 4-2464-16,1 1-480 0,5-5-112 0,-9 8 0 15,1 1-144-15,1 2-32 0,1 2 0 0,-2 1 0 16,1 4-224-16,1 2-48 0,-1 3-16 0,2 2 0 15,-3-1-128-15,3 0-32 0,0 0 0 0,0-1 0 16,1 0 0-16,0-3 0 0,1-3 0 0,2 0 0 16,1-1-128-16,0-3-16 0,1 0-16 0,-1-13 0 15,0 0-176-15,0 0 192 0,0 0-192 0,5 8 192 16,-5-8-192-16,0 0 0 0,0 0 144 0,12-1-144 16,-1-5 0-16,-4-1 144 0,2-7-144 0,2 1 0 0,-1-2 0 0,1 0 0 15,-2-2 0-15,0-2 0 16,-1-3 0-16,1 0 0 0,-1-1-208 0,1-1 80 15,-1-1 128-15,0 1 0 0,1 1-144 0,1 3 144 0,1-2 0 0,-1 3 0 16,-1-1 0-16,2 5 0 16,-2 1-144-16,0 4 144 0,3 2 0 0,-3 2 0 15,-9 6 0-15,10-6 0 0,-10 6 0 0,11-2 0 0,-11 2 0 0,9 0 0 16,-9 0 128-16,0 0-128 0,10 4 192 16,-10-4-48-16,9 6-16 0,-9-6 0 0,7 12 208 0,-1 0 48 15,-1 0 0-15,-1 1 0 0,-1-2-160 0,-2 2-32 16,-1 0 0-16,0 2 0 0,-1-1-32 0,0 3-16 15,-1 0 0-15,1 0 0 0,-2-1-144 0,1 0 192 16,-2 0-192-16,1 1 192 0,-1-1-192 0,2-2 0 16,-1-2 144-16,2-2-144 0,1-10 0 0,0 0 0 15,0 0 0-15,0 11 0 16,0-11-448-16,0 0-48 0,0 0-16 0,12 7 0 16,3 0-2416-16,-2-6-480 0,-2-1-112 0</inkml:trace>
  <inkml:trace contextRef="#ctx0" brushRef="#br0" timeOffset="-46315.32">31903 7972 14735 0,'0'0'1312'15,"0"0"-1056"-15,0 0-256 0,4-6 0 16,4 0 2432-16,-1 4 448 0,-7 2 64 0,7-2 32 16,-7 2-1936-16,9 2-384 0,-1-2-80 0,-8 0 0 0,9 2 32 0,1 3 16 15,0-1 0-15,-10-4 0 16,8 5-288-16,-8-5-48 0,8 7-16 0,-8-7 0 15,0 0-16-15,2 11 0 0,-2-11 0 0,2 12 0 16,-2-12-128-16,-3 12-128 0,3-12 144 0,-7 12-144 16,1-2 160-16,-1-1-160 0,1-1 160 0,6-8-160 0,-7 9 0 0,7-9 0 15,-5 11 0-15,5-11 0 0,-5 7 0 0,5-7 0 16,-5 8 0-16,5-8 0 0,-4 11 0 0,4-11-128 16,0 10 128-16,0-10-160 0,0 0-32 0,4 8 0 15,-4-8 0-15,5 9 0 0,-5-9 64 0,8 9 0 16,1 2 0-16,-1-5 0 0,-8-6-64 0,7 7-16 15,1-2 0-15,-1 1 0 0,-7-6-48 0,5 9-16 16,-5-9 0-16,0 12 0 0,-1-3 128 0,-3-1 144 16,-1 3-208-16,-2-4 80 0,-2 1 128 0,0 0-128 0,-2 0 128 15,1 1-128 1,2 1-272-16,-1 1-48 0,0 1-16 0,1-3 0 16,0-2-496-16,4 0-112 0,4-7-16 0,0 0-9648 0</inkml:trace>
  <inkml:trace contextRef="#ctx0" brushRef="#br0" timeOffset="-46183.75">32212 8251 30399 0,'-4'-2'1344'0,"4"2"288"0,-6 4-1312 0,1 0-320 0,-1-1 0 0,-1 3 0 16,0 1 416-16,1 0 16 0,-2 0 0 0,8-7 0 15,-3 14-1776-15,2-2-336 0,1-12-80 0</inkml:trace>
  <inkml:trace contextRef="#ctx0" brushRef="#br0" timeOffset="-45546.49">32731 7842 15663 0,'-2'-24'688'0,"0"12"144"0,1 0-656 0,1 3-176 15,1 1 0-15,2-2 0 0,-2 1 4160 0,-1-2 816 16,-1 0 144-16,0 1 48 0,-2-1-3760 0,-1-1-736 16,-1 0-160-16,0 2-16 0,-2 1 128 0,-1 2 16 0,-1 2 16 0,0 1 0 15,-1 1-480-15,-1 3-176 0,1 3 0 0,1 0 144 16,-2-1-144-16,2 3 0 0,1 1 0 0,2-1 0 16,-1 1 0-16,1 2 0 0,0 0 0 0,3 0 0 15,3-8 0-15,-3 10 0 0,3-10 0 0,0 0 0 16,-3 12 0-16,3-12 0 15,-1 12 0-15,1-12 0 0,-1 10-192 0,1-10 48 0,0 0 0 0,-3 12 0 16,0-2 144-16,3-10 0 0,-3 12-144 0,-1-1 144 16,0-1 0-16,1 0 0 0,1 3 0 0,0 0 0 15,0-1 0-15,0 3 0 0,2-1 0 0,-1 3 0 16,-2 1-160-16,2 3 160 0,0 1 0 0,-1 3-144 16,1 1 144-16,0 3 0 0,0 2 0 0,1-1 0 15,-2-1-128-15,2 1-112 0,0 0-16 0,2 0 0 16,0-2 64-16,-1 1 0 0,-1 0 0 0,0-2 0 15,0-1-16-15,0-3 0 0,-1-3 0 0,-1 0 0 16,-1-6 64-16,0 2 16 0,1-2 0 0,-2-1 0 0,-1-3 128 16,-1 0 0-16,6-10 0 0,-7 9 0 0,-1-4 0 0,8-5 144 15,-9 5-144-15,0-2 0 0,-3-1 208 0,1-2-64 16,0-1-16-16,-1 0 0 0,0-2 0 0,0-1 0 16,2-2 0-16,1-1 0 0,1-3 64 0,2-1 0 15,0 2 0-15,2-4 0 0,2-1 96 0,2-2 32 16,1-1 0-16,3 0 0 0,1-1-144 0,2 0-32 15,1-3 0-15,2-1 0 0,2-3-144 0,1-1 128 16,1-3-128-16,3 2 128 0,1 2-128 0,3-1 0 16,0 0 0-16,2 0-176 0,1 1 176 0,-1 5 0 15,0 1-144-15,-1 2 144 0,0 0-144 0,-1 4 144 16,-3 0-192-16,0 1 192 16,1 0-544-16,-3 2 0 0,-2 0 0 0,0 4 0 15,3 4-1696-15,-3-1-320 0,-2-1-80 0,-2 0-16 0</inkml:trace>
  <inkml:trace contextRef="#ctx0" brushRef="#br0" timeOffset="-44930.56">32981 7717 3679 0,'0'0'320'0,"4"-10"-320"0,0-3 0 0,1 2 0 0,2 2 3840 0,1 3 704 15,0-1 144-15,-8 7 32 0,10-5-2528 0,1 2-496 16,-1 1-96-16,2 0-32 0,-2 2-320 0,-3 2-64 15,-1-1-16-15,2 2 0 0,0 1-592 0,0 0-112 16,-1 1-16-16,0 0-16 0,-2 1-112 0,3 8-32 16,-4-3 0-16,-3 1 0 0,-2 0-96 0,-2-1-32 15,-2 1 0-15,0 1 0 0,0 0-160 0,-1 0 0 0,1-1 144 0,3-4-144 16,-1 1 128-16,0 1-128 0,1 0 128 0,0 0-128 16,1-1 0-16,0 2 0 0,1 0 0 0,1 1 128 15,2 0-128-15,-1-1 0 16,1 0 0-16,1-1 0 0,0 1 0 0,4 7 0 15,-1-4-176-15,1-2 176 0,-1-2-256 0,-1-2 32 16,-6-8 16-16,8 8 0 0,-8-8-32 0,8 8 0 0,-8-8 0 0,9 4 0 16,-9-4 240-16,0 0 0 15,0 0 0-15,0 0 0 0,0 0 0 0,0 0 0 0,0 0 0 0,-6 9 0 16,-5-1-144-16,-1 1 144 0,-2 0-128 0,6-2 128 16,-1 0 0-16,-1 1 0 0,-1 1 0 0,1 2-128 15,1 1 128-15,1-3 0 0,0 2 0 0,-2 9 0 16,2-2 0-16,4-2 0 0,1-2 0 15,3 1 0-15,3-5-256 0,2 2-80 0,2-1-16 0,0 1 0 16,3 1-288-16,-4-5-48 0,2 1-16 0,0 2 0 16,1-2 128-16,0 2 32 0,1 1 0 0,1 0 0 15,-2 0 544-15,8 7 0 0,-5-3 0 0,-5-3 0 0,-1-1 640 0,-6-2 256 16,-4-1 32-16,-7 0 16 0,-4 0 80 0,2-3 0 16,-6 0 16-16,-4 2 0 0,-6 0-688 0,-2 1-144 15,0 3-16-15</inkml:trace>
  <inkml:trace contextRef="#ctx0" brushRef="#br0" timeOffset="-40977.21">26360 5753 28559 0,'0'0'2544'0,"0"0"-2032"15,-9-2-512-15,9 2 0 0,-8 7 176 0,1-1-176 0,0 3 192 0,-3 3-192 16,-3 0 832-16,2 6 64 0,-2 7 16 0,4 5 0 16,-1 5-48-16,3 3-16 0,-3 5 0 0,1-1 0 15,4 1-352-15,-1-2-80 0,-2-1-16 0,3-7 0 0,1-4-80 0,2 0-32 16,1-1 0-16,1-5 0 0,1-3-112 0,1-1-32 15,0-5 0-15,1-1 0 0,-3-13-144 0,6 11 0 16,2-1 144-16,0-4-144 16,-1-2-288-16,-7-4-128 0,11-1-32 0,1-2 0 15,1 0-784-15,3-5-176 0,2-3-16 0,0-2-13488 0</inkml:trace>
  <inkml:trace contextRef="#ctx0" brushRef="#br0" timeOffset="-40442.33">26924 6056 26943 0,'12'-11'1200'0,"-4"3"240"0,1-3-1152 0,0 2-288 0,0 0 0 0,0 0 0 16,-2 0 768-16,-1-3 80 16,0 3 32-16,-2 0 0 0,0-2 208 0,-1 0 64 0,0 0 0 0,0 1 0 15,-2-1-480-15,-1 1-96 0,-3 1 0 0,-1-4-16 16,-2 0 96-16,-3 0 32 0,-3 2 0 0,2 1 0 15,-2 3-112-15,0 2 0 0,-2 1-16 0,-2 3 0 0,-1 1-224 0,-1 5-32 16,-3 0-16-16,2 6 0 0,0-1-112 0,1 1-32 16,2 2 0-16,3-2 0 0,0 2-288 0,5-1-64 15,3 0-16-15,0 0 0 0,5-12 48 0,0 0 16 16,4 15 0-16,1-4 0 0,-5-11-48 0,11 10-16 16,0-2 0-16,4-3 0 0,-1-1 80 15,4-3 16-15,1 1 0 16,-1 0 0-16,0 2 128 0,0 0-128 0,1 1 128 0,-1-1-128 0,-3 0 128 15,0 3 0-15,-3-1 0 0,-2 3-128 0,-2 2 128 0,-2-1 0 16,0 1 0-16,-1 2 0 0,-3 1 0 16,0 2 0-16,-2 2 0 0,-3-4 0 0,-1 2 128 0,-1 0 0 15,-2-2 0-15,-2 2 0 0,-2-1 0 0,-3 0 0 16,-1-1 0-16,-1 0 0 0,-1 1-128 0,0-2 128 16,0-3-128-16,2 0 128 0,-1-3-128 0,3-4 0 15,0 0 0-15,3-3 128 0,0-2-128 0,5-1 0 0,5 3 0 16,-4-8 0-16,2-3 0 0,0-1 144 15,1-1-144-15,4-1 0 0,5-2 0 0,5-2 0 16,2-1 0-16,3 0 0 0,3-2 0 0,1 0 0 16,1 0-144-16,1 4 144 0,4 4-352 0,-2-2 16 0,-4-1 0 0,0 0 0 31,-1-2-320-31,0 4-64 0,0 1-16 0,-8 4 0 16,1 0 112-16,0-1 32 0,2 1 0 0,2 3-15136 0</inkml:trace>
  <inkml:trace contextRef="#ctx0" brushRef="#br0" timeOffset="-40251">27430 5803 18431 0,'0'0'816'0,"0"0"160"0,0 0-784 0,0 0-192 0,0 0 0 0,0 0 0 16,-5 8 2400-16,-2 0 432 0,-2-1 96 0,2 2 16 0,-1-3-1536 0,1 2-320 15,2 0-48-15,0 2-16 0,2-2-368 0,3 4-80 16,1-3 0-16,2 1-16 0,1 1-560 0,0-2 0 15,0 0-160-15,1-1 160 16,3-4-768-16,2 2-48 0,1-4 0 0,-5-1 0 16,2-1-2064-16,0-1-432 0</inkml:trace>
  <inkml:trace contextRef="#ctx0" brushRef="#br0" timeOffset="-40077.58">27614 5767 31551 0,'0'0'1408'0,"0"0"272"0,-5 8-1344 0,0 1-336 16,-2 1 0-16,-2 6 0 0,-1 2 992 0,4-6 128 16,1 0 32-16,0 1 0 0,1 0 48 0,1 0 16 15,3-1 0-15,2 3 0 0,0 3-1072 0,2 3-144 16,1 3-144-16,1-2-17584 0</inkml:trace>
  <inkml:trace contextRef="#ctx0" brushRef="#br0" timeOffset="-33283.89">20561 1946 8287 0,'0'0'736'16,"0"0"-592"-16,0 0-144 0,0 0 0 15,4-8 2416-15,-4 8 448 0,1-8 80 0,-1 8 32 0,0 0-976 0,0-9-192 16,0 9-32-16,1-8-16 16,-1 8-576-16,0-9-112 0,0 9-32 0,0-8 0 0,0 8-352 0,0 0-80 15,0-10-16-15,0 10 0 0,0 0-80 0,0 0-32 16,0 0 0-16,-1-9 0 0,0-2-96 0,1 11 0 16,0 0-16-16,-3-8 0 0,2-1-112 0,0 3-32 15,-2-1 0-15,3 7 0 0,-1-8-96 0,1 8 0 16,-4-9-128-16,4 9 192 0,0 0-192 0,-4-5 144 15,-1 1-144-15,5 4 128 0,-7-5 48 0,7 5 0 16,-9-4 0-16,0 3 0 0,0 2-176 0,-2-4 0 16,0 0 0-16,-4 1 0 0,1 4-160 0,1 3 160 15,-1 0 0-15,2 3-144 0,-3 0 144 0,2-1 0 0,0 3 0 16,0-1 0-16,2 1 0 0,0 1 0 16,-1-2 0-16,3 0 0 0,2 2 0 0,0-1 0 15,7-10 0-15,-5 10 128 0,0 0-128 0,5-10 0 0,0 0 0 0,-2 14 0 16,2-14 0-16,3 15 0 15,-3-15 0-15,8 13 0 0,1-1 0 0,1 0-160 16,1-2 160-16,3 1 0 0,2-2-144 0,1 4 144 0,0-3 0 16,2 3-144-16,2 0 144 0,0 0 0 0,0 2 0 0,-2 0 0 15,-3 2 0-15,1 0 0 0,0 0 0 0,-2-3 0 16,-2 1 0-16,1-1 0 16,-1-1 0-16,-2 0 0 0,-3 0 0 0,-1 0 0 15,-2 0 0-15,-3-4 0 0,0 2 0 0,-2-11 0 0,-5 12 0 0,-2-1 128 16,-2 2 16-16,0-1 16 0,-2 0 0 0,0 0 0 15,-2-1 32-15,0 0 0 0,-4-1 0 0,0-1 0 16,-2-2-48-16,0-3 0 0,-3-2 0 0,1 0 0 0,-1-2 128 0,1-2 32 16,0-3 0-16,1 0 0 0,1-4-32 0,1 0 0 15,-1 1 0-15,4-3 0 0,0 1-144 0,2-2-128 16,2-1 144-16,1 1-144 0,5 5 0 0,5 7 0 16,-4-11 0-16,2 1 0 0,-1-1-320 0,3 11-48 15,0-11-16-15,1-1 0 16,2-1-528-16,0 4-112 0,-3 9-32 0,6-11-9728 15,3 1-1952-15</inkml:trace>
  <inkml:trace contextRef="#ctx0" brushRef="#br0" timeOffset="-30903.83">21111 2145 8223 0,'0'0'368'0,"0"0"80"0,0 0-448 0,0 0 0 15,0 0 0-15,0 0 0 0,0 0 1072 0,0 0 128 16,0 0 16-16,0 0 16 0,0 0-96 0,0 0-32 0,0 0 0 0,0 0 0 16,0 0-176-16,0 0-32 0,0 0-16 0,0 0 0 15,0 0-112-15,0 0-32 16,0 0 0-16,0 0 0 0,0 0-112 0,0 0-32 0,0 0 0 0,0 0 0 16,0 0-240-16,0 0-48 0,0 0-16 0,0 0 0 15,0 0-96-15,0 0-32 0,0 0 0 0,0 0 0 16,0 0 80-16,0 0 16 0,0 0 0 0,0 0 0 15,0 0 64-15,0 0 32 0,0 0 0 0,0 0 0 16,0 0-48-16,0 0-16 0,0 0 0 0,0 0 0 16,0 0-128-16,0 0-32 0,0 0 0 0,8-15 0 15,-8 15-128-15,0 0 0 0,0 0 0 0,0 0 0 0,6-7 0 0,-6 7 0 16,10-6 0-16,0 0 0 0,2 1 0 0,-1 2 0 16,1 1 0-16,1-1 0 0,0-1 0 0,6-1 0 15,0 1 0-15,2-1 128 0,5 1 112 16,1 3 16-16,5-1 0 0,2 2 0 15,-1 0-80-15,3 2-16 0,0 2 0 0,-1-2 0 0,-2 2-160 0,0 0 0 16,-1-1 144-16,2 1-144 0,0-2 0 0,0 1 128 16,2-2-128-16,2-1 0 0,0 0 0 0,-2 0 144 15,1 0-144-15,-2-1 0 0,-2-2 160 0,1 1-160 16,0-1 128-16,-3 3-128 0,-6 0 0 0,-3-1 0 16,-5-2 0-16,-3-1 0 0,-1 0-416 0,-2 3 32 15,-2 0 16-15,-2-3 0 16,-7 4-384-16,0 0-80 0,8-5 0 0,-8 5-16 15,0 0-1520-15,0 0-320 0</inkml:trace>
  <inkml:trace contextRef="#ctx0" brushRef="#br0" timeOffset="-30653.72">22141 1943 13823 0,'0'0'1216'16,"0"0"-960"-16,0 0-256 0,0 0 0 15,4 11 1792-15,-4-11 304 0,0 0 64 0,6 13 16 16,-6-13-864-16,11 11-160 0,-1-2-48 0,1 1 0 15,-11-10-496-15,13 11-96 0,-1-2-32 0,1 1 0 16,-13-10-128-16,15 9-32 0,0 0 0 0,-2 0 0 16,-13-9-32-16,14 12-16 0,-4-3 0 0,-10-9 0 15,0 0 80-15,7 15 16 0,-7 0 0 0,-3 2 0 16,-2-2 48-16,-3 2 16 0,-5-2 0 0,0 4 0 16,-1 1-192-16,-2-2-48 0,-1-1 0 0,2 1 0 15,0-1-192-15,3 1 0 0,2 1-144 0,0-5 144 16,1-5-512-16,9-9 0 0,0 0 0 0,0 0-8896 15,0 0-1776-15</inkml:trace>
  <inkml:trace contextRef="#ctx0" brushRef="#br0" timeOffset="-30203.86">22849 1924 24239 0,'0'0'1072'0,"0"0"224"0,-8 3-1040 0,8-3-256 0,-8 7 0 0,2 1 0 15,-2 2 1152-15,1 1 192 16,1-3 16-16,-2 5 16 0,2 2-240 0,0 3-48 0,0 5-16 16,1 3 0-16,-1-4-688 0,0 5-128 0,2-3-16 0,1-2-16 15,-1-1-224-15,3 0 176 0,0-3-176 0,1-1 160 16,0-7-160-16,0 3 0 0,2-2 0 0,-2-11 128 0,6 9-128 15,-6-9 0-15,0 0 0 0,0 0 0 16,0 0-192-16,0 0 48 0,0 0 0 0,9-7 0 0,-3-2-64 0,2-1-16 16,0-6 0-16,0-1 0 0,-2-1 80 0,3-3 16 15,2-2 0-15,1 0 0 0,2 1-128 0,0 0 0 16,1 1-16-16,-1-1 0 0,2 2 48 0,-1 4 16 16,2 1 0-16,-1 3 0 0,-4 3 208 0,-1 0 0 15,1 3 0-15,-3 0 0 16,-9 6 144-16,0 0 80 0,0 0 16 0,0 0 0 0,0 0-48 0,0 0 0 15,0 0 0-15,0 0 0 0,0 16 256 0,0 4 32 16,-2-5 16-16,2 7 0 0,-2 3-112 0,1 1-32 16,-2-1 0-16,3 2 0 0,0 1-176 0,2-3-48 15,-1-3 0-15,3-1 0 0,1 1-128 0,7 1 0 16,6-2 144-16,2-3-144 0,-2-6-240 0,0-1-112 16,2 0-32-16</inkml:trace>
  <inkml:trace contextRef="#ctx0" brushRef="#br0" timeOffset="-29203.37">23424 2323 911 0,'0'0'0'0,"0"0"0"15,0 0 0-15,0 0 0 0,0 0 2208 0,0 0 352 16,0 0 80-16,0 0 16 0,0 0-576 0,6-4-112 16,-6 4-32-16,0 0 0 0,0 0-464 0,0 0-80 0,0 0-32 0,0 0 0 15,0 0-192-15,0 0-32 0,0 0-16 16,0 0 0-16,0 0-224 0,0 0-32 0,0 0-16 0,0 0 0 16,0 0-16-16,0 0-16 0,0 0 0 0,0 0 0 15,-4 11-432-15,1 2-96 0,-3 2-16 0,4-1 0 16,-2 2-32-16,3 1-16 0,-1 0 0 0,0 2 0 15,2 1-224-15,0-2 0 0,1-1 128 16,-1 0-128-16,3-5 0 0,-1 1 144 0,1-2-144 0,-1-2 128 16,-2-9-128-16,6 12 0 0,0-3 0 0,-1-2-176 15,-5-7 176-15,6 6 0 0,-6-6 0 0,6 7-128 32,-6-7-624-32,0 0-112 0,9 1-32 0,-9-1 0 0</inkml:trace>
  <inkml:trace contextRef="#ctx0" brushRef="#br0" timeOffset="-28084.52">23945 2123 12895 0,'0'0'576'0,"0"0"112"0,0 0-560 0,0 0-128 0,0 0 0 0,0 0 0 16,0 0 2752-16,0 0 512 16,0 0 96-16,0 0 32 0,0 0-1664 0,0 0-336 15,0 0-64-15,23-1-16 0,0-3-576 0,3 1-112 0,0 1-32 0,4 2 0 16,5 0 48-16,3 0 16 0,-1-2 0 0,-1 1 0 15,-3 0-224-15,2-2-48 0,-1 2-16 0,1-1 0 16,-1 0-192-16,2 1-48 0,1-2 0 0,1 0 0 16,-3 1-128-16,3 0 0 0,2 1 0 0,-3 0 0 15,-5 0-512 1,-6-1-48-16,-3-3 0 0,-5 4 0 0,-1-2-1520 16,-4 0-304-16,-2 0-64 0</inkml:trace>
  <inkml:trace contextRef="#ctx0" brushRef="#br0" timeOffset="-27843.31">24678 1986 18431 0,'0'0'1632'0,"0"0"-1312"16,0 0-320-16,0 0 0 0,0 0 1936 0,0 0 320 15,13 0 64-15,1 3 16 0,2 1-1632 0,0-4-336 16,-1 0-64-16,0 2-16 0,-1 2 112 0,3-3 32 16,1 2 0-16,2 0 0 0,-2 1 112 0,-1 1 32 15,1-3 0-15,-3 4 0 0,-1-2-112 0,-1 1-16 16,-13-5 0-16,10 10 0 0,-10-10-192 0,4 13-64 15,-4 0 0-15,-4 0 0 0,-2 2 80 0,-5 2 16 16,0 1 0-16,-2 3 0 0,-2 0-288 0,1 1 0 16,0-1 0-16,-2 1 0 15,2-5-512-15,-1-3-48 0,4-2-16 0,1 0 0 16,5-3-1664-16,5-9-352 0,0 0-64 0</inkml:trace>
  <inkml:trace contextRef="#ctx0" brushRef="#br0" timeOffset="-27449.62">25372 1957 31615 0,'0'0'1408'0,"0"0"272"0,0 0-1344 0,-6 14-336 0,-3-4 0 0,0 3 0 16,3 5 560-16,0 2 32 0,-3 5 16 0,3-1 0 16,-2 4 272-16,4-4 48 0,-1 3 16 0,2-3 0 15,1-3-560-15,3 0-128 0,0-4 0 0,2-3-16 16,-3-14-240-16,4 13 0 0,-4-13 128 0,0 0-128 15,0 0 0-15,0 0 0 0,0 0 0 0,0 0 0 0,15 4 0 0,-2-6 0 16,-3-6 0-16,-3-3 0 0,0-2-144 0,1-2 144 16,-2-4-208-16,2 1 80 0,1-5-80 0,2-1-16 15,-2 1 0-15,1-1 0 0,1-3 32 0,0 2 0 16,1 2 0-16,0 3 0 0,1 3 48 0,-1 3 16 16,-5 2 0-16,3 0 0 0,-1 3 128 15,-3 3-128-15,-6 6 128 0,0 0-128 0,0 0 320 16,0 0 80-16,13 9 16 0,-4 3 0 0,-2 1 160 0,-5 5 16 15,1 3 16-15,0-2 0 0,-3 2-96 0,0-1 0 16,-3 3-16-16,3-3 0 0,0 2-192 0,-1-1-48 16,1-2 0-16,1 0 0 0,0-4-128 0,2 1 0 15,1 0 0-15,1-1 0 16,0 2-416-16,2-1-160 0,-2-7-48 0,2 3 0 16,2 1-2208-16,0-7-448 0,5-7-96 0,2-4-16 0</inkml:trace>
  <inkml:trace contextRef="#ctx0" brushRef="#br0" timeOffset="-27202.75">25979 2257 13823 0,'0'0'1216'0,"0"0"-960"16,0 0-256-16,0 0 0 0,11 4 3392 0,-1-4 640 0,-10 0 128 0,14-2 32 16,-3-1-2784-16,-11 3-544 0,14 0-112 0,-14 0-32 15,0 0 240-15,0 0 64 0,16 8 0 0,-16-8 0 16,13 13-640-16,-7 1-128 0,-2-1-32 0,-5 0 0 15,-2 2-32-15,-2-2-16 0,0 2 0 0,-3 1 0 16,-4 5-48-16,-1-4-128 0,2 2 192 0,0-6-64 16,1-1 64-16,3 0 0 0,7-12 0 0,-2 9 0 15,2-9-64-15,0 0 0 0,7 10 0 0,4-4 0 16,5-1-352-16,6-5-80 0,9 0-16 0,7-5 0 16,5-1-2224-16,5 0-448 0</inkml:trace>
  <inkml:trace contextRef="#ctx0" brushRef="#br0" timeOffset="-26817.04">27064 2195 13823 0,'0'0'304'0,"0"0"64"0,-1-7 16 0,-10-2 0 0,2 1-384 0,-3 0 0 0,-1 3 0 0,2-1 0 16,0-1 1280-16,1 2 176 0,-2 0 32 0,4 1 16 16,8 4 128-16,0 0 32 0,-6-5 0 0,6 5 0 0,0 0-496 0,0 0-80 15,0 0-32-15,9-4 0 16,-9 4-208-16,13-5-32 0,-2-1-16 0,5 4 0 0,4-4-80 0,3 3-16 15,5 0 0-15,2 0 0 0,2 2-112 0,7 0-16 16,3 1-16-16,4 1 0 0,3 0-320 0,-1 2-64 16,-3-2-16-16,-4 1 0 0,-3-1-160 15,-3-1 0-15,-3 0 0 0,-4 0 128 0,-2-1-384 0,-10-1-64 16,0 0-32-16,-2-1 0 16,0 0-544-16,-1 1-96 0,-2-1-32 0,-2-2-8992 15,-1 1-1808-15</inkml:trace>
  <inkml:trace contextRef="#ctx0" brushRef="#br0" timeOffset="-26583.14">27671 1920 24239 0,'0'0'1072'0,"0"0"224"0,0 0-1040 0,0 0-256 15,8-4 0-15,1 2 0 0,2 1 896 0,-1 1 112 16,1 0 16-16,0 1 16 0,1 1-32 0,1-1-16 16,1 3 0-16,0 1 0 0,1 2-544 0,1 1-96 15,-1 2-32-15,0 2 0 0,-1-2 0 0,0 3 0 16,0 0 0-16,-4-2 0 0,-2 2 144 0,-3 1 32 0,-1 0 0 0,-4 1 0 15,-4-1-48-15,-4 2-16 0,-2-1 0 0,-5 4 0 16,-2-1-192-16,-2 1-48 0,-3 2 0 0,-3 0 0 16,1 1-432-16,-9 8-80 15,7-4-32-15,6-5 0 0,6-5-512 0,4-4-96 0,5-5-32 16,5-7-9264-16,3 12-1856 0</inkml:trace>
  <inkml:trace contextRef="#ctx0" brushRef="#br0" timeOffset="-26117.04">28566 2163 32015 0,'0'0'1408'0,"8"-1"320"0,-3-3-1392 0,1-1-336 15,1-1 0-15,-1-1 0 0,1 0 688 0,-3 0 64 16,0-2 16-16,-2 1 0 0,0-4-64 0,-1 2 0 16,-1-2 0-16,-1 3 0 0,-3-2-256 0,-2 3-48 15,0 3-16-15,-7-4 0 16,-3 5-640-16,-5 2-128 0,-5 2-16 0,9 2-16 0,-3-1 16 0,-3 5 0 15,0 0 0-15,2 2 0 0,0 0 400 0,2 2 0 16,3 2 0-16,4 0-128 0,3-2 0 0,3 1 0 16,0 0 0-16,6 1 0 0,3-1-64 0,2-2 0 15,2-2 0-15,3-1 0 0,2 0-112 0,1-1-16 16,3 1-16-16,2-2 0 0,1-3-32 0,1 0 0 16,-1 2 0-16,0-1 0 0,-2 4 144 0,-2 1 32 15,1 5 0-15,-4 4 0 0,-3-3 192 0,-3 5 0 16,0 3 0-16,-3 4 160 0,-1 3 208 0,-5 1 32 15,-3-4 16-15,-2-2 0 0,0 3 16 0,-1 2 0 16,-2-1 0-16,0-1 0 0,-1-1-48 0,-1-2-16 16,-1-4 0-16,-2-1 0 0,0 0 112 0,2-2 32 0,0-3 0 0,-2 0 0 15,-2-5-64-15,-2-2 0 0,-1-1 0 0,2-1 0 16,-1-4-96-16,-5-4-32 0,6-2 0 0,8-1 0 16,4-2-320-16,0-1 128 0,3-4-128 0,4-2 0 15,3-4 256-15,7-2-32 0,5-4 0 0,5 1 0 16,7-2-224-16,8 1 144 0,8 0-144 0,4-3 128 15,1 0-352-15,1 2-80 0,4 2-16 0,3 1 0 16,2 3-448-16,5 1-112 0,2 1-16 0,-4 2 0 16,-2 2-1872-16,-7 4-384 0,-5 3-80 0</inkml:trace>
  <inkml:trace contextRef="#ctx0" brushRef="#br0" timeOffset="-24273.92">19590 2894 35007 0,'-16'-30'3120'0,"2"-2"-2496"0,2 1-496 0,9 13-128 0,3 5 736 0,8 2 128 0,4 3 32 0,17-1 0 15,7 3-1216-15,10 3-224 0,11 2-48 0,-9 2-16 0,12-1 608 0,12 1 0 16,13 3 0-16,16-2 0 0,18 3 0 0,14 1 0 15,13 1 0-15,73 2 0 0,-6 2-192 0,2 2-112 16,8 7-16-16,6 0-16 16,10-4-2032-16,7 4-416 0,4 0-80 0,9 2-16 15,3-1 800-15,2 0 160 0,2-2 16 0,5 1 16 16,7-3-144-16,5 3-16 0,2-4-16 0,6 1 0 0,4-1 2384 0,7-2 496 0,6-2 80 16,7 1 32-16,7 2 1888 0,4-2 368 0,3 3 80 15,-4 5 0-15,-7 2-1472 0,0-1-320 0,0 1-48 0,1 6-16 16,1 5-960-16,-1 6-208 0,-3 8-48 15,-13-2-9408-15,-9-3-1872 0</inkml:trace>
  <inkml:trace contextRef="#ctx0" brushRef="#br0" timeOffset="-7149.56">27932 5747 7823 0,'-4'-2'336'0,"4"2"96"0,0 0-432 0,0 0 0 15,-14-12 0-15,14 12 0 0,0 0 1264 0,0 0 160 16,0 0 48-16,0 0 0 0,0 0-32 15,0 0 0-15,0 0 0 0,0 0 0 16,-7-9-32-16,2 2 0 0,1 2 0 0,4 5 0 0,0 0-704 0,0 0-128 16,0 0-48-16,0 0 0 0,0 0-384 0,-2 16-144 15,-2-3 0-15,-1 1 144 0,1 4 224 0,0 6 32 16,-3 3 16-16,-1 8 0 0,-2 6 80 16,-2 6 16-16,-2 0 0 0,0 4 0 0,-2 2-272 0,2 4-48 15,-2 1-16-15,3-2 0 0,1-1-48 0,2-2-128 16,2 1 192-16,4-11-64 0,4-6-128 0,4 0 0 15,4 1 0-15,3-7-13216 0</inkml:trace>
  <inkml:trace contextRef="#ctx0" brushRef="#br1" timeOffset="7205.15">21202 12074 7359 0,'0'0'320'0,"0"-9"80"0,4-3-400 0,-4 12 0 16,0 0 0-16,0 0 0 0,2-9 2464 0,-2 9 416 15,0 0 64-15,0 0 32 0,0 0-1552 0,0 0-304 16,0 0-64-16,0 0-16 0,0 0-176 0,0 0-32 15,0 0-16-15,0 0 0 0,0 0-480 0,0 0-80 16,-2-6-32-16,1 1 0 0,1 5 288 0,0 0 48 16,0 0 16-16,0 0 0 0,0 0-96 0,0 0-16 0,0 0 0 0,0 0 0 15,-7 9-256-15,2 1-48 0,-1-1-16 0,0 2 0 16,1-1-144-16,0 1 0 0,1 0 144 0,0 2-144 16,-1 3 144-16,0-2-144 15,-2 2 192-15,2 0-192 0,0-1 256 0,0-2-48 0,-2 2-16 0,2 0 0 16,-2 2 80-16,2 3 16 15,0-2 0-15,0 3 0 0,0 0-16 0,1 0 0 0,-2-3 0 0,3 0 0 16,0 0-144-16,0-1-128 0,1 2 144 0,-1-4-144 16,0-2 128-16,1 0-128 0,-1-2 0 15,3-11 144-15,-2 11-144 0,2-11 160 0,-3 11-160 0,3-11 160 16,0 0-160-16,-3 10 160 0,3-10-160 0,0 0 160 16,0 0 80-16,0 0 16 0,-7 3 0 15,7-3 0-15,-10-3 48 0,4 2 16 0,6 1 0 0,-10-3 0 16,0-2-112-16,0 0-16 0,0 0 0 0,0 1 0 15,1-3-48-15,-1 1-16 0,-2-2 0 0,0 1 0 16,1 1-128-16,-2-1 0 0,-2-2 144 0,2 0-144 0,0 3 0 0,1-1 0 16,-1-1 0-16,2 2 128 0,0 1-128 0,2 1 0 15,0 0 0-15,1 1 0 0,8 3 0 0,0 0 0 16,-9 0 0-16,9 0-128 0,0 0 128 0,0 0 0 16,0 0-144-16,0 0 144 0,0 0-240 15,0 0 32-15,-5 9 0 0,5-9 0 0,-1 13 64 0,1-1 16 16,0 0 0-16,2 1 0 0,1-1 128 0,-1 1 0 15,2 1 0-15,0 3-128 0,0 1 128 0,1 2 0 16,1-1 0-16,-1 1 0 0,-1-1 0 16,1 0 0-16,0 0 0 0,-1 1 0 0,0-3 0 0,-1-2 0 15,-1 0 0-15,1-1 0 0,-2-1 0 0,0 1 0 16,2-3 0-16,-3-1 0 0,-1-1 144 0,1-9-144 16,0 11 192-16,0-11-192 0,0 10 144 0,0-10-144 15,0 0 0-15,0 0 144 0,0 0-144 0,0 0 192 0,-3 8-192 0,3-8 192 16,0 0-48-16,0 0 0 0,0 0 0 0,0 0 0 15,0 0 64-15,0 0 16 0,-8-5 0 0,2-2 0 16,0 1-96-16,1-2-128 0,-1 0 176 0,1 3-176 16,-2-2 144-16,7 7-144 0,-6-10 0 0,-1 3 144 15,2 1-144-15,5 6 0 0,0 0 0 0,0 0 0 16,-8-3 0-16,8 3 0 0,-8-1 0 0,8 1 0 16,-8 3 0-16,2 2 0 0,-1 0-160 0,1 4 160 15,-1 3-176-15,1 1 176 0,-1 4-192 0,-1 1 192 16,1 3-192-16,0 2 64 0,-1 1 128 0,2 2-208 15,-1 3 208-15,-1 2-176 0,-1 3 176 0,1 1-160 16,1 3 160-16,0-2 0 0,-1-2 0 0,3 0 0 16,0-3 0-16,0 1 0 0,-2-4 0 0,2 1 0 15,1-3 0-15,-1-4 0 0,0-2 0 0,1-3 0 16,0-1 0-16,0-3 0 0,0-3 0 0,1-1 0 16,3-9 144-16,0 0-144 0,0 0 192 0,0 0-192 0,0 0 320 0,0 0-64 15,0 0 0-15,0 0 0 0,0 0 16 0,7-12 0 16,-1 1 0-16,1-2 0 0,-2 0-144 0,0-2-128 15,0 0 144-15,2-2-144 0,0 1 0 0,0 2 0 16,1-1 0-16,1 1 0 0,-1 0 0 0,0-1 0 16,-2 1 0-16,2 1 0 0,1 0 0 0,2 0 0 15,-1 0 0-15,2 1 0 0,0 0 0 0,-2 1 0 0,1 0 0 0,0 2-160 16,0 0 160-16,-1 5 0 16,-10 4-144-16,9-6 144 0,-9 6 0 0,0 0-176 15,0 0 176-15,0 0-128 0,0 0 128 0,0 0-208 0,8 13 80 0,-4 1 128 16,-4 2-160-16,-3 0 160 15,-2 4 0-15,-1 2-144 0,-2 3 144 0,-1 1 0 0,1 1 0 0,1-1 0 16,2-2 0-16,0-2 0 0,1-5 0 0,1-3 0 16,2-1 0-16,0-1 0 0,0-1 0 15,1-11 0-15,0 0 0 0,0 0 0 0,0 0 0 0,0 0 0 16,0 0 0-16,0 0 128 0,0 0-128 0,0 0 176 16,0 0 16-16,0 0 16 0,0 0 0 0,0 0 0 15,9-11-208-15,-2 1 176 0,1 1-176 0,1-3 160 16,1-2-160-16,-1-1 0 0,1 0 0 0,1-2 128 15,-1 0-128-15,0 0 0 0,2 1 0 0,0-1 0 16,0 3 0-16,-1-2 0 0,1 0 0 0,0 2 0 0,0 0 0 0,-3 2 0 16,0 2-144-16,0 2 144 0,-1 1 0 0,-8 7-128 15,10-5 128-15,-10 5 0 0,11-1-192 0,-11 1 192 16,0 0-192-16,10 6 192 0,-2 2-224 0,-3 5 64 16,-1 3 16-16,-1 2 0 0,-3 2 144 0,0 2-128 15,0 3 128-15,0 2-128 0,0 4 128 0,0-1 0 16,0-2 0-16,1-1 0 0,-1-2 0 0,2 0 0 15,1-3 0-15,0-3 0 0,-1-3 0 16,2-2 0-16,0-3 0 0,-4-11 0 0,5 9 0 0,-5-9 0 16,0 0 0-16,0 0 0 0,0 0 0 0,0 0 0 15,0 0 0-15,0 0 128 0,11 4 0 0,-11-4 16 16,0 0 0-16,10-4 0 0,-10 4 16 0,9-9 0 16,-2 0 0-16,-2-3 0 0,0-1-160 0,1-2 0 15,-3 1 0-15,1 0 128 0,0-1-128 0,0 4 0 16,0-6 144-16,0 0-144 0,-1-2 128 0,0 0-128 0,3-2 128 0,-2 0-128 15,0-1 0-15,1 0 0 16,0 1 0-16,0 1 0 0,0 1 0 0,1 1 128 0,0-1-128 0,-1 4 0 16,1 3 0-16,-1-1 0 0,1 0 0 0,1 4 0 15,-2 2 0-15,-5 7-160 0,7-5 160 0,-7 5-160 16,0 0 160-16,0 0-208 0,0 0 80 0,0 0 128 16,6 11-240-16,-2-1 80 0,0 3 16 0,-2 1 0 15,1 2 144-15,0 1-128 0,-1 0 128 0,1 0-128 16,1 0 128-16,0 1 0 0,0-4 0 0,1 1-128 15,1-4 128-15,1 0 0 0,1-3 0 0,0 0 0 16,-1-2 0-16,-7-6 0 0,11 7 0 0,-2-5 0 16,-9-2 0-16,10 4 0 0,-10-4 0 0,11 0 128 15,-11 0-128-15,10-4 0 0,-2 2 128 0,0-5-128 16,-2 1 160-16,1-4-32 0,-3 0-128 0,0-2 192 16,-2 1-32-16,1 0-16 0,-2-5 0 0,-1 2 0 0,0-2-16 15,-1-1-128-15,0 1 192 0,-1-4-64 0,0 3-128 0,-1-4 0 16,0 3 0-16,1 1 128 0,-1 0-128 0,2 1 0 15,-2 2 0-15,2 1 0 0,1 0 0 0,0 1 0 16,-1 3 0-16,1 9 0 0,0-9 0 0,0 9 0 16,0 0-128-16,0-10 128 0,0 10 0 0,0 0-176 15,0 0 176-15,0 0-128 0,0 0 0 0,0 0 0 16,0 0 0-16,0 0 0 0,1 11-32 0,2 4 0 16,-2-1 0-16,2 4 0 0,0 2 160 0,1 1-192 15,0 0 192-15,2-2-192 0,-1 1 192 0,0-1 0 0,0-2 0 0,0-3-128 16,3-1 128-16,-1-2 0 0,-1-2 0 0,-6-9 0 15,8 7 0-15,-8-7 0 16,0 0 0-16,0 0 0 0,0 0 0 0,0 0 128 16,0 0-128-16,0 0 176 0,0 0 16 0,0 0 0 15,8-7 0-15,-2 1 0 0,-2-6-16 0,-1 0 0 0,-2-5 0 0,-1-1 0 16,0-3-176-16,-1 0 160 0,0 2-160 0,-1-1 160 16,1-2-160-16,0 1 0 15,-1 0 0-15,1 0 0 0,1 0 0 0,0 2 0 0,0 2-160 0,0 1 160 16,0 2-192-16,1 1 192 0,2 2-208 0,0 1 80 15,-2 1 128-15,-1 9-208 0,0 0 80 0,0 0 128 16,0 0-240-16,0 0 80 0,0 0 16 0,0 0 0 16,0 0-32-16,9 6 0 0,-4 1 0 0,2 3 0 15,-1 2 176-15,2 2-192 0,-3 1 192 0,1 0-192 0,-1 0 192 0,1-1 0 16,1-2 0-16,1-2-128 16,-1-2 128-16,3 0 0 0,-10-8 0 0,11 6 0 0,-11-6 0 0,12 7 144 15,-2-3-144-15,-10-4 0 0,0 0 192 0,11 2-64 16,-11-2 0-16,0 0-128 0,0 0 240 0,10-3-64 15,-2-3-16-15,-8 6 0 0,7-9 32 0,-3-1 0 16,-2-1 0-16,-2 0 0 0,0-4-64 16,-1 1-128-16,0-4 192 0,-2 1-64 0,0 0-128 15,2-1 0-15,-3-1 0 0,2 0 0 0,0-1 0 0,0 2 0 16,-1-2 0-16,0 2 0 0,2 4 0 0,0 1 0 16,0 1-192-16,-1 3 192 0,1-2-192 0,1 11 192 15,0-7-192-15,0 7 192 0,-1-7-208 0,1 7 80 16,0 0 128-16,0 0-208 0,0 0 80 0,0 0 128 0,0 0-208 0,7 11 80 15,0 0 128-15,-1 5-208 0,1 2 80 0,0 3 128 16,0 1-160-16,1-1 160 0,0 0 0 0,1-5-144 16,2-1 144-16,-1-2 0 0,-2-1 0 0,0-3 0 15,-8-9 0-15,7 9 0 16,-7-9 0-16,0 0 0 0,0 0 0 0,0 0 144 0,0 0-144 0,0 0 160 16,0 0 32-16,0 0 16 0,0 0 0 0,8-6 0 15,-4-2-16-15,-1-1 0 0,-3-2 0 0,-2 1 0 16,0-4-48-16,-1-2-16 0,-1-5 0 0,0 0 0 15,-1-2-128-15,-1-1 0 0,-1 1 144 0,-1-2-144 16,1-2 0-16,-1-1 128 0,0-2-128 0,1 4 0 16,0 1 0-16,-1 2 0 0,1 1 0 0,2 1 0 15,0 0 0-15,0 3 0 0,-2 1 0 0,2 4 0 16,1 1 0-16,1 4 0 0,3 8 0 0,0 0 0 16,0 0-144-16,0 0 144 0,0 0-160 0,0 0 160 15,0 0-256-15,0 0 32 0,6 9 16 0,0 4 0 0,1 2 80 0,0-1 128 16,3 4-208-16,0 2 80 0,2-2 128 0,2 2 0 15,2-1 0-15,1-2 0 0,0-2 0 0,0-2 0 16,-2-2 0-16,2 0 0 0,0-5 0 0,0 1 0 16,-1-5 0-16,-2 0 0 0,-2-2 0 0,-1-2 128 15,0 0-128-15,-11 2 128 0,9-5 0 0,-1-2 0 16,-8 7 0-16,6-6 0 0,-6 6 48 0,3-11 16 16,-3-1 0-16,-3 1 0 0,-1-4 0 0,-1 0 0 0,-1-2 0 15,-2 0 0-15,0 0-192 0,0 0 0 0,-1 0 0 0,3 3 128 16,-1 1-128-16,1 0 0 15,-1 1 0-15,2 0 0 0,0 4-176 0,5 8 176 16,0 0-128-16,0 0 128 0,-6-6 0 0,6 6-160 16,0 0 160-16,0 0 0 0,0 0-304 0,-5 13 48 15,3-3 16-15,0 3 0 0,4 2 112 0,0 0 128 0,1 1-208 16,1 1 80-16,0 0 128 0,1 0 0 0,1-3 0 0,1-1-128 16,-2-1 128-16,-5-12 0 0,7 8 0 0,-7-8 0 15,0 0 0-15,0 0 0 0,0 0 0 0,0 0 128 16,0 0 0-16,0 0 16 0,0 0 0 0,0 0 0 15,0 0 96-15,-3-12 16 0,-2-1 0 0,-2 0 0 16,-2-5-96-16,0 1-16 0,-1-3 0 0,-3 1 0 16,-4-2-144-16,0-3 160 0,-2-1-160 0,1 1 160 15,-1-1-160-15,-1-4 0 0,0-1 0 0,1 0 0 0,-1 0 0 0,2-2 0 16,0-2 0-16,2 1 0 0,2 3 0 0,2 3 0 16,0 2 0-16,2 4 0 0,1 0 0 0,1 6 0 15,1 2 0-15,2 2-176 0,0 5 176 0,5 6 0 16,0 0-144-16,0 0 144 15,0 0-208-15,0 0 16 0,-3 13 16 0,3 4 0 0,2 2-16 16,0 7 0-16,1 8 0 0,1 3 0 0,0-1 192 16,2 3 0-16,2 2 0 0,1-3-128 0,-1-6 128 0,1-3 0 15,0-6 0-15,-1-3 0 0,0-3 0 0,-1-5 0 16,-4-1 0-16,-3-11 0 0,0 0 0 0,0 0 0 16,0 0 0-16,0 0 128 0,0 0 80 0,0 0 32 15,0 0 0-15,-2-9 0 0,-2-1 0 0,-3-1 0 16,0-4 0-16,-1-5 0 0,3-1-112 0,-2-5-128 0,-1-1 176 0,0-5-176 15,1 1 0-15,-1-3 0 0,-1-4 0 0,-2 1 0 16,2 0-144-16,0 2-48 0,0 1 0 0,1 1 0 16,1 1-48-16,2 2-16 15,0 0 0-15,0 3 0 0,1 0 32 0,0 3 0 0,0-1 0 0,0 4 0 16,0 3 224-16,0 3-192 0,0 4 192 0,2 2-192 16,2 9 192-16,0 0 0 0,0 0 0 0,0 0 0 15,0 0-128-15,-9 10 128 0,0 4 0 0,1 7-144 16,0 7 144-16,0-2-160 0,-1 4 160 15,1 2-160-15,2 2 160 0,-1 4 0 0,1 2 0 0,0 1 0 16,1-1 0-16,1-2 0 0,0-4 0 0,0-3 0 16,1-3 0-16,-1-4 0 0,0-1 144 0,-2-4-144 15,1-2 304-15,0-1-48 0,1-6-16 0,2-1 0 16,2-9 16-16,0 0 0 0,-4 8 0 0,4-8 0 16,0 0-112-16,0 0-16 0,0 0 0 0,0 0 0 15,0 7-976-15,0-7-208 0,0 0-32 0,4-19-16272 16</inkml:trace>
  <inkml:trace contextRef="#ctx0" brushRef="#br1" timeOffset="8231.42">17916 11935 15663 0,'4'-5'1392'0,"1"-2"-1120"0,0 3-272 0,17 12 0 0,-22-8 2128 0,11-7 368 15,-2 1 80-15,1 2 16 0,-10 4-2016 0,0 0-416 16,15 16-160-16,-4-2 128 0,0-1 384 0,-4 4 64 15,-3 1 0-15,0 7 16 0,-1 4 272 0,-2 1 48 0,-1 2 16 0,0 5 0 16,-2 1-96-16,2 2-32 0,0 4 0 0,0 1 0 16,-2-4-368-16,2 1-80 0,0-5-16 0,-1-1 0 15,2-1-336-15,1-3 0 16,0-5 0-16,1-5 0 0,-1-4 160 0,2-1-32 16,0-4-128-16,0-3 192 0,-4-10-192 0,0 0 128 15,0 0-128-15,0 0 0 0,13 2 0 0,-1-4-240 0,-4-5 32 0,-2-2 0 31,-2-4-272-31,-1-4-48 0,-2-1-16 0,0-3 0 16,-1 0-544-16,-1-4-96 0,1-2-32 0,-2-6 0 16,-1-1-1920-16,0-11-384 0,1-9-64 0,-1 3-32 0,-1 3 2080 15,2 4 432-15,0 2 80 0,2 7 0 0,0 6 1696 0,2 3 336 0,0 5 64 0,2 7 16 16,0 2 896-16,1 2 192 0,-5 10 48 0,7-12 0 16,-3-2-1104-16,0 3-224 0,-4 11-32 0,0 0-16 15,13 4 16-15,-2 4 0 0,0 4 0 0,-2 5 0 0,1 2-272 16,2 6-48-16,-2 2-16 0,1 3 0 0,-1 4 0 0,-1-2 0 15,3-4 0-15,0-3 0 0,0 0-272 0,-1-4-64 16,1-3-16-16,-1-2 0 0,-2-3-48 0,1-2 0 16,-1-4 0-16,-9-7 0 15,9 2 112-15,-9-2 16 0,11-2 0 0,-1-3 0 0,-2-3 112 0,0-5 16 16,0 0 16-16,0-3 0 0,1-2-112 0,1-2-32 16,0-3 0-16,2-2 0 0,0-2-128 0,0-1-128 15,-1-2 144-15,1 0-144 0,0-1 0 0,0 4 128 16,-2 2-128-16,-1 4 0 0,-2 3 0 15,1 5 0-15,-2 4 0 0,1 5 0 0,-7 4-240 0,0 0 64 16,0 0 16-16,11 10 0 0,-3 4 160 0,-1 9-128 16,-3 4 128-16,-1 6-128 0,1 0 128 0,0 5 0 0,0 1 0 15,1 4 0-15,1 2 0 0,0-2-128 0,2-4 128 16,1-1-128-16,0-3 128 0,0-4 0 0,2-5 0 0,-2-2 0 16,0-5 0-16,-1-2 0 0,-2-1 0 0,1-6 0 15,-7-10-336-15,9 13 16 0,3 0 0 0,-3-5 0 31,-3-1-1520-31,-6-7-288 0,0 0-64 0,0 0-16 16,8 0-352-16,-8 0-80 0</inkml:trace>
  <inkml:trace contextRef="#ctx0" brushRef="#br1" timeOffset="8690.89">18914 12018 8287 0,'15'-18'736'0,"-6"8"-592"0,0-1-144 0,0 2 0 15,-1 2 2592-15,-8 7 480 0,12-3 112 0,-12 3 16 0,7-8-1760 0,-7 8-352 16,0 0-64-16,10 18 0 0,-4 5 336 0,1 7 80 15,-3 6 16-15,-1 4 0 16,0 6-384-16,-2 5-80 0,1 5-16 0,-5 2 0 16,0 2-400-16,2 5-64 0,0 6-32 0,0-5 0 0,-1-2-192 0,2-3-32 15,2-6-16-15,0-9 0 0,2-11-240 0,0-6-192 16,0-7 48-16,0-3 0 0,-2-7 144 0,0 0-128 16,-2-12 128-16,2 9-128 0,1 1 128 0,-3-10 0 15,0 0 0-15,0 0-128 0,-1-15-208 0,-2-5-48 16,-1-7 0-16,1-6 0 15,-3-6-192-15,1-3-32 0,-2-2-16 0,2 0 0 16,0-2-208-16,1 2-32 0,0 1-16 0,1-7 0 16,2-3-112-16,1-3-32 0,0-8 0 0,0 9 0 15,0 6 880-15,3 8 144 0,1 5 0 0,1 6 128 0,0 2 800 0,3 6 160 0,1 3 48 0,0 2 0 16,4 1-48-16,3 3-16 16,2 5 0-16,5-2 0 0,4 5-528 0,-1-1-96 0,0 4-32 0,1-1 0 15,2 3-176-15,-3 3-48 0,-4-1 0 0,-2 1 0 16,-7 2 0-16,-2 2-16 0,-11-7 0 0,9 10 0 15,-9-10 144-15,2 17 16 0,-5 1 16 0,-3 2 0 16,-5 1 128-16,-4 3 32 0,-5 4 0 0,-2-1 0 16,-3-1-240-16,0 2-32 0,1-1-16 0,1-1 0 15,1-2-224-15,4-2-192 16,2-5 48-16,6 2 0 16,2 3-464-16,4-6-96 0,2-3 0 0,3-4-16 15,0-2-832-15,6-5-176 0,3-2-16 0,3-6-12160 0</inkml:trace>
  <inkml:trace contextRef="#ctx0" brushRef="#br1" timeOffset="8861.32">19785 11907 13823 0,'8'-20'608'0,"-9"3"128"0,-8-7-592 0,-2 5-144 15,-1 6 0-15,-1 7 0 0,-4 4 5072 0,-6 7 992 16,-4 4 192-16,-6 8 32 0,-5 3-4832 0,-1 6-976 16,3 4-192-16,0 0-32 0,4-2 208 0,3 4 48 15,7 0 16-15,8-2 0 0,6 0-16 0,8-2 0 16,6 0 0-16,11-4 0 15,8-5-256-15,10 0-48 0,8-6-16 0,16-2 0 16,10-2-192-16,13 6-160 0,12 2 32 0</inkml:trace>
  <inkml:trace contextRef="#ctx0" brushRef="#br1" timeOffset="16028.96">18081 17532 20271 0,'-11'-11'1792'0,"0"1"-1424"0,2 1-368 0,-3 14 0 0,12-5 1824 0,0 0 288 0,0 0 64 0,0 0 16 16,0-7-1280-16,4 2-256 15,1-1-48-15,4 0-16 0,3 1-144 0,4 1-16 0,3-1-16 0,5-1 0 16,2-1 80-16,3 2 16 0,-1-4 0 0,2 0 0 15,2-1-240-15,-2 3-32 0,-2-1-16 0,-2-1 0 16,-1 2-32-16,-4 2-16 0,0 0 0 0,-2 1 0 16,0 1-176-16,-4 1 192 0,0 2-192 0,-4 0 192 15,-11 0-192-15,0 0 0 0,11 2 0 0,-11-2 0 32,0 0-448-32,0 0-64 0,-2 11 0 0,-5 2-16 0,-9 2 528 0,-4 5 176 0,-3-1 0 0,-7 4 0 31,-4 3-1920-31,-8 0-384 0,-6 1-80 0,-4 2-16 15,0-3 848-15,5-7 160 0,8-6 48 0,8-3 0 0,3-4 1760 0,7-5 368 0,7-6 64 0,4-1 0 16,4-2 832-16,6-3 176 0,3 2 16 0,9-1 16 0,7-3-816 0,10-4-160 16,9 0-48-16,7-1 0 0,10-2-560 0,5 1-112 15,4 0-32-15,1 4-11440 16,0 0-2288-16</inkml:trace>
  <inkml:trace contextRef="#ctx0" brushRef="#br1" timeOffset="20555.36">29396 14714 20159 0,'-2'-7'896'0,"0"-5"176"0,1 1-864 0,1 2-208 16,0 9 0-16,5-12 0 0,2 1 1152 0,1-1 176 15,1 0 32-15,2-2 16 0,2-4-336 0,0-1-64 16,1-5-16-16,2 5 0 0,4 0-176 0,1 6-32 16,0 0-16-16,0 2 0 0,-1 1-288 0,0 1-48 0,-3 1-16 0,1 3 0 15,-1 3-384-15,0 2 0 0,-1 3 0 0,-1 1 0 16,1 1 0-16,0 3 0 0,-2 1 0 0,-1 2 0 16,-1 3-144-16,0-1 144 0,-2 3 0 0,-2-1 0 15,-3-2 0-15,-1 3-128 16,-1 1 128-16,-5-1 0 0,-2-2 0 0,-2-1-160 0,-1-1 160 0,-1-2-128 15,-1-2 128-15,0-3 0 0,9-5 160 16,-12 3-160-16,1-5 256 0,2-2-64 0,2-1 0 0,3-3 0 16,3-3 128-16,5-1 0 0,5-6 16 0,8-2 0 15,8-2 32-15,9-3 0 0,7-1 0 0,13 1 0 16,11-1-368-16,3 0 144 0,2-4-144 0,-2 7 0 16,-2 5-768-16,-2 2-272 15,-2-2-48-15</inkml:trace>
  <inkml:trace contextRef="#ctx0" brushRef="#br1" timeOffset="25117.28">23608 10021 22463 0,'0'-13'992'0,"2"-1"208"0,1 1-960 0,1 2-240 16,-2 6 0-16,-2 5 0 0,0 0 1184 0,0 0 192 0,0 0 32 0,0 0 16 15,0 0-976-15,12 17-208 0,-3 4-48 0,-2 7 0 16,-1 8-192-16,0 7-128 16,-4 6 128-16,2 5-208 0,0 3 208 0,-3 8-176 0,-1 3 176 0,0 5-160 15,0 6 160-15,0-3 0 0,2-4 0 0,0-8-128 16,2-8 128-16,0-3 0 0,0-5 0 0,0-1 128 15,0-4 0-15,1-3 0 0,0-5 0 0,3-3 0 16,0-3-272-16,2 1-48 0,5 3-16 0</inkml:trace>
  <inkml:trace contextRef="#ctx0" brushRef="#br1" timeOffset="26204.12">23961 10430 6447 0,'0'0'576'0,"0"0"-576"0,0 0 0 0,8-7 0 0,-2-1 1776 0,0 0 240 16,-4-1 48-16,2 4 16 0,-4 5-480 0,0 0-112 15,0 0-16-15,0 0 0 0,0 0-272 0,11 10-64 16,-11-10-16-16,7 18 0 0,0-2-240 0,-5 2-48 15,1 0-16-15,0 3 0 0,-3-1-288 0,0-1-48 0,1 1-16 0,-1 1 0 16,-1-3-320-16,3 0-144 16,1-5 128-16,1 2-128 0,0 0 192 0,0-4-64 0,-2-1 0 0,1 1 0 15,-3-11 0-15,4 11 0 0,-4-11 0 0,0 0 0 16,0 0 0-16,0 0-128 0,0 0 192 0,0 0-64 16,0 0 32-16,0 0 0 15,0 0 0-15,0 0 0 0,0 0 32 0,0 0 0 16,-4-10 0-16,1 1 0 0,2 0-192 0,0 1 0 15,-2-4 0-15,2 0 128 0,1 1-128 0,0-1 0 16,0-1-160-16,0 0 160 0,-2 0-128 0,2 0 128 0,2 0 0 0,-1 2-144 0,-1-1 144 0,3 2 0 16,-1-2 0-16,2 3-128 0,0-4 128 15,1 3 0-15,-1-6 0 0,3 4-128 0,1 3 128 0,2-1 0 16,3 1 0-16,-1 1-128 0,-2 0 128 0,2 2 0 16,-2 0 0-16,1 4-128 0,-1-4 128 0,-10 6 0 15,12-3 0-15,-2 1 0 0,-10 2 0 0,13 2 0 16,-13-2 0-16,11 5 0 0,-11-5 128 0,9 10-128 15,-1-3 128-15,-2 3-128 0,-2 1 0 0,-1 0 0 16,-1 2 0-16,1 2 0 0,-2-5 0 0,1 3 0 16,-1 2 0-16,3-2 0 0,-3-3 0 0,0 0 0 15,-1 2 0-15,0 0 0 0,0 0 0 0,0-2 0 16,0-10 0-16,2 12 0 0,-2-12 0 0,2 10 0 16,-2-10 0-16,3 11 128 0,-3-11-128 0,5 13 0 15,4 0 0-15,-2 0 0 16,-2-3-2336-16,2-1-544 0</inkml:trace>
  <inkml:trace contextRef="#ctx0" brushRef="#br1" timeOffset="26884.56">24374 10704 10127 0,'0'0'896'0,"-2"-8"-704"15,-2-5-192-15,2 2 0 0,1 5 2432 0,2-3 464 0,2 5 96 0,0-2 16 16,-3-1-1152-16,2 3-240 16,-2 4-32-16,6-6-16 0,-3-1-528 0,0 2-96 15,2-1-32-15,-5 6 0 0,7-7-272 0,-1 3-64 16,-6 4-16-16,9-5 0 0,1 1-256 0,-10 4-48 16,0 0-16-16,0 0 0 0,9-1-240 0,0-1 128 15,0 4-128-15,-1-1 0 0,1-1 128 0,1 3-128 0,1-1 0 0,-1 0 144 16,-1 0-144-16,0 2 128 0,1-1-128 0,-10-3 128 15,9 4-128-15,-9-4 0 0,0 0 0 0,7 6 0 16,-7-6 0-16,6 8 0 0,-6-8 0 0,1 9 0 16,-2-1 0-16,-2 2-144 0,-2-1 144 0,0 2 0 15,-3-1-176-15,0 3 176 0,-1-2-160 0,0 0 160 16,0 0 0-16,1-1-144 0,1-1 144 0,2-1 0 16,1-1 0-16,4-7 0 0,-2 8 0 0,2-8 0 15,0 0 0-15,0 0 0 0,0 0 0 0,0 0 0 0,7 5 0 0,3-1 0 16,-1-2 0-16,1 0 0 0,2-2 0 15,0 0 0-15,-1-2 0 0,1 2 128 0,-2-2-256 16,0 0-64-16,-3 1 0 0,6 6 0 16,2 7-1984-16,-4-4-384 0,-5-4-96 15</inkml:trace>
  <inkml:trace contextRef="#ctx0" brushRef="#br1" timeOffset="27084.9">24466 10146 21183 0,'-7'-17'944'0,"3"12"192"0,2 0-912 0,0 0-224 16,1 1 0-16,1 4 0 0,0 0 2176 0,0 0 400 0,0 0 80 0,0 0 16 15,0 14-2096-15,3 4-432 0,0 4-144 0,3 4 0 16,0 1 128-16,2 6-128 0,5 8 0 0</inkml:trace>
  <inkml:trace contextRef="#ctx0" brushRef="#br1" timeOffset="31705.55">24850 9780 20271 0,'-1'-25'1792'0,"2"-2"-1424"0,2 1-368 0,-2 13 0 0,2-1 3216 0,-1 5 576 15,1 0 112-15,-1 4 32 0,0 2-3248 0,-2 3-688 16,-2 8 0-16,-3 14-176 15,-5 8-560-15,-8 9-112 0,-7 8-32 0,-8 9 0 16,-7 7 288-16,-10 14 48 0,-6 12 16 0,-2 7 0 0,-2 3 336 0,0 12 64 16,0 10 128-16,2-3-208 0,2-2 80 0,1-2 128 15,-1-3-208-15,6-7 80 0,0-7 128 0,7-15 144 0,4-9-16 0,6-9-128 16,5-8 288-16,4-9-48 16,2-5-16-16,1-6 0 0,4-5 112 0,2-4 32 0,-1-8 0 15,5-1 0-15,5-5-368 0,-1-5 0 0,7-8 0 0,-7-9-13584 16</inkml:trace>
  <inkml:trace contextRef="#ctx0" brushRef="#br1" timeOffset="31938.27">23735 9288 32255 0,'-10'-17'1424'0,"6"11"304"15,0 2-1392-15,4 4-336 0,-4 17 0 0,3 13 0 16,0 15-272-16,1 21-128 0,2 18-32 0,7 13 0 0,4 6 64 16,7 19 16-16,5 19 0 0,6 10 0 0,8 8 352 0,12 11 0 15,12 5 128-15,6 3-128 0,5 3 144 0,0-16-144 16,2-23 160-16,-2-10-160 0,2-9 192 0,0-7-64 16,2-7-128-16,-8-6 192 0,-7-4 96 0,-9 5 16 15,-4 8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A3D9-B98F-4C27-BC4F-5E12651E3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AA2AD-745E-4648-B5DA-A2B148F64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1BE4E-4A11-465D-90AE-BE7CB931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5D9-0012-4E94-82E2-CB6BF8B83D40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A20F9-701D-459F-9FC7-E2B3E7A1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974EF-A93D-48F0-91D2-FC3013E9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92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D662-8BA5-409C-8717-43FE9B32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F4470-3201-46DB-9CBC-0A6684D42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0AD0F-503E-47AB-B896-141B1DA7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5D9-0012-4E94-82E2-CB6BF8B83D40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83F60-D6AD-4F41-8E50-5A894143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2B0A-31C4-4179-B020-A599623C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68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AEA34-7B29-4FBF-9D7C-A469C00E1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67CF5-83E6-455C-855C-88AB5F8C2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B830A-7FB2-4260-8CE2-83812D44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5D9-0012-4E94-82E2-CB6BF8B83D40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723F9-6BD1-4272-8C0F-3A304AA3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2875F-3503-4F16-8730-A2219918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79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262F-71CA-47B6-8F60-04025D15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ED540-01F5-4C5C-B180-65DA5C6F9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8D70E-2C65-4FF6-85CE-D6462BC1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5D9-0012-4E94-82E2-CB6BF8B83D40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8C59D-3CE1-41FC-B80B-A5E96C2F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96E0B-ACD4-4E11-91DF-20447C07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369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D1B7-9DF3-41F4-9BE3-0DFFEE772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A6DD8-6CB1-4BD7-9CF1-F86FC99D9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1DE1E-35C0-4F2F-BABD-52688B98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5D9-0012-4E94-82E2-CB6BF8B83D40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815D5-1E86-4E02-9AD1-2E601FA5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BB95D-09B7-42E0-B309-4EDC0BBA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37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61A6-9E4D-463F-AF6F-6D71FB9D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A8587-B663-476B-B056-9BF46DEF5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F95AE-4B2A-420A-A2F6-743229756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AE41B-AA26-44CA-8851-3629CEE3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5D9-0012-4E94-82E2-CB6BF8B83D40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A8218-CFD7-40DB-8A99-56BC757F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4A57F-44CC-44FD-A58B-FF47ED85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78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B04E-BD6A-4B17-8583-C31D8DB94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27AFA-CDCF-479C-B59D-E0FECA137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0AC2A-122D-4EC5-AD43-05BBF6CB1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F886F-3F01-47A9-BE61-DF943BE14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76786-BFC7-4D9F-9B3F-762365F1F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80CFF-56FA-4E43-ADA0-6A791822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5D9-0012-4E94-82E2-CB6BF8B83D40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469BB-5313-4951-884B-6542E143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B4E3E-7F05-4B67-B50F-E1A0F124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229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82A6-754D-4323-8EA3-EFC21F1C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DFE88-7806-4D64-955D-9C46B474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5D9-0012-4E94-82E2-CB6BF8B83D40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FF632-05E1-4CB6-9868-E32446FF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D117F-3277-4657-BE06-047DD69D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06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5DC2F-6717-4C08-BA66-70F1CCC47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5D9-0012-4E94-82E2-CB6BF8B83D40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750C5F-3D62-4B0E-BEED-1F0B6C72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EC040-5A6A-4C25-898E-D613CF0A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24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A075-FE1D-4C23-B20D-FE26129B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0897-B26C-4E32-82F7-AC74EF064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8DFD7-01D4-4598-B3FA-E2F7471CE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D2DF2-6FD2-47AC-9612-E66C3B75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5D9-0012-4E94-82E2-CB6BF8B83D40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72B74-4A4F-459A-8839-2F9C711C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6618-7BB6-4658-B8DB-3F7C6D6C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642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E45E0-ABFE-42EF-B93A-7B1402E0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F434B-ECA2-444E-BF23-DBACC3BCA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44D42-FD01-47DB-8207-93A5BE198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FB206-0B31-4272-A3E3-EDA0B804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A5D9-0012-4E94-82E2-CB6BF8B83D40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3293-2575-4793-8180-928F56D6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E7C41-4CBC-4432-A931-4F8D25F8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193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A46E8-4223-4866-B427-3D9AEE62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9B62D-ED7E-4566-BD9B-308F52AB2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27F38-97F8-46B3-9E85-29C144D3C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5A5D9-0012-4E94-82E2-CB6BF8B83D40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0B24C-F105-489B-96D5-27F0E74B4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29E34-6D40-49D3-AE05-4C5BBACF5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EF326-B928-46B4-BD94-317FED0A12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002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E40D89-A470-4D2A-BD81-E3A39E1E2FA1}"/>
                  </a:ext>
                </a:extLst>
              </p14:cNvPr>
              <p14:cNvContentPartPr/>
              <p14:nvPr/>
            </p14:nvContentPartPr>
            <p14:xfrm>
              <a:off x="145800" y="126000"/>
              <a:ext cx="11871000" cy="6531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E40D89-A470-4D2A-BD81-E3A39E1E2F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440" y="116640"/>
                <a:ext cx="11889720" cy="65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B7975FB-6FE9-4FC8-933A-B9A32CC695A5}"/>
                  </a:ext>
                </a:extLst>
              </p14:cNvPr>
              <p14:cNvContentPartPr/>
              <p14:nvPr/>
            </p14:nvContentPartPr>
            <p14:xfrm>
              <a:off x="4183200" y="3326040"/>
              <a:ext cx="71640" cy="68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B7975FB-6FE9-4FC8-933A-B9A32CC695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3840" y="3316680"/>
                <a:ext cx="903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9477C6-498C-D8D0-E582-9BAC125C80B6}"/>
                  </a:ext>
                </a:extLst>
              </p14:cNvPr>
              <p14:cNvContentPartPr/>
              <p14:nvPr/>
            </p14:nvContentPartPr>
            <p14:xfrm>
              <a:off x="2802240" y="1830600"/>
              <a:ext cx="5375880" cy="2910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9477C6-498C-D8D0-E582-9BAC125C80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92880" y="1821240"/>
                <a:ext cx="5394600" cy="292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8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E699B2-1AA0-BB29-CF47-379A1076813F}"/>
                  </a:ext>
                </a:extLst>
              </p14:cNvPr>
              <p14:cNvContentPartPr/>
              <p14:nvPr/>
            </p14:nvContentPartPr>
            <p14:xfrm>
              <a:off x="1005480" y="640080"/>
              <a:ext cx="10677960" cy="6023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E699B2-1AA0-BB29-CF47-379A107681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6120" y="630720"/>
                <a:ext cx="10696680" cy="604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504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CCF90A-46BB-D35A-25A3-54B783BDE0EA}"/>
                  </a:ext>
                </a:extLst>
              </p14:cNvPr>
              <p14:cNvContentPartPr/>
              <p14:nvPr/>
            </p14:nvContentPartPr>
            <p14:xfrm>
              <a:off x="596160" y="304200"/>
              <a:ext cx="11347560" cy="6400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CCF90A-46BB-D35A-25A3-54B783BDE0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800" y="294840"/>
                <a:ext cx="11366280" cy="641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1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9</cp:revision>
  <dcterms:created xsi:type="dcterms:W3CDTF">2023-01-23T14:57:52Z</dcterms:created>
  <dcterms:modified xsi:type="dcterms:W3CDTF">2023-01-31T04:32:49Z</dcterms:modified>
</cp:coreProperties>
</file>