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49-38C7-EECD-E14B-14CA68651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A330EC-99B1-926D-708E-ACC962A45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1E59BE-AFC0-74E3-A72C-885D50B1BC79}"/>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5" name="Footer Placeholder 4">
            <a:extLst>
              <a:ext uri="{FF2B5EF4-FFF2-40B4-BE49-F238E27FC236}">
                <a16:creationId xmlns:a16="http://schemas.microsoft.com/office/drawing/2014/main" id="{EB383E8B-AD81-7025-F148-C40426BFAE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55D169-1E0A-9F95-737C-3606E8847BA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28930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626-2923-E6B4-7334-8C2A52D2F1C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398C0-7A08-6232-6188-087E3D72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415550-D6F3-B15F-AB5E-1F456B6ABE78}"/>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5" name="Footer Placeholder 4">
            <a:extLst>
              <a:ext uri="{FF2B5EF4-FFF2-40B4-BE49-F238E27FC236}">
                <a16:creationId xmlns:a16="http://schemas.microsoft.com/office/drawing/2014/main" id="{9C41FE6F-284A-20B3-B8A0-220E36EFF5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326349-6DC6-01E5-BEE3-5020C04E08D7}"/>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54807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79E85-613C-38ED-5644-78B1E69AE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4646B6-FE20-1B18-AF0A-AE29C3A88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31A719-AD58-7A05-15AB-F6FCB0693A5A}"/>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5" name="Footer Placeholder 4">
            <a:extLst>
              <a:ext uri="{FF2B5EF4-FFF2-40B4-BE49-F238E27FC236}">
                <a16:creationId xmlns:a16="http://schemas.microsoft.com/office/drawing/2014/main" id="{9CDE1BF9-2ED3-2997-DBCA-8CD47A980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2F0240-EC10-F352-4A16-F4A8ECDF0F8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32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020-7BCB-30A9-B346-115293998B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CCA0A7-7BE3-4177-8566-D3DE2E0F8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D3675C-F901-E0D4-35D2-9E56B74C4F33}"/>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5" name="Footer Placeholder 4">
            <a:extLst>
              <a:ext uri="{FF2B5EF4-FFF2-40B4-BE49-F238E27FC236}">
                <a16:creationId xmlns:a16="http://schemas.microsoft.com/office/drawing/2014/main" id="{719896AA-6AC8-062D-5A25-D439C4EE2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1C64B3-2E4A-DC8B-8A35-DFA82485D14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26271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5B8D-13AA-51BD-0CB3-3ABB27009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DAFDF1-E029-DC83-4C27-F3F324E77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FAABE-0900-BBB7-323D-4DAE51467134}"/>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5" name="Footer Placeholder 4">
            <a:extLst>
              <a:ext uri="{FF2B5EF4-FFF2-40B4-BE49-F238E27FC236}">
                <a16:creationId xmlns:a16="http://schemas.microsoft.com/office/drawing/2014/main" id="{5FF42C1E-EC83-1B4C-B36D-4E8DB48734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FB871-6F94-DEFA-D7B4-598BCD34B97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98602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EC35-EE63-2672-0695-882EDCE5C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99C41D-0AD5-CF31-2A6C-03D703184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3C04FE-F2EE-D6E6-1679-FCE457DBE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4B4F11-1F34-A695-732B-339A8F9BA296}"/>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6" name="Footer Placeholder 5">
            <a:extLst>
              <a:ext uri="{FF2B5EF4-FFF2-40B4-BE49-F238E27FC236}">
                <a16:creationId xmlns:a16="http://schemas.microsoft.com/office/drawing/2014/main" id="{0453A61A-9658-C9FF-1F8E-152D7D0478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BFBE46-E7D8-F7D5-5837-EBA97254152B}"/>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428115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1B1-8320-6C07-C231-1593D0776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0F41F3-DDAD-EC1D-8788-3750B30EA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8FB9C-D040-E904-945D-53ACA8598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2D2F1E4-9844-F52C-F3BA-DF000F1A2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6C610-64D4-B10D-23C3-96E4998D3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2798A3-3AE9-A4D2-F139-71B5E0D4F465}"/>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8" name="Footer Placeholder 7">
            <a:extLst>
              <a:ext uri="{FF2B5EF4-FFF2-40B4-BE49-F238E27FC236}">
                <a16:creationId xmlns:a16="http://schemas.microsoft.com/office/drawing/2014/main" id="{891BA825-977E-B363-2051-B1347277D4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4F860D7-3EDE-DB2B-9F84-4A4BC4B21C3C}"/>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99611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C37A-7C79-2B45-93B4-0CCC9AB2F0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EBCFCF-128E-D811-90C7-C65B786301C5}"/>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4" name="Footer Placeholder 3">
            <a:extLst>
              <a:ext uri="{FF2B5EF4-FFF2-40B4-BE49-F238E27FC236}">
                <a16:creationId xmlns:a16="http://schemas.microsoft.com/office/drawing/2014/main" id="{46782C76-AC97-9CD6-E8B9-22BE27FE62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ACD9F78-F0E1-4A3F-A872-E5E2DCE64809}"/>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1189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3007C-C5BB-A223-43AA-8DF43CDC4FC5}"/>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3" name="Footer Placeholder 2">
            <a:extLst>
              <a:ext uri="{FF2B5EF4-FFF2-40B4-BE49-F238E27FC236}">
                <a16:creationId xmlns:a16="http://schemas.microsoft.com/office/drawing/2014/main" id="{4EF253F9-8B7C-CF91-9DA9-989CD65A63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AE27FB-63C5-6C08-6382-3781AD6A5E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8545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0995-2D95-3B3A-CBB4-53DFB939D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4F3C56-AC61-E3D9-924F-CD2FFF218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C056AB-1211-FA81-97DE-029104287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7C5B-92F3-DCCE-BA93-FE0876FE7B65}"/>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6" name="Footer Placeholder 5">
            <a:extLst>
              <a:ext uri="{FF2B5EF4-FFF2-40B4-BE49-F238E27FC236}">
                <a16:creationId xmlns:a16="http://schemas.microsoft.com/office/drawing/2014/main" id="{5780B11B-30D1-AF5A-6826-0047F1C78B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FB103D-F837-61F8-3583-1CDA1A2BF536}"/>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150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8C1-2520-6CA8-E716-AB059A84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D59296-B584-CDBD-4B75-D8D1DA0AB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AC4581-D9C4-6822-0F86-27254E4D3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7A330-DAF3-B3C8-7AC5-7312FEBB5CF3}"/>
              </a:ext>
            </a:extLst>
          </p:cNvPr>
          <p:cNvSpPr>
            <a:spLocks noGrp="1"/>
          </p:cNvSpPr>
          <p:nvPr>
            <p:ph type="dt" sz="half" idx="10"/>
          </p:nvPr>
        </p:nvSpPr>
        <p:spPr/>
        <p:txBody>
          <a:bodyPr/>
          <a:lstStyle/>
          <a:p>
            <a:fld id="{E70B44F4-EB80-4661-B4DA-9317950D61AC}" type="datetimeFigureOut">
              <a:rPr lang="en-CA" smtClean="0"/>
              <a:t>2023-03-10</a:t>
            </a:fld>
            <a:endParaRPr lang="en-CA"/>
          </a:p>
        </p:txBody>
      </p:sp>
      <p:sp>
        <p:nvSpPr>
          <p:cNvPr id="6" name="Footer Placeholder 5">
            <a:extLst>
              <a:ext uri="{FF2B5EF4-FFF2-40B4-BE49-F238E27FC236}">
                <a16:creationId xmlns:a16="http://schemas.microsoft.com/office/drawing/2014/main" id="{3013E8BC-BCFD-AA88-F169-9D2040F41D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46FFD3-8837-4427-E14B-DCBCF56412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61720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D209F-6677-62FE-0DFC-7B618F812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155202-FD0D-4C9D-89DA-E0B8915B9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00787B-F73A-9B2B-845B-7CE7C0CA2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44F4-EB80-4661-B4DA-9317950D61AC}" type="datetimeFigureOut">
              <a:rPr lang="en-CA" smtClean="0"/>
              <a:t>2023-03-10</a:t>
            </a:fld>
            <a:endParaRPr lang="en-CA"/>
          </a:p>
        </p:txBody>
      </p:sp>
      <p:sp>
        <p:nvSpPr>
          <p:cNvPr id="5" name="Footer Placeholder 4">
            <a:extLst>
              <a:ext uri="{FF2B5EF4-FFF2-40B4-BE49-F238E27FC236}">
                <a16:creationId xmlns:a16="http://schemas.microsoft.com/office/drawing/2014/main" id="{773497CB-2DFA-8F25-B588-A614F41E2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71BBEB-EE18-9905-116C-D8A10D715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77419-451D-481A-ABF8-B4A071561A4C}" type="slidenum">
              <a:rPr lang="en-CA" smtClean="0"/>
              <a:t>‹#›</a:t>
            </a:fld>
            <a:endParaRPr lang="en-CA"/>
          </a:p>
        </p:txBody>
      </p:sp>
    </p:spTree>
    <p:extLst>
      <p:ext uri="{BB962C8B-B14F-4D97-AF65-F5344CB8AC3E}">
        <p14:creationId xmlns:p14="http://schemas.microsoft.com/office/powerpoint/2010/main" val="360453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729F96-A268-E4FB-9464-A2C3E87506C4}"/>
              </a:ext>
            </a:extLst>
          </p:cNvPr>
          <p:cNvSpPr>
            <a:spLocks noGrp="1"/>
          </p:cNvSpPr>
          <p:nvPr>
            <p:ph type="ctrTitle"/>
          </p:nvPr>
        </p:nvSpPr>
        <p:spPr>
          <a:xfrm>
            <a:off x="1455532" y="0"/>
            <a:ext cx="9144000" cy="816429"/>
          </a:xfrm>
        </p:spPr>
        <p:txBody>
          <a:bodyPr anchor="ctr">
            <a:noAutofit/>
          </a:bodyPr>
          <a:lstStyle/>
          <a:p>
            <a:r>
              <a:rPr lang="en-US" sz="3200" b="1" dirty="0">
                <a:latin typeface="Arial" panose="020B0604020202020204" pitchFamily="34" charset="0"/>
                <a:cs typeface="Arial" panose="020B0604020202020204" pitchFamily="34" charset="0"/>
              </a:rPr>
              <a:t>The collapse of the ancient Maya civilization</a:t>
            </a:r>
            <a:endParaRPr lang="en-CA" sz="3200" b="1" dirty="0">
              <a:latin typeface="Arial" panose="020B0604020202020204" pitchFamily="34" charset="0"/>
              <a:cs typeface="Arial" panose="020B0604020202020204" pitchFamily="34" charset="0"/>
            </a:endParaRPr>
          </a:p>
        </p:txBody>
      </p:sp>
      <p:pic>
        <p:nvPicPr>
          <p:cNvPr id="10" name="Picture 9" descr="A picture containing grass, rock, building, outdoor&#10;&#10;Description automatically generated">
            <a:extLst>
              <a:ext uri="{FF2B5EF4-FFF2-40B4-BE49-F238E27FC236}">
                <a16:creationId xmlns:a16="http://schemas.microsoft.com/office/drawing/2014/main" id="{9009B968-D377-726F-7249-F127F0F1C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016" y="816429"/>
            <a:ext cx="8043031" cy="6036436"/>
          </a:xfrm>
          <a:prstGeom prst="rect">
            <a:avLst/>
          </a:prstGeom>
        </p:spPr>
      </p:pic>
    </p:spTree>
    <p:extLst>
      <p:ext uri="{BB962C8B-B14F-4D97-AF65-F5344CB8AC3E}">
        <p14:creationId xmlns:p14="http://schemas.microsoft.com/office/powerpoint/2010/main" val="331835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69" y="826316"/>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From approximately 1800 B.C. to 1050 A.D., the Maya civilization was one of the most dominant indigenous societies of Mesoamerica. Located south of modern-day Mexico and north of modern-day South America, the Maya utilized both agricultural techniques and hunter-gatherer techniques and were centred around the Gulf of Mexico and the Caribbean Sea. </a:t>
            </a:r>
          </a:p>
        </p:txBody>
      </p:sp>
    </p:spTree>
    <p:extLst>
      <p:ext uri="{BB962C8B-B14F-4D97-AF65-F5344CB8AC3E}">
        <p14:creationId xmlns:p14="http://schemas.microsoft.com/office/powerpoint/2010/main" val="249247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69"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Maya lived in three areas with distinct cultural and environmental differences, the first of which was The Northern Maya Lowlands. They were located primarily in the Yucatán Peninsula, near the Yucatán Maya, marked on the map in a red circle.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80080" y="141787"/>
                <a:ext cx="18000" cy="18000"/>
              </a:xfrm>
              <a:prstGeom prst="rect">
                <a:avLst/>
              </a:prstGeom>
            </p:spPr>
          </p:pic>
        </mc:Fallback>
      </mc:AlternateContent>
      <p:sp>
        <p:nvSpPr>
          <p:cNvPr id="3" name="Oval 2">
            <a:extLst>
              <a:ext uri="{FF2B5EF4-FFF2-40B4-BE49-F238E27FC236}">
                <a16:creationId xmlns:a16="http://schemas.microsoft.com/office/drawing/2014/main" id="{B99EF775-5AD9-699B-41E5-B28AD0DEB17A}"/>
              </a:ext>
            </a:extLst>
          </p:cNvPr>
          <p:cNvSpPr/>
          <p:nvPr/>
        </p:nvSpPr>
        <p:spPr>
          <a:xfrm>
            <a:off x="2508309" y="899450"/>
            <a:ext cx="2416030" cy="214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400800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928682"/>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next area is known as the Southern Lowlands, mainly in the Peten district of northern Guatemala and adjacent portions of Mexico, Belize and western Honduras, marked on the map in a blue circle.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5" name="Oval 4">
            <a:extLst>
              <a:ext uri="{FF2B5EF4-FFF2-40B4-BE49-F238E27FC236}">
                <a16:creationId xmlns:a16="http://schemas.microsoft.com/office/drawing/2014/main" id="{AC25B447-826D-6A22-9B3D-3DA233CA3EF6}"/>
              </a:ext>
            </a:extLst>
          </p:cNvPr>
          <p:cNvSpPr/>
          <p:nvPr/>
        </p:nvSpPr>
        <p:spPr>
          <a:xfrm>
            <a:off x="1488408" y="2835479"/>
            <a:ext cx="1758132" cy="148630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3D440B8E-0857-77E7-954A-C5CF053BE608}"/>
              </a:ext>
            </a:extLst>
          </p:cNvPr>
          <p:cNvSpPr/>
          <p:nvPr/>
        </p:nvSpPr>
        <p:spPr>
          <a:xfrm>
            <a:off x="2986481" y="3947878"/>
            <a:ext cx="1300293" cy="13966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458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182" y="721413"/>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third and final area, the Southern Highlands, was in the mountainous region of southern Guatemala,  seen here in the black circle.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7" name="Oval 6">
            <a:extLst>
              <a:ext uri="{FF2B5EF4-FFF2-40B4-BE49-F238E27FC236}">
                <a16:creationId xmlns:a16="http://schemas.microsoft.com/office/drawing/2014/main" id="{DB5E267D-D6B5-6933-451F-214694C95AAC}"/>
              </a:ext>
            </a:extLst>
          </p:cNvPr>
          <p:cNvSpPr/>
          <p:nvPr/>
        </p:nvSpPr>
        <p:spPr>
          <a:xfrm>
            <a:off x="1426128" y="4152551"/>
            <a:ext cx="1367405" cy="13325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68633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182</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The collapse of the ancient Maya civilization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Graham</dc:creator>
  <cp:lastModifiedBy>Jacob Graham</cp:lastModifiedBy>
  <cp:revision>38</cp:revision>
  <dcterms:created xsi:type="dcterms:W3CDTF">2023-03-03T00:15:57Z</dcterms:created>
  <dcterms:modified xsi:type="dcterms:W3CDTF">2023-03-10T18:59:38Z</dcterms:modified>
</cp:coreProperties>
</file>