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C849-38C7-EECD-E14B-14CA68651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330EC-99B1-926D-708E-ACC962A45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E59BE-AFC0-74E3-A72C-885D50B1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44F4-EB80-4661-B4DA-9317950D61AC}" type="datetimeFigureOut">
              <a:rPr lang="en-CA" smtClean="0"/>
              <a:t>2023-03-02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83E8B-AD81-7025-F148-C40426BFA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5D169-1E0A-9F95-737C-3606E8847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7419-451D-481A-ABF8-B4A071561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930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4626-2923-E6B4-7334-8C2A52D2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398C0-7A08-6232-6188-087E3D72E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15550-D6F3-B15F-AB5E-1F456B6AB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44F4-EB80-4661-B4DA-9317950D61AC}" type="datetimeFigureOut">
              <a:rPr lang="en-CA" smtClean="0"/>
              <a:t>2023-03-02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1FE6F-284A-20B3-B8A0-220E36EF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26349-6DC6-01E5-BEE3-5020C04E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7419-451D-481A-ABF8-B4A071561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807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B79E85-613C-38ED-5644-78B1E69AE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646B6-FE20-1B18-AF0A-AE29C3A88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1A719-AD58-7A05-15AB-F6FCB0693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44F4-EB80-4661-B4DA-9317950D61AC}" type="datetimeFigureOut">
              <a:rPr lang="en-CA" smtClean="0"/>
              <a:t>2023-03-02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E1BF9-2ED3-2997-DBCA-8CD47A98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F0240-EC10-F352-4A16-F4A8ECDF0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7419-451D-481A-ABF8-B4A071561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269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6020-7BCB-30A9-B346-11529399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CA0A7-7BE3-4177-8566-D3DE2E0F8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3675C-F901-E0D4-35D2-9E56B74C4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44F4-EB80-4661-B4DA-9317950D61AC}" type="datetimeFigureOut">
              <a:rPr lang="en-CA" smtClean="0"/>
              <a:t>2023-03-02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896AA-6AC8-062D-5A25-D439C4EE2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C64B3-2E4A-DC8B-8A35-DFA82485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7419-451D-481A-ABF8-B4A071561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271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5B8D-13AA-51BD-0CB3-3ABB27009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AFDF1-E029-DC83-4C27-F3F324E77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FAABE-0900-BBB7-323D-4DAE51467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44F4-EB80-4661-B4DA-9317950D61AC}" type="datetimeFigureOut">
              <a:rPr lang="en-CA" smtClean="0"/>
              <a:t>2023-03-02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42C1E-EC83-1B4C-B36D-4E8DB4873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FB871-6F94-DEFA-D7B4-598BCD34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7419-451D-481A-ABF8-B4A071561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602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AEC35-EE63-2672-0695-882EDCE5C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9C41D-0AD5-CF31-2A6C-03D703184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C04FE-F2EE-D6E6-1679-FCE457DBE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B4F11-1F34-A695-732B-339A8F9BA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44F4-EB80-4661-B4DA-9317950D61AC}" type="datetimeFigureOut">
              <a:rPr lang="en-CA" smtClean="0"/>
              <a:t>2023-03-02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3A61A-9658-C9FF-1F8E-152D7D04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FBE46-E7D8-F7D5-5837-EBA97254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7419-451D-481A-ABF8-B4A071561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115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E1B1-8320-6C07-C231-1593D0776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F41F3-DDAD-EC1D-8788-3750B30EA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8FB9C-D040-E904-945D-53ACA8598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2F1E4-9844-F52C-F3BA-DF000F1A2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46C610-64D4-B10D-23C3-96E4998D3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2798A3-3AE9-A4D2-F139-71B5E0D4F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44F4-EB80-4661-B4DA-9317950D61AC}" type="datetimeFigureOut">
              <a:rPr lang="en-CA" smtClean="0"/>
              <a:t>2023-03-02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1BA825-977E-B363-2051-B1347277D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860D7-3EDE-DB2B-9F84-4A4BC4B21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7419-451D-481A-ABF8-B4A071561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611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C37A-7C79-2B45-93B4-0CCC9AB2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BCFCF-128E-D811-90C7-C65B7863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44F4-EB80-4661-B4DA-9317950D61AC}" type="datetimeFigureOut">
              <a:rPr lang="en-CA" smtClean="0"/>
              <a:t>2023-03-02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82C76-AC97-9CD6-E8B9-22BE27FE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D9F78-F0E1-4A3F-A872-E5E2DCE6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7419-451D-481A-ABF8-B4A071561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897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53007C-C5BB-A223-43AA-8DF43CDC4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44F4-EB80-4661-B4DA-9317950D61AC}" type="datetimeFigureOut">
              <a:rPr lang="en-CA" smtClean="0"/>
              <a:t>2023-03-02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253F9-8B7C-CF91-9DA9-989CD65A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E27FB-63C5-6C08-6382-3781AD6A5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7419-451D-481A-ABF8-B4A071561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45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B0995-2D95-3B3A-CBB4-53DFB939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F3C56-AC61-E3D9-924F-CD2FFF218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056AB-1211-FA81-97DE-029104287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57C5B-92F3-DCCE-BA93-FE0876FE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44F4-EB80-4661-B4DA-9317950D61AC}" type="datetimeFigureOut">
              <a:rPr lang="en-CA" smtClean="0"/>
              <a:t>2023-03-02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0B11B-30D1-AF5A-6826-0047F1C78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B103D-F837-61F8-3583-1CDA1A2BF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7419-451D-481A-ABF8-B4A071561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501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D78C1-2520-6CA8-E716-AB059A847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D59296-B584-CDBD-4B75-D8D1DA0AB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C4581-D9C4-6822-0F86-27254E4D3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7A330-DAF3-B3C8-7AC5-7312FEBB5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44F4-EB80-4661-B4DA-9317950D61AC}" type="datetimeFigureOut">
              <a:rPr lang="en-CA" smtClean="0"/>
              <a:t>2023-03-02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3E8BC-BCFD-AA88-F169-9D2040F41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6FFD3-8837-4427-E14B-DCBCF564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7419-451D-481A-ABF8-B4A071561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720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DD209F-6677-62FE-0DFC-7B618F812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55202-FD0D-4C9D-89DA-E0B8915B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0787B-F73A-9B2B-845B-7CE7C0CA2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B44F4-EB80-4661-B4DA-9317950D61AC}" type="datetimeFigureOut">
              <a:rPr lang="en-CA" smtClean="0"/>
              <a:t>2023-03-02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497CB-2DFA-8F25-B588-A614F41E2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1BBEB-EE18-9905-116C-D8A10D715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77419-451D-481A-ABF8-B4A071561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453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9F5CA-A69E-886B-6C73-790DBC125B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0C01B-847E-883B-10E6-7A1C64A726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8353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Graham</dc:creator>
  <cp:lastModifiedBy>Jacob Graham</cp:lastModifiedBy>
  <cp:revision>1</cp:revision>
  <dcterms:created xsi:type="dcterms:W3CDTF">2023-03-03T00:15:57Z</dcterms:created>
  <dcterms:modified xsi:type="dcterms:W3CDTF">2023-03-03T00:16:48Z</dcterms:modified>
</cp:coreProperties>
</file>