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0" r:id="rId10"/>
    <p:sldId id="267" r:id="rId11"/>
    <p:sldId id="266" r:id="rId12"/>
    <p:sldId id="265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12925-F6D3-4C29-BB91-AFA7877B5B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31A4F-633F-4AE2-BC60-3B37847A282F}">
      <dgm:prSet phldrT="[Text]"/>
      <dgm:spPr/>
      <dgm:t>
        <a:bodyPr/>
        <a:lstStyle/>
        <a:p>
          <a:r>
            <a:rPr lang="en-US" dirty="0" smtClean="0"/>
            <a:t>Purpose, Scope, Objectives</a:t>
          </a:r>
          <a:endParaRPr lang="en-US" dirty="0"/>
        </a:p>
      </dgm:t>
    </dgm:pt>
    <dgm:pt modelId="{17CA37BC-B1F5-4FD8-9856-0C6A994ECD38}" type="parTrans" cxnId="{0DB7EBF0-3D28-4442-A84A-AC397D9B6075}">
      <dgm:prSet/>
      <dgm:spPr/>
      <dgm:t>
        <a:bodyPr/>
        <a:lstStyle/>
        <a:p>
          <a:endParaRPr lang="en-US"/>
        </a:p>
      </dgm:t>
    </dgm:pt>
    <dgm:pt modelId="{E3B1A494-325C-4C08-878B-4A072ED400B7}" type="sibTrans" cxnId="{0DB7EBF0-3D28-4442-A84A-AC397D9B6075}">
      <dgm:prSet/>
      <dgm:spPr/>
      <dgm:t>
        <a:bodyPr/>
        <a:lstStyle/>
        <a:p>
          <a:endParaRPr lang="en-US"/>
        </a:p>
      </dgm:t>
    </dgm:pt>
    <dgm:pt modelId="{EA92B49E-248A-405F-A653-76739AE1A6B4}">
      <dgm:prSet phldrT="[Text]"/>
      <dgm:spPr/>
      <dgm:t>
        <a:bodyPr/>
        <a:lstStyle/>
        <a:p>
          <a:r>
            <a:rPr lang="en-US" dirty="0" smtClean="0"/>
            <a:t>Faculty Needs</a:t>
          </a:r>
          <a:endParaRPr lang="en-US" dirty="0"/>
        </a:p>
      </dgm:t>
    </dgm:pt>
    <dgm:pt modelId="{81B90B10-898C-404B-886C-142AD266FBAC}" type="parTrans" cxnId="{5F72FE02-046E-4925-A7D3-D454A0F8213D}">
      <dgm:prSet/>
      <dgm:spPr/>
      <dgm:t>
        <a:bodyPr/>
        <a:lstStyle/>
        <a:p>
          <a:endParaRPr lang="en-US"/>
        </a:p>
      </dgm:t>
    </dgm:pt>
    <dgm:pt modelId="{FEFA2F45-EE94-4289-9207-7DE9F15FCFD3}" type="sibTrans" cxnId="{5F72FE02-046E-4925-A7D3-D454A0F8213D}">
      <dgm:prSet/>
      <dgm:spPr/>
      <dgm:t>
        <a:bodyPr/>
        <a:lstStyle/>
        <a:p>
          <a:endParaRPr lang="en-US"/>
        </a:p>
      </dgm:t>
    </dgm:pt>
    <dgm:pt modelId="{E93ABF27-10FD-4C7F-A15F-DCC0D821A981}">
      <dgm:prSet phldrT="[Text]"/>
      <dgm:spPr/>
      <dgm:t>
        <a:bodyPr/>
        <a:lstStyle/>
        <a:p>
          <a:r>
            <a:rPr lang="en-US" dirty="0" smtClean="0"/>
            <a:t>Project Deliverables</a:t>
          </a:r>
          <a:endParaRPr lang="en-US" dirty="0"/>
        </a:p>
      </dgm:t>
    </dgm:pt>
    <dgm:pt modelId="{AD025785-1F7A-4E8A-9868-A712E2EF9105}" type="parTrans" cxnId="{E83325B8-F38C-4730-8809-5230D84E874C}">
      <dgm:prSet/>
      <dgm:spPr/>
      <dgm:t>
        <a:bodyPr/>
        <a:lstStyle/>
        <a:p>
          <a:endParaRPr lang="en-US"/>
        </a:p>
      </dgm:t>
    </dgm:pt>
    <dgm:pt modelId="{90C4EFC5-6596-48AE-A8AC-A0CB0CB18230}" type="sibTrans" cxnId="{E83325B8-F38C-4730-8809-5230D84E874C}">
      <dgm:prSet/>
      <dgm:spPr/>
      <dgm:t>
        <a:bodyPr/>
        <a:lstStyle/>
        <a:p>
          <a:endParaRPr lang="en-US"/>
        </a:p>
      </dgm:t>
    </dgm:pt>
    <dgm:pt modelId="{B515D3B3-AE33-4CA3-AE20-DC32AC5F6532}">
      <dgm:prSet phldrT="[Text]"/>
      <dgm:spPr/>
      <dgm:t>
        <a:bodyPr/>
        <a:lstStyle/>
        <a:p>
          <a:r>
            <a:rPr lang="en-US" dirty="0" smtClean="0"/>
            <a:t>Software Deliverables</a:t>
          </a:r>
          <a:endParaRPr lang="en-US" dirty="0"/>
        </a:p>
      </dgm:t>
    </dgm:pt>
    <dgm:pt modelId="{4BDE44F6-811A-4A7E-88FF-72772BF15239}" type="parTrans" cxnId="{9D26237D-503E-498A-A848-2DC794BE98E3}">
      <dgm:prSet/>
      <dgm:spPr/>
      <dgm:t>
        <a:bodyPr/>
        <a:lstStyle/>
        <a:p>
          <a:endParaRPr lang="en-US"/>
        </a:p>
      </dgm:t>
    </dgm:pt>
    <dgm:pt modelId="{C80A6C68-CE1D-4305-AD4D-D86D4A3F31FE}" type="sibTrans" cxnId="{9D26237D-503E-498A-A848-2DC794BE98E3}">
      <dgm:prSet/>
      <dgm:spPr/>
      <dgm:t>
        <a:bodyPr/>
        <a:lstStyle/>
        <a:p>
          <a:endParaRPr lang="en-US"/>
        </a:p>
      </dgm:t>
    </dgm:pt>
    <dgm:pt modelId="{C5319A9A-01F1-4FF1-911A-DD2A077515C2}">
      <dgm:prSet phldrT="[Text]"/>
      <dgm:spPr/>
      <dgm:t>
        <a:bodyPr/>
        <a:lstStyle/>
        <a:p>
          <a:r>
            <a:rPr lang="en-US" dirty="0" smtClean="0"/>
            <a:t>Team and Client</a:t>
          </a:r>
          <a:endParaRPr lang="en-US" dirty="0"/>
        </a:p>
      </dgm:t>
    </dgm:pt>
    <dgm:pt modelId="{36B6CD7D-1D08-47D8-BD9C-8627A4E5240A}" type="parTrans" cxnId="{E16CD07C-444D-4236-BF38-AD39CD36CE79}">
      <dgm:prSet/>
      <dgm:spPr/>
      <dgm:t>
        <a:bodyPr/>
        <a:lstStyle/>
        <a:p>
          <a:endParaRPr lang="en-US"/>
        </a:p>
      </dgm:t>
    </dgm:pt>
    <dgm:pt modelId="{63F67A67-1DD9-4668-984B-160737726E41}" type="sibTrans" cxnId="{E16CD07C-444D-4236-BF38-AD39CD36CE79}">
      <dgm:prSet/>
      <dgm:spPr/>
      <dgm:t>
        <a:bodyPr/>
        <a:lstStyle/>
        <a:p>
          <a:endParaRPr lang="en-US"/>
        </a:p>
      </dgm:t>
    </dgm:pt>
    <dgm:pt modelId="{134A04A4-E52C-4EF3-A360-1F4DCE839662}">
      <dgm:prSet/>
      <dgm:spPr/>
      <dgm:t>
        <a:bodyPr/>
        <a:lstStyle/>
        <a:p>
          <a:r>
            <a:rPr lang="en-US" dirty="0" smtClean="0"/>
            <a:t>Assumptions and Constraints</a:t>
          </a:r>
          <a:endParaRPr lang="en-US" dirty="0"/>
        </a:p>
      </dgm:t>
    </dgm:pt>
    <dgm:pt modelId="{97B4AAB8-21B3-4FA4-8118-721EEEFBAAE4}" type="parTrans" cxnId="{F95D27B0-60D3-4E6E-835D-47A220F77334}">
      <dgm:prSet/>
      <dgm:spPr/>
      <dgm:t>
        <a:bodyPr/>
        <a:lstStyle/>
        <a:p>
          <a:endParaRPr lang="en-US"/>
        </a:p>
      </dgm:t>
    </dgm:pt>
    <dgm:pt modelId="{26F91F5F-8CF9-4358-AE23-392AE1EBE10C}" type="sibTrans" cxnId="{F95D27B0-60D3-4E6E-835D-47A220F77334}">
      <dgm:prSet/>
      <dgm:spPr/>
      <dgm:t>
        <a:bodyPr/>
        <a:lstStyle/>
        <a:p>
          <a:endParaRPr lang="en-US"/>
        </a:p>
      </dgm:t>
    </dgm:pt>
    <dgm:pt modelId="{F35875B8-4A19-4CCA-B7C2-9012F1E76705}">
      <dgm:prSet phldrT="[Text]"/>
      <dgm:spPr/>
      <dgm:t>
        <a:bodyPr/>
        <a:lstStyle/>
        <a:p>
          <a:r>
            <a:rPr lang="en-US" dirty="0" smtClean="0"/>
            <a:t>Student Needs</a:t>
          </a:r>
          <a:endParaRPr lang="en-US" dirty="0"/>
        </a:p>
      </dgm:t>
    </dgm:pt>
    <dgm:pt modelId="{C0AC8B98-6FA5-4C80-9972-9197B7BBB87F}" type="parTrans" cxnId="{102C7485-FCE7-41AE-BEE9-9D2B929A3F9C}">
      <dgm:prSet/>
      <dgm:spPr/>
      <dgm:t>
        <a:bodyPr/>
        <a:lstStyle/>
        <a:p>
          <a:endParaRPr lang="en-US"/>
        </a:p>
      </dgm:t>
    </dgm:pt>
    <dgm:pt modelId="{0C16738B-5228-4C64-9E5A-7E91CF72CE61}" type="sibTrans" cxnId="{102C7485-FCE7-41AE-BEE9-9D2B929A3F9C}">
      <dgm:prSet/>
      <dgm:spPr/>
      <dgm:t>
        <a:bodyPr/>
        <a:lstStyle/>
        <a:p>
          <a:endParaRPr lang="en-US"/>
        </a:p>
      </dgm:t>
    </dgm:pt>
    <dgm:pt modelId="{EF669945-E353-42DF-8171-C39AE8879C59}">
      <dgm:prSet/>
      <dgm:spPr/>
      <dgm:t>
        <a:bodyPr/>
        <a:lstStyle/>
        <a:p>
          <a:r>
            <a:rPr lang="en-US" dirty="0" smtClean="0"/>
            <a:t>Team and Client</a:t>
          </a:r>
          <a:endParaRPr lang="en-US" dirty="0"/>
        </a:p>
      </dgm:t>
    </dgm:pt>
    <dgm:pt modelId="{607760AD-E237-402D-B9A8-47CBDD64DE63}" type="parTrans" cxnId="{F247A3EC-BBE8-40C6-8DAD-0448188D108A}">
      <dgm:prSet/>
      <dgm:spPr/>
      <dgm:t>
        <a:bodyPr/>
        <a:lstStyle/>
        <a:p>
          <a:endParaRPr lang="en-US"/>
        </a:p>
      </dgm:t>
    </dgm:pt>
    <dgm:pt modelId="{6367AAAE-81F4-43BC-B237-1C497C927BD0}" type="sibTrans" cxnId="{F247A3EC-BBE8-40C6-8DAD-0448188D108A}">
      <dgm:prSet/>
      <dgm:spPr/>
      <dgm:t>
        <a:bodyPr/>
        <a:lstStyle/>
        <a:p>
          <a:endParaRPr lang="en-US"/>
        </a:p>
      </dgm:t>
    </dgm:pt>
    <dgm:pt modelId="{B6F3919F-68A3-4D02-AF44-04B39A6C615D}">
      <dgm:prSet phldrT="[Text]"/>
      <dgm:spPr/>
      <dgm:t>
        <a:bodyPr/>
        <a:lstStyle/>
        <a:p>
          <a:r>
            <a:rPr lang="en-US" dirty="0" smtClean="0"/>
            <a:t>Document Deliverables</a:t>
          </a:r>
          <a:endParaRPr lang="en-US" dirty="0"/>
        </a:p>
      </dgm:t>
    </dgm:pt>
    <dgm:pt modelId="{1611D8B5-9741-4301-AE85-765E11DEFC91}" type="parTrans" cxnId="{EE26B945-067F-4C22-BE10-3A440F0016BA}">
      <dgm:prSet/>
      <dgm:spPr/>
      <dgm:t>
        <a:bodyPr/>
        <a:lstStyle/>
        <a:p>
          <a:endParaRPr lang="en-US"/>
        </a:p>
      </dgm:t>
    </dgm:pt>
    <dgm:pt modelId="{C0C7C42F-3EB2-48AA-B0B3-CDC1ADD9C395}" type="sibTrans" cxnId="{EE26B945-067F-4C22-BE10-3A440F0016BA}">
      <dgm:prSet/>
      <dgm:spPr/>
      <dgm:t>
        <a:bodyPr/>
        <a:lstStyle/>
        <a:p>
          <a:endParaRPr lang="en-US"/>
        </a:p>
      </dgm:t>
    </dgm:pt>
    <dgm:pt modelId="{8B887B8E-5FC8-4A06-B059-4E0BEC80F692}" type="pres">
      <dgm:prSet presAssocID="{77B12925-F6D3-4C29-BB91-AFA7877B5B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1D66F-6E77-4A46-8A1E-B19982EBAEDF}" type="pres">
      <dgm:prSet presAssocID="{B2E31A4F-633F-4AE2-BC60-3B37847A282F}" presName="parentText" presStyleLbl="node1" presStyleIdx="0" presStyleCnt="3" custLinFactNeighborX="0" custLinFactNeighborY="-6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14EC0-BAC9-44CE-BB03-D56F6C1161F5}" type="pres">
      <dgm:prSet presAssocID="{B2E31A4F-633F-4AE2-BC60-3B37847A282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D933F-84DB-4D52-8685-B9D5458FDC9B}" type="pres">
      <dgm:prSet presAssocID="{134A04A4-E52C-4EF3-A360-1F4DCE83966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3AB1-D8F2-498B-B53C-C0D65B24E903}" type="pres">
      <dgm:prSet presAssocID="{134A04A4-E52C-4EF3-A360-1F4DCE83966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32F86-1D5C-45AB-AEF0-A2F41CAC2460}" type="pres">
      <dgm:prSet presAssocID="{E93ABF27-10FD-4C7F-A15F-DCC0D821A98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829BE-8C61-47EA-91A1-1FFA48F86C10}" type="pres">
      <dgm:prSet presAssocID="{E93ABF27-10FD-4C7F-A15F-DCC0D821A98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6237D-503E-498A-A848-2DC794BE98E3}" srcId="{E93ABF27-10FD-4C7F-A15F-DCC0D821A981}" destId="{B515D3B3-AE33-4CA3-AE20-DC32AC5F6532}" srcOrd="0" destOrd="0" parTransId="{4BDE44F6-811A-4A7E-88FF-72772BF15239}" sibTransId="{C80A6C68-CE1D-4305-AD4D-D86D4A3F31FE}"/>
    <dgm:cxn modelId="{B5E78A02-273D-4B4B-8D9D-AB58E66F20E8}" type="presOf" srcId="{C5319A9A-01F1-4FF1-911A-DD2A077515C2}" destId="{388829BE-8C61-47EA-91A1-1FFA48F86C10}" srcOrd="0" destOrd="2" presId="urn:microsoft.com/office/officeart/2005/8/layout/vList2"/>
    <dgm:cxn modelId="{E83325B8-F38C-4730-8809-5230D84E874C}" srcId="{77B12925-F6D3-4C29-BB91-AFA7877B5B9C}" destId="{E93ABF27-10FD-4C7F-A15F-DCC0D821A981}" srcOrd="2" destOrd="0" parTransId="{AD025785-1F7A-4E8A-9868-A712E2EF9105}" sibTransId="{90C4EFC5-6596-48AE-A8AC-A0CB0CB18230}"/>
    <dgm:cxn modelId="{67B3F84A-BF25-49A4-8E85-C59910FDA3E8}" type="presOf" srcId="{EA92B49E-248A-405F-A653-76739AE1A6B4}" destId="{18614EC0-BAC9-44CE-BB03-D56F6C1161F5}" srcOrd="0" destOrd="0" presId="urn:microsoft.com/office/officeart/2005/8/layout/vList2"/>
    <dgm:cxn modelId="{5F1C3078-5B53-4617-A7D9-1C6576070A8F}" type="presOf" srcId="{B515D3B3-AE33-4CA3-AE20-DC32AC5F6532}" destId="{388829BE-8C61-47EA-91A1-1FFA48F86C10}" srcOrd="0" destOrd="0" presId="urn:microsoft.com/office/officeart/2005/8/layout/vList2"/>
    <dgm:cxn modelId="{E16CD07C-444D-4236-BF38-AD39CD36CE79}" srcId="{B6F3919F-68A3-4D02-AF44-04B39A6C615D}" destId="{C5319A9A-01F1-4FF1-911A-DD2A077515C2}" srcOrd="0" destOrd="0" parTransId="{36B6CD7D-1D08-47D8-BD9C-8627A4E5240A}" sibTransId="{63F67A67-1DD9-4668-984B-160737726E41}"/>
    <dgm:cxn modelId="{EE26B945-067F-4C22-BE10-3A440F0016BA}" srcId="{E93ABF27-10FD-4C7F-A15F-DCC0D821A981}" destId="{B6F3919F-68A3-4D02-AF44-04B39A6C615D}" srcOrd="1" destOrd="0" parTransId="{1611D8B5-9741-4301-AE85-765E11DEFC91}" sibTransId="{C0C7C42F-3EB2-48AA-B0B3-CDC1ADD9C395}"/>
    <dgm:cxn modelId="{5F72FE02-046E-4925-A7D3-D454A0F8213D}" srcId="{B2E31A4F-633F-4AE2-BC60-3B37847A282F}" destId="{EA92B49E-248A-405F-A653-76739AE1A6B4}" srcOrd="0" destOrd="0" parTransId="{81B90B10-898C-404B-886C-142AD266FBAC}" sibTransId="{FEFA2F45-EE94-4289-9207-7DE9F15FCFD3}"/>
    <dgm:cxn modelId="{5B67F04E-AD41-42CA-BC20-89E9D773CF90}" type="presOf" srcId="{77B12925-F6D3-4C29-BB91-AFA7877B5B9C}" destId="{8B887B8E-5FC8-4A06-B059-4E0BEC80F692}" srcOrd="0" destOrd="0" presId="urn:microsoft.com/office/officeart/2005/8/layout/vList2"/>
    <dgm:cxn modelId="{0DB7EBF0-3D28-4442-A84A-AC397D9B6075}" srcId="{77B12925-F6D3-4C29-BB91-AFA7877B5B9C}" destId="{B2E31A4F-633F-4AE2-BC60-3B37847A282F}" srcOrd="0" destOrd="0" parTransId="{17CA37BC-B1F5-4FD8-9856-0C6A994ECD38}" sibTransId="{E3B1A494-325C-4C08-878B-4A072ED400B7}"/>
    <dgm:cxn modelId="{411612A0-2F90-4B91-858C-B4CE440E78EC}" type="presOf" srcId="{B2E31A4F-633F-4AE2-BC60-3B37847A282F}" destId="{3F61D66F-6E77-4A46-8A1E-B19982EBAEDF}" srcOrd="0" destOrd="0" presId="urn:microsoft.com/office/officeart/2005/8/layout/vList2"/>
    <dgm:cxn modelId="{3CF8CA71-4F0B-4CD3-BBEC-71B7A588A7B5}" type="presOf" srcId="{EF669945-E353-42DF-8171-C39AE8879C59}" destId="{BD803AB1-D8F2-498B-B53C-C0D65B24E903}" srcOrd="0" destOrd="0" presId="urn:microsoft.com/office/officeart/2005/8/layout/vList2"/>
    <dgm:cxn modelId="{4C00AD45-061B-4DD4-B645-D9666EE6FEC4}" type="presOf" srcId="{B6F3919F-68A3-4D02-AF44-04B39A6C615D}" destId="{388829BE-8C61-47EA-91A1-1FFA48F86C10}" srcOrd="0" destOrd="1" presId="urn:microsoft.com/office/officeart/2005/8/layout/vList2"/>
    <dgm:cxn modelId="{F247A3EC-BBE8-40C6-8DAD-0448188D108A}" srcId="{134A04A4-E52C-4EF3-A360-1F4DCE839662}" destId="{EF669945-E353-42DF-8171-C39AE8879C59}" srcOrd="0" destOrd="0" parTransId="{607760AD-E237-402D-B9A8-47CBDD64DE63}" sibTransId="{6367AAAE-81F4-43BC-B237-1C497C927BD0}"/>
    <dgm:cxn modelId="{796584DA-D34C-4829-8688-0C8AF7753608}" type="presOf" srcId="{134A04A4-E52C-4EF3-A360-1F4DCE839662}" destId="{311D933F-84DB-4D52-8685-B9D5458FDC9B}" srcOrd="0" destOrd="0" presId="urn:microsoft.com/office/officeart/2005/8/layout/vList2"/>
    <dgm:cxn modelId="{4B676259-7ECE-44F3-B7C7-502B4F151A33}" type="presOf" srcId="{F35875B8-4A19-4CCA-B7C2-9012F1E76705}" destId="{18614EC0-BAC9-44CE-BB03-D56F6C1161F5}" srcOrd="0" destOrd="1" presId="urn:microsoft.com/office/officeart/2005/8/layout/vList2"/>
    <dgm:cxn modelId="{0DC02D30-87A1-4BFF-BFCE-9BFA0177DE11}" type="presOf" srcId="{E93ABF27-10FD-4C7F-A15F-DCC0D821A981}" destId="{0E832F86-1D5C-45AB-AEF0-A2F41CAC2460}" srcOrd="0" destOrd="0" presId="urn:microsoft.com/office/officeart/2005/8/layout/vList2"/>
    <dgm:cxn modelId="{F95D27B0-60D3-4E6E-835D-47A220F77334}" srcId="{77B12925-F6D3-4C29-BB91-AFA7877B5B9C}" destId="{134A04A4-E52C-4EF3-A360-1F4DCE839662}" srcOrd="1" destOrd="0" parTransId="{97B4AAB8-21B3-4FA4-8118-721EEEFBAAE4}" sibTransId="{26F91F5F-8CF9-4358-AE23-392AE1EBE10C}"/>
    <dgm:cxn modelId="{102C7485-FCE7-41AE-BEE9-9D2B929A3F9C}" srcId="{B2E31A4F-633F-4AE2-BC60-3B37847A282F}" destId="{F35875B8-4A19-4CCA-B7C2-9012F1E76705}" srcOrd="1" destOrd="0" parTransId="{C0AC8B98-6FA5-4C80-9972-9197B7BBB87F}" sibTransId="{0C16738B-5228-4C64-9E5A-7E91CF72CE61}"/>
    <dgm:cxn modelId="{17B2B683-365E-4D8C-ADF1-3720238A91B6}" type="presParOf" srcId="{8B887B8E-5FC8-4A06-B059-4E0BEC80F692}" destId="{3F61D66F-6E77-4A46-8A1E-B19982EBAEDF}" srcOrd="0" destOrd="0" presId="urn:microsoft.com/office/officeart/2005/8/layout/vList2"/>
    <dgm:cxn modelId="{FB436C69-BB72-4566-AB1B-B8ABA5FFE4A1}" type="presParOf" srcId="{8B887B8E-5FC8-4A06-B059-4E0BEC80F692}" destId="{18614EC0-BAC9-44CE-BB03-D56F6C1161F5}" srcOrd="1" destOrd="0" presId="urn:microsoft.com/office/officeart/2005/8/layout/vList2"/>
    <dgm:cxn modelId="{69815345-B494-47B8-87BD-EE7613BC5129}" type="presParOf" srcId="{8B887B8E-5FC8-4A06-B059-4E0BEC80F692}" destId="{311D933F-84DB-4D52-8685-B9D5458FDC9B}" srcOrd="2" destOrd="0" presId="urn:microsoft.com/office/officeart/2005/8/layout/vList2"/>
    <dgm:cxn modelId="{45AFFA8E-FB5A-483B-9634-F863694B6364}" type="presParOf" srcId="{8B887B8E-5FC8-4A06-B059-4E0BEC80F692}" destId="{BD803AB1-D8F2-498B-B53C-C0D65B24E903}" srcOrd="3" destOrd="0" presId="urn:microsoft.com/office/officeart/2005/8/layout/vList2"/>
    <dgm:cxn modelId="{CA5A7756-998A-4B6B-8579-A416D09AB94B}" type="presParOf" srcId="{8B887B8E-5FC8-4A06-B059-4E0BEC80F692}" destId="{0E832F86-1D5C-45AB-AEF0-A2F41CAC2460}" srcOrd="4" destOrd="0" presId="urn:microsoft.com/office/officeart/2005/8/layout/vList2"/>
    <dgm:cxn modelId="{E85E5836-9BD7-43A8-B2E3-AC1A40832AB3}" type="presParOf" srcId="{8B887B8E-5FC8-4A06-B059-4E0BEC80F692}" destId="{388829BE-8C61-47EA-91A1-1FFA48F86C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6A4301-3ACD-4217-A993-20268930A9B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2ECA87E-B831-498E-94AE-0620E16BB91C}">
      <dgm:prSet phldrT="[Text]"/>
      <dgm:spPr/>
      <dgm:t>
        <a:bodyPr/>
        <a:lstStyle/>
        <a:p>
          <a:r>
            <a:rPr lang="en-US" dirty="0" smtClean="0"/>
            <a:t>Process Model</a:t>
          </a:r>
          <a:endParaRPr lang="en-US" dirty="0"/>
        </a:p>
      </dgm:t>
    </dgm:pt>
    <dgm:pt modelId="{AF40287F-A74B-469B-8915-456CDA0E4309}" type="parTrans" cxnId="{C826A507-F207-4B29-8B2A-D03BA2AA02A2}">
      <dgm:prSet/>
      <dgm:spPr/>
      <dgm:t>
        <a:bodyPr/>
        <a:lstStyle/>
        <a:p>
          <a:endParaRPr lang="en-US"/>
        </a:p>
      </dgm:t>
    </dgm:pt>
    <dgm:pt modelId="{FF18A277-44B0-4301-8DFC-12CCE5947E4B}" type="sibTrans" cxnId="{C826A507-F207-4B29-8B2A-D03BA2AA02A2}">
      <dgm:prSet/>
      <dgm:spPr/>
      <dgm:t>
        <a:bodyPr/>
        <a:lstStyle/>
        <a:p>
          <a:endParaRPr lang="en-US"/>
        </a:p>
      </dgm:t>
    </dgm:pt>
    <dgm:pt modelId="{19CD5A6D-4A7A-4BD5-9201-61C18E97064C}">
      <dgm:prSet phldrT="[Text]"/>
      <dgm:spPr/>
      <dgm:t>
        <a:bodyPr/>
        <a:lstStyle/>
        <a:p>
          <a:r>
            <a:rPr lang="en-US" dirty="0" smtClean="0"/>
            <a:t>Methods, Tools Techniques</a:t>
          </a:r>
          <a:endParaRPr lang="en-US" dirty="0"/>
        </a:p>
      </dgm:t>
    </dgm:pt>
    <dgm:pt modelId="{C14286F0-1E3B-4B62-8F85-B335E08015C8}" type="parTrans" cxnId="{F629F8E4-19A8-49FD-8C3A-99CBB155A5CA}">
      <dgm:prSet/>
      <dgm:spPr/>
      <dgm:t>
        <a:bodyPr/>
        <a:lstStyle/>
        <a:p>
          <a:endParaRPr lang="en-US"/>
        </a:p>
      </dgm:t>
    </dgm:pt>
    <dgm:pt modelId="{4E1668D6-10E9-48C5-BAAB-D8CD0F33C33F}" type="sibTrans" cxnId="{F629F8E4-19A8-49FD-8C3A-99CBB155A5CA}">
      <dgm:prSet/>
      <dgm:spPr/>
      <dgm:t>
        <a:bodyPr/>
        <a:lstStyle/>
        <a:p>
          <a:endParaRPr lang="en-US"/>
        </a:p>
      </dgm:t>
    </dgm:pt>
    <dgm:pt modelId="{A1E72840-2ED9-4F6C-8382-5B17F89105F0}">
      <dgm:prSet phldrT="[Text]"/>
      <dgm:spPr/>
      <dgm:t>
        <a:bodyPr/>
        <a:lstStyle/>
        <a:p>
          <a:r>
            <a:rPr lang="en-US" dirty="0" smtClean="0"/>
            <a:t>Infrastructure Plan</a:t>
          </a:r>
          <a:endParaRPr lang="en-US" dirty="0"/>
        </a:p>
      </dgm:t>
    </dgm:pt>
    <dgm:pt modelId="{28718626-A1C7-4F0C-9D98-74D248D821F6}" type="parTrans" cxnId="{7A8CC952-B30D-4DC1-A6C5-2037DEEB953E}">
      <dgm:prSet/>
      <dgm:spPr/>
      <dgm:t>
        <a:bodyPr/>
        <a:lstStyle/>
        <a:p>
          <a:endParaRPr lang="en-US"/>
        </a:p>
      </dgm:t>
    </dgm:pt>
    <dgm:pt modelId="{7F385A17-0029-480A-A746-02E961AAE519}" type="sibTrans" cxnId="{7A8CC952-B30D-4DC1-A6C5-2037DEEB953E}">
      <dgm:prSet/>
      <dgm:spPr/>
      <dgm:t>
        <a:bodyPr/>
        <a:lstStyle/>
        <a:p>
          <a:endParaRPr lang="en-US"/>
        </a:p>
      </dgm:t>
    </dgm:pt>
    <dgm:pt modelId="{98C047F4-A1AC-49B7-93AA-0E4D0276DE72}">
      <dgm:prSet phldrT="[Text]"/>
      <dgm:spPr/>
      <dgm:t>
        <a:bodyPr/>
        <a:lstStyle/>
        <a:p>
          <a:r>
            <a:rPr lang="en-US" dirty="0" smtClean="0"/>
            <a:t>Product Acceptance Plan</a:t>
          </a:r>
          <a:endParaRPr lang="en-US" dirty="0"/>
        </a:p>
      </dgm:t>
    </dgm:pt>
    <dgm:pt modelId="{743B038E-2682-49EE-8515-DE52BC06FBF5}" type="parTrans" cxnId="{51D01DC2-928C-4EC4-891E-3B7C783D89A1}">
      <dgm:prSet/>
      <dgm:spPr/>
      <dgm:t>
        <a:bodyPr/>
        <a:lstStyle/>
        <a:p>
          <a:endParaRPr lang="en-US"/>
        </a:p>
      </dgm:t>
    </dgm:pt>
    <dgm:pt modelId="{B2A02EE1-0D7D-47FD-85B1-6633ECCA0666}" type="sibTrans" cxnId="{51D01DC2-928C-4EC4-891E-3B7C783D89A1}">
      <dgm:prSet/>
      <dgm:spPr/>
      <dgm:t>
        <a:bodyPr/>
        <a:lstStyle/>
        <a:p>
          <a:endParaRPr lang="en-US"/>
        </a:p>
      </dgm:t>
    </dgm:pt>
    <dgm:pt modelId="{CD2C1046-3F2B-433E-AF81-CF9567A6A33E}" type="pres">
      <dgm:prSet presAssocID="{BF6A4301-3ACD-4217-A993-20268930A9B7}" presName="compositeShape" presStyleCnt="0">
        <dgm:presLayoutVars>
          <dgm:dir/>
          <dgm:resizeHandles/>
        </dgm:presLayoutVars>
      </dgm:prSet>
      <dgm:spPr/>
    </dgm:pt>
    <dgm:pt modelId="{58F54FC8-613B-4C8B-B753-007AC366C54C}" type="pres">
      <dgm:prSet presAssocID="{BF6A4301-3ACD-4217-A993-20268930A9B7}" presName="pyramid" presStyleLbl="node1" presStyleIdx="0" presStyleCnt="1"/>
      <dgm:spPr/>
    </dgm:pt>
    <dgm:pt modelId="{DDD6861B-B87B-41F2-8F7D-8B1F91605605}" type="pres">
      <dgm:prSet presAssocID="{BF6A4301-3ACD-4217-A993-20268930A9B7}" presName="theList" presStyleCnt="0"/>
      <dgm:spPr/>
    </dgm:pt>
    <dgm:pt modelId="{AEF5A984-FD00-4EC4-B183-66CE1C63C2FE}" type="pres">
      <dgm:prSet presAssocID="{D2ECA87E-B831-498E-94AE-0620E16BB91C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C735-F2E1-450A-8581-CB6851948C13}" type="pres">
      <dgm:prSet presAssocID="{D2ECA87E-B831-498E-94AE-0620E16BB91C}" presName="aSpace" presStyleCnt="0"/>
      <dgm:spPr/>
    </dgm:pt>
    <dgm:pt modelId="{C68FA769-DFC8-4AEE-BD1D-E0C860E1ED36}" type="pres">
      <dgm:prSet presAssocID="{19CD5A6D-4A7A-4BD5-9201-61C18E97064C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3BAB4-AF78-416F-9D48-53B5DC0D88E9}" type="pres">
      <dgm:prSet presAssocID="{19CD5A6D-4A7A-4BD5-9201-61C18E97064C}" presName="aSpace" presStyleCnt="0"/>
      <dgm:spPr/>
    </dgm:pt>
    <dgm:pt modelId="{E51CCB6E-43AB-45BB-95E6-ACF05D14737A}" type="pres">
      <dgm:prSet presAssocID="{A1E72840-2ED9-4F6C-8382-5B17F89105F0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2B90A-660F-4A0D-B2E1-4D290B76F805}" type="pres">
      <dgm:prSet presAssocID="{A1E72840-2ED9-4F6C-8382-5B17F89105F0}" presName="aSpace" presStyleCnt="0"/>
      <dgm:spPr/>
    </dgm:pt>
    <dgm:pt modelId="{DD64A106-B5F6-45F3-815E-FBC78BBD212B}" type="pres">
      <dgm:prSet presAssocID="{98C047F4-A1AC-49B7-93AA-0E4D0276DE72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77C01-C3CB-4ED7-A75F-0923AE893377}" type="pres">
      <dgm:prSet presAssocID="{98C047F4-A1AC-49B7-93AA-0E4D0276DE72}" presName="aSpace" presStyleCnt="0"/>
      <dgm:spPr/>
    </dgm:pt>
  </dgm:ptLst>
  <dgm:cxnLst>
    <dgm:cxn modelId="{E4B192A8-368F-4089-A2E5-BC2A0D17AB1D}" type="presOf" srcId="{D2ECA87E-B831-498E-94AE-0620E16BB91C}" destId="{AEF5A984-FD00-4EC4-B183-66CE1C63C2FE}" srcOrd="0" destOrd="0" presId="urn:microsoft.com/office/officeart/2005/8/layout/pyramid2"/>
    <dgm:cxn modelId="{C3D7D3BF-A3FE-46CF-B074-21EB7A138327}" type="presOf" srcId="{19CD5A6D-4A7A-4BD5-9201-61C18E97064C}" destId="{C68FA769-DFC8-4AEE-BD1D-E0C860E1ED36}" srcOrd="0" destOrd="0" presId="urn:microsoft.com/office/officeart/2005/8/layout/pyramid2"/>
    <dgm:cxn modelId="{FAE97979-3C8B-423F-B2B1-EFF27F275C45}" type="presOf" srcId="{A1E72840-2ED9-4F6C-8382-5B17F89105F0}" destId="{E51CCB6E-43AB-45BB-95E6-ACF05D14737A}" srcOrd="0" destOrd="0" presId="urn:microsoft.com/office/officeart/2005/8/layout/pyramid2"/>
    <dgm:cxn modelId="{51D01DC2-928C-4EC4-891E-3B7C783D89A1}" srcId="{BF6A4301-3ACD-4217-A993-20268930A9B7}" destId="{98C047F4-A1AC-49B7-93AA-0E4D0276DE72}" srcOrd="3" destOrd="0" parTransId="{743B038E-2682-49EE-8515-DE52BC06FBF5}" sibTransId="{B2A02EE1-0D7D-47FD-85B1-6633ECCA0666}"/>
    <dgm:cxn modelId="{BBF0B91A-E754-4947-9EBA-6A80E0E5E3A1}" type="presOf" srcId="{BF6A4301-3ACD-4217-A993-20268930A9B7}" destId="{CD2C1046-3F2B-433E-AF81-CF9567A6A33E}" srcOrd="0" destOrd="0" presId="urn:microsoft.com/office/officeart/2005/8/layout/pyramid2"/>
    <dgm:cxn modelId="{F629F8E4-19A8-49FD-8C3A-99CBB155A5CA}" srcId="{BF6A4301-3ACD-4217-A993-20268930A9B7}" destId="{19CD5A6D-4A7A-4BD5-9201-61C18E97064C}" srcOrd="1" destOrd="0" parTransId="{C14286F0-1E3B-4B62-8F85-B335E08015C8}" sibTransId="{4E1668D6-10E9-48C5-BAAB-D8CD0F33C33F}"/>
    <dgm:cxn modelId="{C826A507-F207-4B29-8B2A-D03BA2AA02A2}" srcId="{BF6A4301-3ACD-4217-A993-20268930A9B7}" destId="{D2ECA87E-B831-498E-94AE-0620E16BB91C}" srcOrd="0" destOrd="0" parTransId="{AF40287F-A74B-469B-8915-456CDA0E4309}" sibTransId="{FF18A277-44B0-4301-8DFC-12CCE5947E4B}"/>
    <dgm:cxn modelId="{7A8CC952-B30D-4DC1-A6C5-2037DEEB953E}" srcId="{BF6A4301-3ACD-4217-A993-20268930A9B7}" destId="{A1E72840-2ED9-4F6C-8382-5B17F89105F0}" srcOrd="2" destOrd="0" parTransId="{28718626-A1C7-4F0C-9D98-74D248D821F6}" sibTransId="{7F385A17-0029-480A-A746-02E961AAE519}"/>
    <dgm:cxn modelId="{38801696-785F-4254-9E2B-55E53AEC2D5D}" type="presOf" srcId="{98C047F4-A1AC-49B7-93AA-0E4D0276DE72}" destId="{DD64A106-B5F6-45F3-815E-FBC78BBD212B}" srcOrd="0" destOrd="0" presId="urn:microsoft.com/office/officeart/2005/8/layout/pyramid2"/>
    <dgm:cxn modelId="{EEA165FA-B08D-42A9-965F-1BFB4F796892}" type="presParOf" srcId="{CD2C1046-3F2B-433E-AF81-CF9567A6A33E}" destId="{58F54FC8-613B-4C8B-B753-007AC366C54C}" srcOrd="0" destOrd="0" presId="urn:microsoft.com/office/officeart/2005/8/layout/pyramid2"/>
    <dgm:cxn modelId="{B194739B-8C17-4BE9-86EC-5B2B652D5E05}" type="presParOf" srcId="{CD2C1046-3F2B-433E-AF81-CF9567A6A33E}" destId="{DDD6861B-B87B-41F2-8F7D-8B1F91605605}" srcOrd="1" destOrd="0" presId="urn:microsoft.com/office/officeart/2005/8/layout/pyramid2"/>
    <dgm:cxn modelId="{920F8BA7-4266-40A9-ADBE-6853E1AA8EF6}" type="presParOf" srcId="{DDD6861B-B87B-41F2-8F7D-8B1F91605605}" destId="{AEF5A984-FD00-4EC4-B183-66CE1C63C2FE}" srcOrd="0" destOrd="0" presId="urn:microsoft.com/office/officeart/2005/8/layout/pyramid2"/>
    <dgm:cxn modelId="{0E3B48E8-6DEE-4972-A8E5-E373C825DE19}" type="presParOf" srcId="{DDD6861B-B87B-41F2-8F7D-8B1F91605605}" destId="{EEB8C735-F2E1-450A-8581-CB6851948C13}" srcOrd="1" destOrd="0" presId="urn:microsoft.com/office/officeart/2005/8/layout/pyramid2"/>
    <dgm:cxn modelId="{79A55EC2-B75C-423A-A25C-1C95BC273CA3}" type="presParOf" srcId="{DDD6861B-B87B-41F2-8F7D-8B1F91605605}" destId="{C68FA769-DFC8-4AEE-BD1D-E0C860E1ED36}" srcOrd="2" destOrd="0" presId="urn:microsoft.com/office/officeart/2005/8/layout/pyramid2"/>
    <dgm:cxn modelId="{0FF02B7C-97A2-4521-B0B9-A5BC204D009B}" type="presParOf" srcId="{DDD6861B-B87B-41F2-8F7D-8B1F91605605}" destId="{7373BAB4-AF78-416F-9D48-53B5DC0D88E9}" srcOrd="3" destOrd="0" presId="urn:microsoft.com/office/officeart/2005/8/layout/pyramid2"/>
    <dgm:cxn modelId="{3183CD74-4D43-4E66-9B37-3A2C56BC9F8E}" type="presParOf" srcId="{DDD6861B-B87B-41F2-8F7D-8B1F91605605}" destId="{E51CCB6E-43AB-45BB-95E6-ACF05D14737A}" srcOrd="4" destOrd="0" presId="urn:microsoft.com/office/officeart/2005/8/layout/pyramid2"/>
    <dgm:cxn modelId="{DD7F0C1D-DB43-4918-B112-86C440A742E7}" type="presParOf" srcId="{DDD6861B-B87B-41F2-8F7D-8B1F91605605}" destId="{68F2B90A-660F-4A0D-B2E1-4D290B76F805}" srcOrd="5" destOrd="0" presId="urn:microsoft.com/office/officeart/2005/8/layout/pyramid2"/>
    <dgm:cxn modelId="{10091F48-370E-4574-BF46-56B33D3F6AC3}" type="presParOf" srcId="{DDD6861B-B87B-41F2-8F7D-8B1F91605605}" destId="{DD64A106-B5F6-45F3-815E-FBC78BBD212B}" srcOrd="6" destOrd="0" presId="urn:microsoft.com/office/officeart/2005/8/layout/pyramid2"/>
    <dgm:cxn modelId="{916FD88D-4CFE-4CBF-BF64-556EFAA23E83}" type="presParOf" srcId="{DDD6861B-B87B-41F2-8F7D-8B1F91605605}" destId="{A9777C01-C3CB-4ED7-A75F-0923AE89337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1817B-1EF3-4354-A6AA-16B2E811639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0CEA0-2411-4454-8408-AF1EC73F5F8A}">
      <dgm:prSet phldrT="[Text]"/>
      <dgm:spPr/>
      <dgm:t>
        <a:bodyPr/>
        <a:lstStyle/>
        <a:p>
          <a:r>
            <a:rPr lang="en-US" dirty="0" smtClean="0"/>
            <a:t>External Structure</a:t>
          </a:r>
          <a:endParaRPr lang="en-US" dirty="0"/>
        </a:p>
      </dgm:t>
    </dgm:pt>
    <dgm:pt modelId="{2DC21F50-07C1-485F-B3FA-8A0B47AC199D}" type="parTrans" cxnId="{55F0D7CE-EF4F-4FC6-B8E5-B8EA911744B4}">
      <dgm:prSet/>
      <dgm:spPr/>
      <dgm:t>
        <a:bodyPr/>
        <a:lstStyle/>
        <a:p>
          <a:endParaRPr lang="en-US"/>
        </a:p>
      </dgm:t>
    </dgm:pt>
    <dgm:pt modelId="{C0ECF512-B8D6-4B6F-9901-CCA2C6E00066}" type="sibTrans" cxnId="{55F0D7CE-EF4F-4FC6-B8E5-B8EA911744B4}">
      <dgm:prSet/>
      <dgm:spPr/>
      <dgm:t>
        <a:bodyPr/>
        <a:lstStyle/>
        <a:p>
          <a:endParaRPr lang="en-US"/>
        </a:p>
      </dgm:t>
    </dgm:pt>
    <dgm:pt modelId="{1526755A-9584-4680-9190-D70408B8426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AAU is the client</a:t>
          </a:r>
          <a:endParaRPr lang="en-US" dirty="0"/>
        </a:p>
      </dgm:t>
    </dgm:pt>
    <dgm:pt modelId="{34A99E6A-A52C-487C-BE19-E007D47D3367}" type="parTrans" cxnId="{DB9AA04D-3277-48CC-8864-33549F163C59}">
      <dgm:prSet/>
      <dgm:spPr/>
      <dgm:t>
        <a:bodyPr/>
        <a:lstStyle/>
        <a:p>
          <a:endParaRPr lang="en-US"/>
        </a:p>
      </dgm:t>
    </dgm:pt>
    <dgm:pt modelId="{49662DD8-0FC8-4FB8-9F9E-0A4E3FF17269}" type="sibTrans" cxnId="{DB9AA04D-3277-48CC-8864-33549F163C59}">
      <dgm:prSet/>
      <dgm:spPr/>
      <dgm:t>
        <a:bodyPr/>
        <a:lstStyle/>
        <a:p>
          <a:endParaRPr lang="en-US"/>
        </a:p>
      </dgm:t>
    </dgm:pt>
    <dgm:pt modelId="{4E85B1E4-FEC2-47BD-A3D4-9F5563F7D2F1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Prof. Ruijian Zhang is contact</a:t>
          </a:r>
          <a:endParaRPr lang="en-US" dirty="0"/>
        </a:p>
      </dgm:t>
    </dgm:pt>
    <dgm:pt modelId="{D65E46D4-4E3C-4F2D-90D9-72FB670403B5}" type="parTrans" cxnId="{BB5D13BC-4A73-43CD-9156-393FECCCEC7A}">
      <dgm:prSet/>
      <dgm:spPr/>
      <dgm:t>
        <a:bodyPr/>
        <a:lstStyle/>
        <a:p>
          <a:endParaRPr lang="en-US"/>
        </a:p>
      </dgm:t>
    </dgm:pt>
    <dgm:pt modelId="{73FC42E3-3A30-46E4-922E-01E7584B2065}" type="sibTrans" cxnId="{BB5D13BC-4A73-43CD-9156-393FECCCEC7A}">
      <dgm:prSet/>
      <dgm:spPr/>
      <dgm:t>
        <a:bodyPr/>
        <a:lstStyle/>
        <a:p>
          <a:endParaRPr lang="en-US"/>
        </a:p>
      </dgm:t>
    </dgm:pt>
    <dgm:pt modelId="{078DA922-B731-4F8D-AD24-897D8CFB4C8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Emails and Meetings</a:t>
          </a:r>
          <a:endParaRPr lang="en-US" dirty="0"/>
        </a:p>
      </dgm:t>
    </dgm:pt>
    <dgm:pt modelId="{66F5EAB0-CFD2-4E8A-A877-0D59369D4CBD}" type="parTrans" cxnId="{96A4A3F4-3B62-44D5-951E-140F8739DCC0}">
      <dgm:prSet/>
      <dgm:spPr/>
      <dgm:t>
        <a:bodyPr/>
        <a:lstStyle/>
        <a:p>
          <a:endParaRPr lang="en-US"/>
        </a:p>
      </dgm:t>
    </dgm:pt>
    <dgm:pt modelId="{04CE13C0-2D3C-48ED-A447-AF975C1091D5}" type="sibTrans" cxnId="{96A4A3F4-3B62-44D5-951E-140F8739DCC0}">
      <dgm:prSet/>
      <dgm:spPr/>
      <dgm:t>
        <a:bodyPr/>
        <a:lstStyle/>
        <a:p>
          <a:endParaRPr lang="en-US"/>
        </a:p>
      </dgm:t>
    </dgm:pt>
    <dgm:pt modelId="{C2646DD8-11EB-49C8-9F42-4DAA1CDFCFF9}" type="pres">
      <dgm:prSet presAssocID="{1201817B-1EF3-4354-A6AA-16B2E81163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8BF2B-3FC8-4C3A-B362-ABDCFA4C3777}" type="pres">
      <dgm:prSet presAssocID="{DFE0CEA0-2411-4454-8408-AF1EC73F5F8A}" presName="linNode" presStyleCnt="0"/>
      <dgm:spPr/>
    </dgm:pt>
    <dgm:pt modelId="{E135847D-8FDC-411F-8D09-F2F1F1D76E8E}" type="pres">
      <dgm:prSet presAssocID="{DFE0CEA0-2411-4454-8408-AF1EC73F5F8A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3D4B3-EB4A-401D-8A65-19437971CE7C}" type="pres">
      <dgm:prSet presAssocID="{DFE0CEA0-2411-4454-8408-AF1EC73F5F8A}" presName="bracket" presStyleLbl="parChTrans1D1" presStyleIdx="0" presStyleCnt="1"/>
      <dgm:spPr/>
    </dgm:pt>
    <dgm:pt modelId="{EE2A64B5-F668-4021-B246-D53168FF47B4}" type="pres">
      <dgm:prSet presAssocID="{DFE0CEA0-2411-4454-8408-AF1EC73F5F8A}" presName="spH" presStyleCnt="0"/>
      <dgm:spPr/>
    </dgm:pt>
    <dgm:pt modelId="{D691E1EE-748C-45AA-87D6-C224058B571A}" type="pres">
      <dgm:prSet presAssocID="{DFE0CEA0-2411-4454-8408-AF1EC73F5F8A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D7E37-6C11-483C-BAD1-7F8432CAA359}" type="presOf" srcId="{4E85B1E4-FEC2-47BD-A3D4-9F5563F7D2F1}" destId="{D691E1EE-748C-45AA-87D6-C224058B571A}" srcOrd="0" destOrd="1" presId="urn:diagrams.loki3.com/BracketList"/>
    <dgm:cxn modelId="{96A4A3F4-3B62-44D5-951E-140F8739DCC0}" srcId="{DFE0CEA0-2411-4454-8408-AF1EC73F5F8A}" destId="{078DA922-B731-4F8D-AD24-897D8CFB4C89}" srcOrd="2" destOrd="0" parTransId="{66F5EAB0-CFD2-4E8A-A877-0D59369D4CBD}" sibTransId="{04CE13C0-2D3C-48ED-A447-AF975C1091D5}"/>
    <dgm:cxn modelId="{648930D7-0210-40CB-8918-46017798A0C2}" type="presOf" srcId="{DFE0CEA0-2411-4454-8408-AF1EC73F5F8A}" destId="{E135847D-8FDC-411F-8D09-F2F1F1D76E8E}" srcOrd="0" destOrd="0" presId="urn:diagrams.loki3.com/BracketList"/>
    <dgm:cxn modelId="{F3ADF9DA-2EF7-4119-B848-8980D062ED39}" type="presOf" srcId="{078DA922-B731-4F8D-AD24-897D8CFB4C89}" destId="{D691E1EE-748C-45AA-87D6-C224058B571A}" srcOrd="0" destOrd="2" presId="urn:diagrams.loki3.com/BracketList"/>
    <dgm:cxn modelId="{BB5D13BC-4A73-43CD-9156-393FECCCEC7A}" srcId="{DFE0CEA0-2411-4454-8408-AF1EC73F5F8A}" destId="{4E85B1E4-FEC2-47BD-A3D4-9F5563F7D2F1}" srcOrd="1" destOrd="0" parTransId="{D65E46D4-4E3C-4F2D-90D9-72FB670403B5}" sibTransId="{73FC42E3-3A30-46E4-922E-01E7584B2065}"/>
    <dgm:cxn modelId="{55F0D7CE-EF4F-4FC6-B8E5-B8EA911744B4}" srcId="{1201817B-1EF3-4354-A6AA-16B2E811639D}" destId="{DFE0CEA0-2411-4454-8408-AF1EC73F5F8A}" srcOrd="0" destOrd="0" parTransId="{2DC21F50-07C1-485F-B3FA-8A0B47AC199D}" sibTransId="{C0ECF512-B8D6-4B6F-9901-CCA2C6E00066}"/>
    <dgm:cxn modelId="{53B47859-DFD2-4694-83F7-4C2F0165CD77}" type="presOf" srcId="{1526755A-9584-4680-9190-D70408B8426D}" destId="{D691E1EE-748C-45AA-87D6-C224058B571A}" srcOrd="0" destOrd="0" presId="urn:diagrams.loki3.com/BracketList"/>
    <dgm:cxn modelId="{3A06641B-2EE4-4745-9E87-8BA231FE26FD}" type="presOf" srcId="{1201817B-1EF3-4354-A6AA-16B2E811639D}" destId="{C2646DD8-11EB-49C8-9F42-4DAA1CDFCFF9}" srcOrd="0" destOrd="0" presId="urn:diagrams.loki3.com/BracketList"/>
    <dgm:cxn modelId="{DB9AA04D-3277-48CC-8864-33549F163C59}" srcId="{DFE0CEA0-2411-4454-8408-AF1EC73F5F8A}" destId="{1526755A-9584-4680-9190-D70408B8426D}" srcOrd="0" destOrd="0" parTransId="{34A99E6A-A52C-487C-BE19-E007D47D3367}" sibTransId="{49662DD8-0FC8-4FB8-9F9E-0A4E3FF17269}"/>
    <dgm:cxn modelId="{B9EF6444-B56D-4062-B70E-55F1615FDEE7}" type="presParOf" srcId="{C2646DD8-11EB-49C8-9F42-4DAA1CDFCFF9}" destId="{A508BF2B-3FC8-4C3A-B362-ABDCFA4C3777}" srcOrd="0" destOrd="0" presId="urn:diagrams.loki3.com/BracketList"/>
    <dgm:cxn modelId="{9249B1CA-4AD5-4E41-90D7-DF2C9E9B96AA}" type="presParOf" srcId="{A508BF2B-3FC8-4C3A-B362-ABDCFA4C3777}" destId="{E135847D-8FDC-411F-8D09-F2F1F1D76E8E}" srcOrd="0" destOrd="0" presId="urn:diagrams.loki3.com/BracketList"/>
    <dgm:cxn modelId="{3A0502D6-E285-4E1A-B822-B63BD6CDA4F4}" type="presParOf" srcId="{A508BF2B-3FC8-4C3A-B362-ABDCFA4C3777}" destId="{A623D4B3-EB4A-401D-8A65-19437971CE7C}" srcOrd="1" destOrd="0" presId="urn:diagrams.loki3.com/BracketList"/>
    <dgm:cxn modelId="{77AFB978-B294-4E3A-B7B5-F0E445EDA8D7}" type="presParOf" srcId="{A508BF2B-3FC8-4C3A-B362-ABDCFA4C3777}" destId="{EE2A64B5-F668-4021-B246-D53168FF47B4}" srcOrd="2" destOrd="0" presId="urn:diagrams.loki3.com/BracketList"/>
    <dgm:cxn modelId="{09F34DFE-E041-4DF6-9185-E2F4131DBE66}" type="presParOf" srcId="{A508BF2B-3FC8-4C3A-B362-ABDCFA4C3777}" destId="{D691E1EE-748C-45AA-87D6-C224058B571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D59BC-61CD-4207-A845-2324B22B647F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8B94E-3747-45C8-8B8F-D6FD3C83FB58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62BF5EE4-B612-4DEC-B083-9EA21349A038}" type="parTrans" cxnId="{D6CF3A44-4A32-48F5-9810-A847911C4E9D}">
      <dgm:prSet/>
      <dgm:spPr/>
      <dgm:t>
        <a:bodyPr/>
        <a:lstStyle/>
        <a:p>
          <a:endParaRPr lang="en-US"/>
        </a:p>
      </dgm:t>
    </dgm:pt>
    <dgm:pt modelId="{39F826D2-1FDA-43E8-8C11-8B964531AB07}" type="sibTrans" cxnId="{D6CF3A44-4A32-48F5-9810-A847911C4E9D}">
      <dgm:prSet/>
      <dgm:spPr/>
      <dgm:t>
        <a:bodyPr/>
        <a:lstStyle/>
        <a:p>
          <a:endParaRPr lang="en-US"/>
        </a:p>
      </dgm:t>
    </dgm:pt>
    <dgm:pt modelId="{B8130235-7FD1-471A-9190-564CD078460B}" type="asst">
      <dgm:prSet phldrT="[Text]"/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66556B6B-B10A-4303-A069-0D0C10C46D3A}" type="parTrans" cxnId="{FB301F3B-50C1-427C-8D6D-0B73B264D75D}">
      <dgm:prSet/>
      <dgm:spPr/>
      <dgm:t>
        <a:bodyPr/>
        <a:lstStyle/>
        <a:p>
          <a:endParaRPr lang="en-US"/>
        </a:p>
      </dgm:t>
    </dgm:pt>
    <dgm:pt modelId="{07E648DF-8733-4A60-9FF6-BDB931713DCF}" type="sibTrans" cxnId="{FB301F3B-50C1-427C-8D6D-0B73B264D75D}">
      <dgm:prSet/>
      <dgm:spPr/>
      <dgm:t>
        <a:bodyPr/>
        <a:lstStyle/>
        <a:p>
          <a:endParaRPr lang="en-US"/>
        </a:p>
      </dgm:t>
    </dgm:pt>
    <dgm:pt modelId="{1ADB4E04-4CDE-44ED-BC9E-D6533E5D0D55}">
      <dgm:prSet phldrT="[Text]"/>
      <dgm:spPr/>
      <dgm:t>
        <a:bodyPr/>
        <a:lstStyle/>
        <a:p>
          <a:r>
            <a:rPr lang="en-US" dirty="0" smtClean="0"/>
            <a:t>Software Architect</a:t>
          </a:r>
          <a:endParaRPr lang="en-US" dirty="0"/>
        </a:p>
      </dgm:t>
    </dgm:pt>
    <dgm:pt modelId="{6B7226B4-1BB0-4727-88E0-BCAAD2CA151B}" type="parTrans" cxnId="{8547AAF8-9717-4701-93F7-3EACAE377A46}">
      <dgm:prSet/>
      <dgm:spPr/>
      <dgm:t>
        <a:bodyPr/>
        <a:lstStyle/>
        <a:p>
          <a:endParaRPr lang="en-US"/>
        </a:p>
      </dgm:t>
    </dgm:pt>
    <dgm:pt modelId="{8E4C0DB6-B793-4B37-8CAA-CA6886CD6215}" type="sibTrans" cxnId="{8547AAF8-9717-4701-93F7-3EACAE377A46}">
      <dgm:prSet/>
      <dgm:spPr/>
      <dgm:t>
        <a:bodyPr/>
        <a:lstStyle/>
        <a:p>
          <a:endParaRPr lang="en-US"/>
        </a:p>
      </dgm:t>
    </dgm:pt>
    <dgm:pt modelId="{2561B565-A441-4F76-8420-3858F5EE4F9F}">
      <dgm:prSet phldrT="[Text]"/>
      <dgm:spPr/>
      <dgm:t>
        <a:bodyPr/>
        <a:lstStyle/>
        <a:p>
          <a:r>
            <a:rPr lang="en-US" dirty="0" smtClean="0"/>
            <a:t>Testing Engineer</a:t>
          </a:r>
          <a:endParaRPr lang="en-US" dirty="0"/>
        </a:p>
      </dgm:t>
    </dgm:pt>
    <dgm:pt modelId="{00982B02-2025-4153-872C-A06205F9C820}" type="parTrans" cxnId="{18523CC4-5EF6-4379-A4F0-D1A210D0EDFF}">
      <dgm:prSet/>
      <dgm:spPr/>
      <dgm:t>
        <a:bodyPr/>
        <a:lstStyle/>
        <a:p>
          <a:endParaRPr lang="en-US"/>
        </a:p>
      </dgm:t>
    </dgm:pt>
    <dgm:pt modelId="{A8840009-2438-4845-A2D3-2CBDAAEB625A}" type="sibTrans" cxnId="{18523CC4-5EF6-4379-A4F0-D1A210D0EDFF}">
      <dgm:prSet/>
      <dgm:spPr/>
      <dgm:t>
        <a:bodyPr/>
        <a:lstStyle/>
        <a:p>
          <a:endParaRPr lang="en-US"/>
        </a:p>
      </dgm:t>
    </dgm:pt>
    <dgm:pt modelId="{77A4689A-BF86-4FA4-80E7-19561FE38C61}">
      <dgm:prSet phldrT="[Text]"/>
      <dgm:spPr/>
      <dgm:t>
        <a:bodyPr/>
        <a:lstStyle/>
        <a:p>
          <a:r>
            <a:rPr lang="en-US" dirty="0" smtClean="0"/>
            <a:t>Integration Engineer</a:t>
          </a:r>
          <a:endParaRPr lang="en-US" dirty="0"/>
        </a:p>
      </dgm:t>
    </dgm:pt>
    <dgm:pt modelId="{C169547D-FB67-41E1-B1B9-3D0AFAE4DD0C}" type="parTrans" cxnId="{2295FEA0-42EC-486B-AAEE-2F1912907DC4}">
      <dgm:prSet/>
      <dgm:spPr/>
      <dgm:t>
        <a:bodyPr/>
        <a:lstStyle/>
        <a:p>
          <a:endParaRPr lang="en-US"/>
        </a:p>
      </dgm:t>
    </dgm:pt>
    <dgm:pt modelId="{9D516550-8705-44B6-9620-81E13F762B83}" type="sibTrans" cxnId="{2295FEA0-42EC-486B-AAEE-2F1912907DC4}">
      <dgm:prSet/>
      <dgm:spPr/>
      <dgm:t>
        <a:bodyPr/>
        <a:lstStyle/>
        <a:p>
          <a:endParaRPr lang="en-US"/>
        </a:p>
      </dgm:t>
    </dgm:pt>
    <dgm:pt modelId="{44207E4E-69EA-4AFB-AD6A-88A8CC5B89C6}">
      <dgm:prSet phldrT="[Text]"/>
      <dgm:spPr/>
      <dgm:t>
        <a:bodyPr/>
        <a:lstStyle/>
        <a:p>
          <a:r>
            <a:rPr lang="en-US" dirty="0" smtClean="0"/>
            <a:t>Requirements Engineer</a:t>
          </a:r>
          <a:endParaRPr lang="en-US" dirty="0"/>
        </a:p>
      </dgm:t>
    </dgm:pt>
    <dgm:pt modelId="{1009DF65-EDDB-4052-8973-97F0FBD37864}" type="parTrans" cxnId="{1979C071-6080-4D5B-9F83-57AD5ED4A02D}">
      <dgm:prSet/>
      <dgm:spPr/>
      <dgm:t>
        <a:bodyPr/>
        <a:lstStyle/>
        <a:p>
          <a:endParaRPr lang="en-US"/>
        </a:p>
      </dgm:t>
    </dgm:pt>
    <dgm:pt modelId="{D0E28B78-19D4-45BC-A3A1-4C5D23BE95CD}" type="sibTrans" cxnId="{1979C071-6080-4D5B-9F83-57AD5ED4A02D}">
      <dgm:prSet/>
      <dgm:spPr/>
      <dgm:t>
        <a:bodyPr/>
        <a:lstStyle/>
        <a:p>
          <a:endParaRPr lang="en-US"/>
        </a:p>
      </dgm:t>
    </dgm:pt>
    <dgm:pt modelId="{40DF2596-F230-49C2-B564-5659E2D3DE50}" type="pres">
      <dgm:prSet presAssocID="{72AD59BC-61CD-4207-A845-2324B22B64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D60578-7E86-4FBC-948D-07D596BD3BFE}" type="pres">
      <dgm:prSet presAssocID="{BBD8B94E-3747-45C8-8B8F-D6FD3C83FB58}" presName="hierRoot1" presStyleCnt="0">
        <dgm:presLayoutVars>
          <dgm:hierBranch val="init"/>
        </dgm:presLayoutVars>
      </dgm:prSet>
      <dgm:spPr/>
    </dgm:pt>
    <dgm:pt modelId="{720E6753-6B40-49FD-B228-9E45BB4DD9EC}" type="pres">
      <dgm:prSet presAssocID="{BBD8B94E-3747-45C8-8B8F-D6FD3C83FB58}" presName="rootComposite1" presStyleCnt="0"/>
      <dgm:spPr/>
    </dgm:pt>
    <dgm:pt modelId="{25108CEA-7F99-43CA-B131-758ACF6AE574}" type="pres">
      <dgm:prSet presAssocID="{BBD8B94E-3747-45C8-8B8F-D6FD3C83FB58}" presName="rootText1" presStyleLbl="node0" presStyleIdx="0" presStyleCnt="1" custScaleX="166959" custScaleY="2219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75C537-204D-4373-A75A-66B30FA6A849}" type="pres">
      <dgm:prSet presAssocID="{BBD8B94E-3747-45C8-8B8F-D6FD3C83FB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2E0235-A173-46A4-A765-0E536D71F695}" type="pres">
      <dgm:prSet presAssocID="{BBD8B94E-3747-45C8-8B8F-D6FD3C83FB58}" presName="hierChild2" presStyleCnt="0"/>
      <dgm:spPr/>
    </dgm:pt>
    <dgm:pt modelId="{88007DB9-2C9E-4A14-A14D-CC0086915CA6}" type="pres">
      <dgm:prSet presAssocID="{1009DF65-EDDB-4052-8973-97F0FBD378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15D5544-6B1B-40E3-9F1C-E8AE32374AB2}" type="pres">
      <dgm:prSet presAssocID="{44207E4E-69EA-4AFB-AD6A-88A8CC5B89C6}" presName="hierRoot2" presStyleCnt="0">
        <dgm:presLayoutVars>
          <dgm:hierBranch val="init"/>
        </dgm:presLayoutVars>
      </dgm:prSet>
      <dgm:spPr/>
    </dgm:pt>
    <dgm:pt modelId="{397C606D-057F-4118-885A-34A723AB2224}" type="pres">
      <dgm:prSet presAssocID="{44207E4E-69EA-4AFB-AD6A-88A8CC5B89C6}" presName="rootComposite" presStyleCnt="0"/>
      <dgm:spPr/>
    </dgm:pt>
    <dgm:pt modelId="{349AFA5E-89A5-43EE-9B70-CE605774BF11}" type="pres">
      <dgm:prSet presAssocID="{44207E4E-69EA-4AFB-AD6A-88A8CC5B89C6}" presName="rootText" presStyleLbl="node2" presStyleIdx="0" presStyleCnt="1" custScaleX="185532" custScaleY="223617" custLinFactX="79121" custLinFactY="-500000" custLinFactNeighborX="100000" custLinFactNeighborY="-5035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EF8946-E292-4DA0-907A-77862BB2560E}" type="pres">
      <dgm:prSet presAssocID="{44207E4E-69EA-4AFB-AD6A-88A8CC5B89C6}" presName="rootConnector" presStyleLbl="node2" presStyleIdx="0" presStyleCnt="1"/>
      <dgm:spPr/>
      <dgm:t>
        <a:bodyPr/>
        <a:lstStyle/>
        <a:p>
          <a:endParaRPr lang="en-US"/>
        </a:p>
      </dgm:t>
    </dgm:pt>
    <dgm:pt modelId="{B0A1E069-315E-44FA-81E4-2AD90C042E33}" type="pres">
      <dgm:prSet presAssocID="{44207E4E-69EA-4AFB-AD6A-88A8CC5B89C6}" presName="hierChild4" presStyleCnt="0"/>
      <dgm:spPr/>
    </dgm:pt>
    <dgm:pt modelId="{B3F82E1A-6549-46A9-9699-76AFABAA3A6D}" type="pres">
      <dgm:prSet presAssocID="{44207E4E-69EA-4AFB-AD6A-88A8CC5B89C6}" presName="hierChild5" presStyleCnt="0"/>
      <dgm:spPr/>
    </dgm:pt>
    <dgm:pt modelId="{418D54FF-4761-47FD-BA1B-DB70923F6BCE}" type="pres">
      <dgm:prSet presAssocID="{BBD8B94E-3747-45C8-8B8F-D6FD3C83FB58}" presName="hierChild3" presStyleCnt="0"/>
      <dgm:spPr/>
    </dgm:pt>
    <dgm:pt modelId="{D5CB6AC7-F88D-4209-8D05-20DB536D8B4E}" type="pres">
      <dgm:prSet presAssocID="{66556B6B-B10A-4303-A069-0D0C10C46D3A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C9DA07F4-DE8F-43F9-A3C1-6258EFD1C911}" type="pres">
      <dgm:prSet presAssocID="{B8130235-7FD1-471A-9190-564CD078460B}" presName="hierRoot3" presStyleCnt="0">
        <dgm:presLayoutVars>
          <dgm:hierBranch val="init"/>
        </dgm:presLayoutVars>
      </dgm:prSet>
      <dgm:spPr/>
    </dgm:pt>
    <dgm:pt modelId="{4BADD6E6-AFEF-4427-95E9-A89B6BBACCD4}" type="pres">
      <dgm:prSet presAssocID="{B8130235-7FD1-471A-9190-564CD078460B}" presName="rootComposite3" presStyleCnt="0"/>
      <dgm:spPr/>
    </dgm:pt>
    <dgm:pt modelId="{6B531AFA-358A-4A65-A84F-5B85C8593AAF}" type="pres">
      <dgm:prSet presAssocID="{B8130235-7FD1-471A-9190-564CD078460B}" presName="rootText3" presStyleLbl="asst1" presStyleIdx="0" presStyleCnt="1" custScaleX="177856" custScaleY="231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ABE11-CF97-46E8-B8FC-6155BF581ED7}" type="pres">
      <dgm:prSet presAssocID="{B8130235-7FD1-471A-9190-564CD078460B}" presName="rootConnector3" presStyleLbl="asst1" presStyleIdx="0" presStyleCnt="1"/>
      <dgm:spPr/>
      <dgm:t>
        <a:bodyPr/>
        <a:lstStyle/>
        <a:p>
          <a:endParaRPr lang="en-US"/>
        </a:p>
      </dgm:t>
    </dgm:pt>
    <dgm:pt modelId="{0DD99A39-95D0-488D-89F1-F8D5B5DD4204}" type="pres">
      <dgm:prSet presAssocID="{B8130235-7FD1-471A-9190-564CD078460B}" presName="hierChild6" presStyleCnt="0"/>
      <dgm:spPr/>
    </dgm:pt>
    <dgm:pt modelId="{53033FE2-AA2F-4080-9E7B-2A3D230548F5}" type="pres">
      <dgm:prSet presAssocID="{6B7226B4-1BB0-4727-88E0-BCAAD2CA1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86330D46-9713-4606-8E9B-2FCD885A358C}" type="pres">
      <dgm:prSet presAssocID="{1ADB4E04-4CDE-44ED-BC9E-D6533E5D0D55}" presName="hierRoot2" presStyleCnt="0">
        <dgm:presLayoutVars>
          <dgm:hierBranch val="init"/>
        </dgm:presLayoutVars>
      </dgm:prSet>
      <dgm:spPr/>
    </dgm:pt>
    <dgm:pt modelId="{9848124F-ACCE-444C-8110-3381C0FB8FB8}" type="pres">
      <dgm:prSet presAssocID="{1ADB4E04-4CDE-44ED-BC9E-D6533E5D0D55}" presName="rootComposite" presStyleCnt="0"/>
      <dgm:spPr/>
    </dgm:pt>
    <dgm:pt modelId="{3B7A7360-752C-4399-BD15-87B3E6E5095B}" type="pres">
      <dgm:prSet presAssocID="{1ADB4E04-4CDE-44ED-BC9E-D6533E5D0D55}" presName="rootText" presStyleLbl="node3" presStyleIdx="0" presStyleCnt="3" custScaleX="155460" custScaleY="219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5C0B9-9AC6-498F-9384-555585A2C274}" type="pres">
      <dgm:prSet presAssocID="{1ADB4E04-4CDE-44ED-BC9E-D6533E5D0D55}" presName="rootConnector" presStyleLbl="node3" presStyleIdx="0" presStyleCnt="3"/>
      <dgm:spPr/>
      <dgm:t>
        <a:bodyPr/>
        <a:lstStyle/>
        <a:p>
          <a:endParaRPr lang="en-US"/>
        </a:p>
      </dgm:t>
    </dgm:pt>
    <dgm:pt modelId="{8D893A89-2C77-4651-B469-B9780A458AB6}" type="pres">
      <dgm:prSet presAssocID="{1ADB4E04-4CDE-44ED-BC9E-D6533E5D0D55}" presName="hierChild4" presStyleCnt="0"/>
      <dgm:spPr/>
    </dgm:pt>
    <dgm:pt modelId="{44D9D782-D5FF-4D48-9EEE-1F844E798260}" type="pres">
      <dgm:prSet presAssocID="{1ADB4E04-4CDE-44ED-BC9E-D6533E5D0D55}" presName="hierChild5" presStyleCnt="0"/>
      <dgm:spPr/>
    </dgm:pt>
    <dgm:pt modelId="{FD07B2CB-056C-4C33-85E4-7400D7F546C9}" type="pres">
      <dgm:prSet presAssocID="{00982B02-2025-4153-872C-A06205F9C820}" presName="Name37" presStyleLbl="parChTrans1D3" presStyleIdx="1" presStyleCnt="3"/>
      <dgm:spPr/>
      <dgm:t>
        <a:bodyPr/>
        <a:lstStyle/>
        <a:p>
          <a:endParaRPr lang="en-US"/>
        </a:p>
      </dgm:t>
    </dgm:pt>
    <dgm:pt modelId="{A5CE11C9-F1B2-4372-BD95-53C803F03723}" type="pres">
      <dgm:prSet presAssocID="{2561B565-A441-4F76-8420-3858F5EE4F9F}" presName="hierRoot2" presStyleCnt="0">
        <dgm:presLayoutVars>
          <dgm:hierBranch val="init"/>
        </dgm:presLayoutVars>
      </dgm:prSet>
      <dgm:spPr/>
    </dgm:pt>
    <dgm:pt modelId="{30F560D1-75D5-4DF4-9B4B-2735A2FE99D2}" type="pres">
      <dgm:prSet presAssocID="{2561B565-A441-4F76-8420-3858F5EE4F9F}" presName="rootComposite" presStyleCnt="0"/>
      <dgm:spPr/>
    </dgm:pt>
    <dgm:pt modelId="{805E81ED-3B2D-4649-A8D1-5E0B6EFD8982}" type="pres">
      <dgm:prSet presAssocID="{2561B565-A441-4F76-8420-3858F5EE4F9F}" presName="rootText" presStyleLbl="node3" presStyleIdx="1" presStyleCnt="3" custScaleX="157900" custScaleY="262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4036E4-4866-4B78-A5FA-F1FC8D40252F}" type="pres">
      <dgm:prSet presAssocID="{2561B565-A441-4F76-8420-3858F5EE4F9F}" presName="rootConnector" presStyleLbl="node3" presStyleIdx="1" presStyleCnt="3"/>
      <dgm:spPr/>
      <dgm:t>
        <a:bodyPr/>
        <a:lstStyle/>
        <a:p>
          <a:endParaRPr lang="en-US"/>
        </a:p>
      </dgm:t>
    </dgm:pt>
    <dgm:pt modelId="{B89AF882-ED3A-482D-AB87-4E26B405827B}" type="pres">
      <dgm:prSet presAssocID="{2561B565-A441-4F76-8420-3858F5EE4F9F}" presName="hierChild4" presStyleCnt="0"/>
      <dgm:spPr/>
    </dgm:pt>
    <dgm:pt modelId="{C3D50113-6786-4657-865C-84A92AA95EE6}" type="pres">
      <dgm:prSet presAssocID="{2561B565-A441-4F76-8420-3858F5EE4F9F}" presName="hierChild5" presStyleCnt="0"/>
      <dgm:spPr/>
    </dgm:pt>
    <dgm:pt modelId="{6305226F-1273-4368-81C5-8587CF8C0AE3}" type="pres">
      <dgm:prSet presAssocID="{C169547D-FB67-41E1-B1B9-3D0AFAE4DD0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FA0B31C8-E2F7-4075-A3AA-3E968EE9C43B}" type="pres">
      <dgm:prSet presAssocID="{77A4689A-BF86-4FA4-80E7-19561FE38C61}" presName="hierRoot2" presStyleCnt="0">
        <dgm:presLayoutVars>
          <dgm:hierBranch val="init"/>
        </dgm:presLayoutVars>
      </dgm:prSet>
      <dgm:spPr/>
    </dgm:pt>
    <dgm:pt modelId="{F8C807AC-C569-4575-B1DD-016B04AFC60F}" type="pres">
      <dgm:prSet presAssocID="{77A4689A-BF86-4FA4-80E7-19561FE38C61}" presName="rootComposite" presStyleCnt="0"/>
      <dgm:spPr/>
    </dgm:pt>
    <dgm:pt modelId="{38AE65DE-BE1A-47C7-B266-1801F44D9D9B}" type="pres">
      <dgm:prSet presAssocID="{77A4689A-BF86-4FA4-80E7-19561FE38C61}" presName="rootText" presStyleLbl="node3" presStyleIdx="2" presStyleCnt="3" custScaleX="162733" custScaleY="276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41DC5-30CC-4C06-9BFA-6A885B584BE9}" type="pres">
      <dgm:prSet presAssocID="{77A4689A-BF86-4FA4-80E7-19561FE38C61}" presName="rootConnector" presStyleLbl="node3" presStyleIdx="2" presStyleCnt="3"/>
      <dgm:spPr/>
      <dgm:t>
        <a:bodyPr/>
        <a:lstStyle/>
        <a:p>
          <a:endParaRPr lang="en-US"/>
        </a:p>
      </dgm:t>
    </dgm:pt>
    <dgm:pt modelId="{338FFFCD-9BE7-405A-AC75-704E7FCDB966}" type="pres">
      <dgm:prSet presAssocID="{77A4689A-BF86-4FA4-80E7-19561FE38C61}" presName="hierChild4" presStyleCnt="0"/>
      <dgm:spPr/>
    </dgm:pt>
    <dgm:pt modelId="{C124A8FC-F274-492D-A2BB-1EBF17923E31}" type="pres">
      <dgm:prSet presAssocID="{77A4689A-BF86-4FA4-80E7-19561FE38C61}" presName="hierChild5" presStyleCnt="0"/>
      <dgm:spPr/>
    </dgm:pt>
    <dgm:pt modelId="{27671B32-0DF8-4B1F-8EB0-35D847977FE2}" type="pres">
      <dgm:prSet presAssocID="{B8130235-7FD1-471A-9190-564CD078460B}" presName="hierChild7" presStyleCnt="0"/>
      <dgm:spPr/>
    </dgm:pt>
  </dgm:ptLst>
  <dgm:cxnLst>
    <dgm:cxn modelId="{8EA65F21-514A-41E5-838C-E8B7B56E6A96}" type="presOf" srcId="{BBD8B94E-3747-45C8-8B8F-D6FD3C83FB58}" destId="{25108CEA-7F99-43CA-B131-758ACF6AE574}" srcOrd="0" destOrd="0" presId="urn:microsoft.com/office/officeart/2005/8/layout/orgChart1"/>
    <dgm:cxn modelId="{8C766524-D902-406A-9420-5984C23167F5}" type="presOf" srcId="{BBD8B94E-3747-45C8-8B8F-D6FD3C83FB58}" destId="{5475C537-204D-4373-A75A-66B30FA6A849}" srcOrd="1" destOrd="0" presId="urn:microsoft.com/office/officeart/2005/8/layout/orgChart1"/>
    <dgm:cxn modelId="{B16E67F6-63DC-43B0-9573-9D158CD7B9D3}" type="presOf" srcId="{6B7226B4-1BB0-4727-88E0-BCAAD2CA151B}" destId="{53033FE2-AA2F-4080-9E7B-2A3D230548F5}" srcOrd="0" destOrd="0" presId="urn:microsoft.com/office/officeart/2005/8/layout/orgChart1"/>
    <dgm:cxn modelId="{8547AAF8-9717-4701-93F7-3EACAE377A46}" srcId="{B8130235-7FD1-471A-9190-564CD078460B}" destId="{1ADB4E04-4CDE-44ED-BC9E-D6533E5D0D55}" srcOrd="0" destOrd="0" parTransId="{6B7226B4-1BB0-4727-88E0-BCAAD2CA151B}" sibTransId="{8E4C0DB6-B793-4B37-8CAA-CA6886CD6215}"/>
    <dgm:cxn modelId="{2295FEA0-42EC-486B-AAEE-2F1912907DC4}" srcId="{B8130235-7FD1-471A-9190-564CD078460B}" destId="{77A4689A-BF86-4FA4-80E7-19561FE38C61}" srcOrd="2" destOrd="0" parTransId="{C169547D-FB67-41E1-B1B9-3D0AFAE4DD0C}" sibTransId="{9D516550-8705-44B6-9620-81E13F762B83}"/>
    <dgm:cxn modelId="{18523CC4-5EF6-4379-A4F0-D1A210D0EDFF}" srcId="{B8130235-7FD1-471A-9190-564CD078460B}" destId="{2561B565-A441-4F76-8420-3858F5EE4F9F}" srcOrd="1" destOrd="0" parTransId="{00982B02-2025-4153-872C-A06205F9C820}" sibTransId="{A8840009-2438-4845-A2D3-2CBDAAEB625A}"/>
    <dgm:cxn modelId="{5DEBADB9-CC82-4CA9-BDB6-89421BD43BE2}" type="presOf" srcId="{77A4689A-BF86-4FA4-80E7-19561FE38C61}" destId="{EB941DC5-30CC-4C06-9BFA-6A885B584BE9}" srcOrd="1" destOrd="0" presId="urn:microsoft.com/office/officeart/2005/8/layout/orgChart1"/>
    <dgm:cxn modelId="{055B7688-4263-4950-8577-645E11190082}" type="presOf" srcId="{44207E4E-69EA-4AFB-AD6A-88A8CC5B89C6}" destId="{D3EF8946-E292-4DA0-907A-77862BB2560E}" srcOrd="1" destOrd="0" presId="urn:microsoft.com/office/officeart/2005/8/layout/orgChart1"/>
    <dgm:cxn modelId="{61875617-6F19-4E95-898C-7A8520DB61BC}" type="presOf" srcId="{1ADB4E04-4CDE-44ED-BC9E-D6533E5D0D55}" destId="{9365C0B9-9AC6-498F-9384-555585A2C274}" srcOrd="1" destOrd="0" presId="urn:microsoft.com/office/officeart/2005/8/layout/orgChart1"/>
    <dgm:cxn modelId="{CE0CDE50-79DF-4D3C-AFC2-BDCDD9C18F5F}" type="presOf" srcId="{72AD59BC-61CD-4207-A845-2324B22B647F}" destId="{40DF2596-F230-49C2-B564-5659E2D3DE50}" srcOrd="0" destOrd="0" presId="urn:microsoft.com/office/officeart/2005/8/layout/orgChart1"/>
    <dgm:cxn modelId="{1979C071-6080-4D5B-9F83-57AD5ED4A02D}" srcId="{BBD8B94E-3747-45C8-8B8F-D6FD3C83FB58}" destId="{44207E4E-69EA-4AFB-AD6A-88A8CC5B89C6}" srcOrd="0" destOrd="0" parTransId="{1009DF65-EDDB-4052-8973-97F0FBD37864}" sibTransId="{D0E28B78-19D4-45BC-A3A1-4C5D23BE95CD}"/>
    <dgm:cxn modelId="{5562CB42-22D7-4296-9A41-72374B7332C1}" type="presOf" srcId="{66556B6B-B10A-4303-A069-0D0C10C46D3A}" destId="{D5CB6AC7-F88D-4209-8D05-20DB536D8B4E}" srcOrd="0" destOrd="0" presId="urn:microsoft.com/office/officeart/2005/8/layout/orgChart1"/>
    <dgm:cxn modelId="{804A6578-D1F7-4BB9-82DA-69FF0CD68B02}" type="presOf" srcId="{77A4689A-BF86-4FA4-80E7-19561FE38C61}" destId="{38AE65DE-BE1A-47C7-B266-1801F44D9D9B}" srcOrd="0" destOrd="0" presId="urn:microsoft.com/office/officeart/2005/8/layout/orgChart1"/>
    <dgm:cxn modelId="{9215471E-8128-4993-AFA2-6AF62FFEC87E}" type="presOf" srcId="{2561B565-A441-4F76-8420-3858F5EE4F9F}" destId="{1C4036E4-4866-4B78-A5FA-F1FC8D40252F}" srcOrd="1" destOrd="0" presId="urn:microsoft.com/office/officeart/2005/8/layout/orgChart1"/>
    <dgm:cxn modelId="{517CE3BF-539E-453B-8487-176F2B3273AE}" type="presOf" srcId="{2561B565-A441-4F76-8420-3858F5EE4F9F}" destId="{805E81ED-3B2D-4649-A8D1-5E0B6EFD8982}" srcOrd="0" destOrd="0" presId="urn:microsoft.com/office/officeart/2005/8/layout/orgChart1"/>
    <dgm:cxn modelId="{AFE00A08-6560-4F42-B483-AB7B62D4BA83}" type="presOf" srcId="{B8130235-7FD1-471A-9190-564CD078460B}" destId="{6B531AFA-358A-4A65-A84F-5B85C8593AAF}" srcOrd="0" destOrd="0" presId="urn:microsoft.com/office/officeart/2005/8/layout/orgChart1"/>
    <dgm:cxn modelId="{9560232E-D7E3-412E-B148-C635F24609BC}" type="presOf" srcId="{00982B02-2025-4153-872C-A06205F9C820}" destId="{FD07B2CB-056C-4C33-85E4-7400D7F546C9}" srcOrd="0" destOrd="0" presId="urn:microsoft.com/office/officeart/2005/8/layout/orgChart1"/>
    <dgm:cxn modelId="{D6CF3A44-4A32-48F5-9810-A847911C4E9D}" srcId="{72AD59BC-61CD-4207-A845-2324B22B647F}" destId="{BBD8B94E-3747-45C8-8B8F-D6FD3C83FB58}" srcOrd="0" destOrd="0" parTransId="{62BF5EE4-B612-4DEC-B083-9EA21349A038}" sibTransId="{39F826D2-1FDA-43E8-8C11-8B964531AB07}"/>
    <dgm:cxn modelId="{7F100A9A-6151-4C0B-93B8-14E29A2FD100}" type="presOf" srcId="{1ADB4E04-4CDE-44ED-BC9E-D6533E5D0D55}" destId="{3B7A7360-752C-4399-BD15-87B3E6E5095B}" srcOrd="0" destOrd="0" presId="urn:microsoft.com/office/officeart/2005/8/layout/orgChart1"/>
    <dgm:cxn modelId="{3B3C7592-BA37-4045-9AF1-84EA9BABA39F}" type="presOf" srcId="{C169547D-FB67-41E1-B1B9-3D0AFAE4DD0C}" destId="{6305226F-1273-4368-81C5-8587CF8C0AE3}" srcOrd="0" destOrd="0" presId="urn:microsoft.com/office/officeart/2005/8/layout/orgChart1"/>
    <dgm:cxn modelId="{F3E98918-683F-4405-8839-C184C7919BB6}" type="presOf" srcId="{B8130235-7FD1-471A-9190-564CD078460B}" destId="{CD8ABE11-CF97-46E8-B8FC-6155BF581ED7}" srcOrd="1" destOrd="0" presId="urn:microsoft.com/office/officeart/2005/8/layout/orgChart1"/>
    <dgm:cxn modelId="{3B492048-131D-444B-ADBE-34E122C45801}" type="presOf" srcId="{1009DF65-EDDB-4052-8973-97F0FBD37864}" destId="{88007DB9-2C9E-4A14-A14D-CC0086915CA6}" srcOrd="0" destOrd="0" presId="urn:microsoft.com/office/officeart/2005/8/layout/orgChart1"/>
    <dgm:cxn modelId="{FB301F3B-50C1-427C-8D6D-0B73B264D75D}" srcId="{BBD8B94E-3747-45C8-8B8F-D6FD3C83FB58}" destId="{B8130235-7FD1-471A-9190-564CD078460B}" srcOrd="1" destOrd="0" parTransId="{66556B6B-B10A-4303-A069-0D0C10C46D3A}" sibTransId="{07E648DF-8733-4A60-9FF6-BDB931713DCF}"/>
    <dgm:cxn modelId="{49DBFA6A-60C2-42A7-AACB-70946D2D37BC}" type="presOf" srcId="{44207E4E-69EA-4AFB-AD6A-88A8CC5B89C6}" destId="{349AFA5E-89A5-43EE-9B70-CE605774BF11}" srcOrd="0" destOrd="0" presId="urn:microsoft.com/office/officeart/2005/8/layout/orgChart1"/>
    <dgm:cxn modelId="{B95A5CAE-1F62-491E-AD4D-288367B56890}" type="presParOf" srcId="{40DF2596-F230-49C2-B564-5659E2D3DE50}" destId="{7FD60578-7E86-4FBC-948D-07D596BD3BFE}" srcOrd="0" destOrd="0" presId="urn:microsoft.com/office/officeart/2005/8/layout/orgChart1"/>
    <dgm:cxn modelId="{08137092-CFCA-4530-971B-920E1371C6A8}" type="presParOf" srcId="{7FD60578-7E86-4FBC-948D-07D596BD3BFE}" destId="{720E6753-6B40-49FD-B228-9E45BB4DD9EC}" srcOrd="0" destOrd="0" presId="urn:microsoft.com/office/officeart/2005/8/layout/orgChart1"/>
    <dgm:cxn modelId="{BD8024C3-6DDC-47DC-BC46-2653A19907C4}" type="presParOf" srcId="{720E6753-6B40-49FD-B228-9E45BB4DD9EC}" destId="{25108CEA-7F99-43CA-B131-758ACF6AE574}" srcOrd="0" destOrd="0" presId="urn:microsoft.com/office/officeart/2005/8/layout/orgChart1"/>
    <dgm:cxn modelId="{984D692F-D525-4DC5-A179-1D85E8F16605}" type="presParOf" srcId="{720E6753-6B40-49FD-B228-9E45BB4DD9EC}" destId="{5475C537-204D-4373-A75A-66B30FA6A849}" srcOrd="1" destOrd="0" presId="urn:microsoft.com/office/officeart/2005/8/layout/orgChart1"/>
    <dgm:cxn modelId="{6D608FB5-FE2C-46CF-A905-7DDAB2EAD006}" type="presParOf" srcId="{7FD60578-7E86-4FBC-948D-07D596BD3BFE}" destId="{9B2E0235-A173-46A4-A765-0E536D71F695}" srcOrd="1" destOrd="0" presId="urn:microsoft.com/office/officeart/2005/8/layout/orgChart1"/>
    <dgm:cxn modelId="{2E8F766D-24E9-4E88-826A-2484A0008474}" type="presParOf" srcId="{9B2E0235-A173-46A4-A765-0E536D71F695}" destId="{88007DB9-2C9E-4A14-A14D-CC0086915CA6}" srcOrd="0" destOrd="0" presId="urn:microsoft.com/office/officeart/2005/8/layout/orgChart1"/>
    <dgm:cxn modelId="{8D9F3B13-8E17-4CA6-8B5E-0A257C5C2FEA}" type="presParOf" srcId="{9B2E0235-A173-46A4-A765-0E536D71F695}" destId="{915D5544-6B1B-40E3-9F1C-E8AE32374AB2}" srcOrd="1" destOrd="0" presId="urn:microsoft.com/office/officeart/2005/8/layout/orgChart1"/>
    <dgm:cxn modelId="{443C6795-6003-497E-83BC-91BBA7FABB88}" type="presParOf" srcId="{915D5544-6B1B-40E3-9F1C-E8AE32374AB2}" destId="{397C606D-057F-4118-885A-34A723AB2224}" srcOrd="0" destOrd="0" presId="urn:microsoft.com/office/officeart/2005/8/layout/orgChart1"/>
    <dgm:cxn modelId="{612AA285-BFAE-439B-A72D-DE71A37A5E85}" type="presParOf" srcId="{397C606D-057F-4118-885A-34A723AB2224}" destId="{349AFA5E-89A5-43EE-9B70-CE605774BF11}" srcOrd="0" destOrd="0" presId="urn:microsoft.com/office/officeart/2005/8/layout/orgChart1"/>
    <dgm:cxn modelId="{D1BFFD13-B0A0-4191-8884-86D98FABC398}" type="presParOf" srcId="{397C606D-057F-4118-885A-34A723AB2224}" destId="{D3EF8946-E292-4DA0-907A-77862BB2560E}" srcOrd="1" destOrd="0" presId="urn:microsoft.com/office/officeart/2005/8/layout/orgChart1"/>
    <dgm:cxn modelId="{06F0FA04-55D3-4E98-801D-8AFB36CA9642}" type="presParOf" srcId="{915D5544-6B1B-40E3-9F1C-E8AE32374AB2}" destId="{B0A1E069-315E-44FA-81E4-2AD90C042E33}" srcOrd="1" destOrd="0" presId="urn:microsoft.com/office/officeart/2005/8/layout/orgChart1"/>
    <dgm:cxn modelId="{96567B80-E5C3-4F9B-B87C-0EFB9D482F13}" type="presParOf" srcId="{915D5544-6B1B-40E3-9F1C-E8AE32374AB2}" destId="{B3F82E1A-6549-46A9-9699-76AFABAA3A6D}" srcOrd="2" destOrd="0" presId="urn:microsoft.com/office/officeart/2005/8/layout/orgChart1"/>
    <dgm:cxn modelId="{E1DC20E4-BBA3-40D7-BE41-2EE914356403}" type="presParOf" srcId="{7FD60578-7E86-4FBC-948D-07D596BD3BFE}" destId="{418D54FF-4761-47FD-BA1B-DB70923F6BCE}" srcOrd="2" destOrd="0" presId="urn:microsoft.com/office/officeart/2005/8/layout/orgChart1"/>
    <dgm:cxn modelId="{DC75146F-4E9D-4289-B74F-A94C9EBD812C}" type="presParOf" srcId="{418D54FF-4761-47FD-BA1B-DB70923F6BCE}" destId="{D5CB6AC7-F88D-4209-8D05-20DB536D8B4E}" srcOrd="0" destOrd="0" presId="urn:microsoft.com/office/officeart/2005/8/layout/orgChart1"/>
    <dgm:cxn modelId="{FC8D3328-767B-476A-B99F-7D0E2E18A174}" type="presParOf" srcId="{418D54FF-4761-47FD-BA1B-DB70923F6BCE}" destId="{C9DA07F4-DE8F-43F9-A3C1-6258EFD1C911}" srcOrd="1" destOrd="0" presId="urn:microsoft.com/office/officeart/2005/8/layout/orgChart1"/>
    <dgm:cxn modelId="{CDF22F35-06C7-4888-A86A-DD815071BC2C}" type="presParOf" srcId="{C9DA07F4-DE8F-43F9-A3C1-6258EFD1C911}" destId="{4BADD6E6-AFEF-4427-95E9-A89B6BBACCD4}" srcOrd="0" destOrd="0" presId="urn:microsoft.com/office/officeart/2005/8/layout/orgChart1"/>
    <dgm:cxn modelId="{4AD187DE-E621-4C18-807F-4F98C11D0D4B}" type="presParOf" srcId="{4BADD6E6-AFEF-4427-95E9-A89B6BBACCD4}" destId="{6B531AFA-358A-4A65-A84F-5B85C8593AAF}" srcOrd="0" destOrd="0" presId="urn:microsoft.com/office/officeart/2005/8/layout/orgChart1"/>
    <dgm:cxn modelId="{8FBE9008-DA5D-4248-8385-98B200EECD7C}" type="presParOf" srcId="{4BADD6E6-AFEF-4427-95E9-A89B6BBACCD4}" destId="{CD8ABE11-CF97-46E8-B8FC-6155BF581ED7}" srcOrd="1" destOrd="0" presId="urn:microsoft.com/office/officeart/2005/8/layout/orgChart1"/>
    <dgm:cxn modelId="{CCE0442B-5097-493E-97A7-4F19DD8C1F3D}" type="presParOf" srcId="{C9DA07F4-DE8F-43F9-A3C1-6258EFD1C911}" destId="{0DD99A39-95D0-488D-89F1-F8D5B5DD4204}" srcOrd="1" destOrd="0" presId="urn:microsoft.com/office/officeart/2005/8/layout/orgChart1"/>
    <dgm:cxn modelId="{837369C2-05B9-416E-8F09-AF16E264623A}" type="presParOf" srcId="{0DD99A39-95D0-488D-89F1-F8D5B5DD4204}" destId="{53033FE2-AA2F-4080-9E7B-2A3D230548F5}" srcOrd="0" destOrd="0" presId="urn:microsoft.com/office/officeart/2005/8/layout/orgChart1"/>
    <dgm:cxn modelId="{DC582FAA-192A-4C66-8555-608B89444BDF}" type="presParOf" srcId="{0DD99A39-95D0-488D-89F1-F8D5B5DD4204}" destId="{86330D46-9713-4606-8E9B-2FCD885A358C}" srcOrd="1" destOrd="0" presId="urn:microsoft.com/office/officeart/2005/8/layout/orgChart1"/>
    <dgm:cxn modelId="{E2213490-BC0B-4F1E-B6BF-098363723B57}" type="presParOf" srcId="{86330D46-9713-4606-8E9B-2FCD885A358C}" destId="{9848124F-ACCE-444C-8110-3381C0FB8FB8}" srcOrd="0" destOrd="0" presId="urn:microsoft.com/office/officeart/2005/8/layout/orgChart1"/>
    <dgm:cxn modelId="{14FEAE87-8CA3-417F-B9BC-E398BDD7045E}" type="presParOf" srcId="{9848124F-ACCE-444C-8110-3381C0FB8FB8}" destId="{3B7A7360-752C-4399-BD15-87B3E6E5095B}" srcOrd="0" destOrd="0" presId="urn:microsoft.com/office/officeart/2005/8/layout/orgChart1"/>
    <dgm:cxn modelId="{B4AAACAF-A47C-4058-9644-A78A94E01C22}" type="presParOf" srcId="{9848124F-ACCE-444C-8110-3381C0FB8FB8}" destId="{9365C0B9-9AC6-498F-9384-555585A2C274}" srcOrd="1" destOrd="0" presId="urn:microsoft.com/office/officeart/2005/8/layout/orgChart1"/>
    <dgm:cxn modelId="{B66C41EF-FAE9-442D-BC3A-710DBDD99152}" type="presParOf" srcId="{86330D46-9713-4606-8E9B-2FCD885A358C}" destId="{8D893A89-2C77-4651-B469-B9780A458AB6}" srcOrd="1" destOrd="0" presId="urn:microsoft.com/office/officeart/2005/8/layout/orgChart1"/>
    <dgm:cxn modelId="{0C816096-7C36-4B76-8532-C4FD107E264C}" type="presParOf" srcId="{86330D46-9713-4606-8E9B-2FCD885A358C}" destId="{44D9D782-D5FF-4D48-9EEE-1F844E798260}" srcOrd="2" destOrd="0" presId="urn:microsoft.com/office/officeart/2005/8/layout/orgChart1"/>
    <dgm:cxn modelId="{7843DB1C-26D7-420D-8CEA-8C59EDA1699B}" type="presParOf" srcId="{0DD99A39-95D0-488D-89F1-F8D5B5DD4204}" destId="{FD07B2CB-056C-4C33-85E4-7400D7F546C9}" srcOrd="2" destOrd="0" presId="urn:microsoft.com/office/officeart/2005/8/layout/orgChart1"/>
    <dgm:cxn modelId="{2299694F-C94A-4A3D-A1F6-CFF4FA5AC55A}" type="presParOf" srcId="{0DD99A39-95D0-488D-89F1-F8D5B5DD4204}" destId="{A5CE11C9-F1B2-4372-BD95-53C803F03723}" srcOrd="3" destOrd="0" presId="urn:microsoft.com/office/officeart/2005/8/layout/orgChart1"/>
    <dgm:cxn modelId="{26217DED-1EF2-40F6-A83D-1290E33280C7}" type="presParOf" srcId="{A5CE11C9-F1B2-4372-BD95-53C803F03723}" destId="{30F560D1-75D5-4DF4-9B4B-2735A2FE99D2}" srcOrd="0" destOrd="0" presId="urn:microsoft.com/office/officeart/2005/8/layout/orgChart1"/>
    <dgm:cxn modelId="{762F503F-AE05-4417-B932-FCD33AE37D23}" type="presParOf" srcId="{30F560D1-75D5-4DF4-9B4B-2735A2FE99D2}" destId="{805E81ED-3B2D-4649-A8D1-5E0B6EFD8982}" srcOrd="0" destOrd="0" presId="urn:microsoft.com/office/officeart/2005/8/layout/orgChart1"/>
    <dgm:cxn modelId="{F56EBD44-A0E8-4F6D-92B7-6B93C40D818B}" type="presParOf" srcId="{30F560D1-75D5-4DF4-9B4B-2735A2FE99D2}" destId="{1C4036E4-4866-4B78-A5FA-F1FC8D40252F}" srcOrd="1" destOrd="0" presId="urn:microsoft.com/office/officeart/2005/8/layout/orgChart1"/>
    <dgm:cxn modelId="{C57308D1-0E74-48C6-B688-3176291A4A9A}" type="presParOf" srcId="{A5CE11C9-F1B2-4372-BD95-53C803F03723}" destId="{B89AF882-ED3A-482D-AB87-4E26B405827B}" srcOrd="1" destOrd="0" presId="urn:microsoft.com/office/officeart/2005/8/layout/orgChart1"/>
    <dgm:cxn modelId="{52BDC881-A457-426D-A35F-B377366C684C}" type="presParOf" srcId="{A5CE11C9-F1B2-4372-BD95-53C803F03723}" destId="{C3D50113-6786-4657-865C-84A92AA95EE6}" srcOrd="2" destOrd="0" presId="urn:microsoft.com/office/officeart/2005/8/layout/orgChart1"/>
    <dgm:cxn modelId="{050CA884-D13A-4AE1-9ACB-CEA533A0C0A3}" type="presParOf" srcId="{0DD99A39-95D0-488D-89F1-F8D5B5DD4204}" destId="{6305226F-1273-4368-81C5-8587CF8C0AE3}" srcOrd="4" destOrd="0" presId="urn:microsoft.com/office/officeart/2005/8/layout/orgChart1"/>
    <dgm:cxn modelId="{41CE4F0A-0446-4DB9-B9C5-15DC28EA8A49}" type="presParOf" srcId="{0DD99A39-95D0-488D-89F1-F8D5B5DD4204}" destId="{FA0B31C8-E2F7-4075-A3AA-3E968EE9C43B}" srcOrd="5" destOrd="0" presId="urn:microsoft.com/office/officeart/2005/8/layout/orgChart1"/>
    <dgm:cxn modelId="{E1ACD3CB-83C8-4E80-BD16-F44F6DF6CC1D}" type="presParOf" srcId="{FA0B31C8-E2F7-4075-A3AA-3E968EE9C43B}" destId="{F8C807AC-C569-4575-B1DD-016B04AFC60F}" srcOrd="0" destOrd="0" presId="urn:microsoft.com/office/officeart/2005/8/layout/orgChart1"/>
    <dgm:cxn modelId="{9D70B621-4B3C-4CC2-819B-DBC7DA4C51A4}" type="presParOf" srcId="{F8C807AC-C569-4575-B1DD-016B04AFC60F}" destId="{38AE65DE-BE1A-47C7-B266-1801F44D9D9B}" srcOrd="0" destOrd="0" presId="urn:microsoft.com/office/officeart/2005/8/layout/orgChart1"/>
    <dgm:cxn modelId="{6354A7FB-FEBC-45C3-8FED-511615AAE0B0}" type="presParOf" srcId="{F8C807AC-C569-4575-B1DD-016B04AFC60F}" destId="{EB941DC5-30CC-4C06-9BFA-6A885B584BE9}" srcOrd="1" destOrd="0" presId="urn:microsoft.com/office/officeart/2005/8/layout/orgChart1"/>
    <dgm:cxn modelId="{0C8667BB-C002-4BCB-9EB4-73A4B314E155}" type="presParOf" srcId="{FA0B31C8-E2F7-4075-A3AA-3E968EE9C43B}" destId="{338FFFCD-9BE7-405A-AC75-704E7FCDB966}" srcOrd="1" destOrd="0" presId="urn:microsoft.com/office/officeart/2005/8/layout/orgChart1"/>
    <dgm:cxn modelId="{5335A334-2110-4059-90B2-ED668BEA9B12}" type="presParOf" srcId="{FA0B31C8-E2F7-4075-A3AA-3E968EE9C43B}" destId="{C124A8FC-F274-492D-A2BB-1EBF17923E31}" srcOrd="2" destOrd="0" presId="urn:microsoft.com/office/officeart/2005/8/layout/orgChart1"/>
    <dgm:cxn modelId="{757409E3-A818-4176-BACD-D748A8022C77}" type="presParOf" srcId="{C9DA07F4-DE8F-43F9-A3C1-6258EFD1C911}" destId="{27671B32-0DF8-4B1F-8EB0-35D847977F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2112FE-2EED-49B9-92F0-5FE8A124091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521D2-5E24-48FE-8FF5-39375491A9E6}">
      <dgm:prSet phldrT="[Text]"/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0C31B24F-1698-4E44-977E-CB2FD8571583}" type="parTrans" cxnId="{829D43CF-0B78-43A3-98EF-51EEF22A0B76}">
      <dgm:prSet/>
      <dgm:spPr/>
      <dgm:t>
        <a:bodyPr/>
        <a:lstStyle/>
        <a:p>
          <a:endParaRPr lang="en-US"/>
        </a:p>
      </dgm:t>
    </dgm:pt>
    <dgm:pt modelId="{B6CB7C09-FC95-4A64-8F29-D995BD6A54B3}" type="sibTrans" cxnId="{829D43CF-0B78-43A3-98EF-51EEF22A0B76}">
      <dgm:prSet/>
      <dgm:spPr/>
      <dgm:t>
        <a:bodyPr/>
        <a:lstStyle/>
        <a:p>
          <a:endParaRPr lang="en-US"/>
        </a:p>
      </dgm:t>
    </dgm:pt>
    <dgm:pt modelId="{888BEEF6-027B-4E65-BFED-5E2A079C897C}">
      <dgm:prSet phldrT="[Text]"/>
      <dgm:spPr/>
      <dgm:t>
        <a:bodyPr/>
        <a:lstStyle/>
        <a:p>
          <a:r>
            <a:rPr lang="en-US" dirty="0" smtClean="0"/>
            <a:t>SPMP</a:t>
          </a:r>
          <a:endParaRPr lang="en-US" dirty="0"/>
        </a:p>
      </dgm:t>
    </dgm:pt>
    <dgm:pt modelId="{B709B6B8-4472-476D-BEF2-9D76FF7990B5}" type="parTrans" cxnId="{A99AD975-18AD-4FCA-92F5-ABF55C6A031F}">
      <dgm:prSet/>
      <dgm:spPr/>
      <dgm:t>
        <a:bodyPr/>
        <a:lstStyle/>
        <a:p>
          <a:endParaRPr lang="en-US"/>
        </a:p>
      </dgm:t>
    </dgm:pt>
    <dgm:pt modelId="{976E9248-F376-4574-AA5B-70A75B83FCDF}" type="sibTrans" cxnId="{A99AD975-18AD-4FCA-92F5-ABF55C6A031F}">
      <dgm:prSet/>
      <dgm:spPr/>
      <dgm:t>
        <a:bodyPr/>
        <a:lstStyle/>
        <a:p>
          <a:endParaRPr lang="en-US"/>
        </a:p>
      </dgm:t>
    </dgm:pt>
    <dgm:pt modelId="{2699B0FF-DB5A-4C24-8DD9-3EF01468A4DB}">
      <dgm:prSet phldrT="[Text]"/>
      <dgm:spPr/>
      <dgm:t>
        <a:bodyPr/>
        <a:lstStyle/>
        <a:p>
          <a:r>
            <a:rPr lang="en-US" dirty="0" smtClean="0"/>
            <a:t>Software Architect</a:t>
          </a:r>
          <a:endParaRPr lang="en-US" dirty="0"/>
        </a:p>
      </dgm:t>
    </dgm:pt>
    <dgm:pt modelId="{41E40F5B-9058-4B37-A903-51BA80960A7D}" type="parTrans" cxnId="{B3628103-58D2-481E-A0FA-B468844364F3}">
      <dgm:prSet/>
      <dgm:spPr/>
      <dgm:t>
        <a:bodyPr/>
        <a:lstStyle/>
        <a:p>
          <a:endParaRPr lang="en-US"/>
        </a:p>
      </dgm:t>
    </dgm:pt>
    <dgm:pt modelId="{15B8A86A-2F7F-4EB2-8788-BBBE27901B61}" type="sibTrans" cxnId="{B3628103-58D2-481E-A0FA-B468844364F3}">
      <dgm:prSet/>
      <dgm:spPr/>
      <dgm:t>
        <a:bodyPr/>
        <a:lstStyle/>
        <a:p>
          <a:endParaRPr lang="en-US"/>
        </a:p>
      </dgm:t>
    </dgm:pt>
    <dgm:pt modelId="{F0D3EE61-76EF-4A5C-ACBE-0DF41D9EAFAB}">
      <dgm:prSet phldrT="[Text]"/>
      <dgm:spPr/>
      <dgm:t>
        <a:bodyPr/>
        <a:lstStyle/>
        <a:p>
          <a:r>
            <a:rPr lang="en-US" dirty="0" smtClean="0"/>
            <a:t>SDD</a:t>
          </a:r>
          <a:endParaRPr lang="en-US" dirty="0"/>
        </a:p>
      </dgm:t>
    </dgm:pt>
    <dgm:pt modelId="{D3985B3A-72EA-4D2C-B39D-A60DE34B4AF2}" type="parTrans" cxnId="{4CAAAA62-4D42-47F7-8FE3-CAFBAFB1CB7A}">
      <dgm:prSet/>
      <dgm:spPr/>
      <dgm:t>
        <a:bodyPr/>
        <a:lstStyle/>
        <a:p>
          <a:endParaRPr lang="en-US"/>
        </a:p>
      </dgm:t>
    </dgm:pt>
    <dgm:pt modelId="{E920B274-FB07-4F04-AE5F-69A006E8E608}" type="sibTrans" cxnId="{4CAAAA62-4D42-47F7-8FE3-CAFBAFB1CB7A}">
      <dgm:prSet/>
      <dgm:spPr/>
      <dgm:t>
        <a:bodyPr/>
        <a:lstStyle/>
        <a:p>
          <a:endParaRPr lang="en-US"/>
        </a:p>
      </dgm:t>
    </dgm:pt>
    <dgm:pt modelId="{F383F4BB-74EE-44BE-97EC-071CD584E8FD}">
      <dgm:prSet phldrT="[Text]"/>
      <dgm:spPr/>
      <dgm:t>
        <a:bodyPr/>
        <a:lstStyle/>
        <a:p>
          <a:r>
            <a:rPr lang="en-US" dirty="0" smtClean="0"/>
            <a:t>Requirements Engineer</a:t>
          </a:r>
          <a:endParaRPr lang="en-US" dirty="0"/>
        </a:p>
      </dgm:t>
    </dgm:pt>
    <dgm:pt modelId="{6DC1D7BB-C0E4-4E2B-B3B5-8F408338EB0F}" type="parTrans" cxnId="{C2E49937-D545-442D-B4D4-18E22E225922}">
      <dgm:prSet/>
      <dgm:spPr/>
      <dgm:t>
        <a:bodyPr/>
        <a:lstStyle/>
        <a:p>
          <a:endParaRPr lang="en-US"/>
        </a:p>
      </dgm:t>
    </dgm:pt>
    <dgm:pt modelId="{ABE6B1E4-24C5-4A62-829F-4CDF0D9334FD}" type="sibTrans" cxnId="{C2E49937-D545-442D-B4D4-18E22E225922}">
      <dgm:prSet/>
      <dgm:spPr/>
      <dgm:t>
        <a:bodyPr/>
        <a:lstStyle/>
        <a:p>
          <a:endParaRPr lang="en-US"/>
        </a:p>
      </dgm:t>
    </dgm:pt>
    <dgm:pt modelId="{0FFD2522-1279-411A-8B8E-F3439107F6EE}">
      <dgm:prSet phldrT="[Text]"/>
      <dgm:spPr/>
      <dgm:t>
        <a:bodyPr/>
        <a:lstStyle/>
        <a:p>
          <a:r>
            <a:rPr lang="en-US" dirty="0" smtClean="0"/>
            <a:t>SRS</a:t>
          </a:r>
          <a:endParaRPr lang="en-US" dirty="0"/>
        </a:p>
      </dgm:t>
    </dgm:pt>
    <dgm:pt modelId="{F720B2A1-A91C-4AF6-969B-AE197A5A18E4}" type="parTrans" cxnId="{A8A7C484-F102-4E76-811E-C38054EF7EFA}">
      <dgm:prSet/>
      <dgm:spPr/>
      <dgm:t>
        <a:bodyPr/>
        <a:lstStyle/>
        <a:p>
          <a:endParaRPr lang="en-US"/>
        </a:p>
      </dgm:t>
    </dgm:pt>
    <dgm:pt modelId="{88BB613E-8449-47CD-802C-BAEAECD7791D}" type="sibTrans" cxnId="{A8A7C484-F102-4E76-811E-C38054EF7EFA}">
      <dgm:prSet/>
      <dgm:spPr/>
      <dgm:t>
        <a:bodyPr/>
        <a:lstStyle/>
        <a:p>
          <a:endParaRPr lang="en-US"/>
        </a:p>
      </dgm:t>
    </dgm:pt>
    <dgm:pt modelId="{7B0A89D5-C9C5-4FCB-ADF0-DA2AB9188E9D}">
      <dgm:prSet phldrT="[Text]"/>
      <dgm:spPr/>
      <dgm:t>
        <a:bodyPr/>
        <a:lstStyle/>
        <a:p>
          <a:r>
            <a:rPr lang="en-US" dirty="0" smtClean="0"/>
            <a:t>UM</a:t>
          </a:r>
          <a:endParaRPr lang="en-US" dirty="0"/>
        </a:p>
      </dgm:t>
    </dgm:pt>
    <dgm:pt modelId="{3524FE64-FDDF-4114-869A-F80E11D8B67E}" type="parTrans" cxnId="{EDB4F805-8FFE-42D2-9F8A-8FFAD3F87DAF}">
      <dgm:prSet/>
      <dgm:spPr/>
      <dgm:t>
        <a:bodyPr/>
        <a:lstStyle/>
        <a:p>
          <a:endParaRPr lang="en-US"/>
        </a:p>
      </dgm:t>
    </dgm:pt>
    <dgm:pt modelId="{C896107C-00D2-4682-B898-FE6313481EFE}" type="sibTrans" cxnId="{EDB4F805-8FFE-42D2-9F8A-8FFAD3F87DAF}">
      <dgm:prSet/>
      <dgm:spPr/>
      <dgm:t>
        <a:bodyPr/>
        <a:lstStyle/>
        <a:p>
          <a:endParaRPr lang="en-US"/>
        </a:p>
      </dgm:t>
    </dgm:pt>
    <dgm:pt modelId="{9132ED64-7817-4A55-A804-3B6F42836580}" type="pres">
      <dgm:prSet presAssocID="{052112FE-2EED-49B9-92F0-5FE8A124091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A6B164E-5BC0-4F5F-945D-5494003CD960}" type="pres">
      <dgm:prSet presAssocID="{5FC521D2-5E24-48FE-8FF5-39375491A9E6}" presName="root" presStyleCnt="0">
        <dgm:presLayoutVars>
          <dgm:chMax/>
          <dgm:chPref/>
        </dgm:presLayoutVars>
      </dgm:prSet>
      <dgm:spPr/>
    </dgm:pt>
    <dgm:pt modelId="{90766DEB-B21F-445E-8FA2-6D80B4842D59}" type="pres">
      <dgm:prSet presAssocID="{5FC521D2-5E24-48FE-8FF5-39375491A9E6}" presName="rootComposite" presStyleCnt="0">
        <dgm:presLayoutVars/>
      </dgm:prSet>
      <dgm:spPr/>
    </dgm:pt>
    <dgm:pt modelId="{9D422236-5016-4829-9B5B-EEBD1F872AF6}" type="pres">
      <dgm:prSet presAssocID="{5FC521D2-5E24-48FE-8FF5-39375491A9E6}" presName="ParentAccent" presStyleLbl="alignNode1" presStyleIdx="0" presStyleCnt="3"/>
      <dgm:spPr/>
    </dgm:pt>
    <dgm:pt modelId="{3708D9A5-CAF2-4F1B-A87F-385FB477B6E7}" type="pres">
      <dgm:prSet presAssocID="{5FC521D2-5E24-48FE-8FF5-39375491A9E6}" presName="ParentSmallAccent" presStyleLbl="fgAcc1" presStyleIdx="0" presStyleCnt="3"/>
      <dgm:spPr>
        <a:solidFill>
          <a:schemeClr val="accent1">
            <a:alpha val="90000"/>
          </a:schemeClr>
        </a:solidFill>
      </dgm:spPr>
    </dgm:pt>
    <dgm:pt modelId="{FE33B88C-2D5C-40D9-A980-4CD1A197BC19}" type="pres">
      <dgm:prSet presAssocID="{5FC521D2-5E24-48FE-8FF5-39375491A9E6}" presName="Parent" presStyleLbl="revTx" presStyleIdx="0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3C861-C312-4A6B-9CD3-01DAC958E24C}" type="pres">
      <dgm:prSet presAssocID="{5FC521D2-5E24-48FE-8FF5-39375491A9E6}" presName="childShape" presStyleCnt="0">
        <dgm:presLayoutVars>
          <dgm:chMax val="0"/>
          <dgm:chPref val="0"/>
        </dgm:presLayoutVars>
      </dgm:prSet>
      <dgm:spPr/>
    </dgm:pt>
    <dgm:pt modelId="{C0626442-74FE-4349-982C-2738567C1261}" type="pres">
      <dgm:prSet presAssocID="{888BEEF6-027B-4E65-BFED-5E2A079C897C}" presName="childComposite" presStyleCnt="0">
        <dgm:presLayoutVars>
          <dgm:chMax val="0"/>
          <dgm:chPref val="0"/>
        </dgm:presLayoutVars>
      </dgm:prSet>
      <dgm:spPr/>
    </dgm:pt>
    <dgm:pt modelId="{5ED8C5AC-021A-4EDA-9B88-0230DD21FEF1}" type="pres">
      <dgm:prSet presAssocID="{888BEEF6-027B-4E65-BFED-5E2A079C897C}" presName="ChildAccent" presStyleLbl="solidFgAcc1" presStyleIdx="0" presStyleCnt="4"/>
      <dgm:spPr/>
    </dgm:pt>
    <dgm:pt modelId="{3CD5185D-5E1E-4BCE-9402-F67C8FDCE225}" type="pres">
      <dgm:prSet presAssocID="{888BEEF6-027B-4E65-BFED-5E2A079C897C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57630-0C02-4834-BDE1-1B301D88991B}" type="pres">
      <dgm:prSet presAssocID="{2699B0FF-DB5A-4C24-8DD9-3EF01468A4DB}" presName="root" presStyleCnt="0">
        <dgm:presLayoutVars>
          <dgm:chMax/>
          <dgm:chPref/>
        </dgm:presLayoutVars>
      </dgm:prSet>
      <dgm:spPr/>
    </dgm:pt>
    <dgm:pt modelId="{34848E5F-1719-4B6F-BF2B-8B9FBA1FB6DD}" type="pres">
      <dgm:prSet presAssocID="{2699B0FF-DB5A-4C24-8DD9-3EF01468A4DB}" presName="rootComposite" presStyleCnt="0">
        <dgm:presLayoutVars/>
      </dgm:prSet>
      <dgm:spPr/>
    </dgm:pt>
    <dgm:pt modelId="{7E0B085D-735B-48B6-8A46-C2E88D047E5E}" type="pres">
      <dgm:prSet presAssocID="{2699B0FF-DB5A-4C24-8DD9-3EF01468A4DB}" presName="ParentAccent" presStyleLbl="alignNod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5AED3A1-D83F-460E-A609-99DD8E1B6C61}" type="pres">
      <dgm:prSet presAssocID="{2699B0FF-DB5A-4C24-8DD9-3EF01468A4DB}" presName="ParentSmallAccent" presStyleLbl="fgAcc1" presStyleIdx="1" presStyleCnt="3"/>
      <dgm:spPr>
        <a:solidFill>
          <a:schemeClr val="accent1">
            <a:alpha val="90000"/>
          </a:schemeClr>
        </a:solidFill>
      </dgm:spPr>
    </dgm:pt>
    <dgm:pt modelId="{59CD8BAA-6B53-4A03-A177-10AD90488BF2}" type="pres">
      <dgm:prSet presAssocID="{2699B0FF-DB5A-4C24-8DD9-3EF01468A4DB}" presName="Parent" presStyleLbl="revTx" presStyleIdx="2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53BC4-4F1C-428A-B3B5-AB68F329E558}" type="pres">
      <dgm:prSet presAssocID="{2699B0FF-DB5A-4C24-8DD9-3EF01468A4DB}" presName="childShape" presStyleCnt="0">
        <dgm:presLayoutVars>
          <dgm:chMax val="0"/>
          <dgm:chPref val="0"/>
        </dgm:presLayoutVars>
      </dgm:prSet>
      <dgm:spPr/>
    </dgm:pt>
    <dgm:pt modelId="{E79CE6B5-B49E-4351-BB55-56BEA1D896E4}" type="pres">
      <dgm:prSet presAssocID="{F0D3EE61-76EF-4A5C-ACBE-0DF41D9EAFAB}" presName="childComposite" presStyleCnt="0">
        <dgm:presLayoutVars>
          <dgm:chMax val="0"/>
          <dgm:chPref val="0"/>
        </dgm:presLayoutVars>
      </dgm:prSet>
      <dgm:spPr/>
    </dgm:pt>
    <dgm:pt modelId="{5F91345E-5AAB-46CC-87A9-972BD795DAD6}" type="pres">
      <dgm:prSet presAssocID="{F0D3EE61-76EF-4A5C-ACBE-0DF41D9EAFAB}" presName="ChildAccent" presStyleLbl="solidFgAcc1" presStyleIdx="1" presStyleCnt="4" custLinFactY="4235" custLinFactNeighborY="100000"/>
      <dgm:spPr/>
    </dgm:pt>
    <dgm:pt modelId="{04675D15-617F-4B7A-BCF0-F68E89D3C7DC}" type="pres">
      <dgm:prSet presAssocID="{F0D3EE61-76EF-4A5C-ACBE-0DF41D9EAFAB}" presName="Child" presStyleLbl="revTx" presStyleIdx="3" presStyleCnt="7" custLinFactNeighborX="484" custLinFactNeighborY="523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A03F-1396-452E-8C82-7D322E29EE74}" type="pres">
      <dgm:prSet presAssocID="{7B0A89D5-C9C5-4FCB-ADF0-DA2AB9188E9D}" presName="childComposite" presStyleCnt="0">
        <dgm:presLayoutVars>
          <dgm:chMax val="0"/>
          <dgm:chPref val="0"/>
        </dgm:presLayoutVars>
      </dgm:prSet>
      <dgm:spPr/>
    </dgm:pt>
    <dgm:pt modelId="{A3E58403-B08B-4E5A-8497-AE36B0E7E108}" type="pres">
      <dgm:prSet presAssocID="{7B0A89D5-C9C5-4FCB-ADF0-DA2AB9188E9D}" presName="ChildAccent" presStyleLbl="solidFgAcc1" presStyleIdx="2" presStyleCnt="4"/>
      <dgm:spPr/>
    </dgm:pt>
    <dgm:pt modelId="{1C02EE5A-E86D-4C74-8CBB-BB686F506D24}" type="pres">
      <dgm:prSet presAssocID="{7B0A89D5-C9C5-4FCB-ADF0-DA2AB9188E9D}" presName="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3F4BC-65A9-40F7-88E6-53933E6AA63D}" type="pres">
      <dgm:prSet presAssocID="{F383F4BB-74EE-44BE-97EC-071CD584E8FD}" presName="root" presStyleCnt="0">
        <dgm:presLayoutVars>
          <dgm:chMax/>
          <dgm:chPref/>
        </dgm:presLayoutVars>
      </dgm:prSet>
      <dgm:spPr/>
    </dgm:pt>
    <dgm:pt modelId="{767D45E6-1391-407D-8BBF-94CE3ED9C7CE}" type="pres">
      <dgm:prSet presAssocID="{F383F4BB-74EE-44BE-97EC-071CD584E8FD}" presName="rootComposite" presStyleCnt="0">
        <dgm:presLayoutVars/>
      </dgm:prSet>
      <dgm:spPr/>
    </dgm:pt>
    <dgm:pt modelId="{4C303FD4-D139-44D3-BA51-DB922DAA668F}" type="pres">
      <dgm:prSet presAssocID="{F383F4BB-74EE-44BE-97EC-071CD584E8FD}" presName="ParentAccent" presStyleLbl="alignNode1" presStyleIdx="2" presStyleCnt="3" custLinFactNeighborX="115" custLinFactNeighborY="2590"/>
      <dgm:spPr/>
      <dgm:t>
        <a:bodyPr/>
        <a:lstStyle/>
        <a:p>
          <a:endParaRPr lang="en-US"/>
        </a:p>
      </dgm:t>
    </dgm:pt>
    <dgm:pt modelId="{03E6007E-3B97-4147-9827-0ECEC6DEE9A8}" type="pres">
      <dgm:prSet presAssocID="{F383F4BB-74EE-44BE-97EC-071CD584E8FD}" presName="ParentSmallAccent" presStyleLbl="fgAcc1" presStyleIdx="2" presStyleCnt="3" custLinFactNeighborX="48395" custLinFactNeighborY="4147"/>
      <dgm:spPr>
        <a:solidFill>
          <a:schemeClr val="accent1">
            <a:alpha val="90000"/>
          </a:schemeClr>
        </a:solidFill>
      </dgm:spPr>
    </dgm:pt>
    <dgm:pt modelId="{D9F4BB25-E127-427E-AA12-77593C56D160}" type="pres">
      <dgm:prSet presAssocID="{F383F4BB-74EE-44BE-97EC-071CD584E8FD}" presName="Parent" presStyleLbl="revTx" presStyleIdx="5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3ECEF-F6DB-48AB-899D-38583AF3C980}" type="pres">
      <dgm:prSet presAssocID="{F383F4BB-74EE-44BE-97EC-071CD584E8FD}" presName="childShape" presStyleCnt="0">
        <dgm:presLayoutVars>
          <dgm:chMax val="0"/>
          <dgm:chPref val="0"/>
        </dgm:presLayoutVars>
      </dgm:prSet>
      <dgm:spPr/>
    </dgm:pt>
    <dgm:pt modelId="{C9F70921-715D-4933-B8D1-D5B0C499BD8A}" type="pres">
      <dgm:prSet presAssocID="{0FFD2522-1279-411A-8B8E-F3439107F6EE}" presName="childComposite" presStyleCnt="0">
        <dgm:presLayoutVars>
          <dgm:chMax val="0"/>
          <dgm:chPref val="0"/>
        </dgm:presLayoutVars>
      </dgm:prSet>
      <dgm:spPr/>
    </dgm:pt>
    <dgm:pt modelId="{A40CDD3B-AE31-4AFE-9F77-8A285486279C}" type="pres">
      <dgm:prSet presAssocID="{0FFD2522-1279-411A-8B8E-F3439107F6EE}" presName="ChildAccent" presStyleLbl="solidFgAcc1" presStyleIdx="3" presStyleCnt="4" custLinFactNeighborX="13738" custLinFactNeighborY="-70156"/>
      <dgm:spPr/>
    </dgm:pt>
    <dgm:pt modelId="{A291745E-AE2B-4A1C-9B15-588E79E293F2}" type="pres">
      <dgm:prSet presAssocID="{0FFD2522-1279-411A-8B8E-F3439107F6EE}" presName="Child" presStyleLbl="revTx" presStyleIdx="6" presStyleCnt="7" custLinFactNeighborX="3522" custLinFactNeighborY="-267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EF6831-21C9-4B43-A8AE-0870CFB3B723}" type="presOf" srcId="{0FFD2522-1279-411A-8B8E-F3439107F6EE}" destId="{A291745E-AE2B-4A1C-9B15-588E79E293F2}" srcOrd="0" destOrd="0" presId="urn:microsoft.com/office/officeart/2008/layout/SquareAccentList"/>
    <dgm:cxn modelId="{D7E38BBA-12D2-46FD-B6C1-82FB4D058D4E}" type="presOf" srcId="{2699B0FF-DB5A-4C24-8DD9-3EF01468A4DB}" destId="{59CD8BAA-6B53-4A03-A177-10AD90488BF2}" srcOrd="0" destOrd="0" presId="urn:microsoft.com/office/officeart/2008/layout/SquareAccentList"/>
    <dgm:cxn modelId="{829D43CF-0B78-43A3-98EF-51EEF22A0B76}" srcId="{052112FE-2EED-49B9-92F0-5FE8A124091C}" destId="{5FC521D2-5E24-48FE-8FF5-39375491A9E6}" srcOrd="0" destOrd="0" parTransId="{0C31B24F-1698-4E44-977E-CB2FD8571583}" sibTransId="{B6CB7C09-FC95-4A64-8F29-D995BD6A54B3}"/>
    <dgm:cxn modelId="{E4D8B2A1-609A-42A4-B2B0-C165C42BFB8D}" type="presOf" srcId="{888BEEF6-027B-4E65-BFED-5E2A079C897C}" destId="{3CD5185D-5E1E-4BCE-9402-F67C8FDCE225}" srcOrd="0" destOrd="0" presId="urn:microsoft.com/office/officeart/2008/layout/SquareAccentList"/>
    <dgm:cxn modelId="{EDB4F805-8FFE-42D2-9F8A-8FFAD3F87DAF}" srcId="{2699B0FF-DB5A-4C24-8DD9-3EF01468A4DB}" destId="{7B0A89D5-C9C5-4FCB-ADF0-DA2AB9188E9D}" srcOrd="1" destOrd="0" parTransId="{3524FE64-FDDF-4114-869A-F80E11D8B67E}" sibTransId="{C896107C-00D2-4682-B898-FE6313481EFE}"/>
    <dgm:cxn modelId="{B3628103-58D2-481E-A0FA-B468844364F3}" srcId="{052112FE-2EED-49B9-92F0-5FE8A124091C}" destId="{2699B0FF-DB5A-4C24-8DD9-3EF01468A4DB}" srcOrd="1" destOrd="0" parTransId="{41E40F5B-9058-4B37-A903-51BA80960A7D}" sibTransId="{15B8A86A-2F7F-4EB2-8788-BBBE27901B61}"/>
    <dgm:cxn modelId="{C2E49937-D545-442D-B4D4-18E22E225922}" srcId="{052112FE-2EED-49B9-92F0-5FE8A124091C}" destId="{F383F4BB-74EE-44BE-97EC-071CD584E8FD}" srcOrd="2" destOrd="0" parTransId="{6DC1D7BB-C0E4-4E2B-B3B5-8F408338EB0F}" sibTransId="{ABE6B1E4-24C5-4A62-829F-4CDF0D9334FD}"/>
    <dgm:cxn modelId="{4CAAAA62-4D42-47F7-8FE3-CAFBAFB1CB7A}" srcId="{2699B0FF-DB5A-4C24-8DD9-3EF01468A4DB}" destId="{F0D3EE61-76EF-4A5C-ACBE-0DF41D9EAFAB}" srcOrd="0" destOrd="0" parTransId="{D3985B3A-72EA-4D2C-B39D-A60DE34B4AF2}" sibTransId="{E920B274-FB07-4F04-AE5F-69A006E8E608}"/>
    <dgm:cxn modelId="{9EB99215-60CB-487D-9336-84ED3B44CC05}" type="presOf" srcId="{052112FE-2EED-49B9-92F0-5FE8A124091C}" destId="{9132ED64-7817-4A55-A804-3B6F42836580}" srcOrd="0" destOrd="0" presId="urn:microsoft.com/office/officeart/2008/layout/SquareAccentList"/>
    <dgm:cxn modelId="{A99AD975-18AD-4FCA-92F5-ABF55C6A031F}" srcId="{5FC521D2-5E24-48FE-8FF5-39375491A9E6}" destId="{888BEEF6-027B-4E65-BFED-5E2A079C897C}" srcOrd="0" destOrd="0" parTransId="{B709B6B8-4472-476D-BEF2-9D76FF7990B5}" sibTransId="{976E9248-F376-4574-AA5B-70A75B83FCDF}"/>
    <dgm:cxn modelId="{36EF86EB-F85C-4C6A-8B29-B45C286AF645}" type="presOf" srcId="{5FC521D2-5E24-48FE-8FF5-39375491A9E6}" destId="{FE33B88C-2D5C-40D9-A980-4CD1A197BC19}" srcOrd="0" destOrd="0" presId="urn:microsoft.com/office/officeart/2008/layout/SquareAccentList"/>
    <dgm:cxn modelId="{782F5C45-D5BE-45C9-B135-565CD6264ACD}" type="presOf" srcId="{F383F4BB-74EE-44BE-97EC-071CD584E8FD}" destId="{D9F4BB25-E127-427E-AA12-77593C56D160}" srcOrd="0" destOrd="0" presId="urn:microsoft.com/office/officeart/2008/layout/SquareAccentList"/>
    <dgm:cxn modelId="{A8A7C484-F102-4E76-811E-C38054EF7EFA}" srcId="{F383F4BB-74EE-44BE-97EC-071CD584E8FD}" destId="{0FFD2522-1279-411A-8B8E-F3439107F6EE}" srcOrd="0" destOrd="0" parTransId="{F720B2A1-A91C-4AF6-969B-AE197A5A18E4}" sibTransId="{88BB613E-8449-47CD-802C-BAEAECD7791D}"/>
    <dgm:cxn modelId="{B1FDCC04-C01F-49CF-9DA6-CC54327D02B2}" type="presOf" srcId="{7B0A89D5-C9C5-4FCB-ADF0-DA2AB9188E9D}" destId="{1C02EE5A-E86D-4C74-8CBB-BB686F506D24}" srcOrd="0" destOrd="0" presId="urn:microsoft.com/office/officeart/2008/layout/SquareAccentList"/>
    <dgm:cxn modelId="{0737F217-A60F-4D99-9112-B78FBB05594C}" type="presOf" srcId="{F0D3EE61-76EF-4A5C-ACBE-0DF41D9EAFAB}" destId="{04675D15-617F-4B7A-BCF0-F68E89D3C7DC}" srcOrd="0" destOrd="0" presId="urn:microsoft.com/office/officeart/2008/layout/SquareAccentList"/>
    <dgm:cxn modelId="{A99B523F-CF2E-48CA-87AC-7CAFD4ED2081}" type="presParOf" srcId="{9132ED64-7817-4A55-A804-3B6F42836580}" destId="{1A6B164E-5BC0-4F5F-945D-5494003CD960}" srcOrd="0" destOrd="0" presId="urn:microsoft.com/office/officeart/2008/layout/SquareAccentList"/>
    <dgm:cxn modelId="{7B6AC05A-DA03-4025-B3B1-E90C2984D1F0}" type="presParOf" srcId="{1A6B164E-5BC0-4F5F-945D-5494003CD960}" destId="{90766DEB-B21F-445E-8FA2-6D80B4842D59}" srcOrd="0" destOrd="0" presId="urn:microsoft.com/office/officeart/2008/layout/SquareAccentList"/>
    <dgm:cxn modelId="{5EF2AECE-F9EC-48F3-A653-FE9E162C09A5}" type="presParOf" srcId="{90766DEB-B21F-445E-8FA2-6D80B4842D59}" destId="{9D422236-5016-4829-9B5B-EEBD1F872AF6}" srcOrd="0" destOrd="0" presId="urn:microsoft.com/office/officeart/2008/layout/SquareAccentList"/>
    <dgm:cxn modelId="{1CB7A581-7940-481E-A9B3-FC0B381AD436}" type="presParOf" srcId="{90766DEB-B21F-445E-8FA2-6D80B4842D59}" destId="{3708D9A5-CAF2-4F1B-A87F-385FB477B6E7}" srcOrd="1" destOrd="0" presId="urn:microsoft.com/office/officeart/2008/layout/SquareAccentList"/>
    <dgm:cxn modelId="{569DBD74-0D6C-41A6-B5D7-9AE810B4D9CC}" type="presParOf" srcId="{90766DEB-B21F-445E-8FA2-6D80B4842D59}" destId="{FE33B88C-2D5C-40D9-A980-4CD1A197BC19}" srcOrd="2" destOrd="0" presId="urn:microsoft.com/office/officeart/2008/layout/SquareAccentList"/>
    <dgm:cxn modelId="{18BCF18B-EFE1-4524-B6CE-16279D0E1D96}" type="presParOf" srcId="{1A6B164E-5BC0-4F5F-945D-5494003CD960}" destId="{0803C861-C312-4A6B-9CD3-01DAC958E24C}" srcOrd="1" destOrd="0" presId="urn:microsoft.com/office/officeart/2008/layout/SquareAccentList"/>
    <dgm:cxn modelId="{A4CC120A-3FE0-492A-A0B7-0B5DBB7BBEB4}" type="presParOf" srcId="{0803C861-C312-4A6B-9CD3-01DAC958E24C}" destId="{C0626442-74FE-4349-982C-2738567C1261}" srcOrd="0" destOrd="0" presId="urn:microsoft.com/office/officeart/2008/layout/SquareAccentList"/>
    <dgm:cxn modelId="{03D61241-E154-4DA8-AA0E-9C24E5FD4B26}" type="presParOf" srcId="{C0626442-74FE-4349-982C-2738567C1261}" destId="{5ED8C5AC-021A-4EDA-9B88-0230DD21FEF1}" srcOrd="0" destOrd="0" presId="urn:microsoft.com/office/officeart/2008/layout/SquareAccentList"/>
    <dgm:cxn modelId="{72D6E9E7-555E-4698-8DD4-DC4AC30DC5D0}" type="presParOf" srcId="{C0626442-74FE-4349-982C-2738567C1261}" destId="{3CD5185D-5E1E-4BCE-9402-F67C8FDCE225}" srcOrd="1" destOrd="0" presId="urn:microsoft.com/office/officeart/2008/layout/SquareAccentList"/>
    <dgm:cxn modelId="{9F5868A5-EC43-4469-A844-3C67212D6772}" type="presParOf" srcId="{9132ED64-7817-4A55-A804-3B6F42836580}" destId="{F3557630-0C02-4834-BDE1-1B301D88991B}" srcOrd="1" destOrd="0" presId="urn:microsoft.com/office/officeart/2008/layout/SquareAccentList"/>
    <dgm:cxn modelId="{00DEE91A-F1BA-4918-954E-FB1692886682}" type="presParOf" srcId="{F3557630-0C02-4834-BDE1-1B301D88991B}" destId="{34848E5F-1719-4B6F-BF2B-8B9FBA1FB6DD}" srcOrd="0" destOrd="0" presId="urn:microsoft.com/office/officeart/2008/layout/SquareAccentList"/>
    <dgm:cxn modelId="{840B3F4C-4D13-4741-967C-0A33C852A2EC}" type="presParOf" srcId="{34848E5F-1719-4B6F-BF2B-8B9FBA1FB6DD}" destId="{7E0B085D-735B-48B6-8A46-C2E88D047E5E}" srcOrd="0" destOrd="0" presId="urn:microsoft.com/office/officeart/2008/layout/SquareAccentList"/>
    <dgm:cxn modelId="{7A3676ED-77D2-47CD-95E3-9562FD96E3E1}" type="presParOf" srcId="{34848E5F-1719-4B6F-BF2B-8B9FBA1FB6DD}" destId="{85AED3A1-D83F-460E-A609-99DD8E1B6C61}" srcOrd="1" destOrd="0" presId="urn:microsoft.com/office/officeart/2008/layout/SquareAccentList"/>
    <dgm:cxn modelId="{EB8C52E0-44B9-416A-83F7-D474A8114265}" type="presParOf" srcId="{34848E5F-1719-4B6F-BF2B-8B9FBA1FB6DD}" destId="{59CD8BAA-6B53-4A03-A177-10AD90488BF2}" srcOrd="2" destOrd="0" presId="urn:microsoft.com/office/officeart/2008/layout/SquareAccentList"/>
    <dgm:cxn modelId="{674F6A8F-9892-46A2-8141-B356DE3986AE}" type="presParOf" srcId="{F3557630-0C02-4834-BDE1-1B301D88991B}" destId="{D8653BC4-4F1C-428A-B3B5-AB68F329E558}" srcOrd="1" destOrd="0" presId="urn:microsoft.com/office/officeart/2008/layout/SquareAccentList"/>
    <dgm:cxn modelId="{9A934F95-26D0-445D-83DE-7E30A8A7A5EF}" type="presParOf" srcId="{D8653BC4-4F1C-428A-B3B5-AB68F329E558}" destId="{E79CE6B5-B49E-4351-BB55-56BEA1D896E4}" srcOrd="0" destOrd="0" presId="urn:microsoft.com/office/officeart/2008/layout/SquareAccentList"/>
    <dgm:cxn modelId="{984E7BB0-8D19-4956-BEAC-76209903166D}" type="presParOf" srcId="{E79CE6B5-B49E-4351-BB55-56BEA1D896E4}" destId="{5F91345E-5AAB-46CC-87A9-972BD795DAD6}" srcOrd="0" destOrd="0" presId="urn:microsoft.com/office/officeart/2008/layout/SquareAccentList"/>
    <dgm:cxn modelId="{103C6CAE-6FC9-47ED-A49B-8189E4009015}" type="presParOf" srcId="{E79CE6B5-B49E-4351-BB55-56BEA1D896E4}" destId="{04675D15-617F-4B7A-BCF0-F68E89D3C7DC}" srcOrd="1" destOrd="0" presId="urn:microsoft.com/office/officeart/2008/layout/SquareAccentList"/>
    <dgm:cxn modelId="{0AE71564-CE61-4D2D-9C09-8DCFC7CE8206}" type="presParOf" srcId="{D8653BC4-4F1C-428A-B3B5-AB68F329E558}" destId="{485AA03F-1396-452E-8C82-7D322E29EE74}" srcOrd="1" destOrd="0" presId="urn:microsoft.com/office/officeart/2008/layout/SquareAccentList"/>
    <dgm:cxn modelId="{E0578007-30E4-46EB-A9DF-0EB53919E62F}" type="presParOf" srcId="{485AA03F-1396-452E-8C82-7D322E29EE74}" destId="{A3E58403-B08B-4E5A-8497-AE36B0E7E108}" srcOrd="0" destOrd="0" presId="urn:microsoft.com/office/officeart/2008/layout/SquareAccentList"/>
    <dgm:cxn modelId="{46E98E72-6D5B-40D3-823A-8BA99C2AF58D}" type="presParOf" srcId="{485AA03F-1396-452E-8C82-7D322E29EE74}" destId="{1C02EE5A-E86D-4C74-8CBB-BB686F506D24}" srcOrd="1" destOrd="0" presId="urn:microsoft.com/office/officeart/2008/layout/SquareAccentList"/>
    <dgm:cxn modelId="{C33EF424-AA56-40AA-ACB9-3DC065672053}" type="presParOf" srcId="{9132ED64-7817-4A55-A804-3B6F42836580}" destId="{9033F4BC-65A9-40F7-88E6-53933E6AA63D}" srcOrd="2" destOrd="0" presId="urn:microsoft.com/office/officeart/2008/layout/SquareAccentList"/>
    <dgm:cxn modelId="{3D9A1E2C-99E9-4791-BD6E-66ADC76BA2CD}" type="presParOf" srcId="{9033F4BC-65A9-40F7-88E6-53933E6AA63D}" destId="{767D45E6-1391-407D-8BBF-94CE3ED9C7CE}" srcOrd="0" destOrd="0" presId="urn:microsoft.com/office/officeart/2008/layout/SquareAccentList"/>
    <dgm:cxn modelId="{94F07792-C5A6-4968-BED6-81171854E2F1}" type="presParOf" srcId="{767D45E6-1391-407D-8BBF-94CE3ED9C7CE}" destId="{4C303FD4-D139-44D3-BA51-DB922DAA668F}" srcOrd="0" destOrd="0" presId="urn:microsoft.com/office/officeart/2008/layout/SquareAccentList"/>
    <dgm:cxn modelId="{31C87B33-6282-452C-B761-EACDEFEFEFF9}" type="presParOf" srcId="{767D45E6-1391-407D-8BBF-94CE3ED9C7CE}" destId="{03E6007E-3B97-4147-9827-0ECEC6DEE9A8}" srcOrd="1" destOrd="0" presId="urn:microsoft.com/office/officeart/2008/layout/SquareAccentList"/>
    <dgm:cxn modelId="{B8089E33-A7D3-470C-86A6-66F8525A590E}" type="presParOf" srcId="{767D45E6-1391-407D-8BBF-94CE3ED9C7CE}" destId="{D9F4BB25-E127-427E-AA12-77593C56D160}" srcOrd="2" destOrd="0" presId="urn:microsoft.com/office/officeart/2008/layout/SquareAccentList"/>
    <dgm:cxn modelId="{2C904028-F233-4DEA-92BE-E8F405E03DCD}" type="presParOf" srcId="{9033F4BC-65A9-40F7-88E6-53933E6AA63D}" destId="{C773ECEF-F6DB-48AB-899D-38583AF3C980}" srcOrd="1" destOrd="0" presId="urn:microsoft.com/office/officeart/2008/layout/SquareAccentList"/>
    <dgm:cxn modelId="{32FD696B-9D35-44B5-B4F1-D651F1F5A173}" type="presParOf" srcId="{C773ECEF-F6DB-48AB-899D-38583AF3C980}" destId="{C9F70921-715D-4933-B8D1-D5B0C499BD8A}" srcOrd="0" destOrd="0" presId="urn:microsoft.com/office/officeart/2008/layout/SquareAccentList"/>
    <dgm:cxn modelId="{0913BC2E-D704-4E4F-9D6F-42369D41631F}" type="presParOf" srcId="{C9F70921-715D-4933-B8D1-D5B0C499BD8A}" destId="{A40CDD3B-AE31-4AFE-9F77-8A285486279C}" srcOrd="0" destOrd="0" presId="urn:microsoft.com/office/officeart/2008/layout/SquareAccentList"/>
    <dgm:cxn modelId="{D7C6979B-5EE8-498B-89C4-E1A3264F11B2}" type="presParOf" srcId="{C9F70921-715D-4933-B8D1-D5B0C499BD8A}" destId="{A291745E-AE2B-4A1C-9B15-588E79E293F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2112FE-2EED-49B9-92F0-5FE8A124091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521D2-5E24-48FE-8FF5-39375491A9E6}">
      <dgm:prSet phldrT="[Text]"/>
      <dgm:spPr/>
      <dgm:t>
        <a:bodyPr/>
        <a:lstStyle/>
        <a:p>
          <a:r>
            <a:rPr lang="en-US" dirty="0" smtClean="0"/>
            <a:t>Testing Engineer</a:t>
          </a:r>
          <a:endParaRPr lang="en-US" dirty="0"/>
        </a:p>
      </dgm:t>
    </dgm:pt>
    <dgm:pt modelId="{0C31B24F-1698-4E44-977E-CB2FD8571583}" type="parTrans" cxnId="{829D43CF-0B78-43A3-98EF-51EEF22A0B76}">
      <dgm:prSet/>
      <dgm:spPr/>
      <dgm:t>
        <a:bodyPr/>
        <a:lstStyle/>
        <a:p>
          <a:endParaRPr lang="en-US"/>
        </a:p>
      </dgm:t>
    </dgm:pt>
    <dgm:pt modelId="{B6CB7C09-FC95-4A64-8F29-D995BD6A54B3}" type="sibTrans" cxnId="{829D43CF-0B78-43A3-98EF-51EEF22A0B76}">
      <dgm:prSet/>
      <dgm:spPr/>
      <dgm:t>
        <a:bodyPr/>
        <a:lstStyle/>
        <a:p>
          <a:endParaRPr lang="en-US"/>
        </a:p>
      </dgm:t>
    </dgm:pt>
    <dgm:pt modelId="{888BEEF6-027B-4E65-BFED-5E2A079C897C}">
      <dgm:prSet phldrT="[Text]"/>
      <dgm:spPr/>
      <dgm:t>
        <a:bodyPr/>
        <a:lstStyle/>
        <a:p>
          <a:r>
            <a:rPr lang="en-US" dirty="0" smtClean="0"/>
            <a:t>SQAP</a:t>
          </a:r>
          <a:endParaRPr lang="en-US" dirty="0"/>
        </a:p>
      </dgm:t>
    </dgm:pt>
    <dgm:pt modelId="{B709B6B8-4472-476D-BEF2-9D76FF7990B5}" type="parTrans" cxnId="{A99AD975-18AD-4FCA-92F5-ABF55C6A031F}">
      <dgm:prSet/>
      <dgm:spPr/>
      <dgm:t>
        <a:bodyPr/>
        <a:lstStyle/>
        <a:p>
          <a:endParaRPr lang="en-US"/>
        </a:p>
      </dgm:t>
    </dgm:pt>
    <dgm:pt modelId="{976E9248-F376-4574-AA5B-70A75B83FCDF}" type="sibTrans" cxnId="{A99AD975-18AD-4FCA-92F5-ABF55C6A031F}">
      <dgm:prSet/>
      <dgm:spPr/>
      <dgm:t>
        <a:bodyPr/>
        <a:lstStyle/>
        <a:p>
          <a:endParaRPr lang="en-US"/>
        </a:p>
      </dgm:t>
    </dgm:pt>
    <dgm:pt modelId="{2699B0FF-DB5A-4C24-8DD9-3EF01468A4DB}">
      <dgm:prSet phldrT="[Text]"/>
      <dgm:spPr/>
      <dgm:t>
        <a:bodyPr/>
        <a:lstStyle/>
        <a:p>
          <a:r>
            <a:rPr lang="en-US" dirty="0" smtClean="0"/>
            <a:t>Integration Engineer</a:t>
          </a:r>
          <a:endParaRPr lang="en-US" dirty="0"/>
        </a:p>
      </dgm:t>
    </dgm:pt>
    <dgm:pt modelId="{41E40F5B-9058-4B37-A903-51BA80960A7D}" type="parTrans" cxnId="{B3628103-58D2-481E-A0FA-B468844364F3}">
      <dgm:prSet/>
      <dgm:spPr/>
      <dgm:t>
        <a:bodyPr/>
        <a:lstStyle/>
        <a:p>
          <a:endParaRPr lang="en-US"/>
        </a:p>
      </dgm:t>
    </dgm:pt>
    <dgm:pt modelId="{15B8A86A-2F7F-4EB2-8788-BBBE27901B61}" type="sibTrans" cxnId="{B3628103-58D2-481E-A0FA-B468844364F3}">
      <dgm:prSet/>
      <dgm:spPr/>
      <dgm:t>
        <a:bodyPr/>
        <a:lstStyle/>
        <a:p>
          <a:endParaRPr lang="en-US"/>
        </a:p>
      </dgm:t>
    </dgm:pt>
    <dgm:pt modelId="{F0D3EE61-76EF-4A5C-ACBE-0DF41D9EAFAB}">
      <dgm:prSet phldrT="[Text]"/>
      <dgm:spPr/>
      <dgm:t>
        <a:bodyPr/>
        <a:lstStyle/>
        <a:p>
          <a:r>
            <a:rPr lang="en-US" dirty="0" smtClean="0"/>
            <a:t>SCMP</a:t>
          </a:r>
          <a:endParaRPr lang="en-US" dirty="0"/>
        </a:p>
      </dgm:t>
    </dgm:pt>
    <dgm:pt modelId="{D3985B3A-72EA-4D2C-B39D-A60DE34B4AF2}" type="parTrans" cxnId="{4CAAAA62-4D42-47F7-8FE3-CAFBAFB1CB7A}">
      <dgm:prSet/>
      <dgm:spPr/>
      <dgm:t>
        <a:bodyPr/>
        <a:lstStyle/>
        <a:p>
          <a:endParaRPr lang="en-US"/>
        </a:p>
      </dgm:t>
    </dgm:pt>
    <dgm:pt modelId="{E920B274-FB07-4F04-AE5F-69A006E8E608}" type="sibTrans" cxnId="{4CAAAA62-4D42-47F7-8FE3-CAFBAFB1CB7A}">
      <dgm:prSet/>
      <dgm:spPr/>
      <dgm:t>
        <a:bodyPr/>
        <a:lstStyle/>
        <a:p>
          <a:endParaRPr lang="en-US"/>
        </a:p>
      </dgm:t>
    </dgm:pt>
    <dgm:pt modelId="{C62DBE83-C3D3-4D7A-8A11-26E7189AB916}">
      <dgm:prSet phldrT="[Text]"/>
      <dgm:spPr/>
      <dgm:t>
        <a:bodyPr/>
        <a:lstStyle/>
        <a:p>
          <a:r>
            <a:rPr lang="en-US" dirty="0" smtClean="0"/>
            <a:t>SVVP</a:t>
          </a:r>
          <a:endParaRPr lang="en-US" dirty="0"/>
        </a:p>
      </dgm:t>
    </dgm:pt>
    <dgm:pt modelId="{71786795-6610-4DA4-915E-099B470BBB21}" type="parTrans" cxnId="{2588F972-5A7C-4CF7-B78B-AF5C21A6F725}">
      <dgm:prSet/>
      <dgm:spPr/>
      <dgm:t>
        <a:bodyPr/>
        <a:lstStyle/>
        <a:p>
          <a:endParaRPr lang="en-US"/>
        </a:p>
      </dgm:t>
    </dgm:pt>
    <dgm:pt modelId="{D60B5CA2-E018-469B-8C70-981CF8BE46B0}" type="sibTrans" cxnId="{2588F972-5A7C-4CF7-B78B-AF5C21A6F725}">
      <dgm:prSet/>
      <dgm:spPr/>
      <dgm:t>
        <a:bodyPr/>
        <a:lstStyle/>
        <a:p>
          <a:endParaRPr lang="en-US"/>
        </a:p>
      </dgm:t>
    </dgm:pt>
    <dgm:pt modelId="{62E51548-61C4-4025-AA69-95175CEB0D5F}">
      <dgm:prSet phldrT="[Text]"/>
      <dgm:spPr/>
      <dgm:t>
        <a:bodyPr/>
        <a:lstStyle/>
        <a:p>
          <a:r>
            <a:rPr lang="en-US" dirty="0" smtClean="0"/>
            <a:t>STP</a:t>
          </a:r>
          <a:endParaRPr lang="en-US" dirty="0"/>
        </a:p>
      </dgm:t>
    </dgm:pt>
    <dgm:pt modelId="{D624E2F5-4720-4C4B-A0B8-DA521E6A4C1B}" type="parTrans" cxnId="{DF6EF3F6-9B1A-4EF5-BF46-73CE6BF1571D}">
      <dgm:prSet/>
      <dgm:spPr/>
      <dgm:t>
        <a:bodyPr/>
        <a:lstStyle/>
        <a:p>
          <a:endParaRPr lang="en-US"/>
        </a:p>
      </dgm:t>
    </dgm:pt>
    <dgm:pt modelId="{D1729AA0-0409-4DA0-B817-484A9CB717AD}" type="sibTrans" cxnId="{DF6EF3F6-9B1A-4EF5-BF46-73CE6BF1571D}">
      <dgm:prSet/>
      <dgm:spPr/>
      <dgm:t>
        <a:bodyPr/>
        <a:lstStyle/>
        <a:p>
          <a:endParaRPr lang="en-US"/>
        </a:p>
      </dgm:t>
    </dgm:pt>
    <dgm:pt modelId="{507CB4E3-ADDD-415C-8F75-853E4276BD2B}">
      <dgm:prSet phldrT="[Text]"/>
      <dgm:spPr/>
      <dgm:t>
        <a:bodyPr/>
        <a:lstStyle/>
        <a:p>
          <a:r>
            <a:rPr lang="en-US" dirty="0" smtClean="0"/>
            <a:t>Code Developer</a:t>
          </a:r>
          <a:endParaRPr lang="en-US" dirty="0"/>
        </a:p>
      </dgm:t>
    </dgm:pt>
    <dgm:pt modelId="{5C1E30FF-24CF-49A3-9C88-439A9F091988}" type="parTrans" cxnId="{D66275D6-B203-49EE-89D9-914C51B278E6}">
      <dgm:prSet/>
      <dgm:spPr/>
      <dgm:t>
        <a:bodyPr/>
        <a:lstStyle/>
        <a:p>
          <a:endParaRPr lang="en-US"/>
        </a:p>
      </dgm:t>
    </dgm:pt>
    <dgm:pt modelId="{B47EF171-2F26-4B37-9ED7-9F8DEBD8D147}" type="sibTrans" cxnId="{D66275D6-B203-49EE-89D9-914C51B278E6}">
      <dgm:prSet/>
      <dgm:spPr/>
      <dgm:t>
        <a:bodyPr/>
        <a:lstStyle/>
        <a:p>
          <a:endParaRPr lang="en-US"/>
        </a:p>
      </dgm:t>
    </dgm:pt>
    <dgm:pt modelId="{EFDB86C3-A29A-4ABA-BB14-55C262E93941}">
      <dgm:prSet phldrT="[Text]"/>
      <dgm:spPr/>
      <dgm:t>
        <a:bodyPr/>
        <a:lstStyle/>
        <a:p>
          <a:r>
            <a:rPr lang="en-US" dirty="0" smtClean="0"/>
            <a:t>Code Base</a:t>
          </a:r>
          <a:endParaRPr lang="en-US" dirty="0"/>
        </a:p>
      </dgm:t>
    </dgm:pt>
    <dgm:pt modelId="{61926DCE-685A-4A2E-8366-98EB1BB8E1C3}" type="parTrans" cxnId="{D35EFF85-1ED6-4939-889F-FCD279144C3E}">
      <dgm:prSet/>
      <dgm:spPr/>
      <dgm:t>
        <a:bodyPr/>
        <a:lstStyle/>
        <a:p>
          <a:endParaRPr lang="en-US"/>
        </a:p>
      </dgm:t>
    </dgm:pt>
    <dgm:pt modelId="{56F442D4-03B8-4DB7-BEC7-EBF3676F0185}" type="sibTrans" cxnId="{D35EFF85-1ED6-4939-889F-FCD279144C3E}">
      <dgm:prSet/>
      <dgm:spPr/>
      <dgm:t>
        <a:bodyPr/>
        <a:lstStyle/>
        <a:p>
          <a:endParaRPr lang="en-US"/>
        </a:p>
      </dgm:t>
    </dgm:pt>
    <dgm:pt modelId="{9132ED64-7817-4A55-A804-3B6F42836580}" type="pres">
      <dgm:prSet presAssocID="{052112FE-2EED-49B9-92F0-5FE8A124091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A6B164E-5BC0-4F5F-945D-5494003CD960}" type="pres">
      <dgm:prSet presAssocID="{5FC521D2-5E24-48FE-8FF5-39375491A9E6}" presName="root" presStyleCnt="0">
        <dgm:presLayoutVars>
          <dgm:chMax/>
          <dgm:chPref/>
        </dgm:presLayoutVars>
      </dgm:prSet>
      <dgm:spPr/>
    </dgm:pt>
    <dgm:pt modelId="{90766DEB-B21F-445E-8FA2-6D80B4842D59}" type="pres">
      <dgm:prSet presAssocID="{5FC521D2-5E24-48FE-8FF5-39375491A9E6}" presName="rootComposite" presStyleCnt="0">
        <dgm:presLayoutVars/>
      </dgm:prSet>
      <dgm:spPr/>
    </dgm:pt>
    <dgm:pt modelId="{9D422236-5016-4829-9B5B-EEBD1F872AF6}" type="pres">
      <dgm:prSet presAssocID="{5FC521D2-5E24-48FE-8FF5-39375491A9E6}" presName="ParentAccent" presStyleLbl="alignNode1" presStyleIdx="0" presStyleCnt="3"/>
      <dgm:spPr/>
    </dgm:pt>
    <dgm:pt modelId="{3708D9A5-CAF2-4F1B-A87F-385FB477B6E7}" type="pres">
      <dgm:prSet presAssocID="{5FC521D2-5E24-48FE-8FF5-39375491A9E6}" presName="ParentSmallAccent" presStyleLbl="fgAcc1" presStyleIdx="0" presStyleCnt="3"/>
      <dgm:spPr>
        <a:solidFill>
          <a:schemeClr val="accent1">
            <a:alpha val="90000"/>
          </a:schemeClr>
        </a:solidFill>
      </dgm:spPr>
    </dgm:pt>
    <dgm:pt modelId="{FE33B88C-2D5C-40D9-A980-4CD1A197BC19}" type="pres">
      <dgm:prSet presAssocID="{5FC521D2-5E24-48FE-8FF5-39375491A9E6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3C861-C312-4A6B-9CD3-01DAC958E24C}" type="pres">
      <dgm:prSet presAssocID="{5FC521D2-5E24-48FE-8FF5-39375491A9E6}" presName="childShape" presStyleCnt="0">
        <dgm:presLayoutVars>
          <dgm:chMax val="0"/>
          <dgm:chPref val="0"/>
        </dgm:presLayoutVars>
      </dgm:prSet>
      <dgm:spPr/>
    </dgm:pt>
    <dgm:pt modelId="{C0626442-74FE-4349-982C-2738567C1261}" type="pres">
      <dgm:prSet presAssocID="{888BEEF6-027B-4E65-BFED-5E2A079C897C}" presName="childComposite" presStyleCnt="0">
        <dgm:presLayoutVars>
          <dgm:chMax val="0"/>
          <dgm:chPref val="0"/>
        </dgm:presLayoutVars>
      </dgm:prSet>
      <dgm:spPr/>
    </dgm:pt>
    <dgm:pt modelId="{5ED8C5AC-021A-4EDA-9B88-0230DD21FEF1}" type="pres">
      <dgm:prSet presAssocID="{888BEEF6-027B-4E65-BFED-5E2A079C897C}" presName="ChildAccent" presStyleLbl="solidFgAcc1" presStyleIdx="0" presStyleCnt="5" custLinFactNeighborX="-635" custLinFactNeighborY="90308"/>
      <dgm:spPr/>
    </dgm:pt>
    <dgm:pt modelId="{3CD5185D-5E1E-4BCE-9402-F67C8FDCE225}" type="pres">
      <dgm:prSet presAssocID="{888BEEF6-027B-4E65-BFED-5E2A079C897C}" presName="Child" presStyleLbl="revTx" presStyleIdx="1" presStyleCnt="8" custLinFactY="43009" custLinFactNeighborX="-36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CC331-8639-49C1-9D13-79B0B00A6BEC}" type="pres">
      <dgm:prSet presAssocID="{C62DBE83-C3D3-4D7A-8A11-26E7189AB916}" presName="childComposite" presStyleCnt="0">
        <dgm:presLayoutVars>
          <dgm:chMax val="0"/>
          <dgm:chPref val="0"/>
        </dgm:presLayoutVars>
      </dgm:prSet>
      <dgm:spPr/>
    </dgm:pt>
    <dgm:pt modelId="{175ECC63-4AB4-4AEE-8BF1-2A7357A25359}" type="pres">
      <dgm:prSet presAssocID="{C62DBE83-C3D3-4D7A-8A11-26E7189AB916}" presName="ChildAccent" presStyleLbl="solidFgAcc1" presStyleIdx="1" presStyleCnt="5" custLinFactNeighborX="-635" custLinFactNeighborY="-21654"/>
      <dgm:spPr/>
    </dgm:pt>
    <dgm:pt modelId="{1833A0DE-F5DB-4852-9F06-49F51FBEE92C}" type="pres">
      <dgm:prSet presAssocID="{C62DBE83-C3D3-4D7A-8A11-26E7189AB916}" presName="Child" presStyleLbl="revTx" presStyleIdx="2" presStyleCnt="8" custLinFactNeighborX="-1462" custLinFactNeighborY="-62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181C2-0F2C-4379-9813-A51B8DA4C9E1}" type="pres">
      <dgm:prSet presAssocID="{62E51548-61C4-4025-AA69-95175CEB0D5F}" presName="childComposite" presStyleCnt="0">
        <dgm:presLayoutVars>
          <dgm:chMax val="0"/>
          <dgm:chPref val="0"/>
        </dgm:presLayoutVars>
      </dgm:prSet>
      <dgm:spPr/>
    </dgm:pt>
    <dgm:pt modelId="{EF8E0A52-CDE8-4C59-9090-890A0009197A}" type="pres">
      <dgm:prSet presAssocID="{62E51548-61C4-4025-AA69-95175CEB0D5F}" presName="ChildAccent" presStyleLbl="solidFgAcc1" presStyleIdx="2" presStyleCnt="5" custLinFactY="-32846" custLinFactNeighborX="-635" custLinFactNeighborY="-100000"/>
      <dgm:spPr/>
    </dgm:pt>
    <dgm:pt modelId="{0083A195-3F31-40DA-9A17-A35262A87626}" type="pres">
      <dgm:prSet presAssocID="{62E51548-61C4-4025-AA69-95175CEB0D5F}" presName="Child" presStyleLbl="revTx" presStyleIdx="3" presStyleCnt="8" custLinFactY="-6991" custLinFactNeighborX="-36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57630-0C02-4834-BDE1-1B301D88991B}" type="pres">
      <dgm:prSet presAssocID="{2699B0FF-DB5A-4C24-8DD9-3EF01468A4DB}" presName="root" presStyleCnt="0">
        <dgm:presLayoutVars>
          <dgm:chMax/>
          <dgm:chPref/>
        </dgm:presLayoutVars>
      </dgm:prSet>
      <dgm:spPr/>
    </dgm:pt>
    <dgm:pt modelId="{34848E5F-1719-4B6F-BF2B-8B9FBA1FB6DD}" type="pres">
      <dgm:prSet presAssocID="{2699B0FF-DB5A-4C24-8DD9-3EF01468A4DB}" presName="rootComposite" presStyleCnt="0">
        <dgm:presLayoutVars/>
      </dgm:prSet>
      <dgm:spPr/>
    </dgm:pt>
    <dgm:pt modelId="{7E0B085D-735B-48B6-8A46-C2E88D047E5E}" type="pres">
      <dgm:prSet presAssocID="{2699B0FF-DB5A-4C24-8DD9-3EF01468A4DB}" presName="ParentAccent" presStyleLbl="alignNode1" presStyleIdx="1" presStyleCnt="3"/>
      <dgm:spPr/>
      <dgm:t>
        <a:bodyPr/>
        <a:lstStyle/>
        <a:p>
          <a:endParaRPr lang="en-US"/>
        </a:p>
      </dgm:t>
    </dgm:pt>
    <dgm:pt modelId="{85AED3A1-D83F-460E-A609-99DD8E1B6C61}" type="pres">
      <dgm:prSet presAssocID="{2699B0FF-DB5A-4C24-8DD9-3EF01468A4DB}" presName="ParentSmallAccent" presStyleLbl="fgAcc1" presStyleIdx="1" presStyleCnt="3"/>
      <dgm:spPr>
        <a:solidFill>
          <a:schemeClr val="accent1">
            <a:alpha val="90000"/>
          </a:schemeClr>
        </a:solidFill>
      </dgm:spPr>
    </dgm:pt>
    <dgm:pt modelId="{59CD8BAA-6B53-4A03-A177-10AD90488BF2}" type="pres">
      <dgm:prSet presAssocID="{2699B0FF-DB5A-4C24-8DD9-3EF01468A4DB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53BC4-4F1C-428A-B3B5-AB68F329E558}" type="pres">
      <dgm:prSet presAssocID="{2699B0FF-DB5A-4C24-8DD9-3EF01468A4DB}" presName="childShape" presStyleCnt="0">
        <dgm:presLayoutVars>
          <dgm:chMax val="0"/>
          <dgm:chPref val="0"/>
        </dgm:presLayoutVars>
      </dgm:prSet>
      <dgm:spPr/>
    </dgm:pt>
    <dgm:pt modelId="{E79CE6B5-B49E-4351-BB55-56BEA1D896E4}" type="pres">
      <dgm:prSet presAssocID="{F0D3EE61-76EF-4A5C-ACBE-0DF41D9EAFAB}" presName="childComposite" presStyleCnt="0">
        <dgm:presLayoutVars>
          <dgm:chMax val="0"/>
          <dgm:chPref val="0"/>
        </dgm:presLayoutVars>
      </dgm:prSet>
      <dgm:spPr/>
    </dgm:pt>
    <dgm:pt modelId="{5F91345E-5AAB-46CC-87A9-972BD795DAD6}" type="pres">
      <dgm:prSet presAssocID="{F0D3EE61-76EF-4A5C-ACBE-0DF41D9EAFAB}" presName="ChildAccent" presStyleLbl="solidFgAcc1" presStyleIdx="3" presStyleCnt="5" custLinFactY="13826" custLinFactNeighborX="-1969" custLinFactNeighborY="100000"/>
      <dgm:spPr/>
    </dgm:pt>
    <dgm:pt modelId="{04675D15-617F-4B7A-BCF0-F68E89D3C7DC}" type="pres">
      <dgm:prSet presAssocID="{F0D3EE61-76EF-4A5C-ACBE-0DF41D9EAFAB}" presName="Child" presStyleLbl="revTx" presStyleIdx="5" presStyleCnt="8" custLinFactNeighborX="726" custLinFactNeighborY="5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253A1-CCA9-4F64-8BA0-3E776EA39525}" type="pres">
      <dgm:prSet presAssocID="{507CB4E3-ADDD-415C-8F75-853E4276BD2B}" presName="root" presStyleCnt="0">
        <dgm:presLayoutVars>
          <dgm:chMax/>
          <dgm:chPref/>
        </dgm:presLayoutVars>
      </dgm:prSet>
      <dgm:spPr/>
    </dgm:pt>
    <dgm:pt modelId="{B8799E29-43B5-4EDC-A1C1-AFC36E9ED946}" type="pres">
      <dgm:prSet presAssocID="{507CB4E3-ADDD-415C-8F75-853E4276BD2B}" presName="rootComposite" presStyleCnt="0">
        <dgm:presLayoutVars/>
      </dgm:prSet>
      <dgm:spPr/>
    </dgm:pt>
    <dgm:pt modelId="{E9CADAA0-D38E-42FD-AED7-B7710F05BE57}" type="pres">
      <dgm:prSet presAssocID="{507CB4E3-ADDD-415C-8F75-853E4276BD2B}" presName="ParentAccent" presStyleLbl="alignNode1" presStyleIdx="2" presStyleCnt="3"/>
      <dgm:spPr/>
    </dgm:pt>
    <dgm:pt modelId="{EEAF508F-2E6F-4D0B-8284-6B347B38187A}" type="pres">
      <dgm:prSet presAssocID="{507CB4E3-ADDD-415C-8F75-853E4276BD2B}" presName="ParentSmallAccent" presStyleLbl="fgAcc1" presStyleIdx="2" presStyleCnt="3"/>
      <dgm:spPr>
        <a:solidFill>
          <a:schemeClr val="accent1">
            <a:alpha val="90000"/>
          </a:schemeClr>
        </a:solidFill>
      </dgm:spPr>
    </dgm:pt>
    <dgm:pt modelId="{2E119965-BDD2-44E9-A49B-19DA6CB9C251}" type="pres">
      <dgm:prSet presAssocID="{507CB4E3-ADDD-415C-8F75-853E4276BD2B}" presName="Parent" presStyleLbl="revTx" presStyleIdx="6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8304B-FA07-4C30-A3AD-9B5E9474635F}" type="pres">
      <dgm:prSet presAssocID="{507CB4E3-ADDD-415C-8F75-853E4276BD2B}" presName="childShape" presStyleCnt="0">
        <dgm:presLayoutVars>
          <dgm:chMax val="0"/>
          <dgm:chPref val="0"/>
        </dgm:presLayoutVars>
      </dgm:prSet>
      <dgm:spPr/>
    </dgm:pt>
    <dgm:pt modelId="{64F265D5-B856-43B5-B974-C9EBF6C7EB4F}" type="pres">
      <dgm:prSet presAssocID="{EFDB86C3-A29A-4ABA-BB14-55C262E93941}" presName="childComposite" presStyleCnt="0">
        <dgm:presLayoutVars>
          <dgm:chMax val="0"/>
          <dgm:chPref val="0"/>
        </dgm:presLayoutVars>
      </dgm:prSet>
      <dgm:spPr/>
    </dgm:pt>
    <dgm:pt modelId="{FFD2AEEF-37BA-4B4E-8B38-34371C86DAFF}" type="pres">
      <dgm:prSet presAssocID="{EFDB86C3-A29A-4ABA-BB14-55C262E93941}" presName="ChildAccent" presStyleLbl="solidFgAcc1" presStyleIdx="4" presStyleCnt="5"/>
      <dgm:spPr/>
    </dgm:pt>
    <dgm:pt modelId="{E407707B-B5DE-420E-98A9-363D4C9A4106}" type="pres">
      <dgm:prSet presAssocID="{EFDB86C3-A29A-4ABA-BB14-55C262E93941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C5C5B-58DA-4845-8F2F-3487F3DAF459}" type="presOf" srcId="{507CB4E3-ADDD-415C-8F75-853E4276BD2B}" destId="{2E119965-BDD2-44E9-A49B-19DA6CB9C251}" srcOrd="0" destOrd="0" presId="urn:microsoft.com/office/officeart/2008/layout/SquareAccentList"/>
    <dgm:cxn modelId="{829D43CF-0B78-43A3-98EF-51EEF22A0B76}" srcId="{052112FE-2EED-49B9-92F0-5FE8A124091C}" destId="{5FC521D2-5E24-48FE-8FF5-39375491A9E6}" srcOrd="0" destOrd="0" parTransId="{0C31B24F-1698-4E44-977E-CB2FD8571583}" sibTransId="{B6CB7C09-FC95-4A64-8F29-D995BD6A54B3}"/>
    <dgm:cxn modelId="{2588F972-5A7C-4CF7-B78B-AF5C21A6F725}" srcId="{5FC521D2-5E24-48FE-8FF5-39375491A9E6}" destId="{C62DBE83-C3D3-4D7A-8A11-26E7189AB916}" srcOrd="1" destOrd="0" parTransId="{71786795-6610-4DA4-915E-099B470BBB21}" sibTransId="{D60B5CA2-E018-469B-8C70-981CF8BE46B0}"/>
    <dgm:cxn modelId="{97924DA0-9F37-441C-AFDA-83DD918ADF5F}" type="presOf" srcId="{F0D3EE61-76EF-4A5C-ACBE-0DF41D9EAFAB}" destId="{04675D15-617F-4B7A-BCF0-F68E89D3C7DC}" srcOrd="0" destOrd="0" presId="urn:microsoft.com/office/officeart/2008/layout/SquareAccentList"/>
    <dgm:cxn modelId="{B9251F8B-98B6-42D0-93E4-02732E7EF72F}" type="presOf" srcId="{EFDB86C3-A29A-4ABA-BB14-55C262E93941}" destId="{E407707B-B5DE-420E-98A9-363D4C9A4106}" srcOrd="0" destOrd="0" presId="urn:microsoft.com/office/officeart/2008/layout/SquareAccentList"/>
    <dgm:cxn modelId="{DF6EF3F6-9B1A-4EF5-BF46-73CE6BF1571D}" srcId="{5FC521D2-5E24-48FE-8FF5-39375491A9E6}" destId="{62E51548-61C4-4025-AA69-95175CEB0D5F}" srcOrd="2" destOrd="0" parTransId="{D624E2F5-4720-4C4B-A0B8-DA521E6A4C1B}" sibTransId="{D1729AA0-0409-4DA0-B817-484A9CB717AD}"/>
    <dgm:cxn modelId="{A3A7F9B0-DD9E-461E-AE53-C0D2618C06B3}" type="presOf" srcId="{2699B0FF-DB5A-4C24-8DD9-3EF01468A4DB}" destId="{59CD8BAA-6B53-4A03-A177-10AD90488BF2}" srcOrd="0" destOrd="0" presId="urn:microsoft.com/office/officeart/2008/layout/SquareAccentList"/>
    <dgm:cxn modelId="{B3628103-58D2-481E-A0FA-B468844364F3}" srcId="{052112FE-2EED-49B9-92F0-5FE8A124091C}" destId="{2699B0FF-DB5A-4C24-8DD9-3EF01468A4DB}" srcOrd="1" destOrd="0" parTransId="{41E40F5B-9058-4B37-A903-51BA80960A7D}" sibTransId="{15B8A86A-2F7F-4EB2-8788-BBBE27901B61}"/>
    <dgm:cxn modelId="{47FCC3C7-B02F-4435-93B5-15F9E1333EA2}" type="presOf" srcId="{052112FE-2EED-49B9-92F0-5FE8A124091C}" destId="{9132ED64-7817-4A55-A804-3B6F42836580}" srcOrd="0" destOrd="0" presId="urn:microsoft.com/office/officeart/2008/layout/SquareAccentList"/>
    <dgm:cxn modelId="{4CAAAA62-4D42-47F7-8FE3-CAFBAFB1CB7A}" srcId="{2699B0FF-DB5A-4C24-8DD9-3EF01468A4DB}" destId="{F0D3EE61-76EF-4A5C-ACBE-0DF41D9EAFAB}" srcOrd="0" destOrd="0" parTransId="{D3985B3A-72EA-4D2C-B39D-A60DE34B4AF2}" sibTransId="{E920B274-FB07-4F04-AE5F-69A006E8E608}"/>
    <dgm:cxn modelId="{B2037938-6E77-4EF0-8ED4-724AD4605AB7}" type="presOf" srcId="{C62DBE83-C3D3-4D7A-8A11-26E7189AB916}" destId="{1833A0DE-F5DB-4852-9F06-49F51FBEE92C}" srcOrd="0" destOrd="0" presId="urn:microsoft.com/office/officeart/2008/layout/SquareAccentList"/>
    <dgm:cxn modelId="{A99AD975-18AD-4FCA-92F5-ABF55C6A031F}" srcId="{5FC521D2-5E24-48FE-8FF5-39375491A9E6}" destId="{888BEEF6-027B-4E65-BFED-5E2A079C897C}" srcOrd="0" destOrd="0" parTransId="{B709B6B8-4472-476D-BEF2-9D76FF7990B5}" sibTransId="{976E9248-F376-4574-AA5B-70A75B83FCDF}"/>
    <dgm:cxn modelId="{D35EFF85-1ED6-4939-889F-FCD279144C3E}" srcId="{507CB4E3-ADDD-415C-8F75-853E4276BD2B}" destId="{EFDB86C3-A29A-4ABA-BB14-55C262E93941}" srcOrd="0" destOrd="0" parTransId="{61926DCE-685A-4A2E-8366-98EB1BB8E1C3}" sibTransId="{56F442D4-03B8-4DB7-BEC7-EBF3676F0185}"/>
    <dgm:cxn modelId="{84245BA5-06C2-4501-BDAF-D834F5015B0F}" type="presOf" srcId="{5FC521D2-5E24-48FE-8FF5-39375491A9E6}" destId="{FE33B88C-2D5C-40D9-A980-4CD1A197BC19}" srcOrd="0" destOrd="0" presId="urn:microsoft.com/office/officeart/2008/layout/SquareAccentList"/>
    <dgm:cxn modelId="{BFB6C03B-93A5-4A40-B4F4-9E13727C5E99}" type="presOf" srcId="{888BEEF6-027B-4E65-BFED-5E2A079C897C}" destId="{3CD5185D-5E1E-4BCE-9402-F67C8FDCE225}" srcOrd="0" destOrd="0" presId="urn:microsoft.com/office/officeart/2008/layout/SquareAccentList"/>
    <dgm:cxn modelId="{D66275D6-B203-49EE-89D9-914C51B278E6}" srcId="{052112FE-2EED-49B9-92F0-5FE8A124091C}" destId="{507CB4E3-ADDD-415C-8F75-853E4276BD2B}" srcOrd="2" destOrd="0" parTransId="{5C1E30FF-24CF-49A3-9C88-439A9F091988}" sibTransId="{B47EF171-2F26-4B37-9ED7-9F8DEBD8D147}"/>
    <dgm:cxn modelId="{E5E25C6D-73C1-4B96-9139-E9EC63D74BA4}" type="presOf" srcId="{62E51548-61C4-4025-AA69-95175CEB0D5F}" destId="{0083A195-3F31-40DA-9A17-A35262A87626}" srcOrd="0" destOrd="0" presId="urn:microsoft.com/office/officeart/2008/layout/SquareAccentList"/>
    <dgm:cxn modelId="{20DA3661-CB77-4F97-A248-6D6A921C87DC}" type="presParOf" srcId="{9132ED64-7817-4A55-A804-3B6F42836580}" destId="{1A6B164E-5BC0-4F5F-945D-5494003CD960}" srcOrd="0" destOrd="0" presId="urn:microsoft.com/office/officeart/2008/layout/SquareAccentList"/>
    <dgm:cxn modelId="{56C4DABC-8265-4F51-8806-16018DAE112C}" type="presParOf" srcId="{1A6B164E-5BC0-4F5F-945D-5494003CD960}" destId="{90766DEB-B21F-445E-8FA2-6D80B4842D59}" srcOrd="0" destOrd="0" presId="urn:microsoft.com/office/officeart/2008/layout/SquareAccentList"/>
    <dgm:cxn modelId="{376473D8-786A-4BA4-B1B7-E3943D038AAA}" type="presParOf" srcId="{90766DEB-B21F-445E-8FA2-6D80B4842D59}" destId="{9D422236-5016-4829-9B5B-EEBD1F872AF6}" srcOrd="0" destOrd="0" presId="urn:microsoft.com/office/officeart/2008/layout/SquareAccentList"/>
    <dgm:cxn modelId="{FED8E8CE-861F-47CA-A4FC-0683EE8E2AE9}" type="presParOf" srcId="{90766DEB-B21F-445E-8FA2-6D80B4842D59}" destId="{3708D9A5-CAF2-4F1B-A87F-385FB477B6E7}" srcOrd="1" destOrd="0" presId="urn:microsoft.com/office/officeart/2008/layout/SquareAccentList"/>
    <dgm:cxn modelId="{ABDC2310-5E09-4874-8268-272952B1676B}" type="presParOf" srcId="{90766DEB-B21F-445E-8FA2-6D80B4842D59}" destId="{FE33B88C-2D5C-40D9-A980-4CD1A197BC19}" srcOrd="2" destOrd="0" presId="urn:microsoft.com/office/officeart/2008/layout/SquareAccentList"/>
    <dgm:cxn modelId="{CB65E589-C923-4977-A23C-D3320D514EF4}" type="presParOf" srcId="{1A6B164E-5BC0-4F5F-945D-5494003CD960}" destId="{0803C861-C312-4A6B-9CD3-01DAC958E24C}" srcOrd="1" destOrd="0" presId="urn:microsoft.com/office/officeart/2008/layout/SquareAccentList"/>
    <dgm:cxn modelId="{2367E8A9-E3CD-431E-A7FB-D9C65CEB5CF7}" type="presParOf" srcId="{0803C861-C312-4A6B-9CD3-01DAC958E24C}" destId="{C0626442-74FE-4349-982C-2738567C1261}" srcOrd="0" destOrd="0" presId="urn:microsoft.com/office/officeart/2008/layout/SquareAccentList"/>
    <dgm:cxn modelId="{71935A9B-B8A2-4237-895C-E3FE49509002}" type="presParOf" srcId="{C0626442-74FE-4349-982C-2738567C1261}" destId="{5ED8C5AC-021A-4EDA-9B88-0230DD21FEF1}" srcOrd="0" destOrd="0" presId="urn:microsoft.com/office/officeart/2008/layout/SquareAccentList"/>
    <dgm:cxn modelId="{DC5B8538-ED5A-45F8-975A-0DCC9E5E120A}" type="presParOf" srcId="{C0626442-74FE-4349-982C-2738567C1261}" destId="{3CD5185D-5E1E-4BCE-9402-F67C8FDCE225}" srcOrd="1" destOrd="0" presId="urn:microsoft.com/office/officeart/2008/layout/SquareAccentList"/>
    <dgm:cxn modelId="{D790FAEC-D841-4C14-BB71-A04C2394C8C8}" type="presParOf" srcId="{0803C861-C312-4A6B-9CD3-01DAC958E24C}" destId="{A83CC331-8639-49C1-9D13-79B0B00A6BEC}" srcOrd="1" destOrd="0" presId="urn:microsoft.com/office/officeart/2008/layout/SquareAccentList"/>
    <dgm:cxn modelId="{402A123B-1AA8-4A58-B578-87C280B3E718}" type="presParOf" srcId="{A83CC331-8639-49C1-9D13-79B0B00A6BEC}" destId="{175ECC63-4AB4-4AEE-8BF1-2A7357A25359}" srcOrd="0" destOrd="0" presId="urn:microsoft.com/office/officeart/2008/layout/SquareAccentList"/>
    <dgm:cxn modelId="{D6F3BD79-3047-460C-AAB3-AD866DCC7B89}" type="presParOf" srcId="{A83CC331-8639-49C1-9D13-79B0B00A6BEC}" destId="{1833A0DE-F5DB-4852-9F06-49F51FBEE92C}" srcOrd="1" destOrd="0" presId="urn:microsoft.com/office/officeart/2008/layout/SquareAccentList"/>
    <dgm:cxn modelId="{BCD3202E-83E6-4027-8D6A-33047A1C6E53}" type="presParOf" srcId="{0803C861-C312-4A6B-9CD3-01DAC958E24C}" destId="{C68181C2-0F2C-4379-9813-A51B8DA4C9E1}" srcOrd="2" destOrd="0" presId="urn:microsoft.com/office/officeart/2008/layout/SquareAccentList"/>
    <dgm:cxn modelId="{6CA48978-5F32-4D8A-A069-6D5D27156A03}" type="presParOf" srcId="{C68181C2-0F2C-4379-9813-A51B8DA4C9E1}" destId="{EF8E0A52-CDE8-4C59-9090-890A0009197A}" srcOrd="0" destOrd="0" presId="urn:microsoft.com/office/officeart/2008/layout/SquareAccentList"/>
    <dgm:cxn modelId="{F70E6DE1-9A44-4A8D-B62D-6F7AFA5DED4A}" type="presParOf" srcId="{C68181C2-0F2C-4379-9813-A51B8DA4C9E1}" destId="{0083A195-3F31-40DA-9A17-A35262A87626}" srcOrd="1" destOrd="0" presId="urn:microsoft.com/office/officeart/2008/layout/SquareAccentList"/>
    <dgm:cxn modelId="{18053826-503A-413C-8148-0DC870C93648}" type="presParOf" srcId="{9132ED64-7817-4A55-A804-3B6F42836580}" destId="{F3557630-0C02-4834-BDE1-1B301D88991B}" srcOrd="1" destOrd="0" presId="urn:microsoft.com/office/officeart/2008/layout/SquareAccentList"/>
    <dgm:cxn modelId="{17BB081C-2FDC-42A5-95F8-D958CCED471F}" type="presParOf" srcId="{F3557630-0C02-4834-BDE1-1B301D88991B}" destId="{34848E5F-1719-4B6F-BF2B-8B9FBA1FB6DD}" srcOrd="0" destOrd="0" presId="urn:microsoft.com/office/officeart/2008/layout/SquareAccentList"/>
    <dgm:cxn modelId="{700B3790-D93B-4061-B015-61FB5F09E154}" type="presParOf" srcId="{34848E5F-1719-4B6F-BF2B-8B9FBA1FB6DD}" destId="{7E0B085D-735B-48B6-8A46-C2E88D047E5E}" srcOrd="0" destOrd="0" presId="urn:microsoft.com/office/officeart/2008/layout/SquareAccentList"/>
    <dgm:cxn modelId="{1E2CE75D-F84C-49DA-A954-3FC9B4E04A11}" type="presParOf" srcId="{34848E5F-1719-4B6F-BF2B-8B9FBA1FB6DD}" destId="{85AED3A1-D83F-460E-A609-99DD8E1B6C61}" srcOrd="1" destOrd="0" presId="urn:microsoft.com/office/officeart/2008/layout/SquareAccentList"/>
    <dgm:cxn modelId="{C357BFE5-DCCC-47BB-A47D-F996E0B0B020}" type="presParOf" srcId="{34848E5F-1719-4B6F-BF2B-8B9FBA1FB6DD}" destId="{59CD8BAA-6B53-4A03-A177-10AD90488BF2}" srcOrd="2" destOrd="0" presId="urn:microsoft.com/office/officeart/2008/layout/SquareAccentList"/>
    <dgm:cxn modelId="{6B301118-6784-4D5F-AAA0-485EF11FC9F1}" type="presParOf" srcId="{F3557630-0C02-4834-BDE1-1B301D88991B}" destId="{D8653BC4-4F1C-428A-B3B5-AB68F329E558}" srcOrd="1" destOrd="0" presId="urn:microsoft.com/office/officeart/2008/layout/SquareAccentList"/>
    <dgm:cxn modelId="{180E0DD2-FD13-48BB-B18D-3CA24C1DCA0A}" type="presParOf" srcId="{D8653BC4-4F1C-428A-B3B5-AB68F329E558}" destId="{E79CE6B5-B49E-4351-BB55-56BEA1D896E4}" srcOrd="0" destOrd="0" presId="urn:microsoft.com/office/officeart/2008/layout/SquareAccentList"/>
    <dgm:cxn modelId="{A94782C0-4309-4110-B6DF-84B6D7BEC58C}" type="presParOf" srcId="{E79CE6B5-B49E-4351-BB55-56BEA1D896E4}" destId="{5F91345E-5AAB-46CC-87A9-972BD795DAD6}" srcOrd="0" destOrd="0" presId="urn:microsoft.com/office/officeart/2008/layout/SquareAccentList"/>
    <dgm:cxn modelId="{9CE9C5DC-0548-4860-9E52-4D92F4250799}" type="presParOf" srcId="{E79CE6B5-B49E-4351-BB55-56BEA1D896E4}" destId="{04675D15-617F-4B7A-BCF0-F68E89D3C7DC}" srcOrd="1" destOrd="0" presId="urn:microsoft.com/office/officeart/2008/layout/SquareAccentList"/>
    <dgm:cxn modelId="{DF8D472C-E08F-4932-ABAA-7BC5A1ED1070}" type="presParOf" srcId="{9132ED64-7817-4A55-A804-3B6F42836580}" destId="{561253A1-CCA9-4F64-8BA0-3E776EA39525}" srcOrd="2" destOrd="0" presId="urn:microsoft.com/office/officeart/2008/layout/SquareAccentList"/>
    <dgm:cxn modelId="{9C5E57A5-1680-46B3-9F97-3AFDCB2CF3F0}" type="presParOf" srcId="{561253A1-CCA9-4F64-8BA0-3E776EA39525}" destId="{B8799E29-43B5-4EDC-A1C1-AFC36E9ED946}" srcOrd="0" destOrd="0" presId="urn:microsoft.com/office/officeart/2008/layout/SquareAccentList"/>
    <dgm:cxn modelId="{1348028E-ACF5-42FE-B84D-D3F57452B936}" type="presParOf" srcId="{B8799E29-43B5-4EDC-A1C1-AFC36E9ED946}" destId="{E9CADAA0-D38E-42FD-AED7-B7710F05BE57}" srcOrd="0" destOrd="0" presId="urn:microsoft.com/office/officeart/2008/layout/SquareAccentList"/>
    <dgm:cxn modelId="{9ABED883-5E10-4B3D-BA1B-ABAFEAB91DAB}" type="presParOf" srcId="{B8799E29-43B5-4EDC-A1C1-AFC36E9ED946}" destId="{EEAF508F-2E6F-4D0B-8284-6B347B38187A}" srcOrd="1" destOrd="0" presId="urn:microsoft.com/office/officeart/2008/layout/SquareAccentList"/>
    <dgm:cxn modelId="{226EAFCE-730D-4172-9EBB-97D057D51E69}" type="presParOf" srcId="{B8799E29-43B5-4EDC-A1C1-AFC36E9ED946}" destId="{2E119965-BDD2-44E9-A49B-19DA6CB9C251}" srcOrd="2" destOrd="0" presId="urn:microsoft.com/office/officeart/2008/layout/SquareAccentList"/>
    <dgm:cxn modelId="{B7E40B3D-2D4A-4600-9DB6-D1F06E1CFF29}" type="presParOf" srcId="{561253A1-CCA9-4F64-8BA0-3E776EA39525}" destId="{AA38304B-FA07-4C30-A3AD-9B5E9474635F}" srcOrd="1" destOrd="0" presId="urn:microsoft.com/office/officeart/2008/layout/SquareAccentList"/>
    <dgm:cxn modelId="{F4DC8DBC-67B5-4509-BEC8-A6A84DE553F4}" type="presParOf" srcId="{AA38304B-FA07-4C30-A3AD-9B5E9474635F}" destId="{64F265D5-B856-43B5-B974-C9EBF6C7EB4F}" srcOrd="0" destOrd="0" presId="urn:microsoft.com/office/officeart/2008/layout/SquareAccentList"/>
    <dgm:cxn modelId="{F4C79885-061F-45DD-8D71-C51181414181}" type="presParOf" srcId="{64F265D5-B856-43B5-B974-C9EBF6C7EB4F}" destId="{FFD2AEEF-37BA-4B4E-8B38-34371C86DAFF}" srcOrd="0" destOrd="0" presId="urn:microsoft.com/office/officeart/2008/layout/SquareAccentList"/>
    <dgm:cxn modelId="{483DDB5A-5443-48C3-8F1F-9A8C292FACF4}" type="presParOf" srcId="{64F265D5-B856-43B5-B974-C9EBF6C7EB4F}" destId="{E407707B-B5DE-420E-98A9-363D4C9A410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ADC7A9-F20F-40DC-B065-3A819E2EB4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32249-DBA7-4A8F-B85A-F47BA3F091F9}">
      <dgm:prSet phldrT="[Text]" phldr="1"/>
      <dgm:spPr/>
      <dgm:t>
        <a:bodyPr/>
        <a:lstStyle/>
        <a:p>
          <a:endParaRPr lang="en-US" dirty="0"/>
        </a:p>
      </dgm:t>
    </dgm:pt>
    <dgm:pt modelId="{F59D6FDC-5B47-42A8-BCC4-22FCB1E87171}" type="parTrans" cxnId="{B8908375-F64A-48FC-A298-437B3FB18F55}">
      <dgm:prSet/>
      <dgm:spPr/>
      <dgm:t>
        <a:bodyPr/>
        <a:lstStyle/>
        <a:p>
          <a:endParaRPr lang="en-US"/>
        </a:p>
      </dgm:t>
    </dgm:pt>
    <dgm:pt modelId="{244ED6C8-388A-4823-BABA-94AA3E029C72}" type="sibTrans" cxnId="{B8908375-F64A-48FC-A298-437B3FB18F55}">
      <dgm:prSet/>
      <dgm:spPr/>
      <dgm:t>
        <a:bodyPr/>
        <a:lstStyle/>
        <a:p>
          <a:endParaRPr lang="en-US"/>
        </a:p>
      </dgm:t>
    </dgm:pt>
    <dgm:pt modelId="{453C2B60-560C-4D75-B1B0-A2709DED36D6}">
      <dgm:prSet phldrT="[Text]"/>
      <dgm:spPr/>
      <dgm:t>
        <a:bodyPr/>
        <a:lstStyle/>
        <a:p>
          <a:r>
            <a:rPr lang="en-US" dirty="0" smtClean="0"/>
            <a:t>Staffing</a:t>
          </a:r>
          <a:endParaRPr lang="en-US" dirty="0"/>
        </a:p>
      </dgm:t>
    </dgm:pt>
    <dgm:pt modelId="{2B8E5C78-52F8-4876-B161-C85C66D4B25A}" type="parTrans" cxnId="{EED73A8B-EDB9-4706-B48C-AA2D97DB2D0C}">
      <dgm:prSet/>
      <dgm:spPr/>
      <dgm:t>
        <a:bodyPr/>
        <a:lstStyle/>
        <a:p>
          <a:endParaRPr lang="en-US"/>
        </a:p>
      </dgm:t>
    </dgm:pt>
    <dgm:pt modelId="{ABFF5CCB-FA26-4FFA-B07A-0C56CF9B855B}" type="sibTrans" cxnId="{EED73A8B-EDB9-4706-B48C-AA2D97DB2D0C}">
      <dgm:prSet/>
      <dgm:spPr/>
      <dgm:t>
        <a:bodyPr/>
        <a:lstStyle/>
        <a:p>
          <a:endParaRPr lang="en-US"/>
        </a:p>
      </dgm:t>
    </dgm:pt>
    <dgm:pt modelId="{AE4B44E1-B414-4A6D-81F2-4A1EF7EC2C01}">
      <dgm:prSet phldrT="[Text]"/>
      <dgm:spPr/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112B0BC8-51A7-4271-ADF3-28DBA169A74F}" type="parTrans" cxnId="{932192BF-6E02-40F6-8024-14911BCB34FD}">
      <dgm:prSet/>
      <dgm:spPr/>
      <dgm:t>
        <a:bodyPr/>
        <a:lstStyle/>
        <a:p>
          <a:endParaRPr lang="en-US"/>
        </a:p>
      </dgm:t>
    </dgm:pt>
    <dgm:pt modelId="{70EFDE02-11E6-47BB-9C09-459EA82C2701}" type="sibTrans" cxnId="{932192BF-6E02-40F6-8024-14911BCB34FD}">
      <dgm:prSet/>
      <dgm:spPr/>
      <dgm:t>
        <a:bodyPr/>
        <a:lstStyle/>
        <a:p>
          <a:endParaRPr lang="en-US"/>
        </a:p>
      </dgm:t>
    </dgm:pt>
    <dgm:pt modelId="{B5A8224D-F9CC-493D-A8B4-6EE3F4D42F6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3184D621-EA6F-49A2-8FDC-38FE6DDEF915}" type="parTrans" cxnId="{45467AC7-BC07-4B8F-B22C-DAD5B6A35A10}">
      <dgm:prSet/>
      <dgm:spPr/>
      <dgm:t>
        <a:bodyPr/>
        <a:lstStyle/>
        <a:p>
          <a:endParaRPr lang="en-US"/>
        </a:p>
      </dgm:t>
    </dgm:pt>
    <dgm:pt modelId="{54921741-CE36-4E80-A974-809FE1F912FB}" type="sibTrans" cxnId="{45467AC7-BC07-4B8F-B22C-DAD5B6A35A10}">
      <dgm:prSet/>
      <dgm:spPr/>
      <dgm:t>
        <a:bodyPr/>
        <a:lstStyle/>
        <a:p>
          <a:endParaRPr lang="en-US"/>
        </a:p>
      </dgm:t>
    </dgm:pt>
    <dgm:pt modelId="{1704326D-D163-43BC-A443-4AEA1F2EDA9E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C8AE605C-0608-431E-A52B-AD693FCF262D}" type="parTrans" cxnId="{BCE444EB-527B-4E5E-BFA9-9C86BB5F1A35}">
      <dgm:prSet/>
      <dgm:spPr/>
      <dgm:t>
        <a:bodyPr/>
        <a:lstStyle/>
        <a:p>
          <a:endParaRPr lang="en-US"/>
        </a:p>
      </dgm:t>
    </dgm:pt>
    <dgm:pt modelId="{CD121A8E-6819-4B62-93AC-1B29CE889434}" type="sibTrans" cxnId="{BCE444EB-527B-4E5E-BFA9-9C86BB5F1A35}">
      <dgm:prSet/>
      <dgm:spPr/>
      <dgm:t>
        <a:bodyPr/>
        <a:lstStyle/>
        <a:p>
          <a:endParaRPr lang="en-US"/>
        </a:p>
      </dgm:t>
    </dgm:pt>
    <dgm:pt modelId="{A462F424-F7B5-485D-B1A3-575D9146AA7D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7C381CC0-7EE0-45E5-8F90-1BA97E152CE3}" type="parTrans" cxnId="{87FBC8BE-2757-4D13-83D5-FDFFD393F411}">
      <dgm:prSet/>
      <dgm:spPr/>
      <dgm:t>
        <a:bodyPr/>
        <a:lstStyle/>
        <a:p>
          <a:endParaRPr lang="en-US"/>
        </a:p>
      </dgm:t>
    </dgm:pt>
    <dgm:pt modelId="{832F5D42-08DC-41C7-8505-D05C046CECD5}" type="sibTrans" cxnId="{87FBC8BE-2757-4D13-83D5-FDFFD393F411}">
      <dgm:prSet/>
      <dgm:spPr/>
      <dgm:t>
        <a:bodyPr/>
        <a:lstStyle/>
        <a:p>
          <a:endParaRPr lang="en-US"/>
        </a:p>
      </dgm:t>
    </dgm:pt>
    <dgm:pt modelId="{6CD5D9F5-B79B-49B5-9960-D85217EF89CA}">
      <dgm:prSet phldrT="[Text]"/>
      <dgm:spPr/>
      <dgm:t>
        <a:bodyPr/>
        <a:lstStyle/>
        <a:p>
          <a:r>
            <a:rPr lang="en-US" dirty="0" smtClean="0"/>
            <a:t>Estimation</a:t>
          </a:r>
          <a:endParaRPr lang="en-US" dirty="0"/>
        </a:p>
      </dgm:t>
    </dgm:pt>
    <dgm:pt modelId="{840F64E4-F21F-42C9-91DA-0C52B2B3238B}" type="sibTrans" cxnId="{A7F2BF14-3675-422D-B235-D3AD87010FC4}">
      <dgm:prSet/>
      <dgm:spPr/>
      <dgm:t>
        <a:bodyPr/>
        <a:lstStyle/>
        <a:p>
          <a:endParaRPr lang="en-US"/>
        </a:p>
      </dgm:t>
    </dgm:pt>
    <dgm:pt modelId="{59DB5309-228B-4217-B561-6BCD23038232}" type="parTrans" cxnId="{A7F2BF14-3675-422D-B235-D3AD87010FC4}">
      <dgm:prSet/>
      <dgm:spPr/>
      <dgm:t>
        <a:bodyPr/>
        <a:lstStyle/>
        <a:p>
          <a:endParaRPr lang="en-US"/>
        </a:p>
      </dgm:t>
    </dgm:pt>
    <dgm:pt modelId="{793505A8-36BF-47BD-A5AE-8587A50DB400}" type="pres">
      <dgm:prSet presAssocID="{FFADC7A9-F20F-40DC-B065-3A819E2EB40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13F31E-AE28-4B03-BD23-D1C5C8772967}" type="pres">
      <dgm:prSet presAssocID="{13D32249-DBA7-4A8F-B85A-F47BA3F091F9}" presName="thickLine" presStyleLbl="alignNode1" presStyleIdx="0" presStyleCnt="1"/>
      <dgm:spPr/>
    </dgm:pt>
    <dgm:pt modelId="{96D759ED-8F26-44AF-8B67-AF890328EC35}" type="pres">
      <dgm:prSet presAssocID="{13D32249-DBA7-4A8F-B85A-F47BA3F091F9}" presName="horz1" presStyleCnt="0"/>
      <dgm:spPr/>
    </dgm:pt>
    <dgm:pt modelId="{4581BF3E-3D5E-4A14-8AF7-5A415F2243C8}" type="pres">
      <dgm:prSet presAssocID="{13D32249-DBA7-4A8F-B85A-F47BA3F091F9}" presName="tx1" presStyleLbl="revTx" presStyleIdx="0" presStyleCnt="7"/>
      <dgm:spPr/>
      <dgm:t>
        <a:bodyPr/>
        <a:lstStyle/>
        <a:p>
          <a:endParaRPr lang="en-US"/>
        </a:p>
      </dgm:t>
    </dgm:pt>
    <dgm:pt modelId="{CA6F5BCD-FA4B-46E2-B91C-58E5984CD8E7}" type="pres">
      <dgm:prSet presAssocID="{13D32249-DBA7-4A8F-B85A-F47BA3F091F9}" presName="vert1" presStyleCnt="0"/>
      <dgm:spPr/>
    </dgm:pt>
    <dgm:pt modelId="{9C2C767C-F29D-418A-B520-BB0B239735C7}" type="pres">
      <dgm:prSet presAssocID="{6CD5D9F5-B79B-49B5-9960-D85217EF89CA}" presName="vertSpace2a" presStyleCnt="0"/>
      <dgm:spPr/>
    </dgm:pt>
    <dgm:pt modelId="{87C11B6D-B6A9-427E-9DD3-FE1B5AAA3476}" type="pres">
      <dgm:prSet presAssocID="{6CD5D9F5-B79B-49B5-9960-D85217EF89CA}" presName="horz2" presStyleCnt="0"/>
      <dgm:spPr/>
    </dgm:pt>
    <dgm:pt modelId="{E98519BA-F2C5-43B0-98B9-33E89EA6A48D}" type="pres">
      <dgm:prSet presAssocID="{6CD5D9F5-B79B-49B5-9960-D85217EF89CA}" presName="horzSpace2" presStyleCnt="0"/>
      <dgm:spPr/>
    </dgm:pt>
    <dgm:pt modelId="{F9E34775-501D-4481-B9B5-5D055DAEF1B0}" type="pres">
      <dgm:prSet presAssocID="{6CD5D9F5-B79B-49B5-9960-D85217EF89CA}" presName="tx2" presStyleLbl="revTx" presStyleIdx="1" presStyleCnt="7"/>
      <dgm:spPr/>
      <dgm:t>
        <a:bodyPr/>
        <a:lstStyle/>
        <a:p>
          <a:endParaRPr lang="en-US"/>
        </a:p>
      </dgm:t>
    </dgm:pt>
    <dgm:pt modelId="{1EB589F6-892C-4DF6-B205-61C31B9634E7}" type="pres">
      <dgm:prSet presAssocID="{6CD5D9F5-B79B-49B5-9960-D85217EF89CA}" presName="vert2" presStyleCnt="0"/>
      <dgm:spPr/>
    </dgm:pt>
    <dgm:pt modelId="{66761B71-834E-48F9-8CE1-06CC2A95F278}" type="pres">
      <dgm:prSet presAssocID="{6CD5D9F5-B79B-49B5-9960-D85217EF89CA}" presName="thinLine2b" presStyleLbl="callout" presStyleIdx="0" presStyleCnt="5"/>
      <dgm:spPr/>
    </dgm:pt>
    <dgm:pt modelId="{3E0D3829-AC0E-4450-A2EB-3946E5D6F350}" type="pres">
      <dgm:prSet presAssocID="{6CD5D9F5-B79B-49B5-9960-D85217EF89CA}" presName="vertSpace2b" presStyleCnt="0"/>
      <dgm:spPr/>
    </dgm:pt>
    <dgm:pt modelId="{6C102238-3AF7-4250-AF02-A46E50E7859B}" type="pres">
      <dgm:prSet presAssocID="{453C2B60-560C-4D75-B1B0-A2709DED36D6}" presName="horz2" presStyleCnt="0"/>
      <dgm:spPr/>
    </dgm:pt>
    <dgm:pt modelId="{C5A7BC10-BF57-41CE-935E-D216A731E16D}" type="pres">
      <dgm:prSet presAssocID="{453C2B60-560C-4D75-B1B0-A2709DED36D6}" presName="horzSpace2" presStyleCnt="0"/>
      <dgm:spPr/>
    </dgm:pt>
    <dgm:pt modelId="{672F8BA0-DF40-4447-A8D0-638F0A9302CE}" type="pres">
      <dgm:prSet presAssocID="{453C2B60-560C-4D75-B1B0-A2709DED36D6}" presName="tx2" presStyleLbl="revTx" presStyleIdx="2" presStyleCnt="7"/>
      <dgm:spPr/>
      <dgm:t>
        <a:bodyPr/>
        <a:lstStyle/>
        <a:p>
          <a:endParaRPr lang="en-US"/>
        </a:p>
      </dgm:t>
    </dgm:pt>
    <dgm:pt modelId="{8FD64A6F-3B7A-49F6-A5E2-A4CC3A8F5C5C}" type="pres">
      <dgm:prSet presAssocID="{453C2B60-560C-4D75-B1B0-A2709DED36D6}" presName="vert2" presStyleCnt="0"/>
      <dgm:spPr/>
    </dgm:pt>
    <dgm:pt modelId="{E0B6837E-929A-4EF7-A9BA-9B10CEBB7154}" type="pres">
      <dgm:prSet presAssocID="{453C2B60-560C-4D75-B1B0-A2709DED36D6}" presName="thinLine2b" presStyleLbl="callout" presStyleIdx="1" presStyleCnt="5"/>
      <dgm:spPr/>
    </dgm:pt>
    <dgm:pt modelId="{AFBF20D7-2582-4EE5-93D1-505FA77C2CD4}" type="pres">
      <dgm:prSet presAssocID="{453C2B60-560C-4D75-B1B0-A2709DED36D6}" presName="vertSpace2b" presStyleCnt="0"/>
      <dgm:spPr/>
    </dgm:pt>
    <dgm:pt modelId="{BD2B2AE1-74E5-4AC8-B84E-79ACF7935058}" type="pres">
      <dgm:prSet presAssocID="{AE4B44E1-B414-4A6D-81F2-4A1EF7EC2C01}" presName="horz2" presStyleCnt="0"/>
      <dgm:spPr/>
    </dgm:pt>
    <dgm:pt modelId="{EAB0006D-8860-48FB-BF98-E914F631BF68}" type="pres">
      <dgm:prSet presAssocID="{AE4B44E1-B414-4A6D-81F2-4A1EF7EC2C01}" presName="horzSpace2" presStyleCnt="0"/>
      <dgm:spPr/>
    </dgm:pt>
    <dgm:pt modelId="{D58415ED-F0D0-4A10-B150-27D6AE8A4BEE}" type="pres">
      <dgm:prSet presAssocID="{AE4B44E1-B414-4A6D-81F2-4A1EF7EC2C01}" presName="tx2" presStyleLbl="revTx" presStyleIdx="3" presStyleCnt="7"/>
      <dgm:spPr/>
      <dgm:t>
        <a:bodyPr/>
        <a:lstStyle/>
        <a:p>
          <a:endParaRPr lang="en-US"/>
        </a:p>
      </dgm:t>
    </dgm:pt>
    <dgm:pt modelId="{A8285D43-C707-4F0C-9DFD-873001874D33}" type="pres">
      <dgm:prSet presAssocID="{AE4B44E1-B414-4A6D-81F2-4A1EF7EC2C01}" presName="vert2" presStyleCnt="0"/>
      <dgm:spPr/>
    </dgm:pt>
    <dgm:pt modelId="{F15A77CD-56CE-435A-BFB5-8F73FED3B417}" type="pres">
      <dgm:prSet presAssocID="{B5A8224D-F9CC-493D-A8B4-6EE3F4D42F62}" presName="horz3" presStyleCnt="0"/>
      <dgm:spPr/>
    </dgm:pt>
    <dgm:pt modelId="{3F5C5296-6A68-4D28-A708-593695337805}" type="pres">
      <dgm:prSet presAssocID="{B5A8224D-F9CC-493D-A8B4-6EE3F4D42F62}" presName="horzSpace3" presStyleCnt="0"/>
      <dgm:spPr/>
    </dgm:pt>
    <dgm:pt modelId="{9C2476CA-DC97-4761-85DE-F5F849D53F7C}" type="pres">
      <dgm:prSet presAssocID="{B5A8224D-F9CC-493D-A8B4-6EE3F4D42F62}" presName="tx3" presStyleLbl="revTx" presStyleIdx="4" presStyleCnt="7"/>
      <dgm:spPr/>
      <dgm:t>
        <a:bodyPr/>
        <a:lstStyle/>
        <a:p>
          <a:endParaRPr lang="en-US"/>
        </a:p>
      </dgm:t>
    </dgm:pt>
    <dgm:pt modelId="{8313E7CA-4C6F-400A-A542-DB0C86959C39}" type="pres">
      <dgm:prSet presAssocID="{B5A8224D-F9CC-493D-A8B4-6EE3F4D42F62}" presName="vert3" presStyleCnt="0"/>
      <dgm:spPr/>
    </dgm:pt>
    <dgm:pt modelId="{03647D62-0043-4EAA-87EF-DA6A866B5EFC}" type="pres">
      <dgm:prSet presAssocID="{54921741-CE36-4E80-A974-809FE1F912FB}" presName="thinLine3" presStyleLbl="callout" presStyleIdx="2" presStyleCnt="5"/>
      <dgm:spPr/>
    </dgm:pt>
    <dgm:pt modelId="{20EFA47F-B0B3-418A-A77E-1F494713CCB4}" type="pres">
      <dgm:prSet presAssocID="{1704326D-D163-43BC-A443-4AEA1F2EDA9E}" presName="horz3" presStyleCnt="0"/>
      <dgm:spPr/>
    </dgm:pt>
    <dgm:pt modelId="{C07E50FD-BC17-4D18-8626-DD8D5F9DECC6}" type="pres">
      <dgm:prSet presAssocID="{1704326D-D163-43BC-A443-4AEA1F2EDA9E}" presName="horzSpace3" presStyleCnt="0"/>
      <dgm:spPr/>
    </dgm:pt>
    <dgm:pt modelId="{B3EEB124-F118-4149-AED7-8E9648240035}" type="pres">
      <dgm:prSet presAssocID="{1704326D-D163-43BC-A443-4AEA1F2EDA9E}" presName="tx3" presStyleLbl="revTx" presStyleIdx="5" presStyleCnt="7"/>
      <dgm:spPr/>
      <dgm:t>
        <a:bodyPr/>
        <a:lstStyle/>
        <a:p>
          <a:endParaRPr lang="en-US"/>
        </a:p>
      </dgm:t>
    </dgm:pt>
    <dgm:pt modelId="{B5A0D8D3-CAAF-4E87-AC8F-536D8F94E170}" type="pres">
      <dgm:prSet presAssocID="{1704326D-D163-43BC-A443-4AEA1F2EDA9E}" presName="vert3" presStyleCnt="0"/>
      <dgm:spPr/>
    </dgm:pt>
    <dgm:pt modelId="{C022E047-3BA8-4693-A8A8-1E6E1A4C7CE8}" type="pres">
      <dgm:prSet presAssocID="{CD121A8E-6819-4B62-93AC-1B29CE889434}" presName="thinLine3" presStyleLbl="callout" presStyleIdx="3" presStyleCnt="5"/>
      <dgm:spPr/>
    </dgm:pt>
    <dgm:pt modelId="{D8CE4156-FFDB-4EFD-9AE9-37616AA0F360}" type="pres">
      <dgm:prSet presAssocID="{A462F424-F7B5-485D-B1A3-575D9146AA7D}" presName="horz3" presStyleCnt="0"/>
      <dgm:spPr/>
    </dgm:pt>
    <dgm:pt modelId="{91BF2BDC-66C2-48BE-8FD7-DB6D31B9CF23}" type="pres">
      <dgm:prSet presAssocID="{A462F424-F7B5-485D-B1A3-575D9146AA7D}" presName="horzSpace3" presStyleCnt="0"/>
      <dgm:spPr/>
    </dgm:pt>
    <dgm:pt modelId="{9F70F1CC-7853-4418-BC25-6A43423BECB4}" type="pres">
      <dgm:prSet presAssocID="{A462F424-F7B5-485D-B1A3-575D9146AA7D}" presName="tx3" presStyleLbl="revTx" presStyleIdx="6" presStyleCnt="7"/>
      <dgm:spPr/>
      <dgm:t>
        <a:bodyPr/>
        <a:lstStyle/>
        <a:p>
          <a:endParaRPr lang="en-US"/>
        </a:p>
      </dgm:t>
    </dgm:pt>
    <dgm:pt modelId="{7E985BD8-D3DD-499E-8034-C795A4777683}" type="pres">
      <dgm:prSet presAssocID="{A462F424-F7B5-485D-B1A3-575D9146AA7D}" presName="vert3" presStyleCnt="0"/>
      <dgm:spPr/>
    </dgm:pt>
    <dgm:pt modelId="{7305D5EE-2EF2-4434-B544-30B38C45E3E1}" type="pres">
      <dgm:prSet presAssocID="{AE4B44E1-B414-4A6D-81F2-4A1EF7EC2C01}" presName="thinLine2b" presStyleLbl="callout" presStyleIdx="4" presStyleCnt="5"/>
      <dgm:spPr/>
    </dgm:pt>
    <dgm:pt modelId="{737F1F87-03B2-41F6-9D45-BAA46222B522}" type="pres">
      <dgm:prSet presAssocID="{AE4B44E1-B414-4A6D-81F2-4A1EF7EC2C01}" presName="vertSpace2b" presStyleCnt="0"/>
      <dgm:spPr/>
    </dgm:pt>
  </dgm:ptLst>
  <dgm:cxnLst>
    <dgm:cxn modelId="{45467AC7-BC07-4B8F-B22C-DAD5B6A35A10}" srcId="{AE4B44E1-B414-4A6D-81F2-4A1EF7EC2C01}" destId="{B5A8224D-F9CC-493D-A8B4-6EE3F4D42F62}" srcOrd="0" destOrd="0" parTransId="{3184D621-EA6F-49A2-8FDC-38FE6DDEF915}" sibTransId="{54921741-CE36-4E80-A974-809FE1F912FB}"/>
    <dgm:cxn modelId="{91BFF203-C2F7-4D85-A5DB-0A6C3F55BA32}" type="presOf" srcId="{1704326D-D163-43BC-A443-4AEA1F2EDA9E}" destId="{B3EEB124-F118-4149-AED7-8E9648240035}" srcOrd="0" destOrd="0" presId="urn:microsoft.com/office/officeart/2008/layout/LinedList"/>
    <dgm:cxn modelId="{F6CFA5B8-7287-467B-B9D4-1011B40132E3}" type="presOf" srcId="{B5A8224D-F9CC-493D-A8B4-6EE3F4D42F62}" destId="{9C2476CA-DC97-4761-85DE-F5F849D53F7C}" srcOrd="0" destOrd="0" presId="urn:microsoft.com/office/officeart/2008/layout/LinedList"/>
    <dgm:cxn modelId="{9A8578DF-CCEC-42DA-9914-2D4E4F44FCBC}" type="presOf" srcId="{6CD5D9F5-B79B-49B5-9960-D85217EF89CA}" destId="{F9E34775-501D-4481-B9B5-5D055DAEF1B0}" srcOrd="0" destOrd="0" presId="urn:microsoft.com/office/officeart/2008/layout/LinedList"/>
    <dgm:cxn modelId="{B8908375-F64A-48FC-A298-437B3FB18F55}" srcId="{FFADC7A9-F20F-40DC-B065-3A819E2EB401}" destId="{13D32249-DBA7-4A8F-B85A-F47BA3F091F9}" srcOrd="0" destOrd="0" parTransId="{F59D6FDC-5B47-42A8-BCC4-22FCB1E87171}" sibTransId="{244ED6C8-388A-4823-BABA-94AA3E029C72}"/>
    <dgm:cxn modelId="{53941F29-D9A4-4B00-9BFA-B570D6CA4A08}" type="presOf" srcId="{FFADC7A9-F20F-40DC-B065-3A819E2EB401}" destId="{793505A8-36BF-47BD-A5AE-8587A50DB400}" srcOrd="0" destOrd="0" presId="urn:microsoft.com/office/officeart/2008/layout/LinedList"/>
    <dgm:cxn modelId="{3C53D1F0-E889-4B5D-8CBB-59727DA24273}" type="presOf" srcId="{13D32249-DBA7-4A8F-B85A-F47BA3F091F9}" destId="{4581BF3E-3D5E-4A14-8AF7-5A415F2243C8}" srcOrd="0" destOrd="0" presId="urn:microsoft.com/office/officeart/2008/layout/LinedList"/>
    <dgm:cxn modelId="{EED73A8B-EDB9-4706-B48C-AA2D97DB2D0C}" srcId="{13D32249-DBA7-4A8F-B85A-F47BA3F091F9}" destId="{453C2B60-560C-4D75-B1B0-A2709DED36D6}" srcOrd="1" destOrd="0" parTransId="{2B8E5C78-52F8-4876-B161-C85C66D4B25A}" sibTransId="{ABFF5CCB-FA26-4FFA-B07A-0C56CF9B855B}"/>
    <dgm:cxn modelId="{932192BF-6E02-40F6-8024-14911BCB34FD}" srcId="{13D32249-DBA7-4A8F-B85A-F47BA3F091F9}" destId="{AE4B44E1-B414-4A6D-81F2-4A1EF7EC2C01}" srcOrd="2" destOrd="0" parTransId="{112B0BC8-51A7-4271-ADF3-28DBA169A74F}" sibTransId="{70EFDE02-11E6-47BB-9C09-459EA82C2701}"/>
    <dgm:cxn modelId="{A7F2BF14-3675-422D-B235-D3AD87010FC4}" srcId="{13D32249-DBA7-4A8F-B85A-F47BA3F091F9}" destId="{6CD5D9F5-B79B-49B5-9960-D85217EF89CA}" srcOrd="0" destOrd="0" parTransId="{59DB5309-228B-4217-B561-6BCD23038232}" sibTransId="{840F64E4-F21F-42C9-91DA-0C52B2B3238B}"/>
    <dgm:cxn modelId="{8008CB7D-61CA-4BD2-812A-18457DE0C75E}" type="presOf" srcId="{AE4B44E1-B414-4A6D-81F2-4A1EF7EC2C01}" destId="{D58415ED-F0D0-4A10-B150-27D6AE8A4BEE}" srcOrd="0" destOrd="0" presId="urn:microsoft.com/office/officeart/2008/layout/LinedList"/>
    <dgm:cxn modelId="{92C4C917-C218-459D-AA86-6F1DF647F3C6}" type="presOf" srcId="{453C2B60-560C-4D75-B1B0-A2709DED36D6}" destId="{672F8BA0-DF40-4447-A8D0-638F0A9302CE}" srcOrd="0" destOrd="0" presId="urn:microsoft.com/office/officeart/2008/layout/LinedList"/>
    <dgm:cxn modelId="{87FBC8BE-2757-4D13-83D5-FDFFD393F411}" srcId="{AE4B44E1-B414-4A6D-81F2-4A1EF7EC2C01}" destId="{A462F424-F7B5-485D-B1A3-575D9146AA7D}" srcOrd="2" destOrd="0" parTransId="{7C381CC0-7EE0-45E5-8F90-1BA97E152CE3}" sibTransId="{832F5D42-08DC-41C7-8505-D05C046CECD5}"/>
    <dgm:cxn modelId="{BCE444EB-527B-4E5E-BFA9-9C86BB5F1A35}" srcId="{AE4B44E1-B414-4A6D-81F2-4A1EF7EC2C01}" destId="{1704326D-D163-43BC-A443-4AEA1F2EDA9E}" srcOrd="1" destOrd="0" parTransId="{C8AE605C-0608-431E-A52B-AD693FCF262D}" sibTransId="{CD121A8E-6819-4B62-93AC-1B29CE889434}"/>
    <dgm:cxn modelId="{119AA7A4-8BF2-4737-B766-EAD5324B5CD7}" type="presOf" srcId="{A462F424-F7B5-485D-B1A3-575D9146AA7D}" destId="{9F70F1CC-7853-4418-BC25-6A43423BECB4}" srcOrd="0" destOrd="0" presId="urn:microsoft.com/office/officeart/2008/layout/LinedList"/>
    <dgm:cxn modelId="{8765BC31-AA33-4C96-84A5-F75343CA84B5}" type="presParOf" srcId="{793505A8-36BF-47BD-A5AE-8587A50DB400}" destId="{A613F31E-AE28-4B03-BD23-D1C5C8772967}" srcOrd="0" destOrd="0" presId="urn:microsoft.com/office/officeart/2008/layout/LinedList"/>
    <dgm:cxn modelId="{B13EA57D-3A59-450C-AA62-73361A92B27D}" type="presParOf" srcId="{793505A8-36BF-47BD-A5AE-8587A50DB400}" destId="{96D759ED-8F26-44AF-8B67-AF890328EC35}" srcOrd="1" destOrd="0" presId="urn:microsoft.com/office/officeart/2008/layout/LinedList"/>
    <dgm:cxn modelId="{3A8CA35E-29FC-4013-B0C1-C7AE50F494DF}" type="presParOf" srcId="{96D759ED-8F26-44AF-8B67-AF890328EC35}" destId="{4581BF3E-3D5E-4A14-8AF7-5A415F2243C8}" srcOrd="0" destOrd="0" presId="urn:microsoft.com/office/officeart/2008/layout/LinedList"/>
    <dgm:cxn modelId="{670B708B-AD55-44C9-9D91-0A07AB51AAFE}" type="presParOf" srcId="{96D759ED-8F26-44AF-8B67-AF890328EC35}" destId="{CA6F5BCD-FA4B-46E2-B91C-58E5984CD8E7}" srcOrd="1" destOrd="0" presId="urn:microsoft.com/office/officeart/2008/layout/LinedList"/>
    <dgm:cxn modelId="{EEF48252-9492-465B-9FBB-0A1288E38D98}" type="presParOf" srcId="{CA6F5BCD-FA4B-46E2-B91C-58E5984CD8E7}" destId="{9C2C767C-F29D-418A-B520-BB0B239735C7}" srcOrd="0" destOrd="0" presId="urn:microsoft.com/office/officeart/2008/layout/LinedList"/>
    <dgm:cxn modelId="{EF3E9355-EAB4-4912-A72B-E7E1205F048B}" type="presParOf" srcId="{CA6F5BCD-FA4B-46E2-B91C-58E5984CD8E7}" destId="{87C11B6D-B6A9-427E-9DD3-FE1B5AAA3476}" srcOrd="1" destOrd="0" presId="urn:microsoft.com/office/officeart/2008/layout/LinedList"/>
    <dgm:cxn modelId="{34CA4594-B61A-4AE6-AEA7-6637CFC50AFE}" type="presParOf" srcId="{87C11B6D-B6A9-427E-9DD3-FE1B5AAA3476}" destId="{E98519BA-F2C5-43B0-98B9-33E89EA6A48D}" srcOrd="0" destOrd="0" presId="urn:microsoft.com/office/officeart/2008/layout/LinedList"/>
    <dgm:cxn modelId="{DF0ADEDF-D5BA-4DD1-9D2A-C7F08F89DE0C}" type="presParOf" srcId="{87C11B6D-B6A9-427E-9DD3-FE1B5AAA3476}" destId="{F9E34775-501D-4481-B9B5-5D055DAEF1B0}" srcOrd="1" destOrd="0" presId="urn:microsoft.com/office/officeart/2008/layout/LinedList"/>
    <dgm:cxn modelId="{8300BF42-D5EA-48FD-8F13-9B8B0C6A5C60}" type="presParOf" srcId="{87C11B6D-B6A9-427E-9DD3-FE1B5AAA3476}" destId="{1EB589F6-892C-4DF6-B205-61C31B9634E7}" srcOrd="2" destOrd="0" presId="urn:microsoft.com/office/officeart/2008/layout/LinedList"/>
    <dgm:cxn modelId="{AC2936A8-5102-4AC6-AA75-FB139A11638C}" type="presParOf" srcId="{CA6F5BCD-FA4B-46E2-B91C-58E5984CD8E7}" destId="{66761B71-834E-48F9-8CE1-06CC2A95F278}" srcOrd="2" destOrd="0" presId="urn:microsoft.com/office/officeart/2008/layout/LinedList"/>
    <dgm:cxn modelId="{881CE7B4-A51D-4C1B-BB86-E3B1210C496A}" type="presParOf" srcId="{CA6F5BCD-FA4B-46E2-B91C-58E5984CD8E7}" destId="{3E0D3829-AC0E-4450-A2EB-3946E5D6F350}" srcOrd="3" destOrd="0" presId="urn:microsoft.com/office/officeart/2008/layout/LinedList"/>
    <dgm:cxn modelId="{50BEA6DC-C47E-4A09-BED2-5144CD97A7B4}" type="presParOf" srcId="{CA6F5BCD-FA4B-46E2-B91C-58E5984CD8E7}" destId="{6C102238-3AF7-4250-AF02-A46E50E7859B}" srcOrd="4" destOrd="0" presId="urn:microsoft.com/office/officeart/2008/layout/LinedList"/>
    <dgm:cxn modelId="{DFF1F24A-B6C8-45C7-BB19-06E7C33A5A31}" type="presParOf" srcId="{6C102238-3AF7-4250-AF02-A46E50E7859B}" destId="{C5A7BC10-BF57-41CE-935E-D216A731E16D}" srcOrd="0" destOrd="0" presId="urn:microsoft.com/office/officeart/2008/layout/LinedList"/>
    <dgm:cxn modelId="{D4B12E8D-BAF9-4B14-8D21-C7D172935F37}" type="presParOf" srcId="{6C102238-3AF7-4250-AF02-A46E50E7859B}" destId="{672F8BA0-DF40-4447-A8D0-638F0A9302CE}" srcOrd="1" destOrd="0" presId="urn:microsoft.com/office/officeart/2008/layout/LinedList"/>
    <dgm:cxn modelId="{59BB542C-70E2-4CCC-B154-5AC3D64F0EF0}" type="presParOf" srcId="{6C102238-3AF7-4250-AF02-A46E50E7859B}" destId="{8FD64A6F-3B7A-49F6-A5E2-A4CC3A8F5C5C}" srcOrd="2" destOrd="0" presId="urn:microsoft.com/office/officeart/2008/layout/LinedList"/>
    <dgm:cxn modelId="{366EDBF9-D507-4997-B867-6A083103C391}" type="presParOf" srcId="{CA6F5BCD-FA4B-46E2-B91C-58E5984CD8E7}" destId="{E0B6837E-929A-4EF7-A9BA-9B10CEBB7154}" srcOrd="5" destOrd="0" presId="urn:microsoft.com/office/officeart/2008/layout/LinedList"/>
    <dgm:cxn modelId="{2CA3E67D-9F63-4511-8C7F-4349BF355546}" type="presParOf" srcId="{CA6F5BCD-FA4B-46E2-B91C-58E5984CD8E7}" destId="{AFBF20D7-2582-4EE5-93D1-505FA77C2CD4}" srcOrd="6" destOrd="0" presId="urn:microsoft.com/office/officeart/2008/layout/LinedList"/>
    <dgm:cxn modelId="{18EA1544-B205-4B37-A83C-4AEB2B03B0F1}" type="presParOf" srcId="{CA6F5BCD-FA4B-46E2-B91C-58E5984CD8E7}" destId="{BD2B2AE1-74E5-4AC8-B84E-79ACF7935058}" srcOrd="7" destOrd="0" presId="urn:microsoft.com/office/officeart/2008/layout/LinedList"/>
    <dgm:cxn modelId="{E21AAB01-A53D-46E1-A3CE-D04FAD5E9831}" type="presParOf" srcId="{BD2B2AE1-74E5-4AC8-B84E-79ACF7935058}" destId="{EAB0006D-8860-48FB-BF98-E914F631BF68}" srcOrd="0" destOrd="0" presId="urn:microsoft.com/office/officeart/2008/layout/LinedList"/>
    <dgm:cxn modelId="{ED5DB54A-898A-44C3-AADE-9F0B95C70E02}" type="presParOf" srcId="{BD2B2AE1-74E5-4AC8-B84E-79ACF7935058}" destId="{D58415ED-F0D0-4A10-B150-27D6AE8A4BEE}" srcOrd="1" destOrd="0" presId="urn:microsoft.com/office/officeart/2008/layout/LinedList"/>
    <dgm:cxn modelId="{B54B1AFE-2FF9-4696-81A1-F1002A4BB2AF}" type="presParOf" srcId="{BD2B2AE1-74E5-4AC8-B84E-79ACF7935058}" destId="{A8285D43-C707-4F0C-9DFD-873001874D33}" srcOrd="2" destOrd="0" presId="urn:microsoft.com/office/officeart/2008/layout/LinedList"/>
    <dgm:cxn modelId="{9F4A49A6-A717-42B9-8E25-7096CC313AFE}" type="presParOf" srcId="{A8285D43-C707-4F0C-9DFD-873001874D33}" destId="{F15A77CD-56CE-435A-BFB5-8F73FED3B417}" srcOrd="0" destOrd="0" presId="urn:microsoft.com/office/officeart/2008/layout/LinedList"/>
    <dgm:cxn modelId="{763AD882-3E9A-4A7C-9757-AC99F82EF8F6}" type="presParOf" srcId="{F15A77CD-56CE-435A-BFB5-8F73FED3B417}" destId="{3F5C5296-6A68-4D28-A708-593695337805}" srcOrd="0" destOrd="0" presId="urn:microsoft.com/office/officeart/2008/layout/LinedList"/>
    <dgm:cxn modelId="{A9AE694E-3EC5-4893-B611-DDCAA4425F71}" type="presParOf" srcId="{F15A77CD-56CE-435A-BFB5-8F73FED3B417}" destId="{9C2476CA-DC97-4761-85DE-F5F849D53F7C}" srcOrd="1" destOrd="0" presId="urn:microsoft.com/office/officeart/2008/layout/LinedList"/>
    <dgm:cxn modelId="{47900863-8E31-4352-B3A2-2964CFD48FE2}" type="presParOf" srcId="{F15A77CD-56CE-435A-BFB5-8F73FED3B417}" destId="{8313E7CA-4C6F-400A-A542-DB0C86959C39}" srcOrd="2" destOrd="0" presId="urn:microsoft.com/office/officeart/2008/layout/LinedList"/>
    <dgm:cxn modelId="{9BA08E2C-40EE-4CA3-9405-A05650772BDF}" type="presParOf" srcId="{A8285D43-C707-4F0C-9DFD-873001874D33}" destId="{03647D62-0043-4EAA-87EF-DA6A866B5EFC}" srcOrd="1" destOrd="0" presId="urn:microsoft.com/office/officeart/2008/layout/LinedList"/>
    <dgm:cxn modelId="{720E5413-955C-4061-B50F-12384DA7A6D6}" type="presParOf" srcId="{A8285D43-C707-4F0C-9DFD-873001874D33}" destId="{20EFA47F-B0B3-418A-A77E-1F494713CCB4}" srcOrd="2" destOrd="0" presId="urn:microsoft.com/office/officeart/2008/layout/LinedList"/>
    <dgm:cxn modelId="{382E5E68-24B6-4683-BAFF-6EA3D13677E3}" type="presParOf" srcId="{20EFA47F-B0B3-418A-A77E-1F494713CCB4}" destId="{C07E50FD-BC17-4D18-8626-DD8D5F9DECC6}" srcOrd="0" destOrd="0" presId="urn:microsoft.com/office/officeart/2008/layout/LinedList"/>
    <dgm:cxn modelId="{1EA2E53F-54F3-48CC-BE56-D6845B16404F}" type="presParOf" srcId="{20EFA47F-B0B3-418A-A77E-1F494713CCB4}" destId="{B3EEB124-F118-4149-AED7-8E9648240035}" srcOrd="1" destOrd="0" presId="urn:microsoft.com/office/officeart/2008/layout/LinedList"/>
    <dgm:cxn modelId="{54ABDCBF-0222-4E19-8AA2-8619FFC6E532}" type="presParOf" srcId="{20EFA47F-B0B3-418A-A77E-1F494713CCB4}" destId="{B5A0D8D3-CAAF-4E87-AC8F-536D8F94E170}" srcOrd="2" destOrd="0" presId="urn:microsoft.com/office/officeart/2008/layout/LinedList"/>
    <dgm:cxn modelId="{44593C56-75E1-42D9-B602-7D4FCA26089C}" type="presParOf" srcId="{A8285D43-C707-4F0C-9DFD-873001874D33}" destId="{C022E047-3BA8-4693-A8A8-1E6E1A4C7CE8}" srcOrd="3" destOrd="0" presId="urn:microsoft.com/office/officeart/2008/layout/LinedList"/>
    <dgm:cxn modelId="{127982BE-6A7A-4CE8-868D-FCA8AE209825}" type="presParOf" srcId="{A8285D43-C707-4F0C-9DFD-873001874D33}" destId="{D8CE4156-FFDB-4EFD-9AE9-37616AA0F360}" srcOrd="4" destOrd="0" presId="urn:microsoft.com/office/officeart/2008/layout/LinedList"/>
    <dgm:cxn modelId="{67720543-507C-47A3-B125-DDF2C3FCAABF}" type="presParOf" srcId="{D8CE4156-FFDB-4EFD-9AE9-37616AA0F360}" destId="{91BF2BDC-66C2-48BE-8FD7-DB6D31B9CF23}" srcOrd="0" destOrd="0" presId="urn:microsoft.com/office/officeart/2008/layout/LinedList"/>
    <dgm:cxn modelId="{A08092FF-FF80-43D9-8851-92536DB507C3}" type="presParOf" srcId="{D8CE4156-FFDB-4EFD-9AE9-37616AA0F360}" destId="{9F70F1CC-7853-4418-BC25-6A43423BECB4}" srcOrd="1" destOrd="0" presId="urn:microsoft.com/office/officeart/2008/layout/LinedList"/>
    <dgm:cxn modelId="{A3C9999D-1BEE-4A4E-984C-CADD646A225D}" type="presParOf" srcId="{D8CE4156-FFDB-4EFD-9AE9-37616AA0F360}" destId="{7E985BD8-D3DD-499E-8034-C795A4777683}" srcOrd="2" destOrd="0" presId="urn:microsoft.com/office/officeart/2008/layout/LinedList"/>
    <dgm:cxn modelId="{2B762026-1B37-4215-9225-ACAD4CE053DB}" type="presParOf" srcId="{CA6F5BCD-FA4B-46E2-B91C-58E5984CD8E7}" destId="{7305D5EE-2EF2-4434-B544-30B38C45E3E1}" srcOrd="8" destOrd="0" presId="urn:microsoft.com/office/officeart/2008/layout/LinedList"/>
    <dgm:cxn modelId="{8E95345D-7B17-4EB2-AFB2-CBD30049DCF4}" type="presParOf" srcId="{CA6F5BCD-FA4B-46E2-B91C-58E5984CD8E7}" destId="{737F1F87-03B2-41F6-9D45-BAA46222B52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7D0DBE-4820-4A3C-887A-3EC37461DE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9EE978-B179-4F2E-9CAF-A3A0757E184B}">
      <dgm:prSet phldrT="[Text]" phldr="1"/>
      <dgm:spPr/>
      <dgm:t>
        <a:bodyPr/>
        <a:lstStyle/>
        <a:p>
          <a:endParaRPr lang="en-US" dirty="0"/>
        </a:p>
      </dgm:t>
    </dgm:pt>
    <dgm:pt modelId="{FE36FE5E-0AC5-449D-8D1E-DFDEED50A93D}" type="parTrans" cxnId="{F0184759-115E-4A41-8846-7056C7593949}">
      <dgm:prSet/>
      <dgm:spPr/>
      <dgm:t>
        <a:bodyPr/>
        <a:lstStyle/>
        <a:p>
          <a:endParaRPr lang="en-US"/>
        </a:p>
      </dgm:t>
    </dgm:pt>
    <dgm:pt modelId="{C09825A7-A819-4141-98C5-29D037D72DA6}" type="sibTrans" cxnId="{F0184759-115E-4A41-8846-7056C7593949}">
      <dgm:prSet/>
      <dgm:spPr/>
      <dgm:t>
        <a:bodyPr/>
        <a:lstStyle/>
        <a:p>
          <a:endParaRPr lang="en-US"/>
        </a:p>
      </dgm:t>
    </dgm:pt>
    <dgm:pt modelId="{E53C476B-554C-4001-8A36-89D71D3FAEFC}">
      <dgm:prSet phldrT="[Text]"/>
      <dgm:spPr/>
      <dgm:t>
        <a:bodyPr/>
        <a:lstStyle/>
        <a:p>
          <a:r>
            <a:rPr lang="en-US" dirty="0" smtClean="0"/>
            <a:t>Work Activities</a:t>
          </a:r>
          <a:endParaRPr lang="en-US" dirty="0"/>
        </a:p>
      </dgm:t>
    </dgm:pt>
    <dgm:pt modelId="{EC893B74-8FB5-4865-90BA-76BB3DCC6F46}" type="parTrans" cxnId="{2F43143E-A8C5-4DE5-8FF2-D18E7C394556}">
      <dgm:prSet/>
      <dgm:spPr/>
      <dgm:t>
        <a:bodyPr/>
        <a:lstStyle/>
        <a:p>
          <a:endParaRPr lang="en-US"/>
        </a:p>
      </dgm:t>
    </dgm:pt>
    <dgm:pt modelId="{9F0DAB21-C938-438E-AD51-0483A4A918E8}" type="sibTrans" cxnId="{2F43143E-A8C5-4DE5-8FF2-D18E7C394556}">
      <dgm:prSet/>
      <dgm:spPr/>
      <dgm:t>
        <a:bodyPr/>
        <a:lstStyle/>
        <a:p>
          <a:endParaRPr lang="en-US"/>
        </a:p>
      </dgm:t>
    </dgm:pt>
    <dgm:pt modelId="{340B654B-E6A3-4430-BD50-7818B5B3D6D8}">
      <dgm:prSet phldrT="[Text]"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F203306B-93C3-4CB1-B4BE-A33B40FD41EA}" type="parTrans" cxnId="{FB2C027D-A8B4-475A-88A7-8E3F79A4876B}">
      <dgm:prSet/>
      <dgm:spPr/>
      <dgm:t>
        <a:bodyPr/>
        <a:lstStyle/>
        <a:p>
          <a:endParaRPr lang="en-US"/>
        </a:p>
      </dgm:t>
    </dgm:pt>
    <dgm:pt modelId="{F09354CE-2211-47A7-97D3-49ECD10099EC}" type="sibTrans" cxnId="{FB2C027D-A8B4-475A-88A7-8E3F79A4876B}">
      <dgm:prSet/>
      <dgm:spPr/>
      <dgm:t>
        <a:bodyPr/>
        <a:lstStyle/>
        <a:p>
          <a:endParaRPr lang="en-US"/>
        </a:p>
      </dgm:t>
    </dgm:pt>
    <dgm:pt modelId="{620C2697-773C-4ED9-AFDA-9722B14ECD11}">
      <dgm:prSet phldrT="[Text]"/>
      <dgm:spPr/>
      <dgm:t>
        <a:bodyPr/>
        <a:lstStyle/>
        <a:p>
          <a:r>
            <a:rPr lang="en-US" dirty="0" smtClean="0"/>
            <a:t>Resource Allocation</a:t>
          </a:r>
          <a:endParaRPr lang="en-US" dirty="0"/>
        </a:p>
      </dgm:t>
    </dgm:pt>
    <dgm:pt modelId="{6F1C6415-73B6-4665-A20B-360E5F79D93F}" type="parTrans" cxnId="{0A2FBDDB-0A92-4710-A2D1-F0F2FDF1C98D}">
      <dgm:prSet/>
      <dgm:spPr/>
      <dgm:t>
        <a:bodyPr/>
        <a:lstStyle/>
        <a:p>
          <a:endParaRPr lang="en-US"/>
        </a:p>
      </dgm:t>
    </dgm:pt>
    <dgm:pt modelId="{58904F58-4DE7-4E51-860E-5133E49D1D64}" type="sibTrans" cxnId="{0A2FBDDB-0A92-4710-A2D1-F0F2FDF1C98D}">
      <dgm:prSet/>
      <dgm:spPr/>
      <dgm:t>
        <a:bodyPr/>
        <a:lstStyle/>
        <a:p>
          <a:endParaRPr lang="en-US"/>
        </a:p>
      </dgm:t>
    </dgm:pt>
    <dgm:pt modelId="{6D167FE1-DE51-44A7-AEC9-C73B6C0A0CFA}" type="pres">
      <dgm:prSet presAssocID="{DD7D0DBE-4820-4A3C-887A-3EC37461DE3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6011BD7-337B-4416-9E24-45590C768FE5}" type="pres">
      <dgm:prSet presAssocID="{299EE978-B179-4F2E-9CAF-A3A0757E184B}" presName="thickLine" presStyleLbl="alignNode1" presStyleIdx="0" presStyleCnt="1"/>
      <dgm:spPr/>
    </dgm:pt>
    <dgm:pt modelId="{47B3D099-6F16-49F8-8AF2-224D6778CACD}" type="pres">
      <dgm:prSet presAssocID="{299EE978-B179-4F2E-9CAF-A3A0757E184B}" presName="horz1" presStyleCnt="0"/>
      <dgm:spPr/>
    </dgm:pt>
    <dgm:pt modelId="{BDBF658D-5C08-4932-83A2-921F8DF3C1A6}" type="pres">
      <dgm:prSet presAssocID="{299EE978-B179-4F2E-9CAF-A3A0757E184B}" presName="tx1" presStyleLbl="revTx" presStyleIdx="0" presStyleCnt="4"/>
      <dgm:spPr/>
      <dgm:t>
        <a:bodyPr/>
        <a:lstStyle/>
        <a:p>
          <a:endParaRPr lang="en-US"/>
        </a:p>
      </dgm:t>
    </dgm:pt>
    <dgm:pt modelId="{EDD1B1EA-3007-4011-BFAA-C58186DBEC0C}" type="pres">
      <dgm:prSet presAssocID="{299EE978-B179-4F2E-9CAF-A3A0757E184B}" presName="vert1" presStyleCnt="0"/>
      <dgm:spPr/>
    </dgm:pt>
    <dgm:pt modelId="{66CDC7B1-5A73-4BFA-8498-F13891E3704C}" type="pres">
      <dgm:prSet presAssocID="{E53C476B-554C-4001-8A36-89D71D3FAEFC}" presName="vertSpace2a" presStyleCnt="0"/>
      <dgm:spPr/>
    </dgm:pt>
    <dgm:pt modelId="{E8B15868-7880-4B6B-89B4-FA41158036DE}" type="pres">
      <dgm:prSet presAssocID="{E53C476B-554C-4001-8A36-89D71D3FAEFC}" presName="horz2" presStyleCnt="0"/>
      <dgm:spPr/>
    </dgm:pt>
    <dgm:pt modelId="{EF089A19-03C0-4A1E-8AC6-D360AA48CC90}" type="pres">
      <dgm:prSet presAssocID="{E53C476B-554C-4001-8A36-89D71D3FAEFC}" presName="horzSpace2" presStyleCnt="0"/>
      <dgm:spPr/>
    </dgm:pt>
    <dgm:pt modelId="{FC39332E-EA5C-4328-9BDE-836B2C38CC5B}" type="pres">
      <dgm:prSet presAssocID="{E53C476B-554C-4001-8A36-89D71D3FAEFC}" presName="tx2" presStyleLbl="revTx" presStyleIdx="1" presStyleCnt="4"/>
      <dgm:spPr/>
      <dgm:t>
        <a:bodyPr/>
        <a:lstStyle/>
        <a:p>
          <a:endParaRPr lang="en-US"/>
        </a:p>
      </dgm:t>
    </dgm:pt>
    <dgm:pt modelId="{718B0F59-A995-457D-9687-CA2FEBC855A1}" type="pres">
      <dgm:prSet presAssocID="{E53C476B-554C-4001-8A36-89D71D3FAEFC}" presName="vert2" presStyleCnt="0"/>
      <dgm:spPr/>
    </dgm:pt>
    <dgm:pt modelId="{54D81AC2-0EA4-4BEA-BA35-6A61C9CD79BD}" type="pres">
      <dgm:prSet presAssocID="{E53C476B-554C-4001-8A36-89D71D3FAEFC}" presName="thinLine2b" presStyleLbl="callout" presStyleIdx="0" presStyleCnt="3"/>
      <dgm:spPr/>
    </dgm:pt>
    <dgm:pt modelId="{AD5E28B2-9880-4EDD-B481-B22F60AEC4E3}" type="pres">
      <dgm:prSet presAssocID="{E53C476B-554C-4001-8A36-89D71D3FAEFC}" presName="vertSpace2b" presStyleCnt="0"/>
      <dgm:spPr/>
    </dgm:pt>
    <dgm:pt modelId="{BBE3A9AB-2ED9-4AC6-8968-FE62583C1159}" type="pres">
      <dgm:prSet presAssocID="{340B654B-E6A3-4430-BD50-7818B5B3D6D8}" presName="horz2" presStyleCnt="0"/>
      <dgm:spPr/>
    </dgm:pt>
    <dgm:pt modelId="{47C6E97D-2964-4137-996A-03855D9D21A9}" type="pres">
      <dgm:prSet presAssocID="{340B654B-E6A3-4430-BD50-7818B5B3D6D8}" presName="horzSpace2" presStyleCnt="0"/>
      <dgm:spPr/>
    </dgm:pt>
    <dgm:pt modelId="{09F26702-637C-4976-8FE9-FB785064A9C6}" type="pres">
      <dgm:prSet presAssocID="{340B654B-E6A3-4430-BD50-7818B5B3D6D8}" presName="tx2" presStyleLbl="revTx" presStyleIdx="2" presStyleCnt="4"/>
      <dgm:spPr/>
      <dgm:t>
        <a:bodyPr/>
        <a:lstStyle/>
        <a:p>
          <a:endParaRPr lang="en-US"/>
        </a:p>
      </dgm:t>
    </dgm:pt>
    <dgm:pt modelId="{5828915F-5B77-4112-ADC4-18D2576F852B}" type="pres">
      <dgm:prSet presAssocID="{340B654B-E6A3-4430-BD50-7818B5B3D6D8}" presName="vert2" presStyleCnt="0"/>
      <dgm:spPr/>
    </dgm:pt>
    <dgm:pt modelId="{4AAB892C-A482-4B96-AC2C-FE640FD69756}" type="pres">
      <dgm:prSet presAssocID="{340B654B-E6A3-4430-BD50-7818B5B3D6D8}" presName="thinLine2b" presStyleLbl="callout" presStyleIdx="1" presStyleCnt="3"/>
      <dgm:spPr/>
    </dgm:pt>
    <dgm:pt modelId="{9684806F-1495-4551-BF8C-2D82B5676BFD}" type="pres">
      <dgm:prSet presAssocID="{340B654B-E6A3-4430-BD50-7818B5B3D6D8}" presName="vertSpace2b" presStyleCnt="0"/>
      <dgm:spPr/>
    </dgm:pt>
    <dgm:pt modelId="{066B4FC3-27B2-468A-A9D2-7B12F1D7429B}" type="pres">
      <dgm:prSet presAssocID="{620C2697-773C-4ED9-AFDA-9722B14ECD11}" presName="horz2" presStyleCnt="0"/>
      <dgm:spPr/>
    </dgm:pt>
    <dgm:pt modelId="{3961CCA6-17DE-4FBB-88FE-5BEC68167CC9}" type="pres">
      <dgm:prSet presAssocID="{620C2697-773C-4ED9-AFDA-9722B14ECD11}" presName="horzSpace2" presStyleCnt="0"/>
      <dgm:spPr/>
    </dgm:pt>
    <dgm:pt modelId="{C3D5CB73-7746-4DC6-B13B-584E561D9B80}" type="pres">
      <dgm:prSet presAssocID="{620C2697-773C-4ED9-AFDA-9722B14ECD11}" presName="tx2" presStyleLbl="revTx" presStyleIdx="3" presStyleCnt="4"/>
      <dgm:spPr/>
      <dgm:t>
        <a:bodyPr/>
        <a:lstStyle/>
        <a:p>
          <a:endParaRPr lang="en-US"/>
        </a:p>
      </dgm:t>
    </dgm:pt>
    <dgm:pt modelId="{C5526F75-8C37-4AD1-9917-F93785BF1ACA}" type="pres">
      <dgm:prSet presAssocID="{620C2697-773C-4ED9-AFDA-9722B14ECD11}" presName="vert2" presStyleCnt="0"/>
      <dgm:spPr/>
    </dgm:pt>
    <dgm:pt modelId="{93FB6771-E254-4FB0-A9EB-F8B2A8E1EBE8}" type="pres">
      <dgm:prSet presAssocID="{620C2697-773C-4ED9-AFDA-9722B14ECD11}" presName="thinLine2b" presStyleLbl="callout" presStyleIdx="2" presStyleCnt="3"/>
      <dgm:spPr/>
    </dgm:pt>
    <dgm:pt modelId="{4F635992-C8E3-4A33-BFED-CA7B0829A1DC}" type="pres">
      <dgm:prSet presAssocID="{620C2697-773C-4ED9-AFDA-9722B14ECD11}" presName="vertSpace2b" presStyleCnt="0"/>
      <dgm:spPr/>
    </dgm:pt>
  </dgm:ptLst>
  <dgm:cxnLst>
    <dgm:cxn modelId="{2F43143E-A8C5-4DE5-8FF2-D18E7C394556}" srcId="{299EE978-B179-4F2E-9CAF-A3A0757E184B}" destId="{E53C476B-554C-4001-8A36-89D71D3FAEFC}" srcOrd="0" destOrd="0" parTransId="{EC893B74-8FB5-4865-90BA-76BB3DCC6F46}" sibTransId="{9F0DAB21-C938-438E-AD51-0483A4A918E8}"/>
    <dgm:cxn modelId="{2B7178DC-4AAE-4F48-A07B-F14B07C15071}" type="presOf" srcId="{299EE978-B179-4F2E-9CAF-A3A0757E184B}" destId="{BDBF658D-5C08-4932-83A2-921F8DF3C1A6}" srcOrd="0" destOrd="0" presId="urn:microsoft.com/office/officeart/2008/layout/LinedList"/>
    <dgm:cxn modelId="{FB2C027D-A8B4-475A-88A7-8E3F79A4876B}" srcId="{299EE978-B179-4F2E-9CAF-A3A0757E184B}" destId="{340B654B-E6A3-4430-BD50-7818B5B3D6D8}" srcOrd="1" destOrd="0" parTransId="{F203306B-93C3-4CB1-B4BE-A33B40FD41EA}" sibTransId="{F09354CE-2211-47A7-97D3-49ECD10099EC}"/>
    <dgm:cxn modelId="{BE691853-4611-40C0-9B89-30DED6ED5BF7}" type="presOf" srcId="{620C2697-773C-4ED9-AFDA-9722B14ECD11}" destId="{C3D5CB73-7746-4DC6-B13B-584E561D9B80}" srcOrd="0" destOrd="0" presId="urn:microsoft.com/office/officeart/2008/layout/LinedList"/>
    <dgm:cxn modelId="{57417A84-0814-4062-866D-B1856DCFD848}" type="presOf" srcId="{E53C476B-554C-4001-8A36-89D71D3FAEFC}" destId="{FC39332E-EA5C-4328-9BDE-836B2C38CC5B}" srcOrd="0" destOrd="0" presId="urn:microsoft.com/office/officeart/2008/layout/LinedList"/>
    <dgm:cxn modelId="{0410AA15-8D34-41A4-9E40-354B84841017}" type="presOf" srcId="{340B654B-E6A3-4430-BD50-7818B5B3D6D8}" destId="{09F26702-637C-4976-8FE9-FB785064A9C6}" srcOrd="0" destOrd="0" presId="urn:microsoft.com/office/officeart/2008/layout/LinedList"/>
    <dgm:cxn modelId="{F0184759-115E-4A41-8846-7056C7593949}" srcId="{DD7D0DBE-4820-4A3C-887A-3EC37461DE30}" destId="{299EE978-B179-4F2E-9CAF-A3A0757E184B}" srcOrd="0" destOrd="0" parTransId="{FE36FE5E-0AC5-449D-8D1E-DFDEED50A93D}" sibTransId="{C09825A7-A819-4141-98C5-29D037D72DA6}"/>
    <dgm:cxn modelId="{27ECF1D2-1618-43AB-A0BE-6C8EC2C45416}" type="presOf" srcId="{DD7D0DBE-4820-4A3C-887A-3EC37461DE30}" destId="{6D167FE1-DE51-44A7-AEC9-C73B6C0A0CFA}" srcOrd="0" destOrd="0" presId="urn:microsoft.com/office/officeart/2008/layout/LinedList"/>
    <dgm:cxn modelId="{0A2FBDDB-0A92-4710-A2D1-F0F2FDF1C98D}" srcId="{299EE978-B179-4F2E-9CAF-A3A0757E184B}" destId="{620C2697-773C-4ED9-AFDA-9722B14ECD11}" srcOrd="2" destOrd="0" parTransId="{6F1C6415-73B6-4665-A20B-360E5F79D93F}" sibTransId="{58904F58-4DE7-4E51-860E-5133E49D1D64}"/>
    <dgm:cxn modelId="{9FA60A7F-27FE-42A6-989E-C09F34BFC5C9}" type="presParOf" srcId="{6D167FE1-DE51-44A7-AEC9-C73B6C0A0CFA}" destId="{E6011BD7-337B-4416-9E24-45590C768FE5}" srcOrd="0" destOrd="0" presId="urn:microsoft.com/office/officeart/2008/layout/LinedList"/>
    <dgm:cxn modelId="{9627DCED-E4F2-477C-A5EA-4B75E389109A}" type="presParOf" srcId="{6D167FE1-DE51-44A7-AEC9-C73B6C0A0CFA}" destId="{47B3D099-6F16-49F8-8AF2-224D6778CACD}" srcOrd="1" destOrd="0" presId="urn:microsoft.com/office/officeart/2008/layout/LinedList"/>
    <dgm:cxn modelId="{355DCA3F-861A-4A7A-8C52-302F45D9D32C}" type="presParOf" srcId="{47B3D099-6F16-49F8-8AF2-224D6778CACD}" destId="{BDBF658D-5C08-4932-83A2-921F8DF3C1A6}" srcOrd="0" destOrd="0" presId="urn:microsoft.com/office/officeart/2008/layout/LinedList"/>
    <dgm:cxn modelId="{6021DDF3-02F4-4BBF-854D-EA5B2E849A0E}" type="presParOf" srcId="{47B3D099-6F16-49F8-8AF2-224D6778CACD}" destId="{EDD1B1EA-3007-4011-BFAA-C58186DBEC0C}" srcOrd="1" destOrd="0" presId="urn:microsoft.com/office/officeart/2008/layout/LinedList"/>
    <dgm:cxn modelId="{39EAE962-41A4-4A02-A834-0CFEDFEB00CA}" type="presParOf" srcId="{EDD1B1EA-3007-4011-BFAA-C58186DBEC0C}" destId="{66CDC7B1-5A73-4BFA-8498-F13891E3704C}" srcOrd="0" destOrd="0" presId="urn:microsoft.com/office/officeart/2008/layout/LinedList"/>
    <dgm:cxn modelId="{AFF1D0B1-3C61-43C0-969B-FFC8E7CDACCA}" type="presParOf" srcId="{EDD1B1EA-3007-4011-BFAA-C58186DBEC0C}" destId="{E8B15868-7880-4B6B-89B4-FA41158036DE}" srcOrd="1" destOrd="0" presId="urn:microsoft.com/office/officeart/2008/layout/LinedList"/>
    <dgm:cxn modelId="{7632596B-42A1-4586-8976-267505002623}" type="presParOf" srcId="{E8B15868-7880-4B6B-89B4-FA41158036DE}" destId="{EF089A19-03C0-4A1E-8AC6-D360AA48CC90}" srcOrd="0" destOrd="0" presId="urn:microsoft.com/office/officeart/2008/layout/LinedList"/>
    <dgm:cxn modelId="{A559B1D4-EBDE-424C-9AF9-67BB404B6A33}" type="presParOf" srcId="{E8B15868-7880-4B6B-89B4-FA41158036DE}" destId="{FC39332E-EA5C-4328-9BDE-836B2C38CC5B}" srcOrd="1" destOrd="0" presId="urn:microsoft.com/office/officeart/2008/layout/LinedList"/>
    <dgm:cxn modelId="{4E51CDC4-4E9A-4F6E-AA86-C35A6B8B58DB}" type="presParOf" srcId="{E8B15868-7880-4B6B-89B4-FA41158036DE}" destId="{718B0F59-A995-457D-9687-CA2FEBC855A1}" srcOrd="2" destOrd="0" presId="urn:microsoft.com/office/officeart/2008/layout/LinedList"/>
    <dgm:cxn modelId="{8F3FD474-CAC6-4597-9ED1-AED725314DF7}" type="presParOf" srcId="{EDD1B1EA-3007-4011-BFAA-C58186DBEC0C}" destId="{54D81AC2-0EA4-4BEA-BA35-6A61C9CD79BD}" srcOrd="2" destOrd="0" presId="urn:microsoft.com/office/officeart/2008/layout/LinedList"/>
    <dgm:cxn modelId="{B3972D97-74A4-427D-9A01-BF83F2A48517}" type="presParOf" srcId="{EDD1B1EA-3007-4011-BFAA-C58186DBEC0C}" destId="{AD5E28B2-9880-4EDD-B481-B22F60AEC4E3}" srcOrd="3" destOrd="0" presId="urn:microsoft.com/office/officeart/2008/layout/LinedList"/>
    <dgm:cxn modelId="{83AC82EA-867B-4CD7-A8B9-0B6D1D5A2B8F}" type="presParOf" srcId="{EDD1B1EA-3007-4011-BFAA-C58186DBEC0C}" destId="{BBE3A9AB-2ED9-4AC6-8968-FE62583C1159}" srcOrd="4" destOrd="0" presId="urn:microsoft.com/office/officeart/2008/layout/LinedList"/>
    <dgm:cxn modelId="{F7CC3FF5-A36F-414A-9913-A021F1692E01}" type="presParOf" srcId="{BBE3A9AB-2ED9-4AC6-8968-FE62583C1159}" destId="{47C6E97D-2964-4137-996A-03855D9D21A9}" srcOrd="0" destOrd="0" presId="urn:microsoft.com/office/officeart/2008/layout/LinedList"/>
    <dgm:cxn modelId="{9D17F225-31BF-4671-B970-46A1366E8EDE}" type="presParOf" srcId="{BBE3A9AB-2ED9-4AC6-8968-FE62583C1159}" destId="{09F26702-637C-4976-8FE9-FB785064A9C6}" srcOrd="1" destOrd="0" presId="urn:microsoft.com/office/officeart/2008/layout/LinedList"/>
    <dgm:cxn modelId="{14AEED10-E2DB-4418-989B-0AF31ABBF09F}" type="presParOf" srcId="{BBE3A9AB-2ED9-4AC6-8968-FE62583C1159}" destId="{5828915F-5B77-4112-ADC4-18D2576F852B}" srcOrd="2" destOrd="0" presId="urn:microsoft.com/office/officeart/2008/layout/LinedList"/>
    <dgm:cxn modelId="{AA18926F-B094-48E2-A1EB-4C5E4A367CA8}" type="presParOf" srcId="{EDD1B1EA-3007-4011-BFAA-C58186DBEC0C}" destId="{4AAB892C-A482-4B96-AC2C-FE640FD69756}" srcOrd="5" destOrd="0" presId="urn:microsoft.com/office/officeart/2008/layout/LinedList"/>
    <dgm:cxn modelId="{62B3CA1E-CDF1-4D2A-BEEE-025F002D4E34}" type="presParOf" srcId="{EDD1B1EA-3007-4011-BFAA-C58186DBEC0C}" destId="{9684806F-1495-4551-BF8C-2D82B5676BFD}" srcOrd="6" destOrd="0" presId="urn:microsoft.com/office/officeart/2008/layout/LinedList"/>
    <dgm:cxn modelId="{85340C5F-250F-42E9-A5F8-689A2BB50368}" type="presParOf" srcId="{EDD1B1EA-3007-4011-BFAA-C58186DBEC0C}" destId="{066B4FC3-27B2-468A-A9D2-7B12F1D7429B}" srcOrd="7" destOrd="0" presId="urn:microsoft.com/office/officeart/2008/layout/LinedList"/>
    <dgm:cxn modelId="{1303A8DB-CE02-4485-9BA0-751B94CB9516}" type="presParOf" srcId="{066B4FC3-27B2-468A-A9D2-7B12F1D7429B}" destId="{3961CCA6-17DE-4FBB-88FE-5BEC68167CC9}" srcOrd="0" destOrd="0" presId="urn:microsoft.com/office/officeart/2008/layout/LinedList"/>
    <dgm:cxn modelId="{19E18B3C-4BEA-488A-BE91-1AE9F3732F96}" type="presParOf" srcId="{066B4FC3-27B2-468A-A9D2-7B12F1D7429B}" destId="{C3D5CB73-7746-4DC6-B13B-584E561D9B80}" srcOrd="1" destOrd="0" presId="urn:microsoft.com/office/officeart/2008/layout/LinedList"/>
    <dgm:cxn modelId="{FBEDE1A2-29FF-4DCA-B5EA-586C751046A8}" type="presParOf" srcId="{066B4FC3-27B2-468A-A9D2-7B12F1D7429B}" destId="{C5526F75-8C37-4AD1-9917-F93785BF1ACA}" srcOrd="2" destOrd="0" presId="urn:microsoft.com/office/officeart/2008/layout/LinedList"/>
    <dgm:cxn modelId="{E1FFBB66-B1F6-41C0-89AD-667ED6CEAF4B}" type="presParOf" srcId="{EDD1B1EA-3007-4011-BFAA-C58186DBEC0C}" destId="{93FB6771-E254-4FB0-A9EB-F8B2A8E1EBE8}" srcOrd="8" destOrd="0" presId="urn:microsoft.com/office/officeart/2008/layout/LinedList"/>
    <dgm:cxn modelId="{2CBFC85E-34C0-43B6-9F86-A0CB9E6E111C}" type="presParOf" srcId="{EDD1B1EA-3007-4011-BFAA-C58186DBEC0C}" destId="{4F635992-C8E3-4A33-BFED-CA7B0829A1D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3BD35E-CFA0-44B1-A890-35AF0B36D0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4FE29-928B-4F58-B426-6B8E06A36B01}">
      <dgm:prSet phldrT="[Text]" phldr="1"/>
      <dgm:spPr/>
      <dgm:t>
        <a:bodyPr/>
        <a:lstStyle/>
        <a:p>
          <a:endParaRPr lang="en-US" dirty="0"/>
        </a:p>
      </dgm:t>
    </dgm:pt>
    <dgm:pt modelId="{A4ADFC8E-088D-4498-AD5D-CD65D23F110A}" type="parTrans" cxnId="{561D0342-3B3C-4CD6-9240-849B00F44B21}">
      <dgm:prSet/>
      <dgm:spPr/>
      <dgm:t>
        <a:bodyPr/>
        <a:lstStyle/>
        <a:p>
          <a:endParaRPr lang="en-US"/>
        </a:p>
      </dgm:t>
    </dgm:pt>
    <dgm:pt modelId="{24052D92-E47E-4CA6-B2A0-61FA077C017F}" type="sibTrans" cxnId="{561D0342-3B3C-4CD6-9240-849B00F44B21}">
      <dgm:prSet/>
      <dgm:spPr/>
      <dgm:t>
        <a:bodyPr/>
        <a:lstStyle/>
        <a:p>
          <a:endParaRPr lang="en-US"/>
        </a:p>
      </dgm:t>
    </dgm:pt>
    <dgm:pt modelId="{4BCDC4D9-A139-4DB6-8192-A5FC47E83EEF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1C398B8B-6398-4E47-A96E-54E10080DFC2}" type="parTrans" cxnId="{1764576B-C40E-472C-9F36-FFBAE6A755D9}">
      <dgm:prSet/>
      <dgm:spPr/>
      <dgm:t>
        <a:bodyPr/>
        <a:lstStyle/>
        <a:p>
          <a:endParaRPr lang="en-US"/>
        </a:p>
      </dgm:t>
    </dgm:pt>
    <dgm:pt modelId="{537B4E97-566F-43E1-9554-0C40AB205985}" type="sibTrans" cxnId="{1764576B-C40E-472C-9F36-FFBAE6A755D9}">
      <dgm:prSet/>
      <dgm:spPr/>
      <dgm:t>
        <a:bodyPr/>
        <a:lstStyle/>
        <a:p>
          <a:endParaRPr lang="en-US"/>
        </a:p>
      </dgm:t>
    </dgm:pt>
    <dgm:pt modelId="{3A2FE4A9-3919-4F63-A0E4-08356D0D8AF7}">
      <dgm:prSet phldrT="[Text]"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8C709835-925F-4C8A-A7E9-B91EFA6AF243}" type="parTrans" cxnId="{B78B2FFC-0D8E-4926-BB18-7D923E97F557}">
      <dgm:prSet/>
      <dgm:spPr/>
      <dgm:t>
        <a:bodyPr/>
        <a:lstStyle/>
        <a:p>
          <a:endParaRPr lang="en-US"/>
        </a:p>
      </dgm:t>
    </dgm:pt>
    <dgm:pt modelId="{AD1B4C18-74B6-4F91-99EB-95B9385DCB63}" type="sibTrans" cxnId="{B78B2FFC-0D8E-4926-BB18-7D923E97F557}">
      <dgm:prSet/>
      <dgm:spPr/>
      <dgm:t>
        <a:bodyPr/>
        <a:lstStyle/>
        <a:p>
          <a:endParaRPr lang="en-US"/>
        </a:p>
      </dgm:t>
    </dgm:pt>
    <dgm:pt modelId="{92AB41BD-CAD8-4C41-8FF4-AB867A713095}">
      <dgm:prSet phldrT="[Text]"/>
      <dgm:spPr/>
      <dgm:t>
        <a:bodyPr/>
        <a:lstStyle/>
        <a:p>
          <a:r>
            <a:rPr lang="en-US" dirty="0" smtClean="0"/>
            <a:t>Quality</a:t>
          </a:r>
          <a:endParaRPr lang="en-US" dirty="0"/>
        </a:p>
      </dgm:t>
    </dgm:pt>
    <dgm:pt modelId="{EDEE0DC2-8D9C-4127-B9B5-7E01EBA57D6A}" type="parTrans" cxnId="{CF0F52F3-B086-48FF-8EE5-733A996594B3}">
      <dgm:prSet/>
      <dgm:spPr/>
      <dgm:t>
        <a:bodyPr/>
        <a:lstStyle/>
        <a:p>
          <a:endParaRPr lang="en-US"/>
        </a:p>
      </dgm:t>
    </dgm:pt>
    <dgm:pt modelId="{08D5EAF6-4F96-44F4-9176-3DBBAF6F56BE}" type="sibTrans" cxnId="{CF0F52F3-B086-48FF-8EE5-733A996594B3}">
      <dgm:prSet/>
      <dgm:spPr/>
      <dgm:t>
        <a:bodyPr/>
        <a:lstStyle/>
        <a:p>
          <a:endParaRPr lang="en-US"/>
        </a:p>
      </dgm:t>
    </dgm:pt>
    <dgm:pt modelId="{C5DC3174-4F6D-4A64-AADA-C5067A23C447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C9E7BF3D-E4DA-4805-8113-96F9A38A475E}" type="parTrans" cxnId="{0FCE70B0-1718-4D2B-B70F-DA29B931F8B7}">
      <dgm:prSet/>
      <dgm:spPr/>
      <dgm:t>
        <a:bodyPr/>
        <a:lstStyle/>
        <a:p>
          <a:endParaRPr lang="en-US"/>
        </a:p>
      </dgm:t>
    </dgm:pt>
    <dgm:pt modelId="{A34FC541-7D08-4F3D-9161-7FB02D61C857}" type="sibTrans" cxnId="{0FCE70B0-1718-4D2B-B70F-DA29B931F8B7}">
      <dgm:prSet/>
      <dgm:spPr/>
      <dgm:t>
        <a:bodyPr/>
        <a:lstStyle/>
        <a:p>
          <a:endParaRPr lang="en-US"/>
        </a:p>
      </dgm:t>
    </dgm:pt>
    <dgm:pt modelId="{CF71CEBC-CB31-483D-B532-0F95591F129E}" type="pres">
      <dgm:prSet presAssocID="{873BD35E-CFA0-44B1-A890-35AF0B36D01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1405811-1B11-4529-ADD9-7F39D662625F}" type="pres">
      <dgm:prSet presAssocID="{EA44FE29-928B-4F58-B426-6B8E06A36B01}" presName="thickLine" presStyleLbl="alignNode1" presStyleIdx="0" presStyleCnt="1"/>
      <dgm:spPr/>
    </dgm:pt>
    <dgm:pt modelId="{349A2804-B7C3-4D3B-8661-FCAAFFBA5D85}" type="pres">
      <dgm:prSet presAssocID="{EA44FE29-928B-4F58-B426-6B8E06A36B01}" presName="horz1" presStyleCnt="0"/>
      <dgm:spPr/>
    </dgm:pt>
    <dgm:pt modelId="{06E42EAF-AA16-4A00-8E7D-E41A543B595D}" type="pres">
      <dgm:prSet presAssocID="{EA44FE29-928B-4F58-B426-6B8E06A36B01}" presName="tx1" presStyleLbl="revTx" presStyleIdx="0" presStyleCnt="5"/>
      <dgm:spPr/>
      <dgm:t>
        <a:bodyPr/>
        <a:lstStyle/>
        <a:p>
          <a:endParaRPr lang="en-US"/>
        </a:p>
      </dgm:t>
    </dgm:pt>
    <dgm:pt modelId="{472851D8-2751-463D-B771-2C48328A354B}" type="pres">
      <dgm:prSet presAssocID="{EA44FE29-928B-4F58-B426-6B8E06A36B01}" presName="vert1" presStyleCnt="0"/>
      <dgm:spPr/>
    </dgm:pt>
    <dgm:pt modelId="{29AC0D45-8A83-4D99-88DE-D25930039EE6}" type="pres">
      <dgm:prSet presAssocID="{4BCDC4D9-A139-4DB6-8192-A5FC47E83EEF}" presName="vertSpace2a" presStyleCnt="0"/>
      <dgm:spPr/>
    </dgm:pt>
    <dgm:pt modelId="{1663C558-FF8E-4F7F-866D-D4F3DFFAC1F2}" type="pres">
      <dgm:prSet presAssocID="{4BCDC4D9-A139-4DB6-8192-A5FC47E83EEF}" presName="horz2" presStyleCnt="0"/>
      <dgm:spPr/>
    </dgm:pt>
    <dgm:pt modelId="{223353B6-9457-4C1F-8CE4-79CB7ECD1877}" type="pres">
      <dgm:prSet presAssocID="{4BCDC4D9-A139-4DB6-8192-A5FC47E83EEF}" presName="horzSpace2" presStyleCnt="0"/>
      <dgm:spPr/>
    </dgm:pt>
    <dgm:pt modelId="{43F9858D-EC10-429F-A2A2-2996F64FEE3E}" type="pres">
      <dgm:prSet presAssocID="{4BCDC4D9-A139-4DB6-8192-A5FC47E83EEF}" presName="tx2" presStyleLbl="revTx" presStyleIdx="1" presStyleCnt="5"/>
      <dgm:spPr/>
      <dgm:t>
        <a:bodyPr/>
        <a:lstStyle/>
        <a:p>
          <a:endParaRPr lang="en-US"/>
        </a:p>
      </dgm:t>
    </dgm:pt>
    <dgm:pt modelId="{BD8CB031-C5DB-448D-AA7A-E32B8A63FFD5}" type="pres">
      <dgm:prSet presAssocID="{4BCDC4D9-A139-4DB6-8192-A5FC47E83EEF}" presName="vert2" presStyleCnt="0"/>
      <dgm:spPr/>
    </dgm:pt>
    <dgm:pt modelId="{351DBD5D-15F2-49E4-81C2-65DCB84E18D7}" type="pres">
      <dgm:prSet presAssocID="{4BCDC4D9-A139-4DB6-8192-A5FC47E83EEF}" presName="thinLine2b" presStyleLbl="callout" presStyleIdx="0" presStyleCnt="4"/>
      <dgm:spPr/>
    </dgm:pt>
    <dgm:pt modelId="{C67B52DC-73E4-490C-AEA9-A50FDC53BC70}" type="pres">
      <dgm:prSet presAssocID="{4BCDC4D9-A139-4DB6-8192-A5FC47E83EEF}" presName="vertSpace2b" presStyleCnt="0"/>
      <dgm:spPr/>
    </dgm:pt>
    <dgm:pt modelId="{D491BC2C-E8E3-4591-AE9D-2017E6396495}" type="pres">
      <dgm:prSet presAssocID="{3A2FE4A9-3919-4F63-A0E4-08356D0D8AF7}" presName="horz2" presStyleCnt="0"/>
      <dgm:spPr/>
    </dgm:pt>
    <dgm:pt modelId="{B0D60037-3850-45FF-B949-A685D930B321}" type="pres">
      <dgm:prSet presAssocID="{3A2FE4A9-3919-4F63-A0E4-08356D0D8AF7}" presName="horzSpace2" presStyleCnt="0"/>
      <dgm:spPr/>
    </dgm:pt>
    <dgm:pt modelId="{E61027DE-C2B9-44BA-A4A3-6BED99E27FFD}" type="pres">
      <dgm:prSet presAssocID="{3A2FE4A9-3919-4F63-A0E4-08356D0D8AF7}" presName="tx2" presStyleLbl="revTx" presStyleIdx="2" presStyleCnt="5"/>
      <dgm:spPr/>
      <dgm:t>
        <a:bodyPr/>
        <a:lstStyle/>
        <a:p>
          <a:endParaRPr lang="en-US"/>
        </a:p>
      </dgm:t>
    </dgm:pt>
    <dgm:pt modelId="{94BBC3AC-3658-4718-A247-900CB0814DF9}" type="pres">
      <dgm:prSet presAssocID="{3A2FE4A9-3919-4F63-A0E4-08356D0D8AF7}" presName="vert2" presStyleCnt="0"/>
      <dgm:spPr/>
    </dgm:pt>
    <dgm:pt modelId="{B5C483AF-2DAC-459B-B3CA-46596C8895CF}" type="pres">
      <dgm:prSet presAssocID="{3A2FE4A9-3919-4F63-A0E4-08356D0D8AF7}" presName="thinLine2b" presStyleLbl="callout" presStyleIdx="1" presStyleCnt="4"/>
      <dgm:spPr/>
    </dgm:pt>
    <dgm:pt modelId="{A191AEC6-74F0-4912-89F6-250A98B70BAA}" type="pres">
      <dgm:prSet presAssocID="{3A2FE4A9-3919-4F63-A0E4-08356D0D8AF7}" presName="vertSpace2b" presStyleCnt="0"/>
      <dgm:spPr/>
    </dgm:pt>
    <dgm:pt modelId="{BE9302A9-849E-4A88-AF4D-A41E016D71CE}" type="pres">
      <dgm:prSet presAssocID="{92AB41BD-CAD8-4C41-8FF4-AB867A713095}" presName="horz2" presStyleCnt="0"/>
      <dgm:spPr/>
    </dgm:pt>
    <dgm:pt modelId="{78C1732A-BD64-41EE-AC51-8082926ED152}" type="pres">
      <dgm:prSet presAssocID="{92AB41BD-CAD8-4C41-8FF4-AB867A713095}" presName="horzSpace2" presStyleCnt="0"/>
      <dgm:spPr/>
    </dgm:pt>
    <dgm:pt modelId="{73BBA627-5B58-4300-AABB-C05ECEDF1BE0}" type="pres">
      <dgm:prSet presAssocID="{92AB41BD-CAD8-4C41-8FF4-AB867A713095}" presName="tx2" presStyleLbl="revTx" presStyleIdx="3" presStyleCnt="5"/>
      <dgm:spPr/>
      <dgm:t>
        <a:bodyPr/>
        <a:lstStyle/>
        <a:p>
          <a:endParaRPr lang="en-US"/>
        </a:p>
      </dgm:t>
    </dgm:pt>
    <dgm:pt modelId="{6B35FB9F-8CFB-420F-8E2B-CD22E850605B}" type="pres">
      <dgm:prSet presAssocID="{92AB41BD-CAD8-4C41-8FF4-AB867A713095}" presName="vert2" presStyleCnt="0"/>
      <dgm:spPr/>
    </dgm:pt>
    <dgm:pt modelId="{AA58270F-25DC-4653-BAD2-7C79276F8209}" type="pres">
      <dgm:prSet presAssocID="{92AB41BD-CAD8-4C41-8FF4-AB867A713095}" presName="thinLine2b" presStyleLbl="callout" presStyleIdx="2" presStyleCnt="4"/>
      <dgm:spPr/>
    </dgm:pt>
    <dgm:pt modelId="{13C8219C-2831-4415-9005-2097B4954041}" type="pres">
      <dgm:prSet presAssocID="{92AB41BD-CAD8-4C41-8FF4-AB867A713095}" presName="vertSpace2b" presStyleCnt="0"/>
      <dgm:spPr/>
    </dgm:pt>
    <dgm:pt modelId="{6607B5E9-A02B-43E6-9DFE-A561ADCE9E64}" type="pres">
      <dgm:prSet presAssocID="{C5DC3174-4F6D-4A64-AADA-C5067A23C447}" presName="horz2" presStyleCnt="0"/>
      <dgm:spPr/>
    </dgm:pt>
    <dgm:pt modelId="{E816747E-8434-45B5-A5DD-64539AD24E2D}" type="pres">
      <dgm:prSet presAssocID="{C5DC3174-4F6D-4A64-AADA-C5067A23C447}" presName="horzSpace2" presStyleCnt="0"/>
      <dgm:spPr/>
    </dgm:pt>
    <dgm:pt modelId="{713BF185-7086-4A46-9108-2420AE541AAB}" type="pres">
      <dgm:prSet presAssocID="{C5DC3174-4F6D-4A64-AADA-C5067A23C447}" presName="tx2" presStyleLbl="revTx" presStyleIdx="4" presStyleCnt="5"/>
      <dgm:spPr/>
      <dgm:t>
        <a:bodyPr/>
        <a:lstStyle/>
        <a:p>
          <a:endParaRPr lang="en-US"/>
        </a:p>
      </dgm:t>
    </dgm:pt>
    <dgm:pt modelId="{A44B2794-063A-4F15-ADC0-A32AA6C445DE}" type="pres">
      <dgm:prSet presAssocID="{C5DC3174-4F6D-4A64-AADA-C5067A23C447}" presName="vert2" presStyleCnt="0"/>
      <dgm:spPr/>
    </dgm:pt>
    <dgm:pt modelId="{9C6594DC-184C-4EEC-A8D1-93C8650149DB}" type="pres">
      <dgm:prSet presAssocID="{C5DC3174-4F6D-4A64-AADA-C5067A23C447}" presName="thinLine2b" presStyleLbl="callout" presStyleIdx="3" presStyleCnt="4"/>
      <dgm:spPr/>
    </dgm:pt>
    <dgm:pt modelId="{D6D29E42-3F68-4237-BC07-DA084DF3FF2B}" type="pres">
      <dgm:prSet presAssocID="{C5DC3174-4F6D-4A64-AADA-C5067A23C447}" presName="vertSpace2b" presStyleCnt="0"/>
      <dgm:spPr/>
    </dgm:pt>
  </dgm:ptLst>
  <dgm:cxnLst>
    <dgm:cxn modelId="{69190FD3-CF4C-482E-A397-38D8D9DDB745}" type="presOf" srcId="{3A2FE4A9-3919-4F63-A0E4-08356D0D8AF7}" destId="{E61027DE-C2B9-44BA-A4A3-6BED99E27FFD}" srcOrd="0" destOrd="0" presId="urn:microsoft.com/office/officeart/2008/layout/LinedList"/>
    <dgm:cxn modelId="{561D0342-3B3C-4CD6-9240-849B00F44B21}" srcId="{873BD35E-CFA0-44B1-A890-35AF0B36D013}" destId="{EA44FE29-928B-4F58-B426-6B8E06A36B01}" srcOrd="0" destOrd="0" parTransId="{A4ADFC8E-088D-4498-AD5D-CD65D23F110A}" sibTransId="{24052D92-E47E-4CA6-B2A0-61FA077C017F}"/>
    <dgm:cxn modelId="{037E9B34-D8AF-4DB0-A3E1-9FD835A9C83B}" type="presOf" srcId="{C5DC3174-4F6D-4A64-AADA-C5067A23C447}" destId="{713BF185-7086-4A46-9108-2420AE541AAB}" srcOrd="0" destOrd="0" presId="urn:microsoft.com/office/officeart/2008/layout/LinedList"/>
    <dgm:cxn modelId="{7013E14B-736E-4BAA-AB60-6A97EA60AD59}" type="presOf" srcId="{4BCDC4D9-A139-4DB6-8192-A5FC47E83EEF}" destId="{43F9858D-EC10-429F-A2A2-2996F64FEE3E}" srcOrd="0" destOrd="0" presId="urn:microsoft.com/office/officeart/2008/layout/LinedList"/>
    <dgm:cxn modelId="{5F52662C-A790-476C-8005-5B0B3666FD45}" type="presOf" srcId="{873BD35E-CFA0-44B1-A890-35AF0B36D013}" destId="{CF71CEBC-CB31-483D-B532-0F95591F129E}" srcOrd="0" destOrd="0" presId="urn:microsoft.com/office/officeart/2008/layout/LinedList"/>
    <dgm:cxn modelId="{0FCE70B0-1718-4D2B-B70F-DA29B931F8B7}" srcId="{EA44FE29-928B-4F58-B426-6B8E06A36B01}" destId="{C5DC3174-4F6D-4A64-AADA-C5067A23C447}" srcOrd="3" destOrd="0" parTransId="{C9E7BF3D-E4DA-4805-8113-96F9A38A475E}" sibTransId="{A34FC541-7D08-4F3D-9161-7FB02D61C857}"/>
    <dgm:cxn modelId="{EC41853E-06DB-4D8F-BD3F-7AED8278B975}" type="presOf" srcId="{EA44FE29-928B-4F58-B426-6B8E06A36B01}" destId="{06E42EAF-AA16-4A00-8E7D-E41A543B595D}" srcOrd="0" destOrd="0" presId="urn:microsoft.com/office/officeart/2008/layout/LinedList"/>
    <dgm:cxn modelId="{3A53C821-4C95-4577-A33B-A06693EE1618}" type="presOf" srcId="{92AB41BD-CAD8-4C41-8FF4-AB867A713095}" destId="{73BBA627-5B58-4300-AABB-C05ECEDF1BE0}" srcOrd="0" destOrd="0" presId="urn:microsoft.com/office/officeart/2008/layout/LinedList"/>
    <dgm:cxn modelId="{1764576B-C40E-472C-9F36-FFBAE6A755D9}" srcId="{EA44FE29-928B-4F58-B426-6B8E06A36B01}" destId="{4BCDC4D9-A139-4DB6-8192-A5FC47E83EEF}" srcOrd="0" destOrd="0" parTransId="{1C398B8B-6398-4E47-A96E-54E10080DFC2}" sibTransId="{537B4E97-566F-43E1-9554-0C40AB205985}"/>
    <dgm:cxn modelId="{B78B2FFC-0D8E-4926-BB18-7D923E97F557}" srcId="{EA44FE29-928B-4F58-B426-6B8E06A36B01}" destId="{3A2FE4A9-3919-4F63-A0E4-08356D0D8AF7}" srcOrd="1" destOrd="0" parTransId="{8C709835-925F-4C8A-A7E9-B91EFA6AF243}" sibTransId="{AD1B4C18-74B6-4F91-99EB-95B9385DCB63}"/>
    <dgm:cxn modelId="{CF0F52F3-B086-48FF-8EE5-733A996594B3}" srcId="{EA44FE29-928B-4F58-B426-6B8E06A36B01}" destId="{92AB41BD-CAD8-4C41-8FF4-AB867A713095}" srcOrd="2" destOrd="0" parTransId="{EDEE0DC2-8D9C-4127-B9B5-7E01EBA57D6A}" sibTransId="{08D5EAF6-4F96-44F4-9176-3DBBAF6F56BE}"/>
    <dgm:cxn modelId="{25A47A39-C91D-4575-B278-17A3E62DD5E7}" type="presParOf" srcId="{CF71CEBC-CB31-483D-B532-0F95591F129E}" destId="{01405811-1B11-4529-ADD9-7F39D662625F}" srcOrd="0" destOrd="0" presId="urn:microsoft.com/office/officeart/2008/layout/LinedList"/>
    <dgm:cxn modelId="{190167BF-824E-4076-A724-BB3A7614E0DC}" type="presParOf" srcId="{CF71CEBC-CB31-483D-B532-0F95591F129E}" destId="{349A2804-B7C3-4D3B-8661-FCAAFFBA5D85}" srcOrd="1" destOrd="0" presId="urn:microsoft.com/office/officeart/2008/layout/LinedList"/>
    <dgm:cxn modelId="{027B93E4-DA1D-45BB-8456-989EFEBDFA6F}" type="presParOf" srcId="{349A2804-B7C3-4D3B-8661-FCAAFFBA5D85}" destId="{06E42EAF-AA16-4A00-8E7D-E41A543B595D}" srcOrd="0" destOrd="0" presId="urn:microsoft.com/office/officeart/2008/layout/LinedList"/>
    <dgm:cxn modelId="{1F8593C3-B164-4EFD-8AD8-71026795C2B8}" type="presParOf" srcId="{349A2804-B7C3-4D3B-8661-FCAAFFBA5D85}" destId="{472851D8-2751-463D-B771-2C48328A354B}" srcOrd="1" destOrd="0" presId="urn:microsoft.com/office/officeart/2008/layout/LinedList"/>
    <dgm:cxn modelId="{35122725-CE76-4868-8166-3B101E1200A0}" type="presParOf" srcId="{472851D8-2751-463D-B771-2C48328A354B}" destId="{29AC0D45-8A83-4D99-88DE-D25930039EE6}" srcOrd="0" destOrd="0" presId="urn:microsoft.com/office/officeart/2008/layout/LinedList"/>
    <dgm:cxn modelId="{AB870420-2E32-43E4-808F-E35EDA3888C3}" type="presParOf" srcId="{472851D8-2751-463D-B771-2C48328A354B}" destId="{1663C558-FF8E-4F7F-866D-D4F3DFFAC1F2}" srcOrd="1" destOrd="0" presId="urn:microsoft.com/office/officeart/2008/layout/LinedList"/>
    <dgm:cxn modelId="{77D6B504-7849-406B-986A-FABBDB1E0B41}" type="presParOf" srcId="{1663C558-FF8E-4F7F-866D-D4F3DFFAC1F2}" destId="{223353B6-9457-4C1F-8CE4-79CB7ECD1877}" srcOrd="0" destOrd="0" presId="urn:microsoft.com/office/officeart/2008/layout/LinedList"/>
    <dgm:cxn modelId="{D9EDE6C8-BFE4-4C8D-B756-C21A91D22F85}" type="presParOf" srcId="{1663C558-FF8E-4F7F-866D-D4F3DFFAC1F2}" destId="{43F9858D-EC10-429F-A2A2-2996F64FEE3E}" srcOrd="1" destOrd="0" presId="urn:microsoft.com/office/officeart/2008/layout/LinedList"/>
    <dgm:cxn modelId="{D4E07D9D-9B2D-4CBE-8A50-BECE45F5D891}" type="presParOf" srcId="{1663C558-FF8E-4F7F-866D-D4F3DFFAC1F2}" destId="{BD8CB031-C5DB-448D-AA7A-E32B8A63FFD5}" srcOrd="2" destOrd="0" presId="urn:microsoft.com/office/officeart/2008/layout/LinedList"/>
    <dgm:cxn modelId="{A31AEB13-0844-4F23-9FE5-36800F196056}" type="presParOf" srcId="{472851D8-2751-463D-B771-2C48328A354B}" destId="{351DBD5D-15F2-49E4-81C2-65DCB84E18D7}" srcOrd="2" destOrd="0" presId="urn:microsoft.com/office/officeart/2008/layout/LinedList"/>
    <dgm:cxn modelId="{6044DD8D-C275-4A07-A25C-417D63871068}" type="presParOf" srcId="{472851D8-2751-463D-B771-2C48328A354B}" destId="{C67B52DC-73E4-490C-AEA9-A50FDC53BC70}" srcOrd="3" destOrd="0" presId="urn:microsoft.com/office/officeart/2008/layout/LinedList"/>
    <dgm:cxn modelId="{8C636A30-CB17-4CC5-A4AE-0702E07A26B1}" type="presParOf" srcId="{472851D8-2751-463D-B771-2C48328A354B}" destId="{D491BC2C-E8E3-4591-AE9D-2017E6396495}" srcOrd="4" destOrd="0" presId="urn:microsoft.com/office/officeart/2008/layout/LinedList"/>
    <dgm:cxn modelId="{BE5EE9F4-2DD2-468E-B886-70EB09274DB4}" type="presParOf" srcId="{D491BC2C-E8E3-4591-AE9D-2017E6396495}" destId="{B0D60037-3850-45FF-B949-A685D930B321}" srcOrd="0" destOrd="0" presId="urn:microsoft.com/office/officeart/2008/layout/LinedList"/>
    <dgm:cxn modelId="{67A8DC21-2B45-46B9-9C67-55246B26871B}" type="presParOf" srcId="{D491BC2C-E8E3-4591-AE9D-2017E6396495}" destId="{E61027DE-C2B9-44BA-A4A3-6BED99E27FFD}" srcOrd="1" destOrd="0" presId="urn:microsoft.com/office/officeart/2008/layout/LinedList"/>
    <dgm:cxn modelId="{48FFBEDB-3E33-421C-99EE-B0ED5DF5C18D}" type="presParOf" srcId="{D491BC2C-E8E3-4591-AE9D-2017E6396495}" destId="{94BBC3AC-3658-4718-A247-900CB0814DF9}" srcOrd="2" destOrd="0" presId="urn:microsoft.com/office/officeart/2008/layout/LinedList"/>
    <dgm:cxn modelId="{1931C895-3354-444F-85FF-DDD654E0C8A6}" type="presParOf" srcId="{472851D8-2751-463D-B771-2C48328A354B}" destId="{B5C483AF-2DAC-459B-B3CA-46596C8895CF}" srcOrd="5" destOrd="0" presId="urn:microsoft.com/office/officeart/2008/layout/LinedList"/>
    <dgm:cxn modelId="{2B00C392-A75C-46CE-B353-2AC1A5F581CD}" type="presParOf" srcId="{472851D8-2751-463D-B771-2C48328A354B}" destId="{A191AEC6-74F0-4912-89F6-250A98B70BAA}" srcOrd="6" destOrd="0" presId="urn:microsoft.com/office/officeart/2008/layout/LinedList"/>
    <dgm:cxn modelId="{1D98E6D2-87FD-4E1A-A1B2-73521B95BAE5}" type="presParOf" srcId="{472851D8-2751-463D-B771-2C48328A354B}" destId="{BE9302A9-849E-4A88-AF4D-A41E016D71CE}" srcOrd="7" destOrd="0" presId="urn:microsoft.com/office/officeart/2008/layout/LinedList"/>
    <dgm:cxn modelId="{A1F9CB8E-7F81-42B4-9145-BEE41BE890FF}" type="presParOf" srcId="{BE9302A9-849E-4A88-AF4D-A41E016D71CE}" destId="{78C1732A-BD64-41EE-AC51-8082926ED152}" srcOrd="0" destOrd="0" presId="urn:microsoft.com/office/officeart/2008/layout/LinedList"/>
    <dgm:cxn modelId="{E7A68C0A-37E8-4038-8910-47A73AB76C57}" type="presParOf" srcId="{BE9302A9-849E-4A88-AF4D-A41E016D71CE}" destId="{73BBA627-5B58-4300-AABB-C05ECEDF1BE0}" srcOrd="1" destOrd="0" presId="urn:microsoft.com/office/officeart/2008/layout/LinedList"/>
    <dgm:cxn modelId="{D7A2B923-8BBF-4126-95A3-6172C10D896A}" type="presParOf" srcId="{BE9302A9-849E-4A88-AF4D-A41E016D71CE}" destId="{6B35FB9F-8CFB-420F-8E2B-CD22E850605B}" srcOrd="2" destOrd="0" presId="urn:microsoft.com/office/officeart/2008/layout/LinedList"/>
    <dgm:cxn modelId="{31D999BA-4571-4CA4-A969-75A09C3662C4}" type="presParOf" srcId="{472851D8-2751-463D-B771-2C48328A354B}" destId="{AA58270F-25DC-4653-BAD2-7C79276F8209}" srcOrd="8" destOrd="0" presId="urn:microsoft.com/office/officeart/2008/layout/LinedList"/>
    <dgm:cxn modelId="{D56AAC31-7A3A-48A3-990E-B07AFE20FD52}" type="presParOf" srcId="{472851D8-2751-463D-B771-2C48328A354B}" destId="{13C8219C-2831-4415-9005-2097B4954041}" srcOrd="9" destOrd="0" presId="urn:microsoft.com/office/officeart/2008/layout/LinedList"/>
    <dgm:cxn modelId="{F5BFAADA-42C9-4CF9-91DC-A59FB9CA4A64}" type="presParOf" srcId="{472851D8-2751-463D-B771-2C48328A354B}" destId="{6607B5E9-A02B-43E6-9DFE-A561ADCE9E64}" srcOrd="10" destOrd="0" presId="urn:microsoft.com/office/officeart/2008/layout/LinedList"/>
    <dgm:cxn modelId="{3AEAE76A-6188-433B-9723-6F7FA70CF0F7}" type="presParOf" srcId="{6607B5E9-A02B-43E6-9DFE-A561ADCE9E64}" destId="{E816747E-8434-45B5-A5DD-64539AD24E2D}" srcOrd="0" destOrd="0" presId="urn:microsoft.com/office/officeart/2008/layout/LinedList"/>
    <dgm:cxn modelId="{7DB38793-EE4F-4699-8542-BFFB174C7E99}" type="presParOf" srcId="{6607B5E9-A02B-43E6-9DFE-A561ADCE9E64}" destId="{713BF185-7086-4A46-9108-2420AE541AAB}" srcOrd="1" destOrd="0" presId="urn:microsoft.com/office/officeart/2008/layout/LinedList"/>
    <dgm:cxn modelId="{C387989B-5CDB-41F3-8DDC-DA79D585034C}" type="presParOf" srcId="{6607B5E9-A02B-43E6-9DFE-A561ADCE9E64}" destId="{A44B2794-063A-4F15-ADC0-A32AA6C445DE}" srcOrd="2" destOrd="0" presId="urn:microsoft.com/office/officeart/2008/layout/LinedList"/>
    <dgm:cxn modelId="{D7FCC3D6-18E0-4CEC-A3AD-226946D8871E}" type="presParOf" srcId="{472851D8-2751-463D-B771-2C48328A354B}" destId="{9C6594DC-184C-4EEC-A8D1-93C8650149DB}" srcOrd="11" destOrd="0" presId="urn:microsoft.com/office/officeart/2008/layout/LinedList"/>
    <dgm:cxn modelId="{6CEECBA1-3C05-4201-833F-4EEC08678938}" type="presParOf" srcId="{472851D8-2751-463D-B771-2C48328A354B}" destId="{D6D29E42-3F68-4237-BC07-DA084DF3FF2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252ADE-08A4-47DB-B73B-8E2C8A84DB2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0C8D6E-00F3-461D-89B2-575FF63CF74A}">
      <dgm:prSet phldrT="[Text]"/>
      <dgm:spPr/>
      <dgm:t>
        <a:bodyPr/>
        <a:lstStyle/>
        <a:p>
          <a:r>
            <a:rPr lang="en-US" dirty="0" smtClean="0"/>
            <a:t>PM Responsibility</a:t>
          </a:r>
          <a:endParaRPr lang="en-US" dirty="0"/>
        </a:p>
      </dgm:t>
    </dgm:pt>
    <dgm:pt modelId="{D03AAA7C-5B6B-40D6-BDB7-6C967DBB90BD}" type="parTrans" cxnId="{54EE1170-A400-435D-AD3D-109F21003943}">
      <dgm:prSet/>
      <dgm:spPr/>
      <dgm:t>
        <a:bodyPr/>
        <a:lstStyle/>
        <a:p>
          <a:endParaRPr lang="en-US"/>
        </a:p>
      </dgm:t>
    </dgm:pt>
    <dgm:pt modelId="{06BBA1CE-5FBA-4DC7-B397-A05EAF2621F3}" type="sibTrans" cxnId="{54EE1170-A400-435D-AD3D-109F21003943}">
      <dgm:prSet/>
      <dgm:spPr/>
      <dgm:t>
        <a:bodyPr/>
        <a:lstStyle/>
        <a:p>
          <a:endParaRPr lang="en-US" dirty="0"/>
        </a:p>
      </dgm:t>
    </dgm:pt>
    <dgm:pt modelId="{F80F3856-D01F-4E83-8F51-76691B912E7E}">
      <dgm:prSet phldrT="[Text]"/>
      <dgm:spPr/>
      <dgm:t>
        <a:bodyPr/>
        <a:lstStyle/>
        <a:p>
          <a:r>
            <a:rPr lang="en-US" dirty="0" smtClean="0"/>
            <a:t>Identify, Analyze, Prioritize </a:t>
          </a:r>
          <a:endParaRPr lang="en-US" dirty="0"/>
        </a:p>
      </dgm:t>
    </dgm:pt>
    <dgm:pt modelId="{CAFAA67E-150F-4F96-B4ED-19B6BF992260}" type="parTrans" cxnId="{7D436CEA-7C70-4876-8F34-C0027B578B0F}">
      <dgm:prSet/>
      <dgm:spPr/>
      <dgm:t>
        <a:bodyPr/>
        <a:lstStyle/>
        <a:p>
          <a:endParaRPr lang="en-US"/>
        </a:p>
      </dgm:t>
    </dgm:pt>
    <dgm:pt modelId="{06FFA5C0-51AF-4AB9-ABE7-FAF003A5D7D6}" type="sibTrans" cxnId="{7D436CEA-7C70-4876-8F34-C0027B578B0F}">
      <dgm:prSet/>
      <dgm:spPr/>
      <dgm:t>
        <a:bodyPr/>
        <a:lstStyle/>
        <a:p>
          <a:endParaRPr lang="en-US" dirty="0"/>
        </a:p>
      </dgm:t>
    </dgm:pt>
    <dgm:pt modelId="{53DB869B-82CF-47B2-B3F7-ED026A007DFC}">
      <dgm:prSet phldrT="[Text]"/>
      <dgm:spPr/>
      <dgm:t>
        <a:bodyPr/>
        <a:lstStyle/>
        <a:p>
          <a:r>
            <a:rPr lang="en-US" dirty="0" smtClean="0"/>
            <a:t>Contingency</a:t>
          </a:r>
          <a:endParaRPr lang="en-US" dirty="0"/>
        </a:p>
      </dgm:t>
    </dgm:pt>
    <dgm:pt modelId="{625CBBAE-C404-4478-8FBD-3B90DEB15493}" type="parTrans" cxnId="{01145FB7-583D-4FA1-849C-78A2C4D8D551}">
      <dgm:prSet/>
      <dgm:spPr/>
      <dgm:t>
        <a:bodyPr/>
        <a:lstStyle/>
        <a:p>
          <a:endParaRPr lang="en-US"/>
        </a:p>
      </dgm:t>
    </dgm:pt>
    <dgm:pt modelId="{83BC705C-774B-4FA0-9EEB-3CBE3E3571B7}" type="sibTrans" cxnId="{01145FB7-583D-4FA1-849C-78A2C4D8D551}">
      <dgm:prSet/>
      <dgm:spPr/>
      <dgm:t>
        <a:bodyPr/>
        <a:lstStyle/>
        <a:p>
          <a:endParaRPr lang="en-US" dirty="0"/>
        </a:p>
      </dgm:t>
    </dgm:pt>
    <dgm:pt modelId="{3FC484FC-EFF2-4371-80B1-7287A147369A}">
      <dgm:prSet phldrT="[Text]"/>
      <dgm:spPr/>
      <dgm:t>
        <a:bodyPr/>
        <a:lstStyle/>
        <a:p>
          <a:r>
            <a:rPr lang="en-US" dirty="0" smtClean="0"/>
            <a:t>Implemented Through Team</a:t>
          </a:r>
          <a:endParaRPr lang="en-US" dirty="0"/>
        </a:p>
      </dgm:t>
    </dgm:pt>
    <dgm:pt modelId="{AAED6756-B033-4567-BC4C-CFE69BC00782}" type="parTrans" cxnId="{D3274859-6D49-48BE-A603-550A6E6BA20A}">
      <dgm:prSet/>
      <dgm:spPr/>
      <dgm:t>
        <a:bodyPr/>
        <a:lstStyle/>
        <a:p>
          <a:endParaRPr lang="en-US"/>
        </a:p>
      </dgm:t>
    </dgm:pt>
    <dgm:pt modelId="{6D9DA640-2396-40CE-A1E9-1254DD48B80D}" type="sibTrans" cxnId="{D3274859-6D49-48BE-A603-550A6E6BA20A}">
      <dgm:prSet/>
      <dgm:spPr/>
      <dgm:t>
        <a:bodyPr/>
        <a:lstStyle/>
        <a:p>
          <a:endParaRPr lang="en-US"/>
        </a:p>
      </dgm:t>
    </dgm:pt>
    <dgm:pt modelId="{D48B566B-50B3-4989-A1C1-8E11A9715CF4}" type="pres">
      <dgm:prSet presAssocID="{B9252ADE-08A4-47DB-B73B-8E2C8A84DB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36BDE9-A8D7-4D07-BDCF-73D5D91883F1}" type="pres">
      <dgm:prSet presAssocID="{B9252ADE-08A4-47DB-B73B-8E2C8A84DB26}" presName="dummyMaxCanvas" presStyleCnt="0">
        <dgm:presLayoutVars/>
      </dgm:prSet>
      <dgm:spPr/>
    </dgm:pt>
    <dgm:pt modelId="{C1E2D8A3-7B9D-407D-A81F-E6AB9119C9E9}" type="pres">
      <dgm:prSet presAssocID="{B9252ADE-08A4-47DB-B73B-8E2C8A84DB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742E3-50A9-442F-9FA4-DE629463C52E}" type="pres">
      <dgm:prSet presAssocID="{B9252ADE-08A4-47DB-B73B-8E2C8A84DB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F5770-3860-4680-AB04-04656584E10F}" type="pres">
      <dgm:prSet presAssocID="{B9252ADE-08A4-47DB-B73B-8E2C8A84DB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1FD7D-C9F2-4F58-AF3C-5A02B9FB1E37}" type="pres">
      <dgm:prSet presAssocID="{B9252ADE-08A4-47DB-B73B-8E2C8A84DB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F0704-1819-456D-BC29-AFD87D8F8F32}" type="pres">
      <dgm:prSet presAssocID="{B9252ADE-08A4-47DB-B73B-8E2C8A84DB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0BC0-17E8-47BB-A110-88C32F3B78C1}" type="pres">
      <dgm:prSet presAssocID="{B9252ADE-08A4-47DB-B73B-8E2C8A84DB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36FAB-A0EC-4259-B073-5F36B2193A4D}" type="pres">
      <dgm:prSet presAssocID="{B9252ADE-08A4-47DB-B73B-8E2C8A84DB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04BD9-D2F7-4FBD-BC38-C978C5C0E9C2}" type="pres">
      <dgm:prSet presAssocID="{B9252ADE-08A4-47DB-B73B-8E2C8A84DB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2EBC2-F5ED-40F6-80B4-420E87FC832C}" type="pres">
      <dgm:prSet presAssocID="{B9252ADE-08A4-47DB-B73B-8E2C8A84DB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1E588-F088-4004-B08A-9D92441DF6AA}" type="pres">
      <dgm:prSet presAssocID="{B9252ADE-08A4-47DB-B73B-8E2C8A84DB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E0619-4A6D-408E-A720-5EB6E6DAFDFB}" type="pres">
      <dgm:prSet presAssocID="{B9252ADE-08A4-47DB-B73B-8E2C8A84DB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33D898-5C82-4E3C-9B62-6D88D0FA6B94}" type="presOf" srcId="{F80F3856-D01F-4E83-8F51-76691B912E7E}" destId="{31F2EBC2-F5ED-40F6-80B4-420E87FC832C}" srcOrd="1" destOrd="0" presId="urn:microsoft.com/office/officeart/2005/8/layout/vProcess5"/>
    <dgm:cxn modelId="{73B160BF-5B9D-4833-8C35-E515443B8375}" type="presOf" srcId="{06BBA1CE-5FBA-4DC7-B397-A05EAF2621F3}" destId="{0EDF0704-1819-456D-BC29-AFD87D8F8F32}" srcOrd="0" destOrd="0" presId="urn:microsoft.com/office/officeart/2005/8/layout/vProcess5"/>
    <dgm:cxn modelId="{6BC0C3B4-4DEF-43CE-9C08-836091356AED}" type="presOf" srcId="{040C8D6E-00F3-461D-89B2-575FF63CF74A}" destId="{C1E2D8A3-7B9D-407D-A81F-E6AB9119C9E9}" srcOrd="0" destOrd="0" presId="urn:microsoft.com/office/officeart/2005/8/layout/vProcess5"/>
    <dgm:cxn modelId="{D3274859-6D49-48BE-A603-550A6E6BA20A}" srcId="{B9252ADE-08A4-47DB-B73B-8E2C8A84DB26}" destId="{3FC484FC-EFF2-4371-80B1-7287A147369A}" srcOrd="3" destOrd="0" parTransId="{AAED6756-B033-4567-BC4C-CFE69BC00782}" sibTransId="{6D9DA640-2396-40CE-A1E9-1254DD48B80D}"/>
    <dgm:cxn modelId="{88C462CB-C2A5-4313-AC4C-D554A1E5F018}" type="presOf" srcId="{3FC484FC-EFF2-4371-80B1-7287A147369A}" destId="{638E0619-4A6D-408E-A720-5EB6E6DAFDFB}" srcOrd="1" destOrd="0" presId="urn:microsoft.com/office/officeart/2005/8/layout/vProcess5"/>
    <dgm:cxn modelId="{CC0E2AF6-961E-40BE-8DAF-52D7E10B54AB}" type="presOf" srcId="{3FC484FC-EFF2-4371-80B1-7287A147369A}" destId="{68F1FD7D-C9F2-4F58-AF3C-5A02B9FB1E37}" srcOrd="0" destOrd="0" presId="urn:microsoft.com/office/officeart/2005/8/layout/vProcess5"/>
    <dgm:cxn modelId="{54EE1170-A400-435D-AD3D-109F21003943}" srcId="{B9252ADE-08A4-47DB-B73B-8E2C8A84DB26}" destId="{040C8D6E-00F3-461D-89B2-575FF63CF74A}" srcOrd="0" destOrd="0" parTransId="{D03AAA7C-5B6B-40D6-BDB7-6C967DBB90BD}" sibTransId="{06BBA1CE-5FBA-4DC7-B397-A05EAF2621F3}"/>
    <dgm:cxn modelId="{9215A1D8-704C-4783-9BC2-16A0DB24AE53}" type="presOf" srcId="{F80F3856-D01F-4E83-8F51-76691B912E7E}" destId="{E63742E3-50A9-442F-9FA4-DE629463C52E}" srcOrd="0" destOrd="0" presId="urn:microsoft.com/office/officeart/2005/8/layout/vProcess5"/>
    <dgm:cxn modelId="{7574FA53-6AFB-42A1-914B-064D4A67D69C}" type="presOf" srcId="{83BC705C-774B-4FA0-9EEB-3CBE3E3571B7}" destId="{9F436FAB-A0EC-4259-B073-5F36B2193A4D}" srcOrd="0" destOrd="0" presId="urn:microsoft.com/office/officeart/2005/8/layout/vProcess5"/>
    <dgm:cxn modelId="{7D436CEA-7C70-4876-8F34-C0027B578B0F}" srcId="{B9252ADE-08A4-47DB-B73B-8E2C8A84DB26}" destId="{F80F3856-D01F-4E83-8F51-76691B912E7E}" srcOrd="1" destOrd="0" parTransId="{CAFAA67E-150F-4F96-B4ED-19B6BF992260}" sibTransId="{06FFA5C0-51AF-4AB9-ABE7-FAF003A5D7D6}"/>
    <dgm:cxn modelId="{01145FB7-583D-4FA1-849C-78A2C4D8D551}" srcId="{B9252ADE-08A4-47DB-B73B-8E2C8A84DB26}" destId="{53DB869B-82CF-47B2-B3F7-ED026A007DFC}" srcOrd="2" destOrd="0" parTransId="{625CBBAE-C404-4478-8FBD-3B90DEB15493}" sibTransId="{83BC705C-774B-4FA0-9EEB-3CBE3E3571B7}"/>
    <dgm:cxn modelId="{34283E3C-836B-48B3-B0B2-7B1111A4C618}" type="presOf" srcId="{53DB869B-82CF-47B2-B3F7-ED026A007DFC}" destId="{732F5770-3860-4680-AB04-04656584E10F}" srcOrd="0" destOrd="0" presId="urn:microsoft.com/office/officeart/2005/8/layout/vProcess5"/>
    <dgm:cxn modelId="{583F77C7-5619-4D9F-8767-E806DBCCDCC7}" type="presOf" srcId="{B9252ADE-08A4-47DB-B73B-8E2C8A84DB26}" destId="{D48B566B-50B3-4989-A1C1-8E11A9715CF4}" srcOrd="0" destOrd="0" presId="urn:microsoft.com/office/officeart/2005/8/layout/vProcess5"/>
    <dgm:cxn modelId="{E8DD33A1-CB05-41DC-9A58-D8502B7160EB}" type="presOf" srcId="{06FFA5C0-51AF-4AB9-ABE7-FAF003A5D7D6}" destId="{65620BC0-17E8-47BB-A110-88C32F3B78C1}" srcOrd="0" destOrd="0" presId="urn:microsoft.com/office/officeart/2005/8/layout/vProcess5"/>
    <dgm:cxn modelId="{06C04EA0-99DD-40DC-9CBA-FA7FD8C159CF}" type="presOf" srcId="{53DB869B-82CF-47B2-B3F7-ED026A007DFC}" destId="{E611E588-F088-4004-B08A-9D92441DF6AA}" srcOrd="1" destOrd="0" presId="urn:microsoft.com/office/officeart/2005/8/layout/vProcess5"/>
    <dgm:cxn modelId="{EFDCB8C1-7239-410E-8E2E-857F4F1A3B96}" type="presOf" srcId="{040C8D6E-00F3-461D-89B2-575FF63CF74A}" destId="{98104BD9-D2F7-4FBD-BC38-C978C5C0E9C2}" srcOrd="1" destOrd="0" presId="urn:microsoft.com/office/officeart/2005/8/layout/vProcess5"/>
    <dgm:cxn modelId="{AD36F3B4-25C1-464F-A87D-83E6A0A2BACE}" type="presParOf" srcId="{D48B566B-50B3-4989-A1C1-8E11A9715CF4}" destId="{9636BDE9-A8D7-4D07-BDCF-73D5D91883F1}" srcOrd="0" destOrd="0" presId="urn:microsoft.com/office/officeart/2005/8/layout/vProcess5"/>
    <dgm:cxn modelId="{3DBF1D3A-21CB-453E-8F99-F346C39D146C}" type="presParOf" srcId="{D48B566B-50B3-4989-A1C1-8E11A9715CF4}" destId="{C1E2D8A3-7B9D-407D-A81F-E6AB9119C9E9}" srcOrd="1" destOrd="0" presId="urn:microsoft.com/office/officeart/2005/8/layout/vProcess5"/>
    <dgm:cxn modelId="{7ECE4E7C-1E57-4250-90B8-1BF5F014DC4B}" type="presParOf" srcId="{D48B566B-50B3-4989-A1C1-8E11A9715CF4}" destId="{E63742E3-50A9-442F-9FA4-DE629463C52E}" srcOrd="2" destOrd="0" presId="urn:microsoft.com/office/officeart/2005/8/layout/vProcess5"/>
    <dgm:cxn modelId="{D92B8944-AE82-4862-AA5E-D5BA403CA737}" type="presParOf" srcId="{D48B566B-50B3-4989-A1C1-8E11A9715CF4}" destId="{732F5770-3860-4680-AB04-04656584E10F}" srcOrd="3" destOrd="0" presId="urn:microsoft.com/office/officeart/2005/8/layout/vProcess5"/>
    <dgm:cxn modelId="{0C1DEC9A-FD99-4F84-88E1-7B29D12684F6}" type="presParOf" srcId="{D48B566B-50B3-4989-A1C1-8E11A9715CF4}" destId="{68F1FD7D-C9F2-4F58-AF3C-5A02B9FB1E37}" srcOrd="4" destOrd="0" presId="urn:microsoft.com/office/officeart/2005/8/layout/vProcess5"/>
    <dgm:cxn modelId="{AA15AB92-754C-4E67-8E9E-A8ADBBA97F45}" type="presParOf" srcId="{D48B566B-50B3-4989-A1C1-8E11A9715CF4}" destId="{0EDF0704-1819-456D-BC29-AFD87D8F8F32}" srcOrd="5" destOrd="0" presId="urn:microsoft.com/office/officeart/2005/8/layout/vProcess5"/>
    <dgm:cxn modelId="{337948C2-ADF4-4D62-8A0B-2E8FB06DA6E3}" type="presParOf" srcId="{D48B566B-50B3-4989-A1C1-8E11A9715CF4}" destId="{65620BC0-17E8-47BB-A110-88C32F3B78C1}" srcOrd="6" destOrd="0" presId="urn:microsoft.com/office/officeart/2005/8/layout/vProcess5"/>
    <dgm:cxn modelId="{B037A667-3EB7-4160-B4DB-318575F361AF}" type="presParOf" srcId="{D48B566B-50B3-4989-A1C1-8E11A9715CF4}" destId="{9F436FAB-A0EC-4259-B073-5F36B2193A4D}" srcOrd="7" destOrd="0" presId="urn:microsoft.com/office/officeart/2005/8/layout/vProcess5"/>
    <dgm:cxn modelId="{EB5A210A-195D-4E71-8819-68A34B3A4A66}" type="presParOf" srcId="{D48B566B-50B3-4989-A1C1-8E11A9715CF4}" destId="{98104BD9-D2F7-4FBD-BC38-C978C5C0E9C2}" srcOrd="8" destOrd="0" presId="urn:microsoft.com/office/officeart/2005/8/layout/vProcess5"/>
    <dgm:cxn modelId="{8CD9A2AF-2256-45E7-92A2-74BF576C19C7}" type="presParOf" srcId="{D48B566B-50B3-4989-A1C1-8E11A9715CF4}" destId="{31F2EBC2-F5ED-40F6-80B4-420E87FC832C}" srcOrd="9" destOrd="0" presId="urn:microsoft.com/office/officeart/2005/8/layout/vProcess5"/>
    <dgm:cxn modelId="{9A422C61-7FB1-4B02-82F5-CF8E1D079BCC}" type="presParOf" srcId="{D48B566B-50B3-4989-A1C1-8E11A9715CF4}" destId="{E611E588-F088-4004-B08A-9D92441DF6AA}" srcOrd="10" destOrd="0" presId="urn:microsoft.com/office/officeart/2005/8/layout/vProcess5"/>
    <dgm:cxn modelId="{73C1F47A-7B78-4C90-BC49-AEDADD40F5D0}" type="presParOf" srcId="{D48B566B-50B3-4989-A1C1-8E11A9715CF4}" destId="{638E0619-4A6D-408E-A720-5EB6E6DAFD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1D66F-6E77-4A46-8A1E-B19982EBAEDF}">
      <dsp:nvSpPr>
        <dsp:cNvPr id="0" name=""/>
        <dsp:cNvSpPr/>
      </dsp:nvSpPr>
      <dsp:spPr>
        <a:xfrm>
          <a:off x="0" y="0"/>
          <a:ext cx="553816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Purpose, Scope, Objectives</a:t>
          </a:r>
          <a:endParaRPr lang="en-US" sz="2300" kern="1200" dirty="0"/>
        </a:p>
      </dsp:txBody>
      <dsp:txXfrm>
        <a:off x="26930" y="26930"/>
        <a:ext cx="5484307" cy="497795"/>
      </dsp:txXfrm>
    </dsp:sp>
    <dsp:sp modelId="{18614EC0-BAC9-44CE-BB03-D56F6C1161F5}">
      <dsp:nvSpPr>
        <dsp:cNvPr id="0" name=""/>
        <dsp:cNvSpPr/>
      </dsp:nvSpPr>
      <dsp:spPr>
        <a:xfrm>
          <a:off x="0" y="561487"/>
          <a:ext cx="5538167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Faculty Needs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Student Needs</a:t>
          </a:r>
          <a:endParaRPr lang="en-US" sz="1800" kern="1200" dirty="0"/>
        </a:p>
      </dsp:txBody>
      <dsp:txXfrm>
        <a:off x="0" y="561487"/>
        <a:ext cx="5538167" cy="630832"/>
      </dsp:txXfrm>
    </dsp:sp>
    <dsp:sp modelId="{311D933F-84DB-4D52-8685-B9D5458FDC9B}">
      <dsp:nvSpPr>
        <dsp:cNvPr id="0" name=""/>
        <dsp:cNvSpPr/>
      </dsp:nvSpPr>
      <dsp:spPr>
        <a:xfrm>
          <a:off x="0" y="1192320"/>
          <a:ext cx="553816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Assumptions and Constraints</a:t>
          </a:r>
          <a:endParaRPr lang="en-US" sz="2300" kern="1200" dirty="0"/>
        </a:p>
      </dsp:txBody>
      <dsp:txXfrm>
        <a:off x="26930" y="1219250"/>
        <a:ext cx="5484307" cy="497795"/>
      </dsp:txXfrm>
    </dsp:sp>
    <dsp:sp modelId="{BD803AB1-D8F2-498B-B53C-C0D65B24E903}">
      <dsp:nvSpPr>
        <dsp:cNvPr id="0" name=""/>
        <dsp:cNvSpPr/>
      </dsp:nvSpPr>
      <dsp:spPr>
        <a:xfrm>
          <a:off x="0" y="1743975"/>
          <a:ext cx="553816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Team and Client</a:t>
          </a:r>
          <a:endParaRPr lang="en-US" sz="1800" kern="1200" dirty="0"/>
        </a:p>
      </dsp:txBody>
      <dsp:txXfrm>
        <a:off x="0" y="1743975"/>
        <a:ext cx="5538167" cy="380880"/>
      </dsp:txXfrm>
    </dsp:sp>
    <dsp:sp modelId="{0E832F86-1D5C-45AB-AEF0-A2F41CAC2460}">
      <dsp:nvSpPr>
        <dsp:cNvPr id="0" name=""/>
        <dsp:cNvSpPr/>
      </dsp:nvSpPr>
      <dsp:spPr>
        <a:xfrm>
          <a:off x="0" y="2124855"/>
          <a:ext cx="553816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 Deliverables</a:t>
          </a:r>
          <a:endParaRPr lang="en-US" sz="2300" kern="1200" dirty="0"/>
        </a:p>
      </dsp:txBody>
      <dsp:txXfrm>
        <a:off x="26930" y="2151785"/>
        <a:ext cx="5484307" cy="497795"/>
      </dsp:txXfrm>
    </dsp:sp>
    <dsp:sp modelId="{388829BE-8C61-47EA-91A1-1FFA48F86C10}">
      <dsp:nvSpPr>
        <dsp:cNvPr id="0" name=""/>
        <dsp:cNvSpPr/>
      </dsp:nvSpPr>
      <dsp:spPr>
        <a:xfrm>
          <a:off x="0" y="2676510"/>
          <a:ext cx="5538167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Software Deliverables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Document Deliverables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Team and Client</a:t>
          </a:r>
          <a:endParaRPr lang="en-US" sz="1800" kern="1200" dirty="0"/>
        </a:p>
      </dsp:txBody>
      <dsp:txXfrm>
        <a:off x="0" y="2676510"/>
        <a:ext cx="5538167" cy="9283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54FC8-613B-4C8B-B753-007AC366C54C}">
      <dsp:nvSpPr>
        <dsp:cNvPr id="0" name=""/>
        <dsp:cNvSpPr/>
      </dsp:nvSpPr>
      <dsp:spPr>
        <a:xfrm>
          <a:off x="2552222" y="0"/>
          <a:ext cx="4624311" cy="46243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5A984-FD00-4EC4-B183-66CE1C63C2FE}">
      <dsp:nvSpPr>
        <dsp:cNvPr id="0" name=""/>
        <dsp:cNvSpPr/>
      </dsp:nvSpPr>
      <dsp:spPr>
        <a:xfrm>
          <a:off x="4864378" y="462882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 Model</a:t>
          </a:r>
          <a:endParaRPr lang="en-US" sz="2000" kern="1200" dirty="0"/>
        </a:p>
      </dsp:txBody>
      <dsp:txXfrm>
        <a:off x="4904500" y="503004"/>
        <a:ext cx="2925558" cy="741655"/>
      </dsp:txXfrm>
    </dsp:sp>
    <dsp:sp modelId="{C68FA769-DFC8-4AEE-BD1D-E0C860E1ED36}">
      <dsp:nvSpPr>
        <dsp:cNvPr id="0" name=""/>
        <dsp:cNvSpPr/>
      </dsp:nvSpPr>
      <dsp:spPr>
        <a:xfrm>
          <a:off x="4864378" y="1387519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Methods, Tools Techniques</a:t>
          </a:r>
          <a:endParaRPr lang="en-US" sz="2000" kern="1200" dirty="0"/>
        </a:p>
      </dsp:txBody>
      <dsp:txXfrm>
        <a:off x="4904500" y="1427641"/>
        <a:ext cx="2925558" cy="741655"/>
      </dsp:txXfrm>
    </dsp:sp>
    <dsp:sp modelId="{E51CCB6E-43AB-45BB-95E6-ACF05D14737A}">
      <dsp:nvSpPr>
        <dsp:cNvPr id="0" name=""/>
        <dsp:cNvSpPr/>
      </dsp:nvSpPr>
      <dsp:spPr>
        <a:xfrm>
          <a:off x="4864378" y="2312155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Plan</a:t>
          </a:r>
          <a:endParaRPr lang="en-US" sz="2000" kern="1200" dirty="0"/>
        </a:p>
      </dsp:txBody>
      <dsp:txXfrm>
        <a:off x="4904500" y="2352277"/>
        <a:ext cx="2925558" cy="741655"/>
      </dsp:txXfrm>
    </dsp:sp>
    <dsp:sp modelId="{DD64A106-B5F6-45F3-815E-FBC78BBD212B}">
      <dsp:nvSpPr>
        <dsp:cNvPr id="0" name=""/>
        <dsp:cNvSpPr/>
      </dsp:nvSpPr>
      <dsp:spPr>
        <a:xfrm>
          <a:off x="4864378" y="3236791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 Acceptance Plan</a:t>
          </a:r>
          <a:endParaRPr lang="en-US" sz="2000" kern="1200" dirty="0"/>
        </a:p>
      </dsp:txBody>
      <dsp:txXfrm>
        <a:off x="4904500" y="3276913"/>
        <a:ext cx="2925558" cy="741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847D-8FDC-411F-8D09-F2F1F1D76E8E}">
      <dsp:nvSpPr>
        <dsp:cNvPr id="0" name=""/>
        <dsp:cNvSpPr/>
      </dsp:nvSpPr>
      <dsp:spPr>
        <a:xfrm>
          <a:off x="4167" y="1289475"/>
          <a:ext cx="2131516" cy="1035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External Structure</a:t>
          </a:r>
          <a:endParaRPr lang="en-US" sz="3100" kern="1200" dirty="0"/>
        </a:p>
      </dsp:txBody>
      <dsp:txXfrm>
        <a:off x="4167" y="1289475"/>
        <a:ext cx="2131516" cy="1035787"/>
      </dsp:txXfrm>
    </dsp:sp>
    <dsp:sp modelId="{A623D4B3-EB4A-401D-8A65-19437971CE7C}">
      <dsp:nvSpPr>
        <dsp:cNvPr id="0" name=""/>
        <dsp:cNvSpPr/>
      </dsp:nvSpPr>
      <dsp:spPr>
        <a:xfrm>
          <a:off x="2135683" y="739213"/>
          <a:ext cx="426303" cy="2136311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1E1EE-748C-45AA-87D6-C224058B571A}">
      <dsp:nvSpPr>
        <dsp:cNvPr id="0" name=""/>
        <dsp:cNvSpPr/>
      </dsp:nvSpPr>
      <dsp:spPr>
        <a:xfrm>
          <a:off x="2732508" y="739213"/>
          <a:ext cx="5797724" cy="2136311"/>
        </a:xfrm>
        <a:prstGeom prst="rect">
          <a:avLst/>
        </a:prstGeom>
        <a:solidFill>
          <a:schemeClr val="accent1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AAU is the client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Prof. Ruijian Zhang is contact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Emails and Meetings</a:t>
          </a:r>
          <a:endParaRPr lang="en-US" sz="3100" kern="1200" dirty="0"/>
        </a:p>
      </dsp:txBody>
      <dsp:txXfrm>
        <a:off x="2732508" y="739213"/>
        <a:ext cx="5797724" cy="21363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5226F-1273-4368-81C5-8587CF8C0AE3}">
      <dsp:nvSpPr>
        <dsp:cNvPr id="0" name=""/>
        <dsp:cNvSpPr/>
      </dsp:nvSpPr>
      <dsp:spPr>
        <a:xfrm>
          <a:off x="4848205" y="1636758"/>
          <a:ext cx="175949" cy="245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24"/>
              </a:lnTo>
              <a:lnTo>
                <a:pt x="175949" y="245942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7B2CB-056C-4C33-85E4-7400D7F546C9}">
      <dsp:nvSpPr>
        <dsp:cNvPr id="0" name=""/>
        <dsp:cNvSpPr/>
      </dsp:nvSpPr>
      <dsp:spPr>
        <a:xfrm>
          <a:off x="4848205" y="1636758"/>
          <a:ext cx="175949" cy="143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05"/>
              </a:lnTo>
              <a:lnTo>
                <a:pt x="175949" y="143250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33FE2-AA2F-4080-9E7B-2A3D230548F5}">
      <dsp:nvSpPr>
        <dsp:cNvPr id="0" name=""/>
        <dsp:cNvSpPr/>
      </dsp:nvSpPr>
      <dsp:spPr>
        <a:xfrm>
          <a:off x="4848205" y="1636758"/>
          <a:ext cx="175949" cy="49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975"/>
              </a:lnTo>
              <a:lnTo>
                <a:pt x="175949" y="49997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B6AC7-F88D-4209-8D05-20DB536D8B4E}">
      <dsp:nvSpPr>
        <dsp:cNvPr id="0" name=""/>
        <dsp:cNvSpPr/>
      </dsp:nvSpPr>
      <dsp:spPr>
        <a:xfrm>
          <a:off x="5434703" y="734904"/>
          <a:ext cx="731957" cy="520176"/>
        </a:xfrm>
        <a:custGeom>
          <a:avLst/>
          <a:gdLst/>
          <a:ahLst/>
          <a:cxnLst/>
          <a:rect l="0" t="0" r="0" b="0"/>
          <a:pathLst>
            <a:path>
              <a:moveTo>
                <a:pt x="731957" y="0"/>
              </a:moveTo>
              <a:lnTo>
                <a:pt x="731957" y="520176"/>
              </a:lnTo>
              <a:lnTo>
                <a:pt x="0" y="52017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07DB9-2C9E-4A14-A14D-CC0086915CA6}">
      <dsp:nvSpPr>
        <dsp:cNvPr id="0" name=""/>
        <dsp:cNvSpPr/>
      </dsp:nvSpPr>
      <dsp:spPr>
        <a:xfrm>
          <a:off x="6166661" y="734904"/>
          <a:ext cx="1181338" cy="646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178"/>
              </a:lnTo>
              <a:lnTo>
                <a:pt x="1181338" y="577178"/>
              </a:lnTo>
              <a:lnTo>
                <a:pt x="1181338" y="64642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08CEA-7F99-43CA-B131-758ACF6AE574}">
      <dsp:nvSpPr>
        <dsp:cNvPr id="0" name=""/>
        <dsp:cNvSpPr/>
      </dsp:nvSpPr>
      <dsp:spPr>
        <a:xfrm>
          <a:off x="5616097" y="3154"/>
          <a:ext cx="1101127" cy="731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Customer</a:t>
          </a:r>
          <a:endParaRPr lang="en-US" sz="1400" kern="1200" dirty="0"/>
        </a:p>
      </dsp:txBody>
      <dsp:txXfrm>
        <a:off x="5616097" y="3154"/>
        <a:ext cx="1101127" cy="731750"/>
      </dsp:txXfrm>
    </dsp:sp>
    <dsp:sp modelId="{349AFA5E-89A5-43EE-9B70-CE605774BF11}">
      <dsp:nvSpPr>
        <dsp:cNvPr id="0" name=""/>
        <dsp:cNvSpPr/>
      </dsp:nvSpPr>
      <dsp:spPr>
        <a:xfrm>
          <a:off x="6736189" y="1381333"/>
          <a:ext cx="1223620" cy="7373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Requirements Engineer</a:t>
          </a:r>
          <a:endParaRPr lang="en-US" sz="1400" kern="1200" dirty="0"/>
        </a:p>
      </dsp:txBody>
      <dsp:txXfrm>
        <a:off x="6736189" y="1381333"/>
        <a:ext cx="1223620" cy="737399"/>
      </dsp:txXfrm>
    </dsp:sp>
    <dsp:sp modelId="{6B531AFA-358A-4A65-A84F-5B85C8593AAF}">
      <dsp:nvSpPr>
        <dsp:cNvPr id="0" name=""/>
        <dsp:cNvSpPr/>
      </dsp:nvSpPr>
      <dsp:spPr>
        <a:xfrm>
          <a:off x="4261707" y="873404"/>
          <a:ext cx="1172995" cy="7633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 Manager</a:t>
          </a:r>
          <a:endParaRPr lang="en-US" sz="1400" kern="1200" dirty="0"/>
        </a:p>
      </dsp:txBody>
      <dsp:txXfrm>
        <a:off x="4261707" y="873404"/>
        <a:ext cx="1172995" cy="763354"/>
      </dsp:txXfrm>
    </dsp:sp>
    <dsp:sp modelId="{3B7A7360-752C-4399-BD15-87B3E6E5095B}">
      <dsp:nvSpPr>
        <dsp:cNvPr id="0" name=""/>
        <dsp:cNvSpPr/>
      </dsp:nvSpPr>
      <dsp:spPr>
        <a:xfrm>
          <a:off x="5024154" y="1775258"/>
          <a:ext cx="1025289" cy="722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Architect</a:t>
          </a:r>
          <a:endParaRPr lang="en-US" sz="1400" kern="1200" dirty="0"/>
        </a:p>
      </dsp:txBody>
      <dsp:txXfrm>
        <a:off x="5024154" y="1775258"/>
        <a:ext cx="1025289" cy="722952"/>
      </dsp:txXfrm>
    </dsp:sp>
    <dsp:sp modelId="{805E81ED-3B2D-4649-A8D1-5E0B6EFD8982}">
      <dsp:nvSpPr>
        <dsp:cNvPr id="0" name=""/>
        <dsp:cNvSpPr/>
      </dsp:nvSpPr>
      <dsp:spPr>
        <a:xfrm>
          <a:off x="5024154" y="2636709"/>
          <a:ext cx="1041382" cy="865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 Engineer</a:t>
          </a:r>
          <a:endParaRPr lang="en-US" sz="1400" kern="1200" dirty="0"/>
        </a:p>
      </dsp:txBody>
      <dsp:txXfrm>
        <a:off x="5024154" y="2636709"/>
        <a:ext cx="1041382" cy="865108"/>
      </dsp:txXfrm>
    </dsp:sp>
    <dsp:sp modelId="{38AE65DE-BE1A-47C7-B266-1801F44D9D9B}">
      <dsp:nvSpPr>
        <dsp:cNvPr id="0" name=""/>
        <dsp:cNvSpPr/>
      </dsp:nvSpPr>
      <dsp:spPr>
        <a:xfrm>
          <a:off x="5024154" y="3640317"/>
          <a:ext cx="1073256" cy="9117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Integration Engineer</a:t>
          </a:r>
          <a:endParaRPr lang="en-US" sz="1400" kern="1200" dirty="0"/>
        </a:p>
      </dsp:txBody>
      <dsp:txXfrm>
        <a:off x="5024154" y="3640317"/>
        <a:ext cx="1073256" cy="911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2236-5016-4829-9B5B-EEBD1F872AF6}">
      <dsp:nvSpPr>
        <dsp:cNvPr id="0" name=""/>
        <dsp:cNvSpPr/>
      </dsp:nvSpPr>
      <dsp:spPr>
        <a:xfrm>
          <a:off x="3244" y="596598"/>
          <a:ext cx="2822882" cy="332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D9A5-CAF2-4F1B-A87F-385FB477B6E7}">
      <dsp:nvSpPr>
        <dsp:cNvPr id="0" name=""/>
        <dsp:cNvSpPr/>
      </dsp:nvSpPr>
      <dsp:spPr>
        <a:xfrm>
          <a:off x="3244" y="721322"/>
          <a:ext cx="207379" cy="207379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3B88C-2D5C-40D9-A980-4CD1A197BC19}">
      <dsp:nvSpPr>
        <dsp:cNvPr id="0" name=""/>
        <dsp:cNvSpPr/>
      </dsp:nvSpPr>
      <dsp:spPr>
        <a:xfrm>
          <a:off x="3244" y="0"/>
          <a:ext cx="2822882" cy="59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Manager</a:t>
          </a:r>
          <a:endParaRPr lang="en-US" sz="1900" kern="1200" dirty="0"/>
        </a:p>
      </dsp:txBody>
      <dsp:txXfrm>
        <a:off x="3244" y="0"/>
        <a:ext cx="2822882" cy="596598"/>
      </dsp:txXfrm>
    </dsp:sp>
    <dsp:sp modelId="{5ED8C5AC-021A-4EDA-9B88-0230DD21FEF1}">
      <dsp:nvSpPr>
        <dsp:cNvPr id="0" name=""/>
        <dsp:cNvSpPr/>
      </dsp:nvSpPr>
      <dsp:spPr>
        <a:xfrm>
          <a:off x="3244" y="1204717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5185D-5E1E-4BCE-9402-F67C8FDCE225}">
      <dsp:nvSpPr>
        <dsp:cNvPr id="0" name=""/>
        <dsp:cNvSpPr/>
      </dsp:nvSpPr>
      <dsp:spPr>
        <a:xfrm>
          <a:off x="200845" y="1066709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SPMP</a:t>
          </a:r>
          <a:endParaRPr lang="en-US" sz="1700" kern="1200" dirty="0"/>
        </a:p>
      </dsp:txBody>
      <dsp:txXfrm>
        <a:off x="200845" y="1066709"/>
        <a:ext cx="2625281" cy="483389"/>
      </dsp:txXfrm>
    </dsp:sp>
    <dsp:sp modelId="{7E0B085D-735B-48B6-8A46-C2E88D047E5E}">
      <dsp:nvSpPr>
        <dsp:cNvPr id="0" name=""/>
        <dsp:cNvSpPr/>
      </dsp:nvSpPr>
      <dsp:spPr>
        <a:xfrm>
          <a:off x="2967271" y="596598"/>
          <a:ext cx="2822882" cy="33210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ED3A1-D83F-460E-A609-99DD8E1B6C61}">
      <dsp:nvSpPr>
        <dsp:cNvPr id="0" name=""/>
        <dsp:cNvSpPr/>
      </dsp:nvSpPr>
      <dsp:spPr>
        <a:xfrm>
          <a:off x="2967271" y="721322"/>
          <a:ext cx="207379" cy="207379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D8BAA-6B53-4A03-A177-10AD90488BF2}">
      <dsp:nvSpPr>
        <dsp:cNvPr id="0" name=""/>
        <dsp:cNvSpPr/>
      </dsp:nvSpPr>
      <dsp:spPr>
        <a:xfrm>
          <a:off x="2967271" y="0"/>
          <a:ext cx="2822882" cy="59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Software Architect</a:t>
          </a:r>
          <a:endParaRPr lang="en-US" sz="1900" kern="1200" dirty="0"/>
        </a:p>
      </dsp:txBody>
      <dsp:txXfrm>
        <a:off x="2967271" y="0"/>
        <a:ext cx="2822882" cy="596598"/>
      </dsp:txXfrm>
    </dsp:sp>
    <dsp:sp modelId="{5F91345E-5AAB-46CC-87A9-972BD795DAD6}">
      <dsp:nvSpPr>
        <dsp:cNvPr id="0" name=""/>
        <dsp:cNvSpPr/>
      </dsp:nvSpPr>
      <dsp:spPr>
        <a:xfrm>
          <a:off x="2967271" y="1420873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75D15-617F-4B7A-BCF0-F68E89D3C7DC}">
      <dsp:nvSpPr>
        <dsp:cNvPr id="0" name=""/>
        <dsp:cNvSpPr/>
      </dsp:nvSpPr>
      <dsp:spPr>
        <a:xfrm>
          <a:off x="3177579" y="1319894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SDD</a:t>
          </a:r>
          <a:endParaRPr lang="en-US" sz="1700" kern="1200" dirty="0"/>
        </a:p>
      </dsp:txBody>
      <dsp:txXfrm>
        <a:off x="3177579" y="1319894"/>
        <a:ext cx="2625281" cy="483389"/>
      </dsp:txXfrm>
    </dsp:sp>
    <dsp:sp modelId="{A3E58403-B08B-4E5A-8497-AE36B0E7E108}">
      <dsp:nvSpPr>
        <dsp:cNvPr id="0" name=""/>
        <dsp:cNvSpPr/>
      </dsp:nvSpPr>
      <dsp:spPr>
        <a:xfrm>
          <a:off x="2967271" y="1688106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EE5A-E86D-4C74-8CBB-BB686F506D24}">
      <dsp:nvSpPr>
        <dsp:cNvPr id="0" name=""/>
        <dsp:cNvSpPr/>
      </dsp:nvSpPr>
      <dsp:spPr>
        <a:xfrm>
          <a:off x="3164872" y="1550099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UM</a:t>
          </a:r>
          <a:endParaRPr lang="en-US" sz="1700" kern="1200" dirty="0"/>
        </a:p>
      </dsp:txBody>
      <dsp:txXfrm>
        <a:off x="3164872" y="1550099"/>
        <a:ext cx="2625281" cy="483389"/>
      </dsp:txXfrm>
    </dsp:sp>
    <dsp:sp modelId="{4C303FD4-D139-44D3-BA51-DB922DAA668F}">
      <dsp:nvSpPr>
        <dsp:cNvPr id="0" name=""/>
        <dsp:cNvSpPr/>
      </dsp:nvSpPr>
      <dsp:spPr>
        <a:xfrm>
          <a:off x="5934542" y="605199"/>
          <a:ext cx="2822882" cy="332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6007E-3B97-4147-9827-0ECEC6DEE9A8}">
      <dsp:nvSpPr>
        <dsp:cNvPr id="0" name=""/>
        <dsp:cNvSpPr/>
      </dsp:nvSpPr>
      <dsp:spPr>
        <a:xfrm>
          <a:off x="6031659" y="729922"/>
          <a:ext cx="207379" cy="207379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4BB25-E127-427E-AA12-77593C56D160}">
      <dsp:nvSpPr>
        <dsp:cNvPr id="0" name=""/>
        <dsp:cNvSpPr/>
      </dsp:nvSpPr>
      <dsp:spPr>
        <a:xfrm>
          <a:off x="5931298" y="0"/>
          <a:ext cx="2822882" cy="59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Requirements Engineer</a:t>
          </a:r>
          <a:endParaRPr lang="en-US" sz="1900" kern="1200" dirty="0"/>
        </a:p>
      </dsp:txBody>
      <dsp:txXfrm>
        <a:off x="5931298" y="0"/>
        <a:ext cx="2822882" cy="596598"/>
      </dsp:txXfrm>
    </dsp:sp>
    <dsp:sp modelId="{A40CDD3B-AE31-4AFE-9F77-8A285486279C}">
      <dsp:nvSpPr>
        <dsp:cNvPr id="0" name=""/>
        <dsp:cNvSpPr/>
      </dsp:nvSpPr>
      <dsp:spPr>
        <a:xfrm>
          <a:off x="5959787" y="1059232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1745E-AE2B-4A1C-9B15-588E79E293F2}">
      <dsp:nvSpPr>
        <dsp:cNvPr id="0" name=""/>
        <dsp:cNvSpPr/>
      </dsp:nvSpPr>
      <dsp:spPr>
        <a:xfrm>
          <a:off x="6132143" y="937301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SRS</a:t>
          </a:r>
          <a:endParaRPr lang="en-US" sz="1700" kern="1200" dirty="0"/>
        </a:p>
      </dsp:txBody>
      <dsp:txXfrm>
        <a:off x="6132143" y="937301"/>
        <a:ext cx="2625281" cy="483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2236-5016-4829-9B5B-EEBD1F872AF6}">
      <dsp:nvSpPr>
        <dsp:cNvPr id="0" name=""/>
        <dsp:cNvSpPr/>
      </dsp:nvSpPr>
      <dsp:spPr>
        <a:xfrm>
          <a:off x="1283" y="581660"/>
          <a:ext cx="2752204" cy="323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D9A5-CAF2-4F1B-A87F-385FB477B6E7}">
      <dsp:nvSpPr>
        <dsp:cNvPr id="0" name=""/>
        <dsp:cNvSpPr/>
      </dsp:nvSpPr>
      <dsp:spPr>
        <a:xfrm>
          <a:off x="1283" y="703262"/>
          <a:ext cx="202186" cy="202186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3B88C-2D5C-40D9-A980-4CD1A197BC19}">
      <dsp:nvSpPr>
        <dsp:cNvPr id="0" name=""/>
        <dsp:cNvSpPr/>
      </dsp:nvSpPr>
      <dsp:spPr>
        <a:xfrm>
          <a:off x="1283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Testing Engineer</a:t>
          </a:r>
          <a:endParaRPr lang="en-US" sz="2100" kern="1200" dirty="0"/>
        </a:p>
      </dsp:txBody>
      <dsp:txXfrm>
        <a:off x="1283" y="0"/>
        <a:ext cx="2752204" cy="581660"/>
      </dsp:txXfrm>
    </dsp:sp>
    <dsp:sp modelId="{5ED8C5AC-021A-4EDA-9B88-0230DD21FEF1}">
      <dsp:nvSpPr>
        <dsp:cNvPr id="0" name=""/>
        <dsp:cNvSpPr/>
      </dsp:nvSpPr>
      <dsp:spPr>
        <a:xfrm>
          <a:off x="0" y="1357140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5185D-5E1E-4BCE-9402-F67C8FDCE225}">
      <dsp:nvSpPr>
        <dsp:cNvPr id="0" name=""/>
        <dsp:cNvSpPr/>
      </dsp:nvSpPr>
      <dsp:spPr>
        <a:xfrm>
          <a:off x="184697" y="1713983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SQAP</a:t>
          </a:r>
          <a:endParaRPr lang="en-US" sz="1600" kern="1200" dirty="0"/>
        </a:p>
      </dsp:txBody>
      <dsp:txXfrm>
        <a:off x="184697" y="1713983"/>
        <a:ext cx="2559550" cy="471286"/>
      </dsp:txXfrm>
    </dsp:sp>
    <dsp:sp modelId="{175ECC63-4AB4-4AEE-8BF1-2A7357A25359}">
      <dsp:nvSpPr>
        <dsp:cNvPr id="0" name=""/>
        <dsp:cNvSpPr/>
      </dsp:nvSpPr>
      <dsp:spPr>
        <a:xfrm>
          <a:off x="0" y="1602060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A0DE-F5DB-4852-9F06-49F51FBEE92C}">
      <dsp:nvSpPr>
        <dsp:cNvPr id="0" name=""/>
        <dsp:cNvSpPr/>
      </dsp:nvSpPr>
      <dsp:spPr>
        <a:xfrm>
          <a:off x="156516" y="1215749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SVVP</a:t>
          </a:r>
          <a:endParaRPr lang="en-US" sz="1600" kern="1200" dirty="0"/>
        </a:p>
      </dsp:txBody>
      <dsp:txXfrm>
        <a:off x="156516" y="1215749"/>
        <a:ext cx="2559550" cy="471286"/>
      </dsp:txXfrm>
    </dsp:sp>
    <dsp:sp modelId="{EF8E0A52-CDE8-4C59-9090-890A0009197A}">
      <dsp:nvSpPr>
        <dsp:cNvPr id="0" name=""/>
        <dsp:cNvSpPr/>
      </dsp:nvSpPr>
      <dsp:spPr>
        <a:xfrm>
          <a:off x="0" y="1848536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3A195-3F31-40DA-9A17-A35262A87626}">
      <dsp:nvSpPr>
        <dsp:cNvPr id="0" name=""/>
        <dsp:cNvSpPr/>
      </dsp:nvSpPr>
      <dsp:spPr>
        <a:xfrm>
          <a:off x="184697" y="1478340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STP</a:t>
          </a:r>
          <a:endParaRPr lang="en-US" sz="1600" kern="1200" dirty="0"/>
        </a:p>
      </dsp:txBody>
      <dsp:txXfrm>
        <a:off x="184697" y="1478340"/>
        <a:ext cx="2559550" cy="471286"/>
      </dsp:txXfrm>
    </dsp:sp>
    <dsp:sp modelId="{7E0B085D-735B-48B6-8A46-C2E88D047E5E}">
      <dsp:nvSpPr>
        <dsp:cNvPr id="0" name=""/>
        <dsp:cNvSpPr/>
      </dsp:nvSpPr>
      <dsp:spPr>
        <a:xfrm>
          <a:off x="2891097" y="581660"/>
          <a:ext cx="2752204" cy="323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ED3A1-D83F-460E-A609-99DD8E1B6C61}">
      <dsp:nvSpPr>
        <dsp:cNvPr id="0" name=""/>
        <dsp:cNvSpPr/>
      </dsp:nvSpPr>
      <dsp:spPr>
        <a:xfrm>
          <a:off x="2891097" y="703262"/>
          <a:ext cx="202186" cy="202186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D8BAA-6B53-4A03-A177-10AD90488BF2}">
      <dsp:nvSpPr>
        <dsp:cNvPr id="0" name=""/>
        <dsp:cNvSpPr/>
      </dsp:nvSpPr>
      <dsp:spPr>
        <a:xfrm>
          <a:off x="2891097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Integration Engineer</a:t>
          </a:r>
          <a:endParaRPr lang="en-US" sz="2100" kern="1200" dirty="0"/>
        </a:p>
      </dsp:txBody>
      <dsp:txXfrm>
        <a:off x="2891097" y="0"/>
        <a:ext cx="2752204" cy="581660"/>
      </dsp:txXfrm>
    </dsp:sp>
    <dsp:sp modelId="{5F91345E-5AAB-46CC-87A9-972BD795DAD6}">
      <dsp:nvSpPr>
        <dsp:cNvPr id="0" name=""/>
        <dsp:cNvSpPr/>
      </dsp:nvSpPr>
      <dsp:spPr>
        <a:xfrm>
          <a:off x="2887116" y="1404689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75D15-617F-4B7A-BCF0-F68E89D3C7DC}">
      <dsp:nvSpPr>
        <dsp:cNvPr id="0" name=""/>
        <dsp:cNvSpPr/>
      </dsp:nvSpPr>
      <dsp:spPr>
        <a:xfrm>
          <a:off x="3102334" y="1304770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SCMP</a:t>
          </a:r>
          <a:endParaRPr lang="en-US" sz="1600" kern="1200" dirty="0"/>
        </a:p>
      </dsp:txBody>
      <dsp:txXfrm>
        <a:off x="3102334" y="1304770"/>
        <a:ext cx="2559550" cy="471286"/>
      </dsp:txXfrm>
    </dsp:sp>
    <dsp:sp modelId="{E9CADAA0-D38E-42FD-AED7-B7710F05BE57}">
      <dsp:nvSpPr>
        <dsp:cNvPr id="0" name=""/>
        <dsp:cNvSpPr/>
      </dsp:nvSpPr>
      <dsp:spPr>
        <a:xfrm>
          <a:off x="5780912" y="581660"/>
          <a:ext cx="2752204" cy="323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508F-2E6F-4D0B-8284-6B347B38187A}">
      <dsp:nvSpPr>
        <dsp:cNvPr id="0" name=""/>
        <dsp:cNvSpPr/>
      </dsp:nvSpPr>
      <dsp:spPr>
        <a:xfrm>
          <a:off x="5780912" y="703262"/>
          <a:ext cx="202186" cy="202186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19965-BDD2-44E9-A49B-19DA6CB9C251}">
      <dsp:nvSpPr>
        <dsp:cNvPr id="0" name=""/>
        <dsp:cNvSpPr/>
      </dsp:nvSpPr>
      <dsp:spPr>
        <a:xfrm>
          <a:off x="5780912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 Developer</a:t>
          </a:r>
          <a:endParaRPr lang="en-US" sz="2100" kern="1200" dirty="0"/>
        </a:p>
      </dsp:txBody>
      <dsp:txXfrm>
        <a:off x="5780912" y="0"/>
        <a:ext cx="2752204" cy="581660"/>
      </dsp:txXfrm>
    </dsp:sp>
    <dsp:sp modelId="{FFD2AEEF-37BA-4B4E-8B38-34371C86DAFF}">
      <dsp:nvSpPr>
        <dsp:cNvPr id="0" name=""/>
        <dsp:cNvSpPr/>
      </dsp:nvSpPr>
      <dsp:spPr>
        <a:xfrm>
          <a:off x="5780912" y="1174554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7707B-B5DE-420E-98A9-363D4C9A4106}">
      <dsp:nvSpPr>
        <dsp:cNvPr id="0" name=""/>
        <dsp:cNvSpPr/>
      </dsp:nvSpPr>
      <dsp:spPr>
        <a:xfrm>
          <a:off x="5973566" y="1040001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Base</a:t>
          </a:r>
          <a:endParaRPr lang="en-US" sz="1600" kern="1200" dirty="0"/>
        </a:p>
      </dsp:txBody>
      <dsp:txXfrm>
        <a:off x="5973566" y="1040001"/>
        <a:ext cx="2559550" cy="471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3F31E-AE28-4B03-BD23-D1C5C8772967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1BF3E-3D5E-4A14-8AF7-5A415F2243C8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/>
        </a:p>
      </dsp:txBody>
      <dsp:txXfrm>
        <a:off x="0" y="0"/>
        <a:ext cx="1706880" cy="3614738"/>
      </dsp:txXfrm>
    </dsp:sp>
    <dsp:sp modelId="{F9E34775-501D-4481-B9B5-5D055DAEF1B0}">
      <dsp:nvSpPr>
        <dsp:cNvPr id="0" name=""/>
        <dsp:cNvSpPr/>
      </dsp:nvSpPr>
      <dsp:spPr>
        <a:xfrm>
          <a:off x="1834895" y="56480"/>
          <a:ext cx="328574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Estimation</a:t>
          </a:r>
          <a:endParaRPr lang="en-US" sz="4700" kern="1200" dirty="0"/>
        </a:p>
      </dsp:txBody>
      <dsp:txXfrm>
        <a:off x="1834895" y="56480"/>
        <a:ext cx="3285744" cy="1129605"/>
      </dsp:txXfrm>
    </dsp:sp>
    <dsp:sp modelId="{66761B71-834E-48F9-8CE1-06CC2A95F278}">
      <dsp:nvSpPr>
        <dsp:cNvPr id="0" name=""/>
        <dsp:cNvSpPr/>
      </dsp:nvSpPr>
      <dsp:spPr>
        <a:xfrm>
          <a:off x="1706879" y="1186085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F8BA0-DF40-4447-A8D0-638F0A9302CE}">
      <dsp:nvSpPr>
        <dsp:cNvPr id="0" name=""/>
        <dsp:cNvSpPr/>
      </dsp:nvSpPr>
      <dsp:spPr>
        <a:xfrm>
          <a:off x="1834895" y="1242566"/>
          <a:ext cx="328574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Staffing</a:t>
          </a:r>
          <a:endParaRPr lang="en-US" sz="4700" kern="1200" dirty="0"/>
        </a:p>
      </dsp:txBody>
      <dsp:txXfrm>
        <a:off x="1834895" y="1242566"/>
        <a:ext cx="3285744" cy="1129605"/>
      </dsp:txXfrm>
    </dsp:sp>
    <dsp:sp modelId="{E0B6837E-929A-4EF7-A9BA-9B10CEBB7154}">
      <dsp:nvSpPr>
        <dsp:cNvPr id="0" name=""/>
        <dsp:cNvSpPr/>
      </dsp:nvSpPr>
      <dsp:spPr>
        <a:xfrm>
          <a:off x="1706879" y="2372171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415ED-F0D0-4A10-B150-27D6AE8A4BEE}">
      <dsp:nvSpPr>
        <dsp:cNvPr id="0" name=""/>
        <dsp:cNvSpPr/>
      </dsp:nvSpPr>
      <dsp:spPr>
        <a:xfrm>
          <a:off x="1834895" y="2428652"/>
          <a:ext cx="328574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Resource</a:t>
          </a:r>
          <a:endParaRPr lang="en-US" sz="4700" kern="1200" dirty="0"/>
        </a:p>
      </dsp:txBody>
      <dsp:txXfrm>
        <a:off x="1834895" y="2428652"/>
        <a:ext cx="3285744" cy="1129605"/>
      </dsp:txXfrm>
    </dsp:sp>
    <dsp:sp modelId="{9C2476CA-DC97-4761-85DE-F5F849D53F7C}">
      <dsp:nvSpPr>
        <dsp:cNvPr id="0" name=""/>
        <dsp:cNvSpPr/>
      </dsp:nvSpPr>
      <dsp:spPr>
        <a:xfrm>
          <a:off x="5248656" y="2428652"/>
          <a:ext cx="3285744" cy="3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Hardware</a:t>
          </a:r>
          <a:endParaRPr lang="en-US" sz="1700" kern="1200" dirty="0"/>
        </a:p>
      </dsp:txBody>
      <dsp:txXfrm>
        <a:off x="5248656" y="2428652"/>
        <a:ext cx="3285744" cy="376167"/>
      </dsp:txXfrm>
    </dsp:sp>
    <dsp:sp modelId="{03647D62-0043-4EAA-87EF-DA6A866B5EFC}">
      <dsp:nvSpPr>
        <dsp:cNvPr id="0" name=""/>
        <dsp:cNvSpPr/>
      </dsp:nvSpPr>
      <dsp:spPr>
        <a:xfrm>
          <a:off x="5120640" y="2804819"/>
          <a:ext cx="3285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B124-F118-4149-AED7-8E9648240035}">
      <dsp:nvSpPr>
        <dsp:cNvPr id="0" name=""/>
        <dsp:cNvSpPr/>
      </dsp:nvSpPr>
      <dsp:spPr>
        <a:xfrm>
          <a:off x="5248656" y="2804819"/>
          <a:ext cx="3285744" cy="3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Software</a:t>
          </a:r>
          <a:endParaRPr lang="en-US" sz="1700" kern="1200" dirty="0"/>
        </a:p>
      </dsp:txBody>
      <dsp:txXfrm>
        <a:off x="5248656" y="2804819"/>
        <a:ext cx="3285744" cy="376167"/>
      </dsp:txXfrm>
    </dsp:sp>
    <dsp:sp modelId="{C022E047-3BA8-4693-A8A8-1E6E1A4C7CE8}">
      <dsp:nvSpPr>
        <dsp:cNvPr id="0" name=""/>
        <dsp:cNvSpPr/>
      </dsp:nvSpPr>
      <dsp:spPr>
        <a:xfrm>
          <a:off x="5120640" y="3180987"/>
          <a:ext cx="3285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0F1CC-7853-4418-BC25-6A43423BECB4}">
      <dsp:nvSpPr>
        <dsp:cNvPr id="0" name=""/>
        <dsp:cNvSpPr/>
      </dsp:nvSpPr>
      <dsp:spPr>
        <a:xfrm>
          <a:off x="5248656" y="3180987"/>
          <a:ext cx="3285744" cy="3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Other</a:t>
          </a:r>
          <a:endParaRPr lang="en-US" sz="1700" kern="1200" dirty="0"/>
        </a:p>
      </dsp:txBody>
      <dsp:txXfrm>
        <a:off x="5248656" y="3180987"/>
        <a:ext cx="3285744" cy="376167"/>
      </dsp:txXfrm>
    </dsp:sp>
    <dsp:sp modelId="{7305D5EE-2EF2-4434-B544-30B38C45E3E1}">
      <dsp:nvSpPr>
        <dsp:cNvPr id="0" name=""/>
        <dsp:cNvSpPr/>
      </dsp:nvSpPr>
      <dsp:spPr>
        <a:xfrm>
          <a:off x="1706879" y="355825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11BD7-337B-4416-9E24-45590C768FE5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F658D-5C08-4932-83A2-921F8DF3C1A6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0" y="0"/>
        <a:ext cx="1706880" cy="3614738"/>
      </dsp:txXfrm>
    </dsp:sp>
    <dsp:sp modelId="{FC39332E-EA5C-4328-9BDE-836B2C38CC5B}">
      <dsp:nvSpPr>
        <dsp:cNvPr id="0" name=""/>
        <dsp:cNvSpPr/>
      </dsp:nvSpPr>
      <dsp:spPr>
        <a:xfrm>
          <a:off x="1834896" y="56480"/>
          <a:ext cx="669950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Work Activities</a:t>
          </a:r>
          <a:endParaRPr lang="en-US" sz="5100" kern="1200" dirty="0"/>
        </a:p>
      </dsp:txBody>
      <dsp:txXfrm>
        <a:off x="1834896" y="56480"/>
        <a:ext cx="6699504" cy="1129605"/>
      </dsp:txXfrm>
    </dsp:sp>
    <dsp:sp modelId="{54D81AC2-0EA4-4BEA-BA35-6A61C9CD79BD}">
      <dsp:nvSpPr>
        <dsp:cNvPr id="0" name=""/>
        <dsp:cNvSpPr/>
      </dsp:nvSpPr>
      <dsp:spPr>
        <a:xfrm>
          <a:off x="1706880" y="1186085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26702-637C-4976-8FE9-FB785064A9C6}">
      <dsp:nvSpPr>
        <dsp:cNvPr id="0" name=""/>
        <dsp:cNvSpPr/>
      </dsp:nvSpPr>
      <dsp:spPr>
        <a:xfrm>
          <a:off x="1834896" y="1242566"/>
          <a:ext cx="669950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Schedule</a:t>
          </a:r>
          <a:endParaRPr lang="en-US" sz="5100" kern="1200" dirty="0"/>
        </a:p>
      </dsp:txBody>
      <dsp:txXfrm>
        <a:off x="1834896" y="1242566"/>
        <a:ext cx="6699504" cy="1129605"/>
      </dsp:txXfrm>
    </dsp:sp>
    <dsp:sp modelId="{4AAB892C-A482-4B96-AC2C-FE640FD69756}">
      <dsp:nvSpPr>
        <dsp:cNvPr id="0" name=""/>
        <dsp:cNvSpPr/>
      </dsp:nvSpPr>
      <dsp:spPr>
        <a:xfrm>
          <a:off x="1706880" y="2372171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5CB73-7746-4DC6-B13B-584E561D9B80}">
      <dsp:nvSpPr>
        <dsp:cNvPr id="0" name=""/>
        <dsp:cNvSpPr/>
      </dsp:nvSpPr>
      <dsp:spPr>
        <a:xfrm>
          <a:off x="1834896" y="2428652"/>
          <a:ext cx="669950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Resource Allocation</a:t>
          </a:r>
          <a:endParaRPr lang="en-US" sz="5100" kern="1200" dirty="0"/>
        </a:p>
      </dsp:txBody>
      <dsp:txXfrm>
        <a:off x="1834896" y="2428652"/>
        <a:ext cx="6699504" cy="1129605"/>
      </dsp:txXfrm>
    </dsp:sp>
    <dsp:sp modelId="{93FB6771-E254-4FB0-A9EB-F8B2A8E1EBE8}">
      <dsp:nvSpPr>
        <dsp:cNvPr id="0" name=""/>
        <dsp:cNvSpPr/>
      </dsp:nvSpPr>
      <dsp:spPr>
        <a:xfrm>
          <a:off x="1706880" y="355825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5811-1B11-4529-ADD9-7F39D662625F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42EAF-AA16-4A00-8E7D-E41A543B595D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0" y="0"/>
        <a:ext cx="1706880" cy="3614738"/>
      </dsp:txXfrm>
    </dsp:sp>
    <dsp:sp modelId="{43F9858D-EC10-429F-A2A2-2996F64FEE3E}">
      <dsp:nvSpPr>
        <dsp:cNvPr id="0" name=""/>
        <dsp:cNvSpPr/>
      </dsp:nvSpPr>
      <dsp:spPr>
        <a:xfrm>
          <a:off x="1834896" y="42492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Requirements</a:t>
          </a:r>
          <a:endParaRPr lang="en-US" sz="3900" kern="1200" dirty="0"/>
        </a:p>
      </dsp:txBody>
      <dsp:txXfrm>
        <a:off x="1834896" y="42492"/>
        <a:ext cx="6699504" cy="849851"/>
      </dsp:txXfrm>
    </dsp:sp>
    <dsp:sp modelId="{351DBD5D-15F2-49E4-81C2-65DCB84E18D7}">
      <dsp:nvSpPr>
        <dsp:cNvPr id="0" name=""/>
        <dsp:cNvSpPr/>
      </dsp:nvSpPr>
      <dsp:spPr>
        <a:xfrm>
          <a:off x="1706880" y="892344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027DE-C2B9-44BA-A4A3-6BED99E27FFD}">
      <dsp:nvSpPr>
        <dsp:cNvPr id="0" name=""/>
        <dsp:cNvSpPr/>
      </dsp:nvSpPr>
      <dsp:spPr>
        <a:xfrm>
          <a:off x="1834896" y="934836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Schedule</a:t>
          </a:r>
          <a:endParaRPr lang="en-US" sz="3900" kern="1200" dirty="0"/>
        </a:p>
      </dsp:txBody>
      <dsp:txXfrm>
        <a:off x="1834896" y="934836"/>
        <a:ext cx="6699504" cy="849851"/>
      </dsp:txXfrm>
    </dsp:sp>
    <dsp:sp modelId="{B5C483AF-2DAC-459B-B3CA-46596C8895CF}">
      <dsp:nvSpPr>
        <dsp:cNvPr id="0" name=""/>
        <dsp:cNvSpPr/>
      </dsp:nvSpPr>
      <dsp:spPr>
        <a:xfrm>
          <a:off x="1706880" y="178468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BA627-5B58-4300-AABB-C05ECEDF1BE0}">
      <dsp:nvSpPr>
        <dsp:cNvPr id="0" name=""/>
        <dsp:cNvSpPr/>
      </dsp:nvSpPr>
      <dsp:spPr>
        <a:xfrm>
          <a:off x="1834896" y="1827181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Quality</a:t>
          </a:r>
          <a:endParaRPr lang="en-US" sz="3900" kern="1200" dirty="0"/>
        </a:p>
      </dsp:txBody>
      <dsp:txXfrm>
        <a:off x="1834896" y="1827181"/>
        <a:ext cx="6699504" cy="849851"/>
      </dsp:txXfrm>
    </dsp:sp>
    <dsp:sp modelId="{AA58270F-25DC-4653-BAD2-7C79276F8209}">
      <dsp:nvSpPr>
        <dsp:cNvPr id="0" name=""/>
        <dsp:cNvSpPr/>
      </dsp:nvSpPr>
      <dsp:spPr>
        <a:xfrm>
          <a:off x="1706880" y="2677032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BF185-7086-4A46-9108-2420AE541AAB}">
      <dsp:nvSpPr>
        <dsp:cNvPr id="0" name=""/>
        <dsp:cNvSpPr/>
      </dsp:nvSpPr>
      <dsp:spPr>
        <a:xfrm>
          <a:off x="1834896" y="2719525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Reporting</a:t>
          </a:r>
          <a:endParaRPr lang="en-US" sz="3900" kern="1200" dirty="0"/>
        </a:p>
      </dsp:txBody>
      <dsp:txXfrm>
        <a:off x="1834896" y="2719525"/>
        <a:ext cx="6699504" cy="849851"/>
      </dsp:txXfrm>
    </dsp:sp>
    <dsp:sp modelId="{9C6594DC-184C-4EEC-A8D1-93C8650149DB}">
      <dsp:nvSpPr>
        <dsp:cNvPr id="0" name=""/>
        <dsp:cNvSpPr/>
      </dsp:nvSpPr>
      <dsp:spPr>
        <a:xfrm>
          <a:off x="1706880" y="356937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2D8A3-7B9D-407D-A81F-E6AB9119C9E9}">
      <dsp:nvSpPr>
        <dsp:cNvPr id="0" name=""/>
        <dsp:cNvSpPr/>
      </dsp:nvSpPr>
      <dsp:spPr>
        <a:xfrm>
          <a:off x="0" y="0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PM Responsibility</a:t>
          </a:r>
          <a:endParaRPr lang="en-US" sz="3100" kern="1200" dirty="0"/>
        </a:p>
      </dsp:txBody>
      <dsp:txXfrm>
        <a:off x="23292" y="23292"/>
        <a:ext cx="5902193" cy="748658"/>
      </dsp:txXfrm>
    </dsp:sp>
    <dsp:sp modelId="{E63742E3-50A9-442F-9FA4-DE629463C52E}">
      <dsp:nvSpPr>
        <dsp:cNvPr id="0" name=""/>
        <dsp:cNvSpPr/>
      </dsp:nvSpPr>
      <dsp:spPr>
        <a:xfrm>
          <a:off x="571804" y="939831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Identify, Analyze, Prioritize </a:t>
          </a:r>
          <a:endParaRPr lang="en-US" sz="3100" kern="1200" dirty="0"/>
        </a:p>
      </dsp:txBody>
      <dsp:txXfrm>
        <a:off x="595096" y="963123"/>
        <a:ext cx="5692223" cy="748658"/>
      </dsp:txXfrm>
    </dsp:sp>
    <dsp:sp modelId="{732F5770-3860-4680-AB04-04656584E10F}">
      <dsp:nvSpPr>
        <dsp:cNvPr id="0" name=""/>
        <dsp:cNvSpPr/>
      </dsp:nvSpPr>
      <dsp:spPr>
        <a:xfrm>
          <a:off x="1135075" y="1879663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Contingency</a:t>
          </a:r>
          <a:endParaRPr lang="en-US" sz="3100" kern="1200" dirty="0"/>
        </a:p>
      </dsp:txBody>
      <dsp:txXfrm>
        <a:off x="1158367" y="1902955"/>
        <a:ext cx="5700758" cy="748658"/>
      </dsp:txXfrm>
    </dsp:sp>
    <dsp:sp modelId="{68F1FD7D-C9F2-4F58-AF3C-5A02B9FB1E37}">
      <dsp:nvSpPr>
        <dsp:cNvPr id="0" name=""/>
        <dsp:cNvSpPr/>
      </dsp:nvSpPr>
      <dsp:spPr>
        <a:xfrm>
          <a:off x="1706879" y="2819495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Implemented Through Team</a:t>
          </a:r>
          <a:endParaRPr lang="en-US" sz="3100" kern="1200" dirty="0"/>
        </a:p>
      </dsp:txBody>
      <dsp:txXfrm>
        <a:off x="1730171" y="2842787"/>
        <a:ext cx="5692223" cy="748658"/>
      </dsp:txXfrm>
    </dsp:sp>
    <dsp:sp modelId="{0EDF0704-1819-456D-BC29-AFD87D8F8F32}">
      <dsp:nvSpPr>
        <dsp:cNvPr id="0" name=""/>
        <dsp:cNvSpPr/>
      </dsp:nvSpPr>
      <dsp:spPr>
        <a:xfrm>
          <a:off x="6310612" y="609083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426916" y="609083"/>
        <a:ext cx="284299" cy="388973"/>
      </dsp:txXfrm>
    </dsp:sp>
    <dsp:sp modelId="{65620BC0-17E8-47BB-A110-88C32F3B78C1}">
      <dsp:nvSpPr>
        <dsp:cNvPr id="0" name=""/>
        <dsp:cNvSpPr/>
      </dsp:nvSpPr>
      <dsp:spPr>
        <a:xfrm>
          <a:off x="6882417" y="1548915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998721" y="1548915"/>
        <a:ext cx="284299" cy="388973"/>
      </dsp:txXfrm>
    </dsp:sp>
    <dsp:sp modelId="{9F436FAB-A0EC-4259-B073-5F36B2193A4D}">
      <dsp:nvSpPr>
        <dsp:cNvPr id="0" name=""/>
        <dsp:cNvSpPr/>
      </dsp:nvSpPr>
      <dsp:spPr>
        <a:xfrm>
          <a:off x="7445687" y="2488747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7561991" y="2488747"/>
        <a:ext cx="284299" cy="38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4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46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72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5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0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7D60DB-AFCE-4BFD-AB2B-1F0DA1EFD694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56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84355"/>
            <a:ext cx="8001000" cy="2971801"/>
          </a:xfrm>
        </p:spPr>
        <p:txBody>
          <a:bodyPr/>
          <a:lstStyle/>
          <a:p>
            <a:r>
              <a:rPr lang="en-US" dirty="0" smtClean="0"/>
              <a:t>University Portal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Above Average University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13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414756"/>
              </p:ext>
            </p:extLst>
          </p:nvPr>
        </p:nvGraphicFramePr>
        <p:xfrm>
          <a:off x="539247" y="1734634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2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Control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17858"/>
              </p:ext>
            </p:extLst>
          </p:nvPr>
        </p:nvGraphicFramePr>
        <p:xfrm>
          <a:off x="684212" y="1734634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Risk Management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77907"/>
              </p:ext>
            </p:extLst>
          </p:nvPr>
        </p:nvGraphicFramePr>
        <p:xfrm>
          <a:off x="684213" y="1946275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Risk Management Flow 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19999"/>
              </p:ext>
            </p:extLst>
          </p:nvPr>
        </p:nvGraphicFramePr>
        <p:xfrm>
          <a:off x="167269" y="2013415"/>
          <a:ext cx="117645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05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65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482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Likelihood of occurrence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Cost</a:t>
                      </a:r>
                      <a:r>
                        <a:rPr lang="en-US" baseline="0" dirty="0" smtClean="0"/>
                        <a:t> to Manage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Retirement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 Persons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2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drops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 creates 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</a:t>
                      </a:r>
                      <a:r>
                        <a:rPr lang="en-US" baseline="0" dirty="0" smtClean="0"/>
                        <a:t> / 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5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Technical process 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86432"/>
              </p:ext>
            </p:extLst>
          </p:nvPr>
        </p:nvGraphicFramePr>
        <p:xfrm>
          <a:off x="-798901" y="1572322"/>
          <a:ext cx="10422403" cy="462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9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Language Decision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727913"/>
              </p:ext>
            </p:extLst>
          </p:nvPr>
        </p:nvGraphicFramePr>
        <p:xfrm>
          <a:off x="1409042" y="1734634"/>
          <a:ext cx="853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1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Benefits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Familiarity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Compilation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on 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Ease</a:t>
                      </a:r>
                      <a:r>
                        <a:rPr lang="en-US" baseline="0" dirty="0" smtClean="0"/>
                        <a:t>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03" y="1266283"/>
            <a:ext cx="1956646" cy="1775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5193" y="3178098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Management Presentation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97260" y="3837659"/>
            <a:ext cx="440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Based on the</a:t>
            </a:r>
          </a:p>
          <a:p>
            <a:pPr algn="ctr"/>
            <a:r>
              <a:rPr lang="en-US" dirty="0" smtClean="0"/>
              <a:t>Software Project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756"/>
              </p:ext>
            </p:extLst>
          </p:nvPr>
        </p:nvGraphicFramePr>
        <p:xfrm>
          <a:off x="2182328" y="1734634"/>
          <a:ext cx="5538167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7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Initial Project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370804"/>
              </p:ext>
            </p:extLst>
          </p:nvPr>
        </p:nvGraphicFramePr>
        <p:xfrm>
          <a:off x="1107959" y="1734634"/>
          <a:ext cx="8534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Artifact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Finish Initial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SPMP, SVVP, SQAP, SCMP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February 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Product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 product, SRS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March 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 2 Product</a:t>
                      </a:r>
                      <a:r>
                        <a:rPr lang="en-US" baseline="0" dirty="0" smtClean="0"/>
                        <a:t>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2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 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Product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3 final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 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813213"/>
              </p:ext>
            </p:extLst>
          </p:nvPr>
        </p:nvGraphicFramePr>
        <p:xfrm>
          <a:off x="684213" y="1946275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3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Organization Continued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622261"/>
              </p:ext>
            </p:extLst>
          </p:nvPr>
        </p:nvGraphicFramePr>
        <p:xfrm>
          <a:off x="0" y="1645920"/>
          <a:ext cx="11040179" cy="543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306" y="3152987"/>
            <a:ext cx="198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Internal Structure</a:t>
            </a:r>
            <a:endParaRPr lang="en-US" sz="3200" dirty="0"/>
          </a:p>
        </p:txBody>
      </p:sp>
      <p:sp>
        <p:nvSpPr>
          <p:cNvPr id="6" name="Left Brace 5"/>
          <p:cNvSpPr/>
          <p:nvPr/>
        </p:nvSpPr>
        <p:spPr>
          <a:xfrm>
            <a:off x="3100037" y="1880095"/>
            <a:ext cx="936702" cy="3769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299931"/>
              </p:ext>
            </p:extLst>
          </p:nvPr>
        </p:nvGraphicFramePr>
        <p:xfrm>
          <a:off x="773420" y="1734633"/>
          <a:ext cx="8757425" cy="379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461280"/>
              </p:ext>
            </p:extLst>
          </p:nvPr>
        </p:nvGraphicFramePr>
        <p:xfrm>
          <a:off x="996446" y="3581376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3206" y="2302601"/>
            <a:ext cx="2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 Peters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40691" y="2648368"/>
            <a:ext cx="2822882" cy="3321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3740690" y="2298310"/>
            <a:ext cx="221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Casey Boatman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4681" y="2648368"/>
            <a:ext cx="19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Justin Andras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96446" y="4418288"/>
            <a:ext cx="2744244" cy="3321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883563" y="4434785"/>
            <a:ext cx="2752204" cy="32378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773418" y="2332632"/>
            <a:ext cx="17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Phil Parker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29898" y="4145052"/>
            <a:ext cx="24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Tonkovich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37683" y="4427792"/>
            <a:ext cx="22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Jacob Hertl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2605" y="4145052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Josh Potrawski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3938" y="4418288"/>
            <a:ext cx="245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Jon Nowak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2080" y="4145052"/>
            <a:ext cx="205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Project Start-UP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439171"/>
              </p:ext>
            </p:extLst>
          </p:nvPr>
        </p:nvGraphicFramePr>
        <p:xfrm>
          <a:off x="360827" y="1734634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04" y="670793"/>
            <a:ext cx="628737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599</TotalTime>
  <Words>321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University Portal Tool</vt:lpstr>
      <vt:lpstr>PowerPoint Presentation</vt:lpstr>
      <vt:lpstr>Project Summary</vt:lpstr>
      <vt:lpstr>Initial Project Schedule</vt:lpstr>
      <vt:lpstr>Project Organization</vt:lpstr>
      <vt:lpstr>Organization Continued</vt:lpstr>
      <vt:lpstr>Roles and Responsibilities</vt:lpstr>
      <vt:lpstr>Project Start-UP plan</vt:lpstr>
      <vt:lpstr>PowerPoint Presentation</vt:lpstr>
      <vt:lpstr>Work Plan</vt:lpstr>
      <vt:lpstr>Control Plan</vt:lpstr>
      <vt:lpstr>Risk Management plan</vt:lpstr>
      <vt:lpstr>Risk Management Flow Sample</vt:lpstr>
      <vt:lpstr>Technical process Plans</vt:lpstr>
      <vt:lpstr>Language Decision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Portal Tool</dc:title>
  <dc:creator>Phil</dc:creator>
  <cp:lastModifiedBy>Phil Parker</cp:lastModifiedBy>
  <cp:revision>29</cp:revision>
  <dcterms:created xsi:type="dcterms:W3CDTF">2017-03-07T22:32:22Z</dcterms:created>
  <dcterms:modified xsi:type="dcterms:W3CDTF">2017-03-08T17:32:05Z</dcterms:modified>
</cp:coreProperties>
</file>