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36400" y="98200"/>
            <a:ext cx="6972300" cy="98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R final projects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026525"/>
            <a:ext cx="6523200" cy="21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">
                <a:solidFill>
                  <a:schemeClr val="dk1"/>
                </a:solidFill>
              </a:rPr>
              <a:t>Create a new slide with your name</a:t>
            </a:r>
            <a:endParaRPr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">
                <a:solidFill>
                  <a:schemeClr val="dk1"/>
                </a:solidFill>
              </a:rPr>
              <a:t>Insert your graph</a:t>
            </a:r>
            <a:endParaRPr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">
                <a:solidFill>
                  <a:schemeClr val="dk1"/>
                </a:solidFill>
              </a:rPr>
              <a:t>Write a brief explanation of what your graph shows</a:t>
            </a:r>
            <a:endParaRPr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">
                <a:solidFill>
                  <a:schemeClr val="dk1"/>
                </a:solidFill>
              </a:rPr>
              <a:t>Leave a comment on all other graphs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