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4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45163B1-D0E9-4A11-88C5-68E5C485C5A0}" v="1236" dt="2024-09-24T19:22:14.5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90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18:14:45.5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19240 6535 16383 0 0,'0'6'0'0'0,"0"11"0"0"0,0 45 0 0 0,0 54 0 0 0,0 64 0 0 0,0 64 0 0 0,0 75 0 0 0,0 55 0 0 0,0 53 0 0 0,0 32 0 0 0,0 17 0 0 0,0-6 0 0 0,0-14 0 0 0,0-7 0 0 0,0-1 0 0 0,0 1 0 0 0,0 2 0 0 0,0-12 0 0 0,0-29 0 0 0,0-43 0 0 0,0-47 0 0 0,0-41 0 0 0,0-27 0 0 0,0-14 0 0 0,0-7 0 0 0,0-10 0 0 0,0-12 0 0 0,0-10 0 0 0,0 3 0 0 0,0 13 0 0 0,0 29 0 0 0,0 13 0 0 0,0 1 0 0 0,0-19 0 0 0,0-17 0 0 0,0-17 0 0 0,0-5 0 0 0,0 4 0 0 0,0 10 0 0 0,0-6 0 0 0,0-13 0 0 0,0-17 0 0 0,0-25 0 0 0,0-16 0 0 0,0-1 0 0 0,0 18 0 0 0,0 25 0 0 0,0 8 0 0 0,0-1 0 0 0,0-23 0 0 0,0-23 0 0 0,0-25 0 0 0,0-16 0 0 0,0-25 0 0 0,0-20 0 0 0,0 7 0 0 0,0 24 0 0 0,0 45 0 0 0,0 47 0 0 0,0 25 0 0 0,0 4 0 0 0,0-12 0 0 0,0-23 0 0 0,0-26 0 0 0,0-26 0 0 0,0-13 0 0 0,0-20 0 0 0,0-18 0 0 0,0-11 0 0 0,0-15 0 0 0,0-4 0 0 0,0-4 0 0 0,0-1 0 0 0,0-8 0 0 0,0 3 0 0 0,0 2 0 0 0,0 2 0 0 0,0 4 0 0 0,0-2 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9/24/2024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89504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9/24/2024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152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9/24/2024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487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9/24/2024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318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9/24/2024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280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9/24/2024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567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9/24/2024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750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9/24/2024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276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9/24/2024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002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9/24/2024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587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9/24/2024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750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9/24/2024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272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5" r:id="rId1"/>
    <p:sldLayoutId id="2147483906" r:id="rId2"/>
    <p:sldLayoutId id="2147483907" r:id="rId3"/>
    <p:sldLayoutId id="2147483908" r:id="rId4"/>
    <p:sldLayoutId id="2147483909" r:id="rId5"/>
    <p:sldLayoutId id="2147483910" r:id="rId6"/>
    <p:sldLayoutId id="2147483911" r:id="rId7"/>
    <p:sldLayoutId id="2147483912" r:id="rId8"/>
    <p:sldLayoutId id="2147483913" r:id="rId9"/>
    <p:sldLayoutId id="2147483914" r:id="rId10"/>
    <p:sldLayoutId id="214748391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</a:rPr>
              <a:t>Demo case solution </a:t>
            </a: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  <a:p>
            <a:r>
              <a:rPr lang="en-US" dirty="0"/>
              <a:t>By</a:t>
            </a:r>
          </a:p>
          <a:p>
            <a:r>
              <a:rPr lang="en-US" dirty="0"/>
              <a:t>Jacob Fardrup Hennecke</a:t>
            </a:r>
          </a:p>
        </p:txBody>
      </p:sp>
    </p:spTree>
    <p:extLst>
      <p:ext uri="{BB962C8B-B14F-4D97-AF65-F5344CB8AC3E}">
        <p14:creationId xmlns:p14="http://schemas.microsoft.com/office/powerpoint/2010/main" val="3424942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E4E503-CEFF-7FB7-864C-B25890A96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4402434" cy="1325562"/>
          </a:xfrm>
        </p:spPr>
        <p:txBody>
          <a:bodyPr/>
          <a:lstStyle/>
          <a:p>
            <a:r>
              <a:rPr lang="da-DK" dirty="0"/>
              <a:t>Initial </a:t>
            </a:r>
            <a:r>
              <a:rPr lang="da-DK" dirty="0" err="1"/>
              <a:t>thoughts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3F3355F-FE2B-3B6A-C01F-85CC904EF6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3879587" cy="435133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a-DK" dirty="0" err="1"/>
              <a:t>Monolithic</a:t>
            </a:r>
            <a:r>
              <a:rPr lang="da-DK" dirty="0"/>
              <a:t> design</a:t>
            </a:r>
          </a:p>
          <a:p>
            <a:r>
              <a:rPr lang="da-DK" dirty="0" err="1">
                <a:ea typeface="+mn-lt"/>
                <a:cs typeface="+mn-lt"/>
              </a:rPr>
              <a:t>Microservice</a:t>
            </a:r>
          </a:p>
          <a:p>
            <a:r>
              <a:rPr lang="da-DK" dirty="0" err="1">
                <a:ea typeface="+mn-lt"/>
                <a:cs typeface="+mn-lt"/>
              </a:rPr>
              <a:t>Detached</a:t>
            </a:r>
            <a:r>
              <a:rPr lang="da-DK" dirty="0">
                <a:ea typeface="+mn-lt"/>
                <a:cs typeface="+mn-lt"/>
              </a:rPr>
              <a:t> datasource</a:t>
            </a:r>
            <a:endParaRPr lang="da-DK" dirty="0"/>
          </a:p>
          <a:p>
            <a:pPr lvl="1">
              <a:buFont typeface="Courier New" pitchFamily="34" charset="0"/>
              <a:buChar char="o"/>
            </a:pPr>
            <a:r>
              <a:rPr lang="da-DK" spc="10" dirty="0" err="1">
                <a:solidFill>
                  <a:srgbClr val="000000"/>
                </a:solidFill>
              </a:rPr>
              <a:t>Multi</a:t>
            </a:r>
            <a:r>
              <a:rPr lang="da-DK" spc="10" dirty="0">
                <a:solidFill>
                  <a:srgbClr val="000000"/>
                </a:solidFill>
              </a:rPr>
              <a:t> </a:t>
            </a:r>
            <a:r>
              <a:rPr lang="da-DK" spc="10" dirty="0" err="1">
                <a:solidFill>
                  <a:srgbClr val="000000"/>
                </a:solidFill>
              </a:rPr>
              <a:t>origin</a:t>
            </a:r>
            <a:endParaRPr lang="da-DK" dirty="0" err="1"/>
          </a:p>
          <a:p>
            <a:r>
              <a:rPr lang="da-DK" dirty="0">
                <a:solidFill>
                  <a:srgbClr val="000000"/>
                </a:solidFill>
              </a:rPr>
              <a:t>Event driven design</a:t>
            </a:r>
          </a:p>
          <a:p>
            <a:r>
              <a:rPr lang="da-DK" dirty="0">
                <a:solidFill>
                  <a:srgbClr val="000000"/>
                </a:solidFill>
              </a:rPr>
              <a:t>Domain driven design</a:t>
            </a:r>
          </a:p>
          <a:p>
            <a:r>
              <a:rPr lang="da-DK" dirty="0" err="1"/>
              <a:t>Serverless</a:t>
            </a:r>
            <a:endParaRPr lang="da-DK"/>
          </a:p>
          <a:p>
            <a:r>
              <a:rPr lang="da-DK" dirty="0" err="1"/>
              <a:t>RESTful</a:t>
            </a:r>
            <a:endParaRPr lang="da-DK"/>
          </a:p>
          <a:p>
            <a:r>
              <a:rPr lang="da-DK" err="1"/>
              <a:t>Sqlite</a:t>
            </a:r>
            <a:endParaRPr lang="da-DK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</p:txBody>
      </p:sp>
      <p:sp>
        <p:nvSpPr>
          <p:cNvPr id="5" name="Pladsholder til indhold 2">
            <a:extLst>
              <a:ext uri="{FF2B5EF4-FFF2-40B4-BE49-F238E27FC236}">
                <a16:creationId xmlns:a16="http://schemas.microsoft.com/office/drawing/2014/main" id="{79B730D0-6E58-7715-C582-DCC2623BAEAE}"/>
              </a:ext>
            </a:extLst>
          </p:cNvPr>
          <p:cNvSpPr txBox="1">
            <a:spLocks/>
          </p:cNvSpPr>
          <p:nvPr/>
        </p:nvSpPr>
        <p:spPr>
          <a:xfrm>
            <a:off x="6219945" y="1828667"/>
            <a:ext cx="3879587" cy="43513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dirty="0" err="1"/>
              <a:t>Monolithic</a:t>
            </a:r>
            <a:r>
              <a:rPr lang="da-DK" dirty="0"/>
              <a:t> design</a:t>
            </a:r>
          </a:p>
          <a:p>
            <a:r>
              <a:rPr lang="da-DK" dirty="0" err="1">
                <a:ea typeface="+mn-lt"/>
                <a:cs typeface="+mn-lt"/>
              </a:rPr>
              <a:t>Static</a:t>
            </a:r>
            <a:r>
              <a:rPr lang="da-DK" dirty="0">
                <a:ea typeface="+mn-lt"/>
                <a:cs typeface="+mn-lt"/>
              </a:rPr>
              <a:t> datasource</a:t>
            </a:r>
            <a:endParaRPr lang="da-DK" dirty="0"/>
          </a:p>
          <a:p>
            <a:r>
              <a:rPr lang="da-DK" dirty="0">
                <a:solidFill>
                  <a:srgbClr val="000000"/>
                </a:solidFill>
              </a:rPr>
              <a:t>Domain driven design</a:t>
            </a:r>
          </a:p>
          <a:p>
            <a:r>
              <a:rPr lang="da-DK" dirty="0" err="1"/>
              <a:t>RESTful</a:t>
            </a:r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Håndskrift 5">
                <a:extLst>
                  <a:ext uri="{FF2B5EF4-FFF2-40B4-BE49-F238E27FC236}">
                    <a16:creationId xmlns:a16="http://schemas.microsoft.com/office/drawing/2014/main" id="{59480407-EA2F-1E19-A25E-E9EDAA55AD86}"/>
                  </a:ext>
                </a:extLst>
              </p14:cNvPr>
              <p14:cNvContentPartPr/>
              <p14:nvPr/>
            </p14:nvContentPartPr>
            <p14:xfrm>
              <a:off x="5830801" y="597769"/>
              <a:ext cx="1819567" cy="5589214"/>
            </p14:xfrm>
          </p:contentPart>
        </mc:Choice>
        <mc:Fallback xmlns="">
          <p:pic>
            <p:nvPicPr>
              <p:cNvPr id="6" name="Håndskrift 5">
                <a:extLst>
                  <a:ext uri="{FF2B5EF4-FFF2-40B4-BE49-F238E27FC236}">
                    <a16:creationId xmlns:a16="http://schemas.microsoft.com/office/drawing/2014/main" id="{59480407-EA2F-1E19-A25E-E9EDAA55AD8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85147549" y="579769"/>
                <a:ext cx="181956700" cy="5624853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itel 1">
            <a:extLst>
              <a:ext uri="{FF2B5EF4-FFF2-40B4-BE49-F238E27FC236}">
                <a16:creationId xmlns:a16="http://schemas.microsoft.com/office/drawing/2014/main" id="{671B49F7-A370-3722-AC2E-04824E431051}"/>
              </a:ext>
            </a:extLst>
          </p:cNvPr>
          <p:cNvSpPr txBox="1">
            <a:spLocks/>
          </p:cNvSpPr>
          <p:nvPr/>
        </p:nvSpPr>
        <p:spPr>
          <a:xfrm>
            <a:off x="6222755" y="369263"/>
            <a:ext cx="4840364" cy="13168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a-DK" dirty="0"/>
              <a:t>Decisions</a:t>
            </a:r>
          </a:p>
        </p:txBody>
      </p:sp>
    </p:spTree>
    <p:extLst>
      <p:ext uri="{BB962C8B-B14F-4D97-AF65-F5344CB8AC3E}">
        <p14:creationId xmlns:p14="http://schemas.microsoft.com/office/powerpoint/2010/main" val="3365138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5F1232-2CA5-CA81-63F0-46C6028D0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874" y="677863"/>
            <a:ext cx="4534047" cy="1325562"/>
          </a:xfrm>
        </p:spPr>
        <p:txBody>
          <a:bodyPr>
            <a:normAutofit/>
          </a:bodyPr>
          <a:lstStyle/>
          <a:p>
            <a:r>
              <a:rPr lang="da-DK" dirty="0"/>
              <a:t>Diagram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7704436-D410-C817-2498-0D0649F05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874" y="2325158"/>
            <a:ext cx="4534048" cy="385497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GET: </a:t>
            </a:r>
            <a:r>
              <a:rPr lang="en-US" dirty="0" err="1">
                <a:ea typeface="+mn-lt"/>
                <a:cs typeface="+mn-lt"/>
              </a:rPr>
              <a:t>GetAllAssets</a:t>
            </a:r>
          </a:p>
          <a:p>
            <a:pPr lvl="1">
              <a:buFont typeface="Courier New" pitchFamily="34" charset="0"/>
              <a:buChar char="o"/>
            </a:pPr>
            <a:r>
              <a:rPr lang="en-US" spc="10" dirty="0">
                <a:solidFill>
                  <a:srgbClr val="000000"/>
                </a:solidFill>
              </a:rPr>
              <a:t>Return full list of asset stored</a:t>
            </a:r>
          </a:p>
          <a:p>
            <a:pPr lvl="1">
              <a:buFont typeface="Courier New" pitchFamily="34" charset="0"/>
              <a:buChar char="o"/>
            </a:pPr>
            <a:endParaRPr lang="en-US" spc="10" dirty="0">
              <a:solidFill>
                <a:srgbClr val="000000"/>
              </a:solidFill>
            </a:endParaRPr>
          </a:p>
        </p:txBody>
      </p:sp>
      <p:pic>
        <p:nvPicPr>
          <p:cNvPr id="4" name="Pladsholder til indhold 3" descr="Et billede, der indeholder tekst, skærmbillede, diagram, design&#10;&#10;Beskrivelsen er genereret automatisk">
            <a:extLst>
              <a:ext uri="{FF2B5EF4-FFF2-40B4-BE49-F238E27FC236}">
                <a16:creationId xmlns:a16="http://schemas.microsoft.com/office/drawing/2014/main" id="{EE072963-7BFE-194A-129A-1A6C404C2D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3157" y="1403617"/>
            <a:ext cx="5209989" cy="4050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329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81619B-256E-6A39-7D49-9A8D2DB93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7855819" cy="1349625"/>
          </a:xfrm>
        </p:spPr>
        <p:txBody>
          <a:bodyPr/>
          <a:lstStyle/>
          <a:p>
            <a:r>
              <a:rPr lang="da-DK" dirty="0"/>
              <a:t>Solution Components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48E538E-D401-9C3D-7114-562E845D12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7857424" cy="4351337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da-DK" dirty="0"/>
              <a:t>API</a:t>
            </a:r>
          </a:p>
          <a:p>
            <a:pPr lvl="1">
              <a:buFont typeface="Courier New,monospace" pitchFamily="34" charset="0"/>
              <a:buChar char="o"/>
            </a:pPr>
            <a:r>
              <a:rPr lang="da-DK" spc="10" err="1">
                <a:solidFill>
                  <a:srgbClr val="000000"/>
                </a:solidFill>
              </a:rPr>
              <a:t>Endpoints</a:t>
            </a:r>
            <a:endParaRPr lang="da-DK" spc="10">
              <a:solidFill>
                <a:srgbClr val="000000"/>
              </a:solidFill>
            </a:endParaRPr>
          </a:p>
          <a:p>
            <a:r>
              <a:rPr lang="da-DK" sz="1700" dirty="0">
                <a:solidFill>
                  <a:srgbClr val="000000"/>
                </a:solidFill>
              </a:rPr>
              <a:t>Assets</a:t>
            </a:r>
          </a:p>
          <a:p>
            <a:r>
              <a:rPr lang="da-DK" dirty="0"/>
              <a:t>Application</a:t>
            </a:r>
          </a:p>
          <a:p>
            <a:pPr lvl="1">
              <a:buFont typeface="Courier New" pitchFamily="34" charset="0"/>
              <a:buChar char="o"/>
            </a:pPr>
            <a:r>
              <a:rPr lang="da-DK" spc="10" dirty="0">
                <a:solidFill>
                  <a:srgbClr val="000000"/>
                </a:solidFill>
              </a:rPr>
              <a:t>Service </a:t>
            </a:r>
            <a:r>
              <a:rPr lang="da-DK" spc="10" err="1">
                <a:solidFill>
                  <a:srgbClr val="000000"/>
                </a:solidFill>
              </a:rPr>
              <a:t>level</a:t>
            </a:r>
            <a:r>
              <a:rPr lang="da-DK" spc="10" dirty="0">
                <a:solidFill>
                  <a:srgbClr val="000000"/>
                </a:solidFill>
              </a:rPr>
              <a:t> </a:t>
            </a:r>
            <a:r>
              <a:rPr lang="da-DK" spc="10" err="1">
                <a:solidFill>
                  <a:srgbClr val="000000"/>
                </a:solidFill>
              </a:rPr>
              <a:t>classes</a:t>
            </a:r>
            <a:endParaRPr lang="da-DK" spc="10">
              <a:solidFill>
                <a:srgbClr val="000000"/>
              </a:solidFill>
            </a:endParaRPr>
          </a:p>
          <a:p>
            <a:r>
              <a:rPr lang="da-DK" spc="0" dirty="0">
                <a:solidFill>
                  <a:srgbClr val="262626"/>
                </a:solidFill>
              </a:rPr>
              <a:t>Domain</a:t>
            </a:r>
          </a:p>
          <a:p>
            <a:pPr lvl="1">
              <a:buFont typeface="Courier New" pitchFamily="34" charset="0"/>
              <a:buChar char="o"/>
            </a:pPr>
            <a:r>
              <a:rPr lang="da-DK" spc="0" dirty="0">
                <a:solidFill>
                  <a:srgbClr val="262626"/>
                </a:solidFill>
              </a:rPr>
              <a:t>Interfaces</a:t>
            </a:r>
          </a:p>
          <a:p>
            <a:pPr lvl="1">
              <a:buFont typeface="Courier New" pitchFamily="34" charset="0"/>
              <a:buChar char="o"/>
            </a:pPr>
            <a:r>
              <a:rPr lang="da-DK" dirty="0" err="1">
                <a:solidFill>
                  <a:srgbClr val="262626"/>
                </a:solidFill>
              </a:rPr>
              <a:t>Entity</a:t>
            </a:r>
            <a:r>
              <a:rPr lang="da-DK" dirty="0">
                <a:solidFill>
                  <a:srgbClr val="262626"/>
                </a:solidFill>
              </a:rPr>
              <a:t> </a:t>
            </a:r>
            <a:r>
              <a:rPr lang="da-DK" dirty="0" err="1">
                <a:solidFill>
                  <a:srgbClr val="262626"/>
                </a:solidFill>
              </a:rPr>
              <a:t>records</a:t>
            </a:r>
          </a:p>
          <a:p>
            <a:r>
              <a:rPr lang="da-DK" dirty="0" err="1"/>
              <a:t>Infrastructure</a:t>
            </a:r>
            <a:endParaRPr lang="da-DK"/>
          </a:p>
          <a:p>
            <a:pPr lvl="1">
              <a:buFont typeface="Courier New" pitchFamily="34" charset="0"/>
              <a:buChar char="o"/>
            </a:pPr>
            <a:r>
              <a:rPr lang="da-DK" spc="10" err="1">
                <a:solidFill>
                  <a:srgbClr val="000000"/>
                </a:solidFill>
              </a:rPr>
              <a:t>DataSources</a:t>
            </a:r>
            <a:endParaRPr lang="da-DK" spc="10">
              <a:solidFill>
                <a:srgbClr val="000000"/>
              </a:solidFill>
            </a:endParaRPr>
          </a:p>
          <a:p>
            <a:pPr lvl="1">
              <a:buFont typeface="Courier New" pitchFamily="34" charset="0"/>
              <a:buChar char="o"/>
            </a:pPr>
            <a:r>
              <a:rPr lang="da-DK" spc="10" dirty="0" err="1">
                <a:solidFill>
                  <a:srgbClr val="000000"/>
                </a:solidFill>
              </a:rPr>
              <a:t>Repositories</a:t>
            </a:r>
            <a:endParaRPr lang="da-DK" spc="10">
              <a:solidFill>
                <a:srgbClr val="000000"/>
              </a:solidFill>
            </a:endParaRPr>
          </a:p>
          <a:p>
            <a:r>
              <a:rPr lang="da-DK" dirty="0">
                <a:solidFill>
                  <a:srgbClr val="000000"/>
                </a:solidFill>
              </a:rPr>
              <a:t>Metadata</a:t>
            </a:r>
          </a:p>
          <a:p>
            <a:r>
              <a:rPr lang="da-DK" dirty="0" err="1">
                <a:solidFill>
                  <a:srgbClr val="000000"/>
                </a:solidFill>
              </a:rPr>
              <a:t>Middleware</a:t>
            </a:r>
            <a:endParaRPr lang="da-DK" spc="10" dirty="0">
              <a:solidFill>
                <a:srgbClr val="000000"/>
              </a:solidFill>
            </a:endParaRPr>
          </a:p>
        </p:txBody>
      </p:sp>
      <p:pic>
        <p:nvPicPr>
          <p:cNvPr id="4" name="Billede 3" descr="Et billede, der indeholder tekst, skærmbillede, software&#10;&#10;Beskrivelsen er genereret automatisk">
            <a:extLst>
              <a:ext uri="{FF2B5EF4-FFF2-40B4-BE49-F238E27FC236}">
                <a16:creationId xmlns:a16="http://schemas.microsoft.com/office/drawing/2014/main" id="{1297501B-030F-62BB-D8DE-2DE4ABBE4F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1286" y="227724"/>
            <a:ext cx="2024877" cy="6411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733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33BA3B-FCE4-449F-B69C-0685A6FA9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What</a:t>
            </a:r>
            <a:r>
              <a:rPr lang="da-DK" dirty="0"/>
              <a:t> </a:t>
            </a:r>
            <a:r>
              <a:rPr lang="da-DK" dirty="0" err="1"/>
              <a:t>would</a:t>
            </a:r>
            <a:r>
              <a:rPr lang="da-DK" dirty="0"/>
              <a:t> I have done </a:t>
            </a:r>
            <a:r>
              <a:rPr lang="da-DK" dirty="0" err="1"/>
              <a:t>differently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B0F7613-E073-4208-0A62-4F3FAE39FD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a-DK" dirty="0" err="1"/>
              <a:t>Avoid</a:t>
            </a:r>
            <a:r>
              <a:rPr lang="da-DK" dirty="0"/>
              <a:t> the </a:t>
            </a:r>
            <a:r>
              <a:rPr lang="da-DK" dirty="0" err="1"/>
              <a:t>generic</a:t>
            </a:r>
            <a:r>
              <a:rPr lang="da-DK" dirty="0"/>
              <a:t> types for the interfaces</a:t>
            </a:r>
          </a:p>
          <a:p>
            <a:endParaRPr lang="da-DK" dirty="0"/>
          </a:p>
          <a:p>
            <a:r>
              <a:rPr lang="da-DK" dirty="0" err="1"/>
              <a:t>Correct</a:t>
            </a:r>
            <a:r>
              <a:rPr lang="da-DK" dirty="0"/>
              <a:t> the </a:t>
            </a:r>
            <a:r>
              <a:rPr lang="da-DK" dirty="0" err="1"/>
              <a:t>violations</a:t>
            </a:r>
            <a:r>
              <a:rPr lang="da-DK" dirty="0"/>
              <a:t> of the SOLID </a:t>
            </a:r>
            <a:r>
              <a:rPr lang="da-DK" dirty="0" err="1">
                <a:ea typeface="+mn-lt"/>
                <a:cs typeface="+mn-lt"/>
              </a:rPr>
              <a:t>principles</a:t>
            </a:r>
            <a:endParaRPr lang="da-DK" dirty="0" err="1"/>
          </a:p>
          <a:p>
            <a:endParaRPr lang="da-DK" dirty="0"/>
          </a:p>
          <a:p>
            <a:r>
              <a:rPr lang="da-DK" dirty="0" err="1"/>
              <a:t>Allow</a:t>
            </a:r>
            <a:r>
              <a:rPr lang="da-DK" dirty="0"/>
              <a:t> the </a:t>
            </a:r>
            <a:r>
              <a:rPr lang="da-DK" dirty="0" err="1"/>
              <a:t>endpoint</a:t>
            </a:r>
            <a:r>
              <a:rPr lang="da-DK" dirty="0"/>
              <a:t> to </a:t>
            </a:r>
            <a:r>
              <a:rPr lang="da-DK" dirty="0" err="1"/>
              <a:t>include</a:t>
            </a:r>
            <a:r>
              <a:rPr lang="da-DK" dirty="0"/>
              <a:t> files in </a:t>
            </a:r>
            <a:r>
              <a:rPr lang="da-DK" dirty="0" err="1"/>
              <a:t>request</a:t>
            </a:r>
            <a:endParaRPr lang="en-US" err="1"/>
          </a:p>
          <a:p>
            <a:pPr lvl="1">
              <a:buFont typeface="Courier New,monospace" pitchFamily="34" charset="0"/>
              <a:buChar char="o"/>
            </a:pPr>
            <a:r>
              <a:rPr lang="da-DK" dirty="0" err="1"/>
              <a:t>Along</a:t>
            </a:r>
            <a:r>
              <a:rPr lang="da-DK" dirty="0"/>
              <a:t> with </a:t>
            </a:r>
            <a:r>
              <a:rPr lang="da-DK" dirty="0" err="1"/>
              <a:t>preview</a:t>
            </a:r>
            <a:r>
              <a:rPr lang="da-DK" dirty="0"/>
              <a:t> files for lists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96047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C4B9A8-E6F9-86FF-3DAE-F2B268367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Next</a:t>
            </a:r>
            <a:r>
              <a:rPr lang="da-DK" dirty="0"/>
              <a:t> steps...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2BD4D10-406E-0534-32F5-22BC87154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a-DK" dirty="0">
                <a:solidFill>
                  <a:srgbClr val="000000"/>
                </a:solidFill>
              </a:rPr>
              <a:t>POST input </a:t>
            </a:r>
            <a:r>
              <a:rPr lang="da-DK" err="1">
                <a:solidFill>
                  <a:srgbClr val="000000"/>
                </a:solidFill>
              </a:rPr>
              <a:t>validation</a:t>
            </a:r>
            <a:endParaRPr lang="da-DK">
              <a:solidFill>
                <a:srgbClr val="000000"/>
              </a:solidFill>
            </a:endParaRPr>
          </a:p>
          <a:p>
            <a:endParaRPr lang="da-DK"/>
          </a:p>
          <a:p>
            <a:r>
              <a:rPr lang="da-DK" dirty="0" err="1">
                <a:solidFill>
                  <a:srgbClr val="000000"/>
                </a:solidFill>
              </a:rPr>
              <a:t>Expanded</a:t>
            </a:r>
            <a:r>
              <a:rPr lang="da-DK" dirty="0">
                <a:solidFill>
                  <a:srgbClr val="000000"/>
                </a:solidFill>
              </a:rPr>
              <a:t> </a:t>
            </a:r>
            <a:r>
              <a:rPr lang="da-DK" dirty="0" err="1">
                <a:solidFill>
                  <a:srgbClr val="000000"/>
                </a:solidFill>
              </a:rPr>
              <a:t>Error</a:t>
            </a:r>
            <a:r>
              <a:rPr lang="da-DK" dirty="0">
                <a:solidFill>
                  <a:srgbClr val="000000"/>
                </a:solidFill>
              </a:rPr>
              <a:t> handling + </a:t>
            </a:r>
            <a:r>
              <a:rPr lang="da-DK" dirty="0" err="1">
                <a:solidFill>
                  <a:srgbClr val="000000"/>
                </a:solidFill>
              </a:rPr>
              <a:t>logging</a:t>
            </a:r>
            <a:endParaRPr lang="da-DK" spc="10" dirty="0" err="1">
              <a:solidFill>
                <a:srgbClr val="000000"/>
              </a:solidFill>
            </a:endParaRPr>
          </a:p>
          <a:p>
            <a:endParaRPr lang="da-DK" spc="10" dirty="0">
              <a:solidFill>
                <a:srgbClr val="000000"/>
              </a:solidFill>
            </a:endParaRPr>
          </a:p>
          <a:p>
            <a:r>
              <a:rPr lang="da-DK" dirty="0" err="1"/>
              <a:t>Filtering</a:t>
            </a:r>
            <a:r>
              <a:rPr lang="da-DK" dirty="0"/>
              <a:t>, </a:t>
            </a:r>
            <a:r>
              <a:rPr lang="da-DK" dirty="0" err="1"/>
              <a:t>pagination</a:t>
            </a:r>
            <a:r>
              <a:rPr lang="da-DK" dirty="0"/>
              <a:t> and </a:t>
            </a:r>
            <a:r>
              <a:rPr lang="da-DK" dirty="0" err="1"/>
              <a:t>size</a:t>
            </a:r>
            <a:endParaRPr lang="da-DK" dirty="0"/>
          </a:p>
          <a:p>
            <a:endParaRPr lang="da-DK" dirty="0"/>
          </a:p>
          <a:p>
            <a:r>
              <a:rPr lang="da-DK" dirty="0"/>
              <a:t>Authentication</a:t>
            </a:r>
          </a:p>
          <a:p>
            <a:endParaRPr lang="da-DK" dirty="0"/>
          </a:p>
          <a:p>
            <a:r>
              <a:rPr lang="da-DK" dirty="0" err="1"/>
              <a:t>Microservice</a:t>
            </a:r>
            <a:r>
              <a:rPr lang="da-DK" dirty="0"/>
              <a:t>(?)</a:t>
            </a:r>
          </a:p>
        </p:txBody>
      </p:sp>
    </p:spTree>
    <p:extLst>
      <p:ext uri="{BB962C8B-B14F-4D97-AF65-F5344CB8AC3E}">
        <p14:creationId xmlns:p14="http://schemas.microsoft.com/office/powerpoint/2010/main" val="3264871719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Slidetitler</vt:lpstr>
      </vt:variant>
      <vt:variant>
        <vt:i4>6</vt:i4>
      </vt:variant>
    </vt:vector>
  </HeadingPairs>
  <TitlesOfParts>
    <vt:vector size="7" baseType="lpstr">
      <vt:lpstr>View</vt:lpstr>
      <vt:lpstr>Demo case solution </vt:lpstr>
      <vt:lpstr>Initial thoughts</vt:lpstr>
      <vt:lpstr>Diagram</vt:lpstr>
      <vt:lpstr>Solution Components</vt:lpstr>
      <vt:lpstr>What would I have done differently</vt:lpstr>
      <vt:lpstr>Next steps...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277</cp:revision>
  <dcterms:created xsi:type="dcterms:W3CDTF">2024-09-21T16:02:11Z</dcterms:created>
  <dcterms:modified xsi:type="dcterms:W3CDTF">2024-09-24T19:22:29Z</dcterms:modified>
</cp:coreProperties>
</file>