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smtClean="0"/>
              <a:t>Password </a:t>
            </a:r>
            <a:r>
              <a:rPr lang="da-DK" dirty="0" err="1" smtClean="0"/>
              <a:t>Cracking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a-DK" dirty="0" smtClean="0"/>
              <a:t>By</a:t>
            </a:r>
          </a:p>
          <a:p>
            <a:pPr algn="ctr"/>
            <a:r>
              <a:rPr lang="da-DK" dirty="0" smtClean="0"/>
              <a:t>Jacob, jacob, Patrick, tobias &amp; Daniel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91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Master / Slave </a:t>
            </a:r>
            <a:r>
              <a:rPr lang="da-DK" dirty="0" err="1" smtClean="0"/>
              <a:t>relationship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Server – </a:t>
            </a:r>
            <a:r>
              <a:rPr lang="en-US" dirty="0" smtClean="0"/>
              <a:t>Which</a:t>
            </a:r>
            <a:r>
              <a:rPr lang="da-DK" dirty="0" smtClean="0"/>
              <a:t> PC?</a:t>
            </a:r>
          </a:p>
          <a:p>
            <a:r>
              <a:rPr lang="da-DK" dirty="0" smtClean="0"/>
              <a:t>Why</a:t>
            </a:r>
            <a:r>
              <a:rPr lang="da-DK" dirty="0"/>
              <a:t> </a:t>
            </a:r>
            <a:r>
              <a:rPr lang="da-DK" dirty="0" smtClean="0"/>
              <a:t>1 server instead of many?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340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Threads</a:t>
            </a:r>
          </a:p>
          <a:p>
            <a:r>
              <a:rPr lang="da-DK" dirty="0" err="1" smtClean="0"/>
              <a:t>Amount</a:t>
            </a:r>
            <a:r>
              <a:rPr lang="da-DK" smtClean="0"/>
              <a:t> of junks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18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Dictionary/ </a:t>
            </a:r>
            <a:r>
              <a:rPr lang="da-DK" dirty="0" err="1" smtClean="0"/>
              <a:t>encrypted</a:t>
            </a:r>
            <a:r>
              <a:rPr lang="da-DK" dirty="0" smtClean="0"/>
              <a:t> </a:t>
            </a:r>
            <a:r>
              <a:rPr lang="da-DK" dirty="0" err="1" smtClean="0"/>
              <a:t>string</a:t>
            </a:r>
            <a:r>
              <a:rPr lang="da-DK" dirty="0" smtClean="0"/>
              <a:t> handling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How to </a:t>
            </a:r>
            <a:r>
              <a:rPr lang="da-DK" dirty="0" err="1" smtClean="0"/>
              <a:t>access</a:t>
            </a:r>
            <a:r>
              <a:rPr lang="da-DK" dirty="0" smtClean="0"/>
              <a:t> junks of the </a:t>
            </a:r>
            <a:r>
              <a:rPr lang="da-DK" dirty="0" err="1" smtClean="0"/>
              <a:t>dictionary</a:t>
            </a:r>
            <a:endParaRPr lang="da-DK" dirty="0" smtClean="0"/>
          </a:p>
          <a:p>
            <a:r>
              <a:rPr lang="da-DK" dirty="0" smtClean="0"/>
              <a:t>How to </a:t>
            </a:r>
            <a:r>
              <a:rPr lang="da-DK" dirty="0" err="1" smtClean="0"/>
              <a:t>get</a:t>
            </a:r>
            <a:r>
              <a:rPr lang="da-DK" dirty="0" smtClean="0"/>
              <a:t> the </a:t>
            </a:r>
            <a:r>
              <a:rPr lang="da-DK" dirty="0" err="1" smtClean="0"/>
              <a:t>encrypted</a:t>
            </a:r>
            <a:r>
              <a:rPr lang="da-DK" dirty="0" smtClean="0"/>
              <a:t> password </a:t>
            </a:r>
            <a:r>
              <a:rPr lang="da-DK" dirty="0" err="1" smtClean="0"/>
              <a:t>string</a:t>
            </a:r>
            <a:endParaRPr lang="da-DK" dirty="0" smtClean="0"/>
          </a:p>
          <a:p>
            <a:r>
              <a:rPr lang="da-DK" dirty="0" smtClean="0"/>
              <a:t>Problem in </a:t>
            </a:r>
            <a:r>
              <a:rPr lang="da-DK" dirty="0" err="1" smtClean="0"/>
              <a:t>serilization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88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Overvejelser	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Vores valg af udarbejdelse – </a:t>
            </a:r>
            <a:r>
              <a:rPr lang="da-DK" dirty="0" err="1" smtClean="0"/>
              <a:t>Serilization</a:t>
            </a:r>
            <a:r>
              <a:rPr lang="da-DK" dirty="0" smtClean="0"/>
              <a:t> vs. </a:t>
            </a:r>
            <a:r>
              <a:rPr lang="da-DK" dirty="0" err="1" smtClean="0"/>
              <a:t>String</a:t>
            </a:r>
            <a:r>
              <a:rPr lang="da-DK" dirty="0" smtClean="0"/>
              <a:t> splits</a:t>
            </a:r>
          </a:p>
          <a:p>
            <a:r>
              <a:rPr lang="da-DK" dirty="0" smtClean="0"/>
              <a:t>Dynamic</a:t>
            </a:r>
          </a:p>
          <a:p>
            <a:r>
              <a:rPr lang="da-DK" dirty="0" smtClean="0"/>
              <a:t>Dictionary </a:t>
            </a:r>
            <a:r>
              <a:rPr lang="da-DK" dirty="0" err="1" smtClean="0"/>
              <a:t>static</a:t>
            </a:r>
            <a:r>
              <a:rPr lang="da-DK" dirty="0" smtClean="0"/>
              <a:t> junks. </a:t>
            </a:r>
          </a:p>
        </p:txBody>
      </p:sp>
    </p:spTree>
    <p:extLst>
      <p:ext uri="{BB962C8B-B14F-4D97-AF65-F5344CB8AC3E}">
        <p14:creationId xmlns:p14="http://schemas.microsoft.com/office/powerpoint/2010/main" val="238697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Password Cracking</vt:lpstr>
      <vt:lpstr>Master / Slave relationship</vt:lpstr>
      <vt:lpstr>Optimering</vt:lpstr>
      <vt:lpstr>Dictionary/ encrypted string handling</vt:lpstr>
      <vt:lpstr>Overvejelser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</dc:title>
  <dc:creator>Daniel Parbst</dc:creator>
  <cp:lastModifiedBy>Daniel Parbst</cp:lastModifiedBy>
  <cp:revision>3</cp:revision>
  <dcterms:created xsi:type="dcterms:W3CDTF">2016-03-03T11:25:58Z</dcterms:created>
  <dcterms:modified xsi:type="dcterms:W3CDTF">2016-03-03T13:02:07Z</dcterms:modified>
</cp:coreProperties>
</file>