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91217-E495-4E8A-84AC-FE045198AD6C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35CE7-1FAE-46B2-976D-2BF52A2B61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266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35CE7-1FAE-46B2-976D-2BF52A2B618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706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35CE7-1FAE-46B2-976D-2BF52A2B618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107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614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168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3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61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1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562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896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02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4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343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D8AC-7D6F-4974-8487-9D2C1A95AA65}" type="datetimeFigureOut">
              <a:rPr lang="da-DK" smtClean="0"/>
              <a:t>16-04-2019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7FD6-5417-4A26-99D0-971DC5B5051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06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dirty="0" smtClean="0"/>
              <a:t>Date a </a:t>
            </a:r>
            <a:r>
              <a:rPr lang="en-US" dirty="0" smtClean="0"/>
              <a:t>scientist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a-DK" dirty="0" smtClean="0"/>
              <a:t>Machine Learning Fundamentals</a:t>
            </a:r>
          </a:p>
          <a:p>
            <a:pPr algn="l"/>
            <a:r>
              <a:rPr lang="da-DK" dirty="0" smtClean="0"/>
              <a:t>Jacob Honoré</a:t>
            </a:r>
          </a:p>
          <a:p>
            <a:pPr algn="l"/>
            <a:r>
              <a:rPr lang="da-DK" dirty="0" smtClean="0"/>
              <a:t>16-04-2019</a:t>
            </a:r>
            <a:endParaRPr lang="da-DK" dirty="0"/>
          </a:p>
        </p:txBody>
      </p:sp>
      <p:pic>
        <p:nvPicPr>
          <p:cNvPr id="1032" name="Picture 8" descr="Billedresultat for codecadem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03" y="6135616"/>
            <a:ext cx="3472997" cy="72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8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K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43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The </a:t>
            </a:r>
            <a:r>
              <a:rPr lang="da-DK" dirty="0" err="1" smtClean="0"/>
              <a:t>classifier</a:t>
            </a:r>
            <a:r>
              <a:rPr lang="da-DK" dirty="0" smtClean="0"/>
              <a:t> performs OK from start and </a:t>
            </a:r>
            <a:r>
              <a:rPr lang="da-DK" dirty="0" err="1" smtClean="0"/>
              <a:t>gets</a:t>
            </a:r>
            <a:r>
              <a:rPr lang="da-DK" dirty="0" smtClean="0"/>
              <a:t> </a:t>
            </a:r>
            <a:r>
              <a:rPr lang="da-DK" dirty="0" err="1" smtClean="0"/>
              <a:t>best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K is 29.</a:t>
            </a:r>
          </a:p>
          <a:p>
            <a:r>
              <a:rPr lang="da-DK" dirty="0" smtClean="0"/>
              <a:t>The </a:t>
            </a:r>
            <a:r>
              <a:rPr lang="da-DK" dirty="0" err="1" smtClean="0"/>
              <a:t>regressor</a:t>
            </a:r>
            <a:r>
              <a:rPr lang="da-DK" dirty="0" smtClean="0"/>
              <a:t> performs </a:t>
            </a:r>
            <a:r>
              <a:rPr lang="da-DK" dirty="0" err="1" smtClean="0"/>
              <a:t>poorly</a:t>
            </a:r>
            <a:r>
              <a:rPr lang="da-DK" dirty="0" smtClean="0"/>
              <a:t> and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actually</a:t>
            </a:r>
            <a:r>
              <a:rPr lang="da-DK" dirty="0" smtClean="0"/>
              <a:t> </a:t>
            </a:r>
            <a:r>
              <a:rPr lang="da-DK" dirty="0" err="1" smtClean="0"/>
              <a:t>making</a:t>
            </a:r>
            <a:r>
              <a:rPr lang="da-DK" dirty="0" smtClean="0"/>
              <a:t> </a:t>
            </a:r>
            <a:r>
              <a:rPr lang="da-DK" dirty="0" err="1" smtClean="0"/>
              <a:t>predictions</a:t>
            </a:r>
            <a:r>
              <a:rPr lang="da-DK" dirty="0" smtClean="0"/>
              <a:t> that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completely</a:t>
            </a:r>
            <a:r>
              <a:rPr lang="da-DK" dirty="0" smtClean="0"/>
              <a:t> </a:t>
            </a:r>
            <a:r>
              <a:rPr lang="da-DK" dirty="0" err="1" smtClean="0"/>
              <a:t>wrong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K is </a:t>
            </a:r>
            <a:r>
              <a:rPr lang="da-DK" dirty="0" err="1" smtClean="0"/>
              <a:t>lowest</a:t>
            </a:r>
            <a:r>
              <a:rPr lang="da-DK" dirty="0" smtClean="0"/>
              <a:t>, it </a:t>
            </a:r>
            <a:r>
              <a:rPr lang="da-DK" dirty="0" err="1" smtClean="0"/>
              <a:t>does</a:t>
            </a:r>
            <a:r>
              <a:rPr lang="da-DK" dirty="0" smtClean="0"/>
              <a:t> </a:t>
            </a:r>
            <a:r>
              <a:rPr lang="da-DK" dirty="0" err="1" smtClean="0"/>
              <a:t>however</a:t>
            </a:r>
            <a:r>
              <a:rPr lang="da-DK" dirty="0" smtClean="0"/>
              <a:t> </a:t>
            </a:r>
            <a:r>
              <a:rPr lang="da-DK" dirty="0" err="1" smtClean="0"/>
              <a:t>become</a:t>
            </a:r>
            <a:r>
              <a:rPr lang="da-DK" dirty="0" smtClean="0"/>
              <a:t> </a:t>
            </a:r>
            <a:r>
              <a:rPr lang="da-DK" dirty="0" err="1" smtClean="0"/>
              <a:t>better</a:t>
            </a:r>
            <a:r>
              <a:rPr lang="da-DK" dirty="0" smtClean="0"/>
              <a:t> and </a:t>
            </a:r>
            <a:r>
              <a:rPr lang="da-DK" dirty="0" err="1" smtClean="0"/>
              <a:t>better</a:t>
            </a:r>
            <a:r>
              <a:rPr lang="da-DK" dirty="0" smtClean="0"/>
              <a:t> but </a:t>
            </a:r>
            <a:r>
              <a:rPr lang="da-DK" dirty="0" err="1" smtClean="0"/>
              <a:t>will</a:t>
            </a:r>
            <a:r>
              <a:rPr lang="da-DK" dirty="0" smtClean="0"/>
              <a:t> never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good</a:t>
            </a:r>
            <a:r>
              <a:rPr lang="da-DK" dirty="0" smtClean="0"/>
              <a:t> </a:t>
            </a:r>
            <a:r>
              <a:rPr lang="da-DK" dirty="0" err="1" smtClean="0"/>
              <a:t>enough</a:t>
            </a:r>
            <a:r>
              <a:rPr lang="da-DK" dirty="0" smtClean="0"/>
              <a:t> for </a:t>
            </a:r>
            <a:r>
              <a:rPr lang="da-DK" dirty="0" err="1" smtClean="0"/>
              <a:t>actual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.</a:t>
            </a:r>
            <a:endParaRPr lang="da-DK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71" y="1690688"/>
            <a:ext cx="3630251" cy="27000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93" y="1690688"/>
            <a:ext cx="3630251" cy="2700000"/>
          </a:xfrm>
        </p:spPr>
      </p:pic>
    </p:spTree>
    <p:extLst>
      <p:ext uri="{BB962C8B-B14F-4D97-AF65-F5344CB8AC3E}">
        <p14:creationId xmlns:p14="http://schemas.microsoft.com/office/powerpoint/2010/main" val="13621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Conclusions/Next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052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classification</a:t>
            </a:r>
            <a:r>
              <a:rPr lang="da-DK" dirty="0" smtClean="0"/>
              <a:t> </a:t>
            </a:r>
            <a:r>
              <a:rPr lang="da-DK" dirty="0" err="1" smtClean="0"/>
              <a:t>approaches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clearly</a:t>
            </a:r>
            <a:r>
              <a:rPr lang="da-DK" dirty="0" smtClean="0"/>
              <a:t> </a:t>
            </a:r>
            <a:r>
              <a:rPr lang="da-DK" dirty="0" err="1" smtClean="0"/>
              <a:t>best</a:t>
            </a:r>
            <a:r>
              <a:rPr lang="da-DK" dirty="0" smtClean="0"/>
              <a:t>.</a:t>
            </a:r>
          </a:p>
          <a:p>
            <a:r>
              <a:rPr lang="da-DK" dirty="0" smtClean="0"/>
              <a:t>Naive </a:t>
            </a:r>
            <a:r>
              <a:rPr lang="da-DK" dirty="0" err="1" smtClean="0"/>
              <a:t>Bayes</a:t>
            </a:r>
            <a:r>
              <a:rPr lang="da-DK" dirty="0" smtClean="0"/>
              <a:t> </a:t>
            </a:r>
            <a:r>
              <a:rPr lang="da-DK" dirty="0" err="1" smtClean="0"/>
              <a:t>Classifier</a:t>
            </a:r>
            <a:r>
              <a:rPr lang="da-DK" dirty="0" smtClean="0"/>
              <a:t> performs faster </a:t>
            </a:r>
            <a:r>
              <a:rPr lang="da-DK" dirty="0" err="1" smtClean="0"/>
              <a:t>than</a:t>
            </a:r>
            <a:r>
              <a:rPr lang="da-DK" dirty="0" smtClean="0"/>
              <a:t> K-</a:t>
            </a:r>
            <a:r>
              <a:rPr lang="da-DK" dirty="0" err="1" smtClean="0"/>
              <a:t>Neighbors</a:t>
            </a:r>
            <a:r>
              <a:rPr lang="da-DK" dirty="0" smtClean="0"/>
              <a:t>, but </a:t>
            </a:r>
            <a:r>
              <a:rPr lang="da-DK" dirty="0" err="1" smtClean="0"/>
              <a:t>they</a:t>
            </a:r>
            <a:r>
              <a:rPr lang="da-DK" dirty="0" smtClean="0"/>
              <a:t> show the same </a:t>
            </a:r>
            <a:r>
              <a:rPr lang="da-DK" dirty="0" err="1" smtClean="0"/>
              <a:t>accuracy</a:t>
            </a:r>
            <a:r>
              <a:rPr lang="da-DK" dirty="0" smtClean="0"/>
              <a:t>.</a:t>
            </a:r>
          </a:p>
          <a:p>
            <a:r>
              <a:rPr lang="da-DK" dirty="0" smtClean="0"/>
              <a:t>Regression is not the right </a:t>
            </a:r>
            <a:r>
              <a:rPr lang="da-DK" dirty="0" err="1" smtClean="0"/>
              <a:t>way</a:t>
            </a:r>
            <a:r>
              <a:rPr lang="da-DK" dirty="0" smtClean="0"/>
              <a:t> to go for the </a:t>
            </a:r>
            <a:r>
              <a:rPr lang="da-DK" dirty="0" err="1" smtClean="0"/>
              <a:t>question</a:t>
            </a:r>
            <a:r>
              <a:rPr lang="da-DK" dirty="0" smtClean="0"/>
              <a:t>.</a:t>
            </a:r>
          </a:p>
          <a:p>
            <a:r>
              <a:rPr lang="da-DK" dirty="0" smtClean="0"/>
              <a:t>I </a:t>
            </a:r>
            <a:r>
              <a:rPr lang="da-DK" dirty="0" err="1" smtClean="0"/>
              <a:t>got</a:t>
            </a:r>
            <a:r>
              <a:rPr lang="da-DK" dirty="0" smtClean="0"/>
              <a:t> </a:t>
            </a:r>
            <a:r>
              <a:rPr lang="da-DK" dirty="0" err="1" smtClean="0"/>
              <a:t>promising</a:t>
            </a:r>
            <a:r>
              <a:rPr lang="da-DK" dirty="0" smtClean="0"/>
              <a:t> </a:t>
            </a:r>
            <a:r>
              <a:rPr lang="da-DK" dirty="0" err="1" smtClean="0"/>
              <a:t>results</a:t>
            </a:r>
            <a:r>
              <a:rPr lang="da-DK" dirty="0" smtClean="0"/>
              <a:t> that shows that it </a:t>
            </a:r>
            <a:r>
              <a:rPr lang="da-DK" dirty="0" err="1" smtClean="0"/>
              <a:t>might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possible</a:t>
            </a:r>
            <a:r>
              <a:rPr lang="da-DK" dirty="0" smtClean="0"/>
              <a:t> to </a:t>
            </a:r>
            <a:r>
              <a:rPr lang="da-DK" dirty="0" err="1" smtClean="0"/>
              <a:t>predict</a:t>
            </a:r>
            <a:r>
              <a:rPr lang="da-DK" dirty="0" smtClean="0"/>
              <a:t> </a:t>
            </a:r>
            <a:r>
              <a:rPr lang="da-DK" dirty="0" err="1" smtClean="0"/>
              <a:t>which</a:t>
            </a:r>
            <a:r>
              <a:rPr lang="da-DK" dirty="0" smtClean="0"/>
              <a:t> diet a person is </a:t>
            </a:r>
            <a:r>
              <a:rPr lang="da-DK" dirty="0" err="1" smtClean="0"/>
              <a:t>having</a:t>
            </a:r>
            <a:r>
              <a:rPr lang="da-DK" dirty="0" smtClean="0"/>
              <a:t>, by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other</a:t>
            </a:r>
            <a:r>
              <a:rPr lang="da-DK" dirty="0" smtClean="0"/>
              <a:t> data from the dataset.</a:t>
            </a:r>
          </a:p>
          <a:p>
            <a:r>
              <a:rPr lang="da-DK" dirty="0" smtClean="0"/>
              <a:t>I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therefore</a:t>
            </a:r>
            <a:r>
              <a:rPr lang="da-DK" dirty="0" smtClean="0"/>
              <a:t> go on with the Naive </a:t>
            </a:r>
            <a:r>
              <a:rPr lang="da-DK" dirty="0" err="1" smtClean="0"/>
              <a:t>Bayes</a:t>
            </a:r>
            <a:r>
              <a:rPr lang="da-DK" dirty="0" smtClean="0"/>
              <a:t> </a:t>
            </a:r>
            <a:r>
              <a:rPr lang="da-DK" dirty="0" err="1" smtClean="0"/>
              <a:t>Classifier</a:t>
            </a:r>
            <a:r>
              <a:rPr lang="da-DK" dirty="0" smtClean="0"/>
              <a:t> and look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other</a:t>
            </a:r>
            <a:r>
              <a:rPr lang="da-DK" dirty="0" smtClean="0"/>
              <a:t> data I </a:t>
            </a:r>
            <a:r>
              <a:rPr lang="da-DK" dirty="0" err="1" smtClean="0"/>
              <a:t>could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to </a:t>
            </a:r>
            <a:r>
              <a:rPr lang="da-DK" dirty="0" err="1" smtClean="0"/>
              <a:t>make</a:t>
            </a:r>
            <a:r>
              <a:rPr lang="da-DK" dirty="0" smtClean="0"/>
              <a:t> it </a:t>
            </a:r>
            <a:r>
              <a:rPr lang="da-DK" dirty="0" err="1" smtClean="0"/>
              <a:t>better</a:t>
            </a:r>
            <a:r>
              <a:rPr lang="da-DK" dirty="0" smtClean="0"/>
              <a:t> and give </a:t>
            </a:r>
            <a:r>
              <a:rPr lang="da-DK" dirty="0" err="1" smtClean="0"/>
              <a:t>better</a:t>
            </a:r>
            <a:r>
              <a:rPr lang="da-DK" dirty="0" smtClean="0"/>
              <a:t> </a:t>
            </a:r>
            <a:r>
              <a:rPr lang="da-DK" dirty="0" err="1" smtClean="0"/>
              <a:t>accuracy</a:t>
            </a:r>
            <a:r>
              <a:rPr lang="da-DK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514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Table</a:t>
            </a:r>
            <a:r>
              <a:rPr lang="da-DK" dirty="0" smtClean="0"/>
              <a:t> of Contents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670"/>
            <a:ext cx="10515600" cy="30366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Exploration of Dataset</a:t>
            </a:r>
          </a:p>
          <a:p>
            <a:r>
              <a:rPr lang="en-US" dirty="0" smtClean="0"/>
              <a:t>Question to Answer</a:t>
            </a:r>
          </a:p>
          <a:p>
            <a:r>
              <a:rPr lang="en-US" dirty="0" smtClean="0"/>
              <a:t>Augmenting the Dataset</a:t>
            </a:r>
          </a:p>
          <a:p>
            <a:r>
              <a:rPr lang="en-US" dirty="0" smtClean="0"/>
              <a:t>Classification Approaches</a:t>
            </a:r>
          </a:p>
          <a:p>
            <a:r>
              <a:rPr lang="en-US" dirty="0" smtClean="0"/>
              <a:t>Regression </a:t>
            </a:r>
            <a:r>
              <a:rPr lang="en-US" dirty="0" smtClean="0"/>
              <a:t>Approaches</a:t>
            </a:r>
          </a:p>
          <a:p>
            <a:r>
              <a:rPr lang="en-US" dirty="0" smtClean="0"/>
              <a:t>Best K</a:t>
            </a:r>
            <a:endParaRPr lang="en-US" dirty="0" smtClean="0"/>
          </a:p>
          <a:p>
            <a:r>
              <a:rPr lang="en-US" dirty="0" smtClean="0"/>
              <a:t>Conclusions/Next steps</a:t>
            </a:r>
          </a:p>
        </p:txBody>
      </p:sp>
    </p:spTree>
    <p:extLst>
      <p:ext uri="{BB962C8B-B14F-4D97-AF65-F5344CB8AC3E}">
        <p14:creationId xmlns:p14="http://schemas.microsoft.com/office/powerpoint/2010/main" val="231917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the Dataset</a:t>
            </a:r>
            <a:br>
              <a:rPr lang="en-US" dirty="0" smtClean="0"/>
            </a:br>
            <a:r>
              <a:rPr lang="en-US" sz="2000" dirty="0" smtClean="0"/>
              <a:t>Comparing diet with mean income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" y="1825625"/>
            <a:ext cx="6307616" cy="469128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33028" y="2148113"/>
            <a:ext cx="4862286" cy="40288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 wanted to explore if there was some correlation between diet and mean income.</a:t>
            </a:r>
          </a:p>
          <a:p>
            <a:pPr marL="0" indent="0">
              <a:buNone/>
            </a:pPr>
            <a:r>
              <a:rPr lang="en-US" sz="2400" dirty="0" smtClean="0"/>
              <a:t>I noticed during my exploration that there were very few ”strictly kosher” etc. So it should probably be normalized more. You could do this by mapping it into kosher/halal/other/anything/vegetarian. This mapping might show completely other results as the answers are too unbalanced now.</a:t>
            </a:r>
          </a:p>
          <a:p>
            <a:pPr marL="0" indent="0">
              <a:buNone/>
            </a:pPr>
            <a:r>
              <a:rPr lang="en-US" sz="2400" dirty="0" smtClean="0"/>
              <a:t>I made this graph by firstly excluding null answers and then grouping by diet to explore the mean income of each diet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4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the Dataset</a:t>
            </a:r>
            <a:br>
              <a:rPr lang="en-US" dirty="0" smtClean="0"/>
            </a:br>
            <a:r>
              <a:rPr lang="en-US" sz="2000" dirty="0" smtClean="0"/>
              <a:t>Value counts of body 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" y="1825625"/>
            <a:ext cx="6307615" cy="469128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33027" y="2133599"/>
            <a:ext cx="5196115" cy="4043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 wanted to explore what the body type column meant, and how many filled out data about this.</a:t>
            </a:r>
          </a:p>
          <a:p>
            <a:pPr marL="0" indent="0">
              <a:buNone/>
            </a:pPr>
            <a:r>
              <a:rPr lang="en-US" sz="1600" dirty="0" smtClean="0"/>
              <a:t>As shown, most people find themselves as average, fit or athletic. This shows that most people who are dating also keeps themselves fit. There might be a larger group of fit/average people because obese people are in the “no answer” category.</a:t>
            </a:r>
          </a:p>
          <a:p>
            <a:pPr marL="0" indent="0">
              <a:buNone/>
            </a:pPr>
            <a:r>
              <a:rPr lang="en-US" sz="1600" dirty="0" smtClean="0"/>
              <a:t>This graph has been made by firstly converting all null-answers into a new “no answer” category, then doing value count on the body types and sorting the graph to make it appear nicely.</a:t>
            </a:r>
            <a:endParaRPr lang="en-US" sz="20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It could be interesting to compare body type with diet.</a:t>
            </a:r>
          </a:p>
        </p:txBody>
      </p:sp>
    </p:spTree>
    <p:extLst>
      <p:ext uri="{BB962C8B-B14F-4D97-AF65-F5344CB8AC3E}">
        <p14:creationId xmlns:p14="http://schemas.microsoft.com/office/powerpoint/2010/main" val="315267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to Answer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 from my exploration of the dataset in the described graphs, I could not see any correlation between diet and income, by looking at the mean income of each diet type.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looking at the different body types, I thought it would be a better idea to use this.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I predict a user’s diet by looking at body type and maybe other </a:t>
            </a:r>
            <a:r>
              <a:rPr lang="en-US" dirty="0" err="1" smtClean="0"/>
              <a:t>informations</a:t>
            </a:r>
            <a:r>
              <a:rPr lang="en-US" dirty="0" smtClean="0"/>
              <a:t> from their profile?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2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the Dataset</a:t>
            </a:r>
            <a:br>
              <a:rPr lang="en-US" dirty="0" smtClean="0"/>
            </a:br>
            <a:r>
              <a:rPr lang="en-US" sz="2000" dirty="0" smtClean="0"/>
              <a:t>Religion mapping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577286"/>
              </p:ext>
            </p:extLst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724419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922047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4018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User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Religion </a:t>
                      </a:r>
                      <a:r>
                        <a:rPr lang="da-DK" dirty="0" err="1" smtClean="0"/>
                        <a:t>containing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Religion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seriousness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9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0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Laughing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about</a:t>
                      </a:r>
                      <a:r>
                        <a:rPr lang="da-DK" dirty="0" smtClean="0"/>
                        <a:t> 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2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1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Not </a:t>
                      </a:r>
                      <a:r>
                        <a:rPr lang="da-DK" dirty="0" err="1" smtClean="0"/>
                        <a:t>too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serious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about</a:t>
                      </a:r>
                      <a:r>
                        <a:rPr lang="da-DK" dirty="0" smtClean="0"/>
                        <a:t> 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8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2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No</a:t>
                      </a:r>
                      <a:r>
                        <a:rPr lang="da-DK" baseline="0" dirty="0" smtClean="0"/>
                        <a:t> statement of </a:t>
                      </a:r>
                      <a:r>
                        <a:rPr lang="da-DK" baseline="0" dirty="0" err="1" smtClean="0"/>
                        <a:t>seriousness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7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3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Somewhat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serious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about</a:t>
                      </a:r>
                      <a:r>
                        <a:rPr lang="da-DK" baseline="0" dirty="0" smtClean="0"/>
                        <a:t> 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4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Very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serious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about</a:t>
                      </a:r>
                      <a:r>
                        <a:rPr lang="da-DK" baseline="0" dirty="0" smtClean="0"/>
                        <a:t> 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4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289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48491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I </a:t>
            </a:r>
            <a:r>
              <a:rPr lang="da-DK" dirty="0" err="1" smtClean="0"/>
              <a:t>thought</a:t>
            </a:r>
            <a:r>
              <a:rPr lang="da-DK" dirty="0" smtClean="0"/>
              <a:t> that religion </a:t>
            </a:r>
            <a:r>
              <a:rPr lang="da-DK" dirty="0" err="1" smtClean="0"/>
              <a:t>seriousness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for </a:t>
            </a:r>
            <a:r>
              <a:rPr lang="da-DK" dirty="0" err="1" smtClean="0"/>
              <a:t>predicting</a:t>
            </a:r>
            <a:r>
              <a:rPr lang="da-DK" dirty="0" smtClean="0"/>
              <a:t> the diet of the </a:t>
            </a:r>
            <a:r>
              <a:rPr lang="da-DK" dirty="0" err="1" smtClean="0"/>
              <a:t>user</a:t>
            </a:r>
            <a:r>
              <a:rPr lang="da-DK" dirty="0" smtClean="0"/>
              <a:t>. To </a:t>
            </a:r>
            <a:r>
              <a:rPr lang="da-DK" dirty="0" err="1" smtClean="0"/>
              <a:t>get</a:t>
            </a:r>
            <a:r>
              <a:rPr lang="da-DK" dirty="0" smtClean="0"/>
              <a:t> a </a:t>
            </a:r>
            <a:r>
              <a:rPr lang="da-DK" dirty="0" err="1" smtClean="0"/>
              <a:t>view</a:t>
            </a:r>
            <a:r>
              <a:rPr lang="da-DK" dirty="0" smtClean="0"/>
              <a:t> of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serious</a:t>
            </a:r>
            <a:r>
              <a:rPr lang="da-DK" dirty="0" smtClean="0"/>
              <a:t> the </a:t>
            </a:r>
            <a:r>
              <a:rPr lang="da-DK" dirty="0" err="1" smtClean="0"/>
              <a:t>user</a:t>
            </a:r>
            <a:r>
              <a:rPr lang="da-DK" dirty="0" smtClean="0"/>
              <a:t> is, I </a:t>
            </a:r>
            <a:r>
              <a:rPr lang="da-DK" dirty="0" err="1" smtClean="0"/>
              <a:t>categorized</a:t>
            </a:r>
            <a:r>
              <a:rPr lang="da-DK" dirty="0" smtClean="0"/>
              <a:t> it by </a:t>
            </a:r>
            <a:r>
              <a:rPr lang="da-DK" dirty="0" err="1" smtClean="0"/>
              <a:t>looking</a:t>
            </a:r>
            <a:r>
              <a:rPr lang="da-DK" dirty="0" smtClean="0"/>
              <a:t> at </a:t>
            </a:r>
            <a:r>
              <a:rPr lang="da-DK" dirty="0" err="1" smtClean="0"/>
              <a:t>what</a:t>
            </a:r>
            <a:r>
              <a:rPr lang="da-DK" dirty="0" smtClean="0"/>
              <a:t> the religion </a:t>
            </a:r>
            <a:r>
              <a:rPr lang="da-DK" dirty="0" err="1" smtClean="0"/>
              <a:t>cells</a:t>
            </a:r>
            <a:r>
              <a:rPr lang="da-DK" dirty="0"/>
              <a:t> </a:t>
            </a:r>
            <a:r>
              <a:rPr lang="da-DK" dirty="0" err="1" smtClean="0"/>
              <a:t>contained</a:t>
            </a:r>
            <a:r>
              <a:rPr lang="da-DK" dirty="0" smtClean="0"/>
              <a:t>. I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to </a:t>
            </a:r>
            <a:r>
              <a:rPr lang="da-DK" dirty="0" err="1" smtClean="0"/>
              <a:t>create</a:t>
            </a:r>
            <a:r>
              <a:rPr lang="da-DK" dirty="0" smtClean="0"/>
              <a:t> the ”Religion </a:t>
            </a:r>
            <a:r>
              <a:rPr lang="da-DK" dirty="0" err="1" smtClean="0"/>
              <a:t>seriousness</a:t>
            </a:r>
            <a:r>
              <a:rPr lang="da-DK" dirty="0" smtClean="0"/>
              <a:t>” column, as </a:t>
            </a:r>
            <a:r>
              <a:rPr lang="da-DK" dirty="0" err="1" smtClean="0"/>
              <a:t>shown</a:t>
            </a:r>
            <a:r>
              <a:rPr lang="da-DK" dirty="0" smtClean="0"/>
              <a:t> </a:t>
            </a:r>
            <a:r>
              <a:rPr lang="da-DK" dirty="0" err="1" smtClean="0"/>
              <a:t>above</a:t>
            </a:r>
            <a:r>
              <a:rPr lang="da-DK" dirty="0"/>
              <a:t> </a:t>
            </a:r>
            <a:r>
              <a:rPr lang="da-DK" dirty="0" smtClean="0"/>
              <a:t>a </a:t>
            </a:r>
            <a:r>
              <a:rPr lang="da-DK" dirty="0" err="1" smtClean="0"/>
              <a:t>user</a:t>
            </a:r>
            <a:r>
              <a:rPr lang="da-DK" dirty="0" smtClean="0"/>
              <a:t> is not </a:t>
            </a:r>
            <a:r>
              <a:rPr lang="da-DK" dirty="0" err="1" smtClean="0"/>
              <a:t>categorised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5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categories</a:t>
            </a:r>
            <a:r>
              <a:rPr lang="da-DK" dirty="0" smtClean="0"/>
              <a:t>, </a:t>
            </a:r>
            <a:r>
              <a:rPr lang="da-DK" dirty="0" err="1" smtClean="0"/>
              <a:t>describing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serious</a:t>
            </a:r>
            <a:r>
              <a:rPr lang="da-DK" dirty="0" smtClean="0"/>
              <a:t> </a:t>
            </a:r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religion.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635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the Dataset</a:t>
            </a:r>
            <a:br>
              <a:rPr lang="en-US" dirty="0" smtClean="0"/>
            </a:br>
            <a:r>
              <a:rPr lang="en-US" sz="2000" dirty="0" smtClean="0"/>
              <a:t>Body type mapping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0768832"/>
              </p:ext>
            </p:extLst>
          </p:nvPr>
        </p:nvGraphicFramePr>
        <p:xfrm>
          <a:off x="838200" y="1690688"/>
          <a:ext cx="42417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029">
                  <a:extLst>
                    <a:ext uri="{9D8B030D-6E8A-4147-A177-3AD203B41FA5}">
                      <a16:colId xmlns:a16="http://schemas.microsoft.com/office/drawing/2014/main" val="2072441976"/>
                    </a:ext>
                  </a:extLst>
                </a:gridCol>
                <a:gridCol w="1909837">
                  <a:extLst>
                    <a:ext uri="{9D8B030D-6E8A-4147-A177-3AD203B41FA5}">
                      <a16:colId xmlns:a16="http://schemas.microsoft.com/office/drawing/2014/main" val="4092204706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14018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User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Body type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Body form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9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0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Overweight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2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1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Full </a:t>
                      </a:r>
                      <a:r>
                        <a:rPr lang="da-DK" dirty="0" err="1" smtClean="0"/>
                        <a:t>figured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8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2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Used</a:t>
                      </a:r>
                      <a:r>
                        <a:rPr lang="da-DK" baseline="0" dirty="0" smtClean="0"/>
                        <a:t> up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7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3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 </a:t>
                      </a:r>
                      <a:r>
                        <a:rPr lang="da-DK" dirty="0" err="1" smtClean="0"/>
                        <a:t>little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extra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4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Curvy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2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5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Average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6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6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Skinny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4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7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Fit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9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8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Athletic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9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9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Thin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dirty="0" smtClean="0"/>
                        <a:t>10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Jacked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087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12228" y="1690688"/>
            <a:ext cx="604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thought that the body type would have impact on which diet the user is doing. The body types defined in the dataset is not very describable, so I chose to split it up in three categories, where the higher the number it is, the better the form.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table to the left shows how the data has been mapped into the new “Body form”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 smtClean="0"/>
              <a:t>Approaches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65720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K-</a:t>
            </a:r>
            <a:r>
              <a:rPr lang="da-DK" b="1" dirty="0" err="1" smtClean="0"/>
              <a:t>Neighbors</a:t>
            </a:r>
            <a:r>
              <a:rPr lang="da-DK" b="1" dirty="0" smtClean="0"/>
              <a:t> </a:t>
            </a:r>
            <a:r>
              <a:rPr lang="da-DK" b="1" dirty="0" err="1" smtClean="0"/>
              <a:t>Classifier</a:t>
            </a:r>
            <a:endParaRPr lang="da-DK" b="1" dirty="0" smtClean="0"/>
          </a:p>
          <a:p>
            <a:r>
              <a:rPr lang="da-DK" sz="1800" dirty="0"/>
              <a:t>Training </a:t>
            </a:r>
            <a:r>
              <a:rPr lang="da-DK" sz="1800" dirty="0" err="1"/>
              <a:t>runtime</a:t>
            </a:r>
            <a:r>
              <a:rPr lang="da-DK" sz="1800" dirty="0"/>
              <a:t>: </a:t>
            </a:r>
            <a:r>
              <a:rPr lang="da-DK" sz="1800" dirty="0" smtClean="0"/>
              <a:t>0.0837s</a:t>
            </a:r>
            <a:endParaRPr lang="da-DK" sz="1800" dirty="0"/>
          </a:p>
          <a:p>
            <a:r>
              <a:rPr lang="da-DK" sz="1800" dirty="0" err="1"/>
              <a:t>Predicting</a:t>
            </a:r>
            <a:r>
              <a:rPr lang="da-DK" sz="1800" dirty="0"/>
              <a:t> </a:t>
            </a:r>
            <a:r>
              <a:rPr lang="da-DK" sz="1800" dirty="0" err="1"/>
              <a:t>runtime</a:t>
            </a:r>
            <a:r>
              <a:rPr lang="da-DK" sz="1800" dirty="0"/>
              <a:t>: </a:t>
            </a:r>
            <a:r>
              <a:rPr lang="da-DK" sz="1800" dirty="0" smtClean="0"/>
              <a:t>0.3880s</a:t>
            </a:r>
            <a:endParaRPr lang="da-DK" sz="1800" dirty="0"/>
          </a:p>
          <a:p>
            <a:r>
              <a:rPr lang="da-DK" sz="1800" dirty="0" err="1"/>
              <a:t>Accuracy</a:t>
            </a:r>
            <a:r>
              <a:rPr lang="da-DK" sz="1800" dirty="0"/>
              <a:t>: 48,18%</a:t>
            </a:r>
            <a:endParaRPr lang="da-DK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1665720"/>
          </a:xfrm>
        </p:spPr>
        <p:txBody>
          <a:bodyPr/>
          <a:lstStyle/>
          <a:p>
            <a:pPr marL="0" indent="0">
              <a:buNone/>
            </a:pPr>
            <a:r>
              <a:rPr lang="da-DK" b="1" dirty="0" err="1" smtClean="0"/>
              <a:t>Multinomial</a:t>
            </a:r>
            <a:r>
              <a:rPr lang="da-DK" b="1" dirty="0" smtClean="0"/>
              <a:t> Naive </a:t>
            </a:r>
            <a:r>
              <a:rPr lang="da-DK" b="1" dirty="0" err="1" smtClean="0"/>
              <a:t>Bayes</a:t>
            </a:r>
            <a:r>
              <a:rPr lang="da-DK" b="1" dirty="0" smtClean="0"/>
              <a:t> </a:t>
            </a:r>
            <a:r>
              <a:rPr lang="da-DK" b="1" dirty="0" err="1" smtClean="0"/>
              <a:t>Classifier</a:t>
            </a:r>
            <a:endParaRPr lang="da-DK" b="1" dirty="0" smtClean="0"/>
          </a:p>
          <a:p>
            <a:r>
              <a:rPr lang="da-DK" sz="1800" dirty="0" smtClean="0"/>
              <a:t>Training </a:t>
            </a:r>
            <a:r>
              <a:rPr lang="da-DK" sz="1800" dirty="0" err="1" smtClean="0"/>
              <a:t>runtime</a:t>
            </a:r>
            <a:r>
              <a:rPr lang="da-DK" sz="1800" dirty="0" smtClean="0"/>
              <a:t>: 0.0591s</a:t>
            </a:r>
          </a:p>
          <a:p>
            <a:r>
              <a:rPr lang="da-DK" sz="1800" dirty="0" err="1" smtClean="0"/>
              <a:t>Predicting</a:t>
            </a:r>
            <a:r>
              <a:rPr lang="da-DK" sz="1800" dirty="0" smtClean="0"/>
              <a:t> </a:t>
            </a:r>
            <a:r>
              <a:rPr lang="da-DK" sz="1800" dirty="0" err="1" smtClean="0"/>
              <a:t>runtime</a:t>
            </a:r>
            <a:r>
              <a:rPr lang="da-DK" sz="1800" dirty="0" smtClean="0"/>
              <a:t>: 0.0025s</a:t>
            </a:r>
          </a:p>
          <a:p>
            <a:r>
              <a:rPr lang="da-DK" sz="1800" dirty="0" err="1" smtClean="0"/>
              <a:t>Accuracy</a:t>
            </a:r>
            <a:r>
              <a:rPr lang="da-DK" sz="1800" dirty="0" smtClean="0"/>
              <a:t>: 48,18%</a:t>
            </a:r>
            <a:endParaRPr lang="da-DK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184072"/>
            <a:ext cx="10547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I do </a:t>
            </a:r>
            <a:r>
              <a:rPr lang="da-DK" dirty="0" err="1" smtClean="0"/>
              <a:t>predictions</a:t>
            </a:r>
            <a:r>
              <a:rPr lang="da-DK" dirty="0" smtClean="0"/>
              <a:t> on </a:t>
            </a:r>
            <a:r>
              <a:rPr lang="da-DK" dirty="0" err="1" smtClean="0"/>
              <a:t>classification</a:t>
            </a:r>
            <a:r>
              <a:rPr lang="da-DK" dirty="0" smtClean="0"/>
              <a:t> by </a:t>
            </a:r>
            <a:r>
              <a:rPr lang="da-DK" dirty="0" err="1" smtClean="0"/>
              <a:t>using</a:t>
            </a:r>
            <a:r>
              <a:rPr lang="da-DK" dirty="0" smtClean="0"/>
              <a:t> Naive </a:t>
            </a:r>
            <a:r>
              <a:rPr lang="da-DK" dirty="0" err="1" smtClean="0"/>
              <a:t>Bayes</a:t>
            </a:r>
            <a:r>
              <a:rPr lang="da-DK" dirty="0" smtClean="0"/>
              <a:t> </a:t>
            </a:r>
            <a:r>
              <a:rPr lang="da-DK" dirty="0" err="1" smtClean="0"/>
              <a:t>Classifier</a:t>
            </a:r>
            <a:r>
              <a:rPr lang="da-DK" dirty="0" smtClean="0"/>
              <a:t> vs. K-</a:t>
            </a:r>
            <a:r>
              <a:rPr lang="da-DK" dirty="0" err="1" smtClean="0"/>
              <a:t>Neighbors</a:t>
            </a:r>
            <a:r>
              <a:rPr lang="da-DK" dirty="0" smtClean="0"/>
              <a:t> </a:t>
            </a:r>
            <a:r>
              <a:rPr lang="da-DK" dirty="0" err="1" smtClean="0"/>
              <a:t>Classifier</a:t>
            </a:r>
            <a:r>
              <a:rPr lang="da-DK" dirty="0" smtClean="0"/>
              <a:t>. </a:t>
            </a:r>
            <a:r>
              <a:rPr lang="da-DK" dirty="0" err="1" smtClean="0"/>
              <a:t>Both</a:t>
            </a:r>
            <a:r>
              <a:rPr lang="da-DK" dirty="0" smtClean="0"/>
              <a:t> </a:t>
            </a:r>
            <a:r>
              <a:rPr lang="da-DK" dirty="0" err="1" smtClean="0"/>
              <a:t>classifiers</a:t>
            </a:r>
            <a:r>
              <a:rPr lang="da-DK" dirty="0" smtClean="0"/>
              <a:t> </a:t>
            </a:r>
            <a:r>
              <a:rPr lang="da-DK" dirty="0" err="1" smtClean="0"/>
              <a:t>came</a:t>
            </a:r>
            <a:r>
              <a:rPr lang="da-DK" dirty="0" smtClean="0"/>
              <a:t> up to the same </a:t>
            </a:r>
            <a:r>
              <a:rPr lang="da-DK" dirty="0" err="1" smtClean="0"/>
              <a:t>accuracy</a:t>
            </a:r>
            <a:r>
              <a:rPr lang="da-DK" dirty="0" smtClean="0"/>
              <a:t>,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predicting</a:t>
            </a:r>
            <a:r>
              <a:rPr lang="da-DK" dirty="0" smtClean="0"/>
              <a:t> on a </a:t>
            </a:r>
            <a:r>
              <a:rPr lang="da-DK" dirty="0" err="1" smtClean="0"/>
              <a:t>random</a:t>
            </a:r>
            <a:r>
              <a:rPr lang="da-DK" dirty="0" smtClean="0"/>
              <a:t> </a:t>
            </a:r>
            <a:r>
              <a:rPr lang="da-DK" dirty="0" err="1" smtClean="0"/>
              <a:t>training</a:t>
            </a:r>
            <a:r>
              <a:rPr lang="da-DK" dirty="0" smtClean="0"/>
              <a:t>/</a:t>
            </a:r>
            <a:r>
              <a:rPr lang="da-DK" dirty="0" err="1" smtClean="0"/>
              <a:t>validation</a:t>
            </a:r>
            <a:r>
              <a:rPr lang="da-DK" dirty="0" smtClean="0"/>
              <a:t> set. The </a:t>
            </a:r>
            <a:r>
              <a:rPr lang="da-DK" dirty="0" err="1" smtClean="0"/>
              <a:t>runtime</a:t>
            </a:r>
            <a:r>
              <a:rPr lang="da-DK" dirty="0" smtClean="0"/>
              <a:t> </a:t>
            </a:r>
            <a:r>
              <a:rPr lang="da-DK" dirty="0" err="1" smtClean="0"/>
              <a:t>however</a:t>
            </a:r>
            <a:r>
              <a:rPr lang="da-DK" dirty="0" smtClean="0"/>
              <a:t> </a:t>
            </a:r>
            <a:r>
              <a:rPr lang="da-DK" dirty="0" err="1" smtClean="0"/>
              <a:t>clearly</a:t>
            </a:r>
            <a:r>
              <a:rPr lang="da-DK" dirty="0" smtClean="0"/>
              <a:t> shows that the Naive </a:t>
            </a:r>
            <a:r>
              <a:rPr lang="da-DK" dirty="0" err="1" smtClean="0"/>
              <a:t>Bayes</a:t>
            </a:r>
            <a:r>
              <a:rPr lang="da-DK" dirty="0" smtClean="0"/>
              <a:t> </a:t>
            </a:r>
            <a:r>
              <a:rPr lang="da-DK" dirty="0" err="1" smtClean="0"/>
              <a:t>Classifier</a:t>
            </a:r>
            <a:r>
              <a:rPr lang="da-DK" dirty="0" smtClean="0"/>
              <a:t> is </a:t>
            </a:r>
            <a:r>
              <a:rPr lang="da-DK" dirty="0" err="1" smtClean="0"/>
              <a:t>both</a:t>
            </a:r>
            <a:r>
              <a:rPr lang="da-DK" dirty="0" smtClean="0"/>
              <a:t> faster at </a:t>
            </a:r>
            <a:r>
              <a:rPr lang="da-DK" dirty="0" err="1" smtClean="0"/>
              <a:t>training</a:t>
            </a:r>
            <a:r>
              <a:rPr lang="da-DK" dirty="0" smtClean="0"/>
              <a:t> and </a:t>
            </a:r>
            <a:r>
              <a:rPr lang="da-DK" dirty="0" err="1" smtClean="0"/>
              <a:t>predicting</a:t>
            </a:r>
            <a:r>
              <a:rPr lang="da-DK" dirty="0" smtClean="0"/>
              <a:t>. It is </a:t>
            </a:r>
            <a:r>
              <a:rPr lang="da-DK" dirty="0" err="1" smtClean="0"/>
              <a:t>significantly</a:t>
            </a:r>
            <a:r>
              <a:rPr lang="da-DK" dirty="0" smtClean="0"/>
              <a:t> faster at </a:t>
            </a:r>
            <a:r>
              <a:rPr lang="da-DK" dirty="0" err="1" smtClean="0"/>
              <a:t>predicting</a:t>
            </a:r>
            <a:r>
              <a:rPr lang="da-DK" dirty="0" smtClean="0"/>
              <a:t>, </a:t>
            </a:r>
            <a:r>
              <a:rPr lang="da-DK" dirty="0" err="1" smtClean="0"/>
              <a:t>which</a:t>
            </a:r>
            <a:r>
              <a:rPr lang="da-DK" dirty="0" smtClean="0"/>
              <a:t> is </a:t>
            </a:r>
            <a:r>
              <a:rPr lang="da-DK" dirty="0" err="1" smtClean="0"/>
              <a:t>why</a:t>
            </a:r>
            <a:r>
              <a:rPr lang="da-DK" dirty="0" smtClean="0"/>
              <a:t> the </a:t>
            </a:r>
            <a:r>
              <a:rPr lang="da-DK" dirty="0" err="1" smtClean="0"/>
              <a:t>preferred</a:t>
            </a:r>
            <a:r>
              <a:rPr lang="da-DK" dirty="0" smtClean="0"/>
              <a:t> </a:t>
            </a:r>
            <a:r>
              <a:rPr lang="da-DK" dirty="0" err="1" smtClean="0"/>
              <a:t>classifier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Naive </a:t>
            </a:r>
            <a:r>
              <a:rPr lang="da-DK" dirty="0" err="1" smtClean="0"/>
              <a:t>Bayes</a:t>
            </a:r>
            <a:r>
              <a:rPr lang="da-DK" dirty="0" smtClean="0"/>
              <a:t>.</a:t>
            </a:r>
          </a:p>
          <a:p>
            <a:endParaRPr lang="da-DK" dirty="0"/>
          </a:p>
          <a:p>
            <a:r>
              <a:rPr lang="da-DK" dirty="0" smtClean="0"/>
              <a:t>The </a:t>
            </a:r>
            <a:r>
              <a:rPr lang="da-DK" dirty="0" err="1" smtClean="0"/>
              <a:t>results</a:t>
            </a:r>
            <a:r>
              <a:rPr lang="da-DK" dirty="0" smtClean="0"/>
              <a:t> shows that I am on the right </a:t>
            </a:r>
            <a:r>
              <a:rPr lang="da-DK" dirty="0" err="1" smtClean="0"/>
              <a:t>way</a:t>
            </a:r>
            <a:r>
              <a:rPr lang="da-DK" dirty="0" smtClean="0"/>
              <a:t>, by </a:t>
            </a:r>
            <a:r>
              <a:rPr lang="da-DK" dirty="0" err="1" smtClean="0"/>
              <a:t>using</a:t>
            </a:r>
            <a:r>
              <a:rPr lang="da-DK" dirty="0" smtClean="0"/>
              <a:t> the </a:t>
            </a:r>
            <a:r>
              <a:rPr lang="da-DK" dirty="0" err="1" smtClean="0"/>
              <a:t>select</a:t>
            </a:r>
            <a:r>
              <a:rPr lang="da-DK" dirty="0" smtClean="0"/>
              <a:t> data to </a:t>
            </a:r>
            <a:r>
              <a:rPr lang="da-DK" dirty="0" err="1" smtClean="0"/>
              <a:t>try</a:t>
            </a:r>
            <a:r>
              <a:rPr lang="da-DK" dirty="0" smtClean="0"/>
              <a:t> to </a:t>
            </a:r>
            <a:r>
              <a:rPr lang="da-DK" dirty="0" err="1" smtClean="0"/>
              <a:t>predict</a:t>
            </a:r>
            <a:r>
              <a:rPr lang="da-DK" dirty="0" smtClean="0"/>
              <a:t> with </a:t>
            </a:r>
            <a:r>
              <a:rPr lang="da-DK" dirty="0" err="1" smtClean="0"/>
              <a:t>classification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283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Approaches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65720"/>
          </a:xfrm>
        </p:spPr>
        <p:txBody>
          <a:bodyPr/>
          <a:lstStyle/>
          <a:p>
            <a:pPr marL="0" indent="0">
              <a:buNone/>
            </a:pPr>
            <a:r>
              <a:rPr lang="da-DK" b="1" dirty="0" smtClean="0"/>
              <a:t>K-</a:t>
            </a:r>
            <a:r>
              <a:rPr lang="da-DK" b="1" dirty="0" err="1" smtClean="0"/>
              <a:t>Neighbors</a:t>
            </a:r>
            <a:r>
              <a:rPr lang="da-DK" b="1" dirty="0" smtClean="0"/>
              <a:t> </a:t>
            </a:r>
            <a:r>
              <a:rPr lang="da-DK" b="1" dirty="0" err="1" smtClean="0"/>
              <a:t>Regressor</a:t>
            </a:r>
            <a:endParaRPr lang="da-DK" b="1" dirty="0" smtClean="0"/>
          </a:p>
          <a:p>
            <a:r>
              <a:rPr lang="da-DK" sz="1800" dirty="0"/>
              <a:t>Training </a:t>
            </a:r>
            <a:r>
              <a:rPr lang="da-DK" sz="1800" dirty="0" err="1"/>
              <a:t>runtime</a:t>
            </a:r>
            <a:r>
              <a:rPr lang="da-DK" sz="1800" dirty="0"/>
              <a:t>: </a:t>
            </a:r>
            <a:r>
              <a:rPr lang="da-DK" sz="1800" dirty="0" smtClean="0"/>
              <a:t>0.0532s</a:t>
            </a:r>
            <a:endParaRPr lang="da-DK" sz="1800" dirty="0"/>
          </a:p>
          <a:p>
            <a:r>
              <a:rPr lang="da-DK" sz="1800" dirty="0" err="1"/>
              <a:t>Predicting</a:t>
            </a:r>
            <a:r>
              <a:rPr lang="da-DK" sz="1800" dirty="0"/>
              <a:t> </a:t>
            </a:r>
            <a:r>
              <a:rPr lang="da-DK" sz="1800" dirty="0" err="1"/>
              <a:t>runtime</a:t>
            </a:r>
            <a:r>
              <a:rPr lang="da-DK" sz="1800" dirty="0"/>
              <a:t>: </a:t>
            </a:r>
            <a:r>
              <a:rPr lang="da-DK" sz="1800" dirty="0" smtClean="0"/>
              <a:t>0.2637s</a:t>
            </a:r>
            <a:endParaRPr lang="da-DK" sz="1800" dirty="0"/>
          </a:p>
          <a:p>
            <a:r>
              <a:rPr lang="da-DK" sz="1800" dirty="0" err="1"/>
              <a:t>Accuracy</a:t>
            </a:r>
            <a:r>
              <a:rPr lang="da-DK" sz="1800" dirty="0"/>
              <a:t>: </a:t>
            </a:r>
            <a:r>
              <a:rPr lang="da-DK" sz="1800" dirty="0" smtClean="0"/>
              <a:t>00,15%</a:t>
            </a:r>
            <a:endParaRPr lang="da-DK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1665720"/>
          </a:xfrm>
        </p:spPr>
        <p:txBody>
          <a:bodyPr/>
          <a:lstStyle/>
          <a:p>
            <a:pPr marL="0" indent="0">
              <a:buNone/>
            </a:pPr>
            <a:r>
              <a:rPr lang="da-DK" b="1" dirty="0" err="1" smtClean="0"/>
              <a:t>Linear</a:t>
            </a:r>
            <a:r>
              <a:rPr lang="da-DK" b="1" dirty="0" smtClean="0"/>
              <a:t> Regression</a:t>
            </a:r>
          </a:p>
          <a:p>
            <a:r>
              <a:rPr lang="da-DK" sz="1800" dirty="0" smtClean="0"/>
              <a:t>Training </a:t>
            </a:r>
            <a:r>
              <a:rPr lang="da-DK" sz="1800" dirty="0" err="1" smtClean="0"/>
              <a:t>runtime</a:t>
            </a:r>
            <a:r>
              <a:rPr lang="da-DK" sz="1800" dirty="0" smtClean="0"/>
              <a:t>: 0.002s</a:t>
            </a:r>
          </a:p>
          <a:p>
            <a:r>
              <a:rPr lang="da-DK" sz="1800" dirty="0" err="1" smtClean="0"/>
              <a:t>Predicting</a:t>
            </a:r>
            <a:r>
              <a:rPr lang="da-DK" sz="1800" dirty="0" smtClean="0"/>
              <a:t> </a:t>
            </a:r>
            <a:r>
              <a:rPr lang="da-DK" sz="1800" dirty="0" err="1" smtClean="0"/>
              <a:t>runtime</a:t>
            </a:r>
            <a:r>
              <a:rPr lang="da-DK" sz="1800" dirty="0" smtClean="0"/>
              <a:t>: 0.0005s</a:t>
            </a:r>
          </a:p>
          <a:p>
            <a:r>
              <a:rPr lang="da-DK" sz="1800" dirty="0" err="1" smtClean="0"/>
              <a:t>Accuracy</a:t>
            </a:r>
            <a:r>
              <a:rPr lang="da-DK" sz="1800" dirty="0" smtClean="0"/>
              <a:t>: 00,3%</a:t>
            </a:r>
            <a:endParaRPr lang="da-DK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184072"/>
            <a:ext cx="1054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The regression </a:t>
            </a:r>
            <a:r>
              <a:rPr lang="da-DK" dirty="0" err="1" smtClean="0"/>
              <a:t>approaches</a:t>
            </a:r>
            <a:r>
              <a:rPr lang="da-DK" dirty="0" smtClean="0"/>
              <a:t> </a:t>
            </a:r>
            <a:r>
              <a:rPr lang="da-DK" dirty="0" err="1" smtClean="0"/>
              <a:t>clearly</a:t>
            </a:r>
            <a:r>
              <a:rPr lang="da-DK" dirty="0" smtClean="0"/>
              <a:t> shows that regression is not the right </a:t>
            </a:r>
            <a:r>
              <a:rPr lang="da-DK" dirty="0" err="1" smtClean="0"/>
              <a:t>way</a:t>
            </a:r>
            <a:r>
              <a:rPr lang="da-DK" dirty="0" smtClean="0"/>
              <a:t> to </a:t>
            </a:r>
            <a:r>
              <a:rPr lang="da-DK" dirty="0" err="1" smtClean="0"/>
              <a:t>answer</a:t>
            </a:r>
            <a:r>
              <a:rPr lang="da-DK" dirty="0" smtClean="0"/>
              <a:t> the </a:t>
            </a:r>
            <a:r>
              <a:rPr lang="da-DK" dirty="0" err="1" smtClean="0"/>
              <a:t>question</a:t>
            </a:r>
            <a:r>
              <a:rPr lang="da-DK" dirty="0" smtClean="0"/>
              <a:t>. </a:t>
            </a:r>
            <a:r>
              <a:rPr lang="da-DK" dirty="0" err="1" smtClean="0"/>
              <a:t>Both</a:t>
            </a:r>
            <a:r>
              <a:rPr lang="da-DK" dirty="0" smtClean="0"/>
              <a:t> </a:t>
            </a:r>
            <a:r>
              <a:rPr lang="da-DK" dirty="0" err="1" smtClean="0"/>
              <a:t>algorithms</a:t>
            </a:r>
            <a:r>
              <a:rPr lang="da-DK" dirty="0" smtClean="0"/>
              <a:t> performs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poorly</a:t>
            </a:r>
            <a:r>
              <a:rPr lang="da-DK" dirty="0" smtClean="0"/>
              <a:t>. </a:t>
            </a:r>
            <a:r>
              <a:rPr lang="da-DK" dirty="0" err="1" smtClean="0"/>
              <a:t>Both</a:t>
            </a:r>
            <a:r>
              <a:rPr lang="da-DK" dirty="0" smtClean="0"/>
              <a:t> </a:t>
            </a:r>
            <a:r>
              <a:rPr lang="da-DK" dirty="0" err="1" smtClean="0"/>
              <a:t>alogorithms</a:t>
            </a:r>
            <a:r>
              <a:rPr lang="da-DK" dirty="0" smtClean="0"/>
              <a:t> perform faster </a:t>
            </a:r>
            <a:r>
              <a:rPr lang="da-DK" dirty="0" err="1" smtClean="0"/>
              <a:t>than</a:t>
            </a:r>
            <a:r>
              <a:rPr lang="da-DK" dirty="0" smtClean="0"/>
              <a:t> the </a:t>
            </a:r>
            <a:r>
              <a:rPr lang="da-DK" dirty="0" err="1" smtClean="0"/>
              <a:t>classification</a:t>
            </a:r>
            <a:r>
              <a:rPr lang="da-DK" dirty="0" smtClean="0"/>
              <a:t> </a:t>
            </a:r>
            <a:r>
              <a:rPr lang="da-DK" dirty="0" err="1" smtClean="0"/>
              <a:t>approaches</a:t>
            </a:r>
            <a:r>
              <a:rPr lang="da-DK" dirty="0" smtClean="0"/>
              <a:t>.</a:t>
            </a:r>
          </a:p>
          <a:p>
            <a:endParaRPr lang="da-DK" dirty="0"/>
          </a:p>
          <a:p>
            <a:r>
              <a:rPr lang="da-DK" dirty="0" smtClean="0"/>
              <a:t>The </a:t>
            </a:r>
            <a:r>
              <a:rPr lang="da-DK" dirty="0" err="1" smtClean="0"/>
              <a:t>results</a:t>
            </a:r>
            <a:r>
              <a:rPr lang="da-DK" dirty="0" smtClean="0"/>
              <a:t> shows that regression is not the right </a:t>
            </a:r>
            <a:r>
              <a:rPr lang="da-DK" dirty="0" err="1" smtClean="0"/>
              <a:t>way</a:t>
            </a:r>
            <a:r>
              <a:rPr lang="da-DK" dirty="0" smtClean="0"/>
              <a:t> to </a:t>
            </a:r>
            <a:r>
              <a:rPr lang="da-DK" dirty="0" err="1" smtClean="0"/>
              <a:t>answer</a:t>
            </a:r>
            <a:r>
              <a:rPr lang="da-DK" dirty="0" smtClean="0"/>
              <a:t> the </a:t>
            </a:r>
            <a:r>
              <a:rPr lang="da-DK" dirty="0" err="1" smtClean="0"/>
              <a:t>question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514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869</Words>
  <Application>Microsoft Office PowerPoint</Application>
  <PresentationFormat>Widescreen</PresentationFormat>
  <Paragraphs>122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Date a scientist</vt:lpstr>
      <vt:lpstr>Table of Contents</vt:lpstr>
      <vt:lpstr>Exploration of the Dataset Comparing diet with mean income</vt:lpstr>
      <vt:lpstr>Exploration of the Dataset Value counts of body type</vt:lpstr>
      <vt:lpstr>Question to Answer</vt:lpstr>
      <vt:lpstr>Augmenting the Dataset Religion mapping</vt:lpstr>
      <vt:lpstr>Augmenting the Dataset Body type mapping</vt:lpstr>
      <vt:lpstr>Classification Approaches</vt:lpstr>
      <vt:lpstr>Regression Approaches</vt:lpstr>
      <vt:lpstr>Best K</vt:lpstr>
      <vt:lpstr>Conclusions/Next steps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 scientist</dc:title>
  <dc:creator>Honore, Jacob (DK - Copenhagen)</dc:creator>
  <cp:lastModifiedBy>Honore, Jacob (DK - Copenhagen)</cp:lastModifiedBy>
  <cp:revision>21</cp:revision>
  <dcterms:created xsi:type="dcterms:W3CDTF">2019-04-16T15:02:04Z</dcterms:created>
  <dcterms:modified xsi:type="dcterms:W3CDTF">2019-04-16T22:28:58Z</dcterms:modified>
</cp:coreProperties>
</file>