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1217-E495-4E8A-84AC-FE045198AD6C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35CE7-1FAE-46B2-976D-2BF52A2B61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66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706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14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6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6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1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6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9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4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343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0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Date a </a:t>
            </a:r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a-DK" dirty="0" smtClean="0"/>
              <a:t>Machine Learning Fundamentals</a:t>
            </a:r>
          </a:p>
          <a:p>
            <a:pPr algn="l"/>
            <a:r>
              <a:rPr lang="da-DK" dirty="0" smtClean="0"/>
              <a:t>Jacob Honoré</a:t>
            </a:r>
          </a:p>
          <a:p>
            <a:pPr algn="l"/>
            <a:r>
              <a:rPr lang="da-DK" dirty="0" smtClean="0"/>
              <a:t>16-04-2019</a:t>
            </a:r>
            <a:endParaRPr lang="da-DK" dirty="0"/>
          </a:p>
        </p:txBody>
      </p:sp>
      <p:pic>
        <p:nvPicPr>
          <p:cNvPr id="1032" name="Picture 8" descr="Billedresultat for codecadem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03" y="6135616"/>
            <a:ext cx="3472997" cy="72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Table</a:t>
            </a:r>
            <a:r>
              <a:rPr lang="da-DK" dirty="0" smtClean="0"/>
              <a:t> of Contents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70"/>
            <a:ext cx="10515600" cy="3036661"/>
          </a:xfrm>
        </p:spPr>
        <p:txBody>
          <a:bodyPr/>
          <a:lstStyle/>
          <a:p>
            <a:r>
              <a:rPr lang="en-US" dirty="0" smtClean="0"/>
              <a:t>Exploration of Dataset</a:t>
            </a:r>
          </a:p>
          <a:p>
            <a:r>
              <a:rPr lang="en-US" dirty="0" smtClean="0"/>
              <a:t>Question(s) to Answer</a:t>
            </a:r>
          </a:p>
          <a:p>
            <a:r>
              <a:rPr lang="en-US" dirty="0" smtClean="0"/>
              <a:t>Augmenting the Dataset</a:t>
            </a:r>
          </a:p>
          <a:p>
            <a:r>
              <a:rPr lang="en-US" dirty="0" smtClean="0"/>
              <a:t>Classification Approaches</a:t>
            </a:r>
          </a:p>
          <a:p>
            <a:r>
              <a:rPr lang="en-US" dirty="0" smtClean="0"/>
              <a:t>Regression Approaches</a:t>
            </a:r>
          </a:p>
          <a:p>
            <a:r>
              <a:rPr lang="en-US" dirty="0" smtClean="0"/>
              <a:t>Conclusions/Next steps</a:t>
            </a:r>
          </a:p>
        </p:txBody>
      </p:sp>
    </p:spTree>
    <p:extLst>
      <p:ext uri="{BB962C8B-B14F-4D97-AF65-F5344CB8AC3E}">
        <p14:creationId xmlns:p14="http://schemas.microsoft.com/office/powerpoint/2010/main" val="23191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Comparing diet with mean income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6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8" y="2148113"/>
            <a:ext cx="4862286" cy="40288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 wanted to explore if there was some correlation between diet and mean income.</a:t>
            </a:r>
          </a:p>
          <a:p>
            <a:pPr marL="0" indent="0">
              <a:buNone/>
            </a:pPr>
            <a:r>
              <a:rPr lang="en-US" sz="2400" dirty="0" smtClean="0"/>
              <a:t>I noticed during my exploration that there were very few ”strictly kosher” etc. So it should probably be normalized more. You could do this by mapping it into kosher/halal/other/anything/vegetarian. This mapping might show completely other results as the answers are too unbalanced now.</a:t>
            </a:r>
          </a:p>
          <a:p>
            <a:pPr marL="0" indent="0">
              <a:buNone/>
            </a:pPr>
            <a:r>
              <a:rPr lang="en-US" sz="2400" dirty="0" smtClean="0"/>
              <a:t>I made this graph by firstly excluding null answers and then grouping by diet to explore the mean income of each diet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Value counts of body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5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7" y="2133599"/>
            <a:ext cx="5196115" cy="4043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 wanted to explore what the body type column meant, and how many filled out data about this.</a:t>
            </a:r>
          </a:p>
          <a:p>
            <a:pPr marL="0" indent="0">
              <a:buNone/>
            </a:pPr>
            <a:r>
              <a:rPr lang="en-US" sz="1600" dirty="0" smtClean="0"/>
              <a:t>As shown, most people find themselves as average, fit or athletic. This shows that most people who are dating also keeps themselves fit. There might be a larger group of fit/average people because obese people are in the “no answer” category.</a:t>
            </a:r>
          </a:p>
          <a:p>
            <a:pPr marL="0" indent="0">
              <a:buNone/>
            </a:pPr>
            <a:r>
              <a:rPr lang="en-US" sz="1600" dirty="0" smtClean="0"/>
              <a:t>This graph has been made by firstly converting all null-answers into a new “no answer” category, then doing value count on the body types and sorting the graph to make it appear nicely.</a:t>
            </a:r>
            <a:endParaRPr lang="en-US" sz="2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It could be interesting to compare body type with diet.</a:t>
            </a:r>
          </a:p>
        </p:txBody>
      </p:sp>
    </p:spTree>
    <p:extLst>
      <p:ext uri="{BB962C8B-B14F-4D97-AF65-F5344CB8AC3E}">
        <p14:creationId xmlns:p14="http://schemas.microsoft.com/office/powerpoint/2010/main" val="31526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242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Date a scientist</vt:lpstr>
      <vt:lpstr>Table of Contents</vt:lpstr>
      <vt:lpstr>Exploration of the Dataset Comparing diet with mean income</vt:lpstr>
      <vt:lpstr>Exploration of the Dataset Value counts of body type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 scientist</dc:title>
  <dc:creator>Honore, Jacob (DK - Copenhagen)</dc:creator>
  <cp:lastModifiedBy>Honore, Jacob (DK - Copenhagen)</cp:lastModifiedBy>
  <cp:revision>6</cp:revision>
  <dcterms:created xsi:type="dcterms:W3CDTF">2019-04-16T15:02:04Z</dcterms:created>
  <dcterms:modified xsi:type="dcterms:W3CDTF">2019-04-16T15:29:03Z</dcterms:modified>
</cp:coreProperties>
</file>