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Comfortaa Regular"/>
      <p:regular r:id="rId24"/>
      <p:bold r:id="rId25"/>
    </p:embeddedFont>
    <p:embeddedFont>
      <p:font typeface="Exo 2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ComfortaaRegula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xo2-regular.fntdata"/><Relationship Id="rId25" Type="http://schemas.openxmlformats.org/officeDocument/2006/relationships/font" Target="fonts/ComfortaaRegular-bold.fntdata"/><Relationship Id="rId28" Type="http://schemas.openxmlformats.org/officeDocument/2006/relationships/font" Target="fonts/Exo2-italic.fntdata"/><Relationship Id="rId27" Type="http://schemas.openxmlformats.org/officeDocument/2006/relationships/font" Target="fonts/Exo2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xo2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36e1c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36e1c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736e1c7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736e1c7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36e1c7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36e1c7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736e1c7f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736e1c7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6ca4a1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f6ca4a1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f6ca4a10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f6ca4a10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f6ca4a10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f6ca4a10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f6ca4a10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f6ca4a10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6ca4a10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f6ca4a10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f6ca4a10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f6ca4a10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36e1c7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36e1c7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f6ca4a10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f6ca4a10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6ca4a10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f6ca4a10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mozilla.org/en-US/docs/Web/API/Window/localStorage#Browser_compatibility" TargetMode="External"/><Relationship Id="rId4" Type="http://schemas.openxmlformats.org/officeDocument/2006/relationships/hyperlink" Target="https://stackoverflow.com/questions/8634058/where-the-sessionstorage-and-localstorage-stored#answer-27612275" TargetMode="External"/><Relationship Id="rId5" Type="http://schemas.openxmlformats.org/officeDocument/2006/relationships/hyperlink" Target="https://developer.mozilla.org/en-US/docs/Web/API/Window/sessionStorage#Browser_compatibility" TargetMode="External"/><Relationship Id="rId6" Type="http://schemas.openxmlformats.org/officeDocument/2006/relationships/hyperlink" Target="https://stackoverflow.com/questions/8634058/where-the-sessionstorage-and-localstorage-stored#answer-27612275" TargetMode="External"/><Relationship Id="rId7" Type="http://schemas.openxmlformats.org/officeDocument/2006/relationships/hyperlink" Target="https://developer.mozilla.org/en-US/docs/Web/API/Web_Storage_API/Using_the_Web_Storage_API#Basic_concepts" TargetMode="External"/><Relationship Id="rId8" Type="http://schemas.openxmlformats.org/officeDocument/2006/relationships/hyperlink" Target="https://jacobhornbeck.github.io/wdd230/student-presentation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.getItem()</a:t>
            </a:r>
            <a:r>
              <a:rPr b="1" lang="en">
                <a:latin typeface="Exo 2"/>
                <a:ea typeface="Exo 2"/>
                <a:cs typeface="Exo 2"/>
                <a:sym typeface="Exo 2"/>
              </a:rPr>
              <a:t> method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method is probably the second most important Web Storage method. Since the stored value isn't very helpful if we can't access it.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Just like with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.setItem()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we don't only have to use that method, though it is better to.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On the right, you can see our examples.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269300" y="738725"/>
            <a:ext cx="4596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.getItem()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hasn't changed, so we can still access the values using JSON access methods (as seen below)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localStorage.first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localStorage['first']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localStorage.setItem('first')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// All of the above give us "Hello World!"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Just remember that the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.setItem()</a:t>
            </a:r>
            <a:r>
              <a:rPr lang="en" sz="1300">
                <a:latin typeface="Comfortaa"/>
                <a:ea typeface="Comfortaa"/>
                <a:cs typeface="Comfortaa"/>
                <a:sym typeface="Comfortaa"/>
              </a:rPr>
              <a:t> is the safest and most reliable to use.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Other Web Storage Options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methods I showed in the previous slides are just the main methods, there are a few other options that Web Storage API offers us: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.key(index)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endParaRPr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.key()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method allows you to access the value of the key at a certain index. We could do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localStorage.key(0)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and we would get "first"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method returns the number of values in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or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. Because we have only added one value in, if we do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localStorage.length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we would get 1.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Examples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Note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All the examples I will show are on my GitHub Pages and I will provide the link to this and all my other sources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&amp;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739850" y="271547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Exo 2"/>
                <a:ea typeface="Exo 2"/>
                <a:cs typeface="Exo 2"/>
                <a:sym typeface="Exo 2"/>
              </a:rPr>
              <a:t>References</a:t>
            </a:r>
            <a:endParaRPr b="1" sz="3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72750" y="1465700"/>
            <a:ext cx="31053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Title Page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What is LocalStorage?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What is SessionStorage?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How to use LocalStorage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How to use SessionStorage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Section Heading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The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r>
              <a:rPr b="1" lang="en" sz="1500">
                <a:latin typeface="Exo 2"/>
                <a:ea typeface="Exo 2"/>
                <a:cs typeface="Exo 2"/>
                <a:sym typeface="Exo 2"/>
              </a:rPr>
              <a:t> method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The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.setItem()</a:t>
            </a:r>
            <a:r>
              <a:rPr b="1" lang="en" sz="1500">
                <a:latin typeface="Exo 2"/>
                <a:ea typeface="Exo 2"/>
                <a:cs typeface="Exo 2"/>
                <a:sym typeface="Exo 2"/>
              </a:rPr>
              <a:t> method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The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.getItem()</a:t>
            </a:r>
            <a:r>
              <a:rPr b="1" lang="en" sz="1500">
                <a:latin typeface="Exo 2"/>
                <a:ea typeface="Exo 2"/>
                <a:cs typeface="Exo 2"/>
                <a:sym typeface="Exo 2"/>
              </a:rPr>
              <a:t> method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Other Web Storage Options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Font typeface="Exo 2"/>
              <a:buAutoNum type="arabicPeriod"/>
            </a:pPr>
            <a:r>
              <a:rPr b="1" lang="en" sz="1500">
                <a:latin typeface="Exo 2"/>
                <a:ea typeface="Exo 2"/>
                <a:cs typeface="Exo 2"/>
                <a:sym typeface="Exo 2"/>
              </a:rPr>
              <a:t>Examples</a:t>
            </a:r>
            <a:endParaRPr b="1" sz="1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610775" y="184850"/>
            <a:ext cx="5336100" cy="4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None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1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MDN, StackOverflow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032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Window.localStorage (Browser Compatibility)</a:t>
            </a:r>
            <a:endParaRPr/>
          </a:p>
          <a:p>
            <a:pPr indent="-2032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 storage - Where the sessionStorage and localStorage stored?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31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MDN, Stack Overflow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032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Window.sessionStorage (Browser Compatibility)</a:t>
            </a:r>
            <a:endParaRPr/>
          </a:p>
          <a:p>
            <a:pPr indent="-2032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Local storage - Where the sessionStorage and localStorage stored?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032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 startAt="4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MDN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20320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lphaLcPeriod"/>
            </a:pPr>
            <a:r>
              <a:rPr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Using the Web Storage API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431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 startAt="5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No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ne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431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 startAt="11"/>
            </a:pPr>
            <a:r>
              <a:rPr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🍰 Presentation Examples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>
            <a:off x="410275" y="1311200"/>
            <a:ext cx="1090800" cy="75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75500" y="1258525"/>
            <a:ext cx="8222100" cy="139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Thanks!</a:t>
            </a:r>
            <a:endParaRPr b="1" sz="800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75500" y="2649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If you have any questions please let me know, and I will see what I can do to answer your questions!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73" name="Google Shape;173;p26"/>
          <p:cNvCxnSpPr/>
          <p:nvPr/>
        </p:nvCxnSpPr>
        <p:spPr>
          <a:xfrm>
            <a:off x="3196350" y="2571750"/>
            <a:ext cx="2751300" cy="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90525" y="1819275"/>
            <a:ext cx="34335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Exo 2"/>
                <a:ea typeface="Exo 2"/>
                <a:cs typeface="Exo 2"/>
                <a:sym typeface="Exo 2"/>
              </a:rPr>
              <a:t>LocalStorage</a:t>
            </a:r>
            <a:endParaRPr b="1" sz="4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90525" y="278912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Jacob Hornbeck</a:t>
            </a:r>
            <a:endParaRPr sz="1500">
              <a:solidFill>
                <a:schemeClr val="dk2"/>
              </a:solidFill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429875" y="1819425"/>
            <a:ext cx="4182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SessionStorage</a:t>
            </a:r>
            <a:endParaRPr b="1" sz="400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24025" y="1933225"/>
            <a:ext cx="52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&amp;</a:t>
            </a:r>
            <a:endParaRPr b="1" sz="400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66850" y="2702725"/>
            <a:ext cx="13188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What is </a:t>
            </a:r>
            <a:r>
              <a:rPr b="1" lang="en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LocalStorage</a:t>
            </a:r>
            <a:r>
              <a:rPr b="1" lang="en">
                <a:latin typeface="Exo 2"/>
                <a:ea typeface="Exo 2"/>
                <a:cs typeface="Exo 2"/>
                <a:sym typeface="Exo 2"/>
              </a:rPr>
              <a:t>?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is a semi-temporary storage API that is available in nearly every version of all browsers.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The versions where each browser began using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is pretty low (meaning the newer versions are most likely to be compatible).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is stored somewhere on your computer. The precise location depends on the OS and the browser. Whatever you store in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, can be accessed as long as it hasn't been removed.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6250" y="738725"/>
            <a:ext cx="276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LocalStorage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What is </a:t>
            </a:r>
            <a:r>
              <a:rPr b="1" lang="en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Session</a:t>
            </a:r>
            <a:r>
              <a:rPr b="1" lang="en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Storage</a:t>
            </a:r>
            <a:r>
              <a:rPr b="1" lang="en">
                <a:latin typeface="Exo 2"/>
                <a:ea typeface="Exo 2"/>
                <a:cs typeface="Exo 2"/>
                <a:sym typeface="Exo 2"/>
              </a:rPr>
              <a:t>?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is actually very similar to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, but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is temporary. You browser will clear it when it closes.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With a little bit of testing I found out that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can only be accessed in the exact tab it was created, even if it is the same url.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Similar to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is also stored on your computer. The exact location varies from OSs and browsers.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006250" y="738725"/>
            <a:ext cx="3218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Session</a:t>
            </a:r>
            <a:r>
              <a:rPr b="1" lang="en" sz="32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Storage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How to use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There are three fundamental methods: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.setItem(key,value)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.getItem(key)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.removeItem(key)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These three methods are pretty much all you need to know, to use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only other method that you may need to know is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471800" y="1919075"/>
            <a:ext cx="4222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Examples: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localStorage.setItem('first','Hello World!')</a:t>
            </a:r>
            <a:endParaRPr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That line of code would store the value "Hello World!" into our "variable" "first".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 could then access it by doing: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localStorage.getItem('first')</a:t>
            </a:r>
            <a:endParaRPr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would return the value "Hello World!".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If we wanted to remove it we could do: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localStorage.removeItem('first')</a:t>
            </a:r>
            <a:endParaRPr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698825" y="746225"/>
            <a:ext cx="2729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LocalStorage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How to us</a:t>
            </a:r>
            <a:r>
              <a:rPr b="1" lang="en">
                <a:latin typeface="Exo 2"/>
                <a:ea typeface="Exo 2"/>
                <a:cs typeface="Exo 2"/>
                <a:sym typeface="Exo 2"/>
              </a:rPr>
              <a:t>e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3742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Same thing, three main methods: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.setItem(key,value)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.getItem(key)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AutoNum type="arabicPeriod"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.removeItem(key)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These three methods allow you to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method also works with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4214625" y="1919075"/>
            <a:ext cx="447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Examples: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The only difference with the code you would use is "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"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Storage.setItem('first','Hello World!')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Storage.getItem('first')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Storage.removeItem('first')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Each line of code would do the same thing as the code for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698825" y="746225"/>
            <a:ext cx="3216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Session</a:t>
            </a:r>
            <a:r>
              <a:rPr b="1" lang="en" sz="32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Storage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Web Storage Methods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Note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The following Web Storage methods work for both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. So in my examples if I only reference one in my examples, just know it works for both.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900">
                <a:latin typeface="Comfortaa"/>
                <a:ea typeface="Comfortaa"/>
                <a:cs typeface="Comfortaa"/>
                <a:sym typeface="Comfortaa"/>
              </a:rPr>
              <a:t>&amp;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1739850" y="271547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r>
              <a:rPr b="1" lang="en">
                <a:latin typeface="Exo 2"/>
                <a:ea typeface="Exo 2"/>
                <a:cs typeface="Exo 2"/>
                <a:sym typeface="Exo 2"/>
              </a:rPr>
              <a:t> method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We are kind of going backwards with the different methods, but first we will discuss the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method.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This is the thing that I had mentioned saying that I wanted to clear up some common mistakes on the use of it… but all I did was figure out that I was wrong.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I had been thinking that you should never use </a:t>
            </a:r>
            <a:r>
              <a:rPr lang="en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because it would clear all the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that is saved… this method will only clear the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that is stored for that domain (just like you can only access the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 when on the same domain as it was created. So you don't have to be as careful as I was thinking...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269300" y="738725"/>
            <a:ext cx="4596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.clear()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xo 2"/>
                <a:ea typeface="Exo 2"/>
                <a:cs typeface="Exo 2"/>
                <a:sym typeface="Exo 2"/>
              </a:rPr>
              <a:t>The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.setItem()</a:t>
            </a:r>
            <a:r>
              <a:rPr b="1" lang="en">
                <a:latin typeface="Exo 2"/>
                <a:ea typeface="Exo 2"/>
                <a:cs typeface="Exo 2"/>
                <a:sym typeface="Exo 2"/>
              </a:rPr>
              <a:t> method</a:t>
            </a:r>
            <a:endParaRPr b="1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method is probably </a:t>
            </a:r>
            <a:r>
              <a:rPr i="1" lang="en">
                <a:latin typeface="Comfortaa"/>
                <a:ea typeface="Comfortaa"/>
                <a:cs typeface="Comfortaa"/>
                <a:sym typeface="Comfortaa"/>
              </a:rPr>
              <a:t>the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most important Web Storage method. Without it, there wouldn't be any reason for the others.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localStorage.setItem()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and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sessionStorage.setItem()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are not the only way of storing values in session and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 On the right we see a few ways that work to set values.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269300" y="738725"/>
            <a:ext cx="4596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.setItem()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572000" y="1919075"/>
            <a:ext cx="4122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Because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(and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) is in JavaScript Object Notation (JSON), we can access the keys and values the same way.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localStorage.first = "Hello World!"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localStorage['first'] = "Hello World!"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localStorage.setItem('first','Hello World')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All of the above work, but MDN says that it is best to use the last one, to "to prevent the pitfalls..."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690100" y="738725"/>
            <a:ext cx="1096500" cy="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