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7" r:id="rId2"/>
    <p:sldId id="265" r:id="rId3"/>
    <p:sldId id="355" r:id="rId4"/>
    <p:sldId id="3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Taking our Case study from an ER Diagram to a Relational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Use the 7 rules to map ANY ER diagram to a relational database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73078"/>
            <a:ext cx="4619309" cy="1443962"/>
          </a:xfrm>
        </p:spPr>
        <p:txBody>
          <a:bodyPr>
            <a:normAutofit/>
          </a:bodyPr>
          <a:lstStyle/>
          <a:p>
            <a:r>
              <a:rPr lang="en-US" dirty="0" smtClean="0"/>
              <a:t>Our case study as</a:t>
            </a:r>
            <a:br>
              <a:rPr lang="en-US" dirty="0" smtClean="0"/>
            </a:br>
            <a:r>
              <a:rPr lang="en-US" dirty="0" smtClean="0"/>
              <a:t>an ER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21" y="155663"/>
            <a:ext cx="5895238" cy="6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7 rules and MS Access, let’s map our ER diagram to a relational Model!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13569</TotalTime>
  <Words>71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Week 2</vt:lpstr>
      <vt:lpstr>Student Objectives</vt:lpstr>
      <vt:lpstr>Our case study as an ER Diagram</vt:lpstr>
      <vt:lpstr>Using the 7 rules and MS Access, let’s map our ER diagram to a relational Model!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142</cp:revision>
  <dcterms:created xsi:type="dcterms:W3CDTF">2018-03-21T22:41:40Z</dcterms:created>
  <dcterms:modified xsi:type="dcterms:W3CDTF">2018-06-04T18:29:37Z</dcterms:modified>
</cp:coreProperties>
</file>