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7" r:id="rId2"/>
    <p:sldId id="265" r:id="rId3"/>
    <p:sldId id="375" r:id="rId4"/>
    <p:sldId id="376" r:id="rId5"/>
    <p:sldId id="377" r:id="rId6"/>
    <p:sldId id="378" r:id="rId7"/>
    <p:sldId id="379" r:id="rId8"/>
    <p:sldId id="380" r:id="rId9"/>
    <p:sldId id="3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430C9-A4BD-4291-99F9-A15F4AA41A12}" type="slidenum">
              <a:rPr lang="en-US" altLang="en-US" sz="1300" smtClean="0"/>
              <a:pPr/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5374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0A87D4-519A-4DD6-94CD-A1927504D036}" type="slidenum">
              <a:rPr lang="en-US" altLang="en-US" sz="1300" smtClean="0"/>
              <a:pPr/>
              <a:t>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76327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10A078-8BA5-4734-9DAA-EC711B3014CC}" type="slidenum">
              <a:rPr lang="en-US" altLang="en-US" sz="1300" smtClean="0"/>
              <a:pPr/>
              <a:t>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58025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757FA2-8836-40E8-ABE2-5B7CAA2624DF}" type="slidenum">
              <a:rPr lang="en-US" altLang="en-US" sz="1300" smtClean="0"/>
              <a:pPr/>
              <a:t>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50998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7B6B3B-F926-4979-A337-95A1877EEFD9}" type="slidenum">
              <a:rPr lang="en-US" altLang="en-US" sz="1300" smtClean="0"/>
              <a:pPr/>
              <a:t>7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132858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A793CC-F3A3-4227-A6E5-546960C44987}" type="slidenum">
              <a:rPr lang="en-US" altLang="en-US" sz="1300" smtClean="0"/>
              <a:pPr/>
              <a:t>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883299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A01BA9-3B81-4ECF-9E68-D9EC214032E0}" type="slidenum">
              <a:rPr lang="en-US" altLang="en-US" sz="1300" smtClean="0"/>
              <a:pPr/>
              <a:t>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28022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j8-WNjaGuM&amp;t=4m33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tPc0jI21i0&amp;t=1m29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Magnetic Disk – The Hard drive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Describe the parts of a hard disk drive. </a:t>
            </a:r>
          </a:p>
          <a:p>
            <a:pPr lvl="1"/>
            <a:r>
              <a:rPr lang="en-US" dirty="0" smtClean="0"/>
              <a:t>Distinguish between the seek time and the latency time</a:t>
            </a:r>
          </a:p>
          <a:p>
            <a:pPr lvl="1"/>
            <a:r>
              <a:rPr lang="en-US" dirty="0" smtClean="0"/>
              <a:t>Determine if a record is fixed length or variable length</a:t>
            </a:r>
          </a:p>
          <a:p>
            <a:pPr lvl="1"/>
            <a:r>
              <a:rPr lang="en-US" dirty="0" smtClean="0"/>
              <a:t>Determine if a record is spanned or </a:t>
            </a:r>
            <a:r>
              <a:rPr lang="en-US" dirty="0" err="1" smtClean="0"/>
              <a:t>unspanned</a:t>
            </a:r>
            <a:endParaRPr lang="en-US" dirty="0" smtClean="0"/>
          </a:p>
          <a:p>
            <a:pPr lvl="1"/>
            <a:r>
              <a:rPr lang="en-US" dirty="0" smtClean="0"/>
              <a:t>Describe a block of bytes and how a block size is determined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E3BDAF77-5A02-48BB-A781-80915EABB9F3}" type="datetime1">
              <a:rPr lang="en-US"/>
              <a:pPr>
                <a:defRPr/>
              </a:pPr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63F2167F-2C1B-42ED-8300-8C69653DB84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1411" y="88784"/>
            <a:ext cx="9905998" cy="98595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Parts of a Disk</a:t>
            </a:r>
            <a:endParaRPr lang="en-US" dirty="0"/>
          </a:p>
        </p:txBody>
      </p:sp>
      <p:sp>
        <p:nvSpPr>
          <p:cNvPr id="184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76600" y="1371600"/>
            <a:ext cx="7239000" cy="4648200"/>
          </a:xfrm>
        </p:spPr>
        <p:txBody>
          <a:bodyPr/>
          <a:lstStyle/>
          <a:p>
            <a:r>
              <a:rPr lang="en-US" altLang="en-US" sz="2800" dirty="0">
                <a:hlinkClick r:id="rId3"/>
              </a:rPr>
              <a:t>How a disk works</a:t>
            </a:r>
            <a:r>
              <a:rPr lang="en-US" altLang="en-US" sz="2800" dirty="0"/>
              <a:t>   start at 4:33 till 7:50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057400"/>
            <a:ext cx="8696325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68" y="438944"/>
            <a:ext cx="7540625" cy="608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 descr="http://upload.wikimedia.org/wikipedia/commons/5/5b/Hard_Disk_head_t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1"/>
            <a:ext cx="4038600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52800" y="5943601"/>
            <a:ext cx="662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There are 2 basic “movements”, what are they?</a:t>
            </a:r>
          </a:p>
        </p:txBody>
      </p:sp>
      <p:sp>
        <p:nvSpPr>
          <p:cNvPr id="2" name="Down Arrow 1"/>
          <p:cNvSpPr/>
          <p:nvPr/>
        </p:nvSpPr>
        <p:spPr>
          <a:xfrm rot="2393669">
            <a:off x="7693470" y="2170937"/>
            <a:ext cx="272546" cy="221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2393669">
            <a:off x="9157554" y="1838307"/>
            <a:ext cx="205695" cy="23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072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2" grpId="1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34" y="0"/>
            <a:ext cx="9905998" cy="69088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95973" y="664527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Another explanation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US" altLang="en-US" dirty="0" smtClean="0">
                <a:sym typeface="Wingdings" panose="05000000000000000000" pitchFamily="2" charset="2"/>
                <a:hlinkClick r:id="rId3"/>
              </a:rPr>
              <a:t>www.youtube.com/watch?v=NtPc0jI21i0&amp;t=1m29s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endParaRPr lang="en-US" altLang="en-US" dirty="0" smtClean="0"/>
          </a:p>
          <a:p>
            <a:r>
              <a:rPr lang="en-US" altLang="en-US" dirty="0" smtClean="0"/>
              <a:t>Hard disks are slower than main memory, need to move data from HD into main memory</a:t>
            </a:r>
          </a:p>
          <a:p>
            <a:r>
              <a:rPr lang="en-US" altLang="en-US" dirty="0" smtClean="0"/>
              <a:t>Slower because of:</a:t>
            </a:r>
          </a:p>
          <a:p>
            <a:pPr lvl="1"/>
            <a:r>
              <a:rPr lang="en-US" altLang="en-US" dirty="0" smtClean="0"/>
              <a:t>Seek time – find the track (move the arm to the correct circle)</a:t>
            </a:r>
          </a:p>
          <a:p>
            <a:pPr lvl="1"/>
            <a:r>
              <a:rPr lang="en-US" altLang="en-US" dirty="0" smtClean="0"/>
              <a:t>Latency (rotational delay) – find the sector  (spin the disk to the correct pie area)</a:t>
            </a:r>
          </a:p>
          <a:p>
            <a:pPr lvl="1"/>
            <a:r>
              <a:rPr lang="en-US" altLang="en-US" dirty="0" smtClean="0"/>
              <a:t>Block Transfer Time – move the data (Seek and Latency take much more time)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0991" y="6065836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3652B880-2732-46E5-8876-203F3901FD21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/>
          </a:p>
        </p:txBody>
      </p:sp>
      <p:sp>
        <p:nvSpPr>
          <p:cNvPr id="7" name="Freeform 6"/>
          <p:cNvSpPr/>
          <p:nvPr/>
        </p:nvSpPr>
        <p:spPr>
          <a:xfrm>
            <a:off x="5116655" y="4242161"/>
            <a:ext cx="1592185" cy="812762"/>
          </a:xfrm>
          <a:custGeom>
            <a:avLst/>
            <a:gdLst>
              <a:gd name="connsiteX0" fmla="*/ 996460 w 1382540"/>
              <a:gd name="connsiteY0" fmla="*/ 153499 h 864699"/>
              <a:gd name="connsiteX1" fmla="*/ 925340 w 1382540"/>
              <a:gd name="connsiteY1" fmla="*/ 112859 h 864699"/>
              <a:gd name="connsiteX2" fmla="*/ 874540 w 1382540"/>
              <a:gd name="connsiteY2" fmla="*/ 92539 h 864699"/>
              <a:gd name="connsiteX3" fmla="*/ 783100 w 1382540"/>
              <a:gd name="connsiteY3" fmla="*/ 72219 h 864699"/>
              <a:gd name="connsiteX4" fmla="*/ 478300 w 1382540"/>
              <a:gd name="connsiteY4" fmla="*/ 62059 h 864699"/>
              <a:gd name="connsiteX5" fmla="*/ 203980 w 1382540"/>
              <a:gd name="connsiteY5" fmla="*/ 112859 h 864699"/>
              <a:gd name="connsiteX6" fmla="*/ 122700 w 1382540"/>
              <a:gd name="connsiteY6" fmla="*/ 153499 h 864699"/>
              <a:gd name="connsiteX7" fmla="*/ 92220 w 1382540"/>
              <a:gd name="connsiteY7" fmla="*/ 163659 h 864699"/>
              <a:gd name="connsiteX8" fmla="*/ 31260 w 1382540"/>
              <a:gd name="connsiteY8" fmla="*/ 214459 h 864699"/>
              <a:gd name="connsiteX9" fmla="*/ 21100 w 1382540"/>
              <a:gd name="connsiteY9" fmla="*/ 265259 h 864699"/>
              <a:gd name="connsiteX10" fmla="*/ 780 w 1382540"/>
              <a:gd name="connsiteY10" fmla="*/ 305899 h 864699"/>
              <a:gd name="connsiteX11" fmla="*/ 10940 w 1382540"/>
              <a:gd name="connsiteY11" fmla="*/ 478619 h 864699"/>
              <a:gd name="connsiteX12" fmla="*/ 31260 w 1382540"/>
              <a:gd name="connsiteY12" fmla="*/ 519259 h 864699"/>
              <a:gd name="connsiteX13" fmla="*/ 51580 w 1382540"/>
              <a:gd name="connsiteY13" fmla="*/ 580219 h 864699"/>
              <a:gd name="connsiteX14" fmla="*/ 82060 w 1382540"/>
              <a:gd name="connsiteY14" fmla="*/ 620859 h 864699"/>
              <a:gd name="connsiteX15" fmla="*/ 122700 w 1382540"/>
              <a:gd name="connsiteY15" fmla="*/ 681819 h 864699"/>
              <a:gd name="connsiteX16" fmla="*/ 234460 w 1382540"/>
              <a:gd name="connsiteY16" fmla="*/ 783419 h 864699"/>
              <a:gd name="connsiteX17" fmla="*/ 264940 w 1382540"/>
              <a:gd name="connsiteY17" fmla="*/ 793579 h 864699"/>
              <a:gd name="connsiteX18" fmla="*/ 336060 w 1382540"/>
              <a:gd name="connsiteY18" fmla="*/ 844379 h 864699"/>
              <a:gd name="connsiteX19" fmla="*/ 407180 w 1382540"/>
              <a:gd name="connsiteY19" fmla="*/ 854539 h 864699"/>
              <a:gd name="connsiteX20" fmla="*/ 447820 w 1382540"/>
              <a:gd name="connsiteY20" fmla="*/ 864699 h 864699"/>
              <a:gd name="connsiteX21" fmla="*/ 874540 w 1382540"/>
              <a:gd name="connsiteY21" fmla="*/ 824059 h 864699"/>
              <a:gd name="connsiteX22" fmla="*/ 945660 w 1382540"/>
              <a:gd name="connsiteY22" fmla="*/ 793579 h 864699"/>
              <a:gd name="connsiteX23" fmla="*/ 1067580 w 1382540"/>
              <a:gd name="connsiteY23" fmla="*/ 763099 h 864699"/>
              <a:gd name="connsiteX24" fmla="*/ 1098060 w 1382540"/>
              <a:gd name="connsiteY24" fmla="*/ 742779 h 864699"/>
              <a:gd name="connsiteX25" fmla="*/ 1189500 w 1382540"/>
              <a:gd name="connsiteY25" fmla="*/ 651339 h 864699"/>
              <a:gd name="connsiteX26" fmla="*/ 1219980 w 1382540"/>
              <a:gd name="connsiteY26" fmla="*/ 631019 h 864699"/>
              <a:gd name="connsiteX27" fmla="*/ 1291100 w 1382540"/>
              <a:gd name="connsiteY27" fmla="*/ 549739 h 864699"/>
              <a:gd name="connsiteX28" fmla="*/ 1301260 w 1382540"/>
              <a:gd name="connsiteY28" fmla="*/ 519259 h 864699"/>
              <a:gd name="connsiteX29" fmla="*/ 1341900 w 1382540"/>
              <a:gd name="connsiteY29" fmla="*/ 458299 h 864699"/>
              <a:gd name="connsiteX30" fmla="*/ 1372380 w 1382540"/>
              <a:gd name="connsiteY30" fmla="*/ 407499 h 864699"/>
              <a:gd name="connsiteX31" fmla="*/ 1382540 w 1382540"/>
              <a:gd name="connsiteY31" fmla="*/ 356699 h 864699"/>
              <a:gd name="connsiteX32" fmla="*/ 1372380 w 1382540"/>
              <a:gd name="connsiteY32" fmla="*/ 295739 h 864699"/>
              <a:gd name="connsiteX33" fmla="*/ 1331740 w 1382540"/>
              <a:gd name="connsiteY33" fmla="*/ 183979 h 864699"/>
              <a:gd name="connsiteX34" fmla="*/ 1311420 w 1382540"/>
              <a:gd name="connsiteY34" fmla="*/ 153499 h 864699"/>
              <a:gd name="connsiteX35" fmla="*/ 1219980 w 1382540"/>
              <a:gd name="connsiteY35" fmla="*/ 102699 h 864699"/>
              <a:gd name="connsiteX36" fmla="*/ 1159020 w 1382540"/>
              <a:gd name="connsiteY36" fmla="*/ 72219 h 864699"/>
              <a:gd name="connsiteX37" fmla="*/ 1128540 w 1382540"/>
              <a:gd name="connsiteY37" fmla="*/ 62059 h 864699"/>
              <a:gd name="connsiteX38" fmla="*/ 955820 w 1382540"/>
              <a:gd name="connsiteY38" fmla="*/ 21419 h 864699"/>
              <a:gd name="connsiteX39" fmla="*/ 833900 w 1382540"/>
              <a:gd name="connsiteY39" fmla="*/ 1099 h 864699"/>
              <a:gd name="connsiteX40" fmla="*/ 640860 w 1382540"/>
              <a:gd name="connsiteY40" fmla="*/ 1099 h 864699"/>
              <a:gd name="connsiteX0" fmla="*/ 1014105 w 1382540"/>
              <a:gd name="connsiteY0" fmla="*/ 54065 h 864699"/>
              <a:gd name="connsiteX1" fmla="*/ 925340 w 1382540"/>
              <a:gd name="connsiteY1" fmla="*/ 112859 h 864699"/>
              <a:gd name="connsiteX2" fmla="*/ 874540 w 1382540"/>
              <a:gd name="connsiteY2" fmla="*/ 92539 h 864699"/>
              <a:gd name="connsiteX3" fmla="*/ 783100 w 1382540"/>
              <a:gd name="connsiteY3" fmla="*/ 72219 h 864699"/>
              <a:gd name="connsiteX4" fmla="*/ 478300 w 1382540"/>
              <a:gd name="connsiteY4" fmla="*/ 62059 h 864699"/>
              <a:gd name="connsiteX5" fmla="*/ 203980 w 1382540"/>
              <a:gd name="connsiteY5" fmla="*/ 112859 h 864699"/>
              <a:gd name="connsiteX6" fmla="*/ 122700 w 1382540"/>
              <a:gd name="connsiteY6" fmla="*/ 153499 h 864699"/>
              <a:gd name="connsiteX7" fmla="*/ 92220 w 1382540"/>
              <a:gd name="connsiteY7" fmla="*/ 163659 h 864699"/>
              <a:gd name="connsiteX8" fmla="*/ 31260 w 1382540"/>
              <a:gd name="connsiteY8" fmla="*/ 214459 h 864699"/>
              <a:gd name="connsiteX9" fmla="*/ 21100 w 1382540"/>
              <a:gd name="connsiteY9" fmla="*/ 265259 h 864699"/>
              <a:gd name="connsiteX10" fmla="*/ 780 w 1382540"/>
              <a:gd name="connsiteY10" fmla="*/ 305899 h 864699"/>
              <a:gd name="connsiteX11" fmla="*/ 10940 w 1382540"/>
              <a:gd name="connsiteY11" fmla="*/ 478619 h 864699"/>
              <a:gd name="connsiteX12" fmla="*/ 31260 w 1382540"/>
              <a:gd name="connsiteY12" fmla="*/ 519259 h 864699"/>
              <a:gd name="connsiteX13" fmla="*/ 51580 w 1382540"/>
              <a:gd name="connsiteY13" fmla="*/ 580219 h 864699"/>
              <a:gd name="connsiteX14" fmla="*/ 82060 w 1382540"/>
              <a:gd name="connsiteY14" fmla="*/ 620859 h 864699"/>
              <a:gd name="connsiteX15" fmla="*/ 122700 w 1382540"/>
              <a:gd name="connsiteY15" fmla="*/ 681819 h 864699"/>
              <a:gd name="connsiteX16" fmla="*/ 234460 w 1382540"/>
              <a:gd name="connsiteY16" fmla="*/ 783419 h 864699"/>
              <a:gd name="connsiteX17" fmla="*/ 264940 w 1382540"/>
              <a:gd name="connsiteY17" fmla="*/ 793579 h 864699"/>
              <a:gd name="connsiteX18" fmla="*/ 336060 w 1382540"/>
              <a:gd name="connsiteY18" fmla="*/ 844379 h 864699"/>
              <a:gd name="connsiteX19" fmla="*/ 407180 w 1382540"/>
              <a:gd name="connsiteY19" fmla="*/ 854539 h 864699"/>
              <a:gd name="connsiteX20" fmla="*/ 447820 w 1382540"/>
              <a:gd name="connsiteY20" fmla="*/ 864699 h 864699"/>
              <a:gd name="connsiteX21" fmla="*/ 874540 w 1382540"/>
              <a:gd name="connsiteY21" fmla="*/ 824059 h 864699"/>
              <a:gd name="connsiteX22" fmla="*/ 945660 w 1382540"/>
              <a:gd name="connsiteY22" fmla="*/ 793579 h 864699"/>
              <a:gd name="connsiteX23" fmla="*/ 1067580 w 1382540"/>
              <a:gd name="connsiteY23" fmla="*/ 763099 h 864699"/>
              <a:gd name="connsiteX24" fmla="*/ 1098060 w 1382540"/>
              <a:gd name="connsiteY24" fmla="*/ 742779 h 864699"/>
              <a:gd name="connsiteX25" fmla="*/ 1189500 w 1382540"/>
              <a:gd name="connsiteY25" fmla="*/ 651339 h 864699"/>
              <a:gd name="connsiteX26" fmla="*/ 1219980 w 1382540"/>
              <a:gd name="connsiteY26" fmla="*/ 631019 h 864699"/>
              <a:gd name="connsiteX27" fmla="*/ 1291100 w 1382540"/>
              <a:gd name="connsiteY27" fmla="*/ 549739 h 864699"/>
              <a:gd name="connsiteX28" fmla="*/ 1301260 w 1382540"/>
              <a:gd name="connsiteY28" fmla="*/ 519259 h 864699"/>
              <a:gd name="connsiteX29" fmla="*/ 1341900 w 1382540"/>
              <a:gd name="connsiteY29" fmla="*/ 458299 h 864699"/>
              <a:gd name="connsiteX30" fmla="*/ 1372380 w 1382540"/>
              <a:gd name="connsiteY30" fmla="*/ 407499 h 864699"/>
              <a:gd name="connsiteX31" fmla="*/ 1382540 w 1382540"/>
              <a:gd name="connsiteY31" fmla="*/ 356699 h 864699"/>
              <a:gd name="connsiteX32" fmla="*/ 1372380 w 1382540"/>
              <a:gd name="connsiteY32" fmla="*/ 295739 h 864699"/>
              <a:gd name="connsiteX33" fmla="*/ 1331740 w 1382540"/>
              <a:gd name="connsiteY33" fmla="*/ 183979 h 864699"/>
              <a:gd name="connsiteX34" fmla="*/ 1311420 w 1382540"/>
              <a:gd name="connsiteY34" fmla="*/ 153499 h 864699"/>
              <a:gd name="connsiteX35" fmla="*/ 1219980 w 1382540"/>
              <a:gd name="connsiteY35" fmla="*/ 102699 h 864699"/>
              <a:gd name="connsiteX36" fmla="*/ 1159020 w 1382540"/>
              <a:gd name="connsiteY36" fmla="*/ 72219 h 864699"/>
              <a:gd name="connsiteX37" fmla="*/ 1128540 w 1382540"/>
              <a:gd name="connsiteY37" fmla="*/ 62059 h 864699"/>
              <a:gd name="connsiteX38" fmla="*/ 955820 w 1382540"/>
              <a:gd name="connsiteY38" fmla="*/ 21419 h 864699"/>
              <a:gd name="connsiteX39" fmla="*/ 833900 w 1382540"/>
              <a:gd name="connsiteY39" fmla="*/ 1099 h 864699"/>
              <a:gd name="connsiteX40" fmla="*/ 640860 w 1382540"/>
              <a:gd name="connsiteY40" fmla="*/ 1099 h 864699"/>
              <a:gd name="connsiteX0" fmla="*/ 1014105 w 1382540"/>
              <a:gd name="connsiteY0" fmla="*/ 73032 h 883666"/>
              <a:gd name="connsiteX1" fmla="*/ 925340 w 1382540"/>
              <a:gd name="connsiteY1" fmla="*/ 131826 h 883666"/>
              <a:gd name="connsiteX2" fmla="*/ 874540 w 1382540"/>
              <a:gd name="connsiteY2" fmla="*/ 1023 h 883666"/>
              <a:gd name="connsiteX3" fmla="*/ 783100 w 1382540"/>
              <a:gd name="connsiteY3" fmla="*/ 91186 h 883666"/>
              <a:gd name="connsiteX4" fmla="*/ 478300 w 1382540"/>
              <a:gd name="connsiteY4" fmla="*/ 81026 h 883666"/>
              <a:gd name="connsiteX5" fmla="*/ 203980 w 1382540"/>
              <a:gd name="connsiteY5" fmla="*/ 131826 h 883666"/>
              <a:gd name="connsiteX6" fmla="*/ 122700 w 1382540"/>
              <a:gd name="connsiteY6" fmla="*/ 172466 h 883666"/>
              <a:gd name="connsiteX7" fmla="*/ 92220 w 1382540"/>
              <a:gd name="connsiteY7" fmla="*/ 182626 h 883666"/>
              <a:gd name="connsiteX8" fmla="*/ 31260 w 1382540"/>
              <a:gd name="connsiteY8" fmla="*/ 233426 h 883666"/>
              <a:gd name="connsiteX9" fmla="*/ 21100 w 1382540"/>
              <a:gd name="connsiteY9" fmla="*/ 284226 h 883666"/>
              <a:gd name="connsiteX10" fmla="*/ 780 w 1382540"/>
              <a:gd name="connsiteY10" fmla="*/ 324866 h 883666"/>
              <a:gd name="connsiteX11" fmla="*/ 10940 w 1382540"/>
              <a:gd name="connsiteY11" fmla="*/ 497586 h 883666"/>
              <a:gd name="connsiteX12" fmla="*/ 31260 w 1382540"/>
              <a:gd name="connsiteY12" fmla="*/ 538226 h 883666"/>
              <a:gd name="connsiteX13" fmla="*/ 51580 w 1382540"/>
              <a:gd name="connsiteY13" fmla="*/ 599186 h 883666"/>
              <a:gd name="connsiteX14" fmla="*/ 82060 w 1382540"/>
              <a:gd name="connsiteY14" fmla="*/ 639826 h 883666"/>
              <a:gd name="connsiteX15" fmla="*/ 122700 w 1382540"/>
              <a:gd name="connsiteY15" fmla="*/ 700786 h 883666"/>
              <a:gd name="connsiteX16" fmla="*/ 234460 w 1382540"/>
              <a:gd name="connsiteY16" fmla="*/ 802386 h 883666"/>
              <a:gd name="connsiteX17" fmla="*/ 264940 w 1382540"/>
              <a:gd name="connsiteY17" fmla="*/ 812546 h 883666"/>
              <a:gd name="connsiteX18" fmla="*/ 336060 w 1382540"/>
              <a:gd name="connsiteY18" fmla="*/ 863346 h 883666"/>
              <a:gd name="connsiteX19" fmla="*/ 407180 w 1382540"/>
              <a:gd name="connsiteY19" fmla="*/ 873506 h 883666"/>
              <a:gd name="connsiteX20" fmla="*/ 447820 w 1382540"/>
              <a:gd name="connsiteY20" fmla="*/ 883666 h 883666"/>
              <a:gd name="connsiteX21" fmla="*/ 874540 w 1382540"/>
              <a:gd name="connsiteY21" fmla="*/ 843026 h 883666"/>
              <a:gd name="connsiteX22" fmla="*/ 945660 w 1382540"/>
              <a:gd name="connsiteY22" fmla="*/ 812546 h 883666"/>
              <a:gd name="connsiteX23" fmla="*/ 1067580 w 1382540"/>
              <a:gd name="connsiteY23" fmla="*/ 782066 h 883666"/>
              <a:gd name="connsiteX24" fmla="*/ 1098060 w 1382540"/>
              <a:gd name="connsiteY24" fmla="*/ 761746 h 883666"/>
              <a:gd name="connsiteX25" fmla="*/ 1189500 w 1382540"/>
              <a:gd name="connsiteY25" fmla="*/ 670306 h 883666"/>
              <a:gd name="connsiteX26" fmla="*/ 1219980 w 1382540"/>
              <a:gd name="connsiteY26" fmla="*/ 649986 h 883666"/>
              <a:gd name="connsiteX27" fmla="*/ 1291100 w 1382540"/>
              <a:gd name="connsiteY27" fmla="*/ 568706 h 883666"/>
              <a:gd name="connsiteX28" fmla="*/ 1301260 w 1382540"/>
              <a:gd name="connsiteY28" fmla="*/ 538226 h 883666"/>
              <a:gd name="connsiteX29" fmla="*/ 1341900 w 1382540"/>
              <a:gd name="connsiteY29" fmla="*/ 477266 h 883666"/>
              <a:gd name="connsiteX30" fmla="*/ 1372380 w 1382540"/>
              <a:gd name="connsiteY30" fmla="*/ 426466 h 883666"/>
              <a:gd name="connsiteX31" fmla="*/ 1382540 w 1382540"/>
              <a:gd name="connsiteY31" fmla="*/ 375666 h 883666"/>
              <a:gd name="connsiteX32" fmla="*/ 1372380 w 1382540"/>
              <a:gd name="connsiteY32" fmla="*/ 314706 h 883666"/>
              <a:gd name="connsiteX33" fmla="*/ 1331740 w 1382540"/>
              <a:gd name="connsiteY33" fmla="*/ 202946 h 883666"/>
              <a:gd name="connsiteX34" fmla="*/ 1311420 w 1382540"/>
              <a:gd name="connsiteY34" fmla="*/ 172466 h 883666"/>
              <a:gd name="connsiteX35" fmla="*/ 1219980 w 1382540"/>
              <a:gd name="connsiteY35" fmla="*/ 121666 h 883666"/>
              <a:gd name="connsiteX36" fmla="*/ 1159020 w 1382540"/>
              <a:gd name="connsiteY36" fmla="*/ 91186 h 883666"/>
              <a:gd name="connsiteX37" fmla="*/ 1128540 w 1382540"/>
              <a:gd name="connsiteY37" fmla="*/ 81026 h 883666"/>
              <a:gd name="connsiteX38" fmla="*/ 955820 w 1382540"/>
              <a:gd name="connsiteY38" fmla="*/ 40386 h 883666"/>
              <a:gd name="connsiteX39" fmla="*/ 833900 w 1382540"/>
              <a:gd name="connsiteY39" fmla="*/ 20066 h 883666"/>
              <a:gd name="connsiteX40" fmla="*/ 640860 w 1382540"/>
              <a:gd name="connsiteY40" fmla="*/ 20066 h 883666"/>
              <a:gd name="connsiteX0" fmla="*/ 1014105 w 1382540"/>
              <a:gd name="connsiteY0" fmla="*/ 80434 h 891068"/>
              <a:gd name="connsiteX1" fmla="*/ 925340 w 1382540"/>
              <a:gd name="connsiteY1" fmla="*/ 139228 h 891068"/>
              <a:gd name="connsiteX2" fmla="*/ 874540 w 1382540"/>
              <a:gd name="connsiteY2" fmla="*/ 8425 h 891068"/>
              <a:gd name="connsiteX3" fmla="*/ 783100 w 1382540"/>
              <a:gd name="connsiteY3" fmla="*/ 21250 h 891068"/>
              <a:gd name="connsiteX4" fmla="*/ 478300 w 1382540"/>
              <a:gd name="connsiteY4" fmla="*/ 88428 h 891068"/>
              <a:gd name="connsiteX5" fmla="*/ 203980 w 1382540"/>
              <a:gd name="connsiteY5" fmla="*/ 139228 h 891068"/>
              <a:gd name="connsiteX6" fmla="*/ 122700 w 1382540"/>
              <a:gd name="connsiteY6" fmla="*/ 179868 h 891068"/>
              <a:gd name="connsiteX7" fmla="*/ 92220 w 1382540"/>
              <a:gd name="connsiteY7" fmla="*/ 190028 h 891068"/>
              <a:gd name="connsiteX8" fmla="*/ 31260 w 1382540"/>
              <a:gd name="connsiteY8" fmla="*/ 240828 h 891068"/>
              <a:gd name="connsiteX9" fmla="*/ 21100 w 1382540"/>
              <a:gd name="connsiteY9" fmla="*/ 291628 h 891068"/>
              <a:gd name="connsiteX10" fmla="*/ 780 w 1382540"/>
              <a:gd name="connsiteY10" fmla="*/ 332268 h 891068"/>
              <a:gd name="connsiteX11" fmla="*/ 10940 w 1382540"/>
              <a:gd name="connsiteY11" fmla="*/ 504988 h 891068"/>
              <a:gd name="connsiteX12" fmla="*/ 31260 w 1382540"/>
              <a:gd name="connsiteY12" fmla="*/ 545628 h 891068"/>
              <a:gd name="connsiteX13" fmla="*/ 51580 w 1382540"/>
              <a:gd name="connsiteY13" fmla="*/ 606588 h 891068"/>
              <a:gd name="connsiteX14" fmla="*/ 82060 w 1382540"/>
              <a:gd name="connsiteY14" fmla="*/ 647228 h 891068"/>
              <a:gd name="connsiteX15" fmla="*/ 122700 w 1382540"/>
              <a:gd name="connsiteY15" fmla="*/ 708188 h 891068"/>
              <a:gd name="connsiteX16" fmla="*/ 234460 w 1382540"/>
              <a:gd name="connsiteY16" fmla="*/ 809788 h 891068"/>
              <a:gd name="connsiteX17" fmla="*/ 264940 w 1382540"/>
              <a:gd name="connsiteY17" fmla="*/ 819948 h 891068"/>
              <a:gd name="connsiteX18" fmla="*/ 336060 w 1382540"/>
              <a:gd name="connsiteY18" fmla="*/ 870748 h 891068"/>
              <a:gd name="connsiteX19" fmla="*/ 407180 w 1382540"/>
              <a:gd name="connsiteY19" fmla="*/ 880908 h 891068"/>
              <a:gd name="connsiteX20" fmla="*/ 447820 w 1382540"/>
              <a:gd name="connsiteY20" fmla="*/ 891068 h 891068"/>
              <a:gd name="connsiteX21" fmla="*/ 874540 w 1382540"/>
              <a:gd name="connsiteY21" fmla="*/ 850428 h 891068"/>
              <a:gd name="connsiteX22" fmla="*/ 945660 w 1382540"/>
              <a:gd name="connsiteY22" fmla="*/ 819948 h 891068"/>
              <a:gd name="connsiteX23" fmla="*/ 1067580 w 1382540"/>
              <a:gd name="connsiteY23" fmla="*/ 789468 h 891068"/>
              <a:gd name="connsiteX24" fmla="*/ 1098060 w 1382540"/>
              <a:gd name="connsiteY24" fmla="*/ 769148 h 891068"/>
              <a:gd name="connsiteX25" fmla="*/ 1189500 w 1382540"/>
              <a:gd name="connsiteY25" fmla="*/ 677708 h 891068"/>
              <a:gd name="connsiteX26" fmla="*/ 1219980 w 1382540"/>
              <a:gd name="connsiteY26" fmla="*/ 657388 h 891068"/>
              <a:gd name="connsiteX27" fmla="*/ 1291100 w 1382540"/>
              <a:gd name="connsiteY27" fmla="*/ 576108 h 891068"/>
              <a:gd name="connsiteX28" fmla="*/ 1301260 w 1382540"/>
              <a:gd name="connsiteY28" fmla="*/ 545628 h 891068"/>
              <a:gd name="connsiteX29" fmla="*/ 1341900 w 1382540"/>
              <a:gd name="connsiteY29" fmla="*/ 484668 h 891068"/>
              <a:gd name="connsiteX30" fmla="*/ 1372380 w 1382540"/>
              <a:gd name="connsiteY30" fmla="*/ 433868 h 891068"/>
              <a:gd name="connsiteX31" fmla="*/ 1382540 w 1382540"/>
              <a:gd name="connsiteY31" fmla="*/ 383068 h 891068"/>
              <a:gd name="connsiteX32" fmla="*/ 1372380 w 1382540"/>
              <a:gd name="connsiteY32" fmla="*/ 322108 h 891068"/>
              <a:gd name="connsiteX33" fmla="*/ 1331740 w 1382540"/>
              <a:gd name="connsiteY33" fmla="*/ 210348 h 891068"/>
              <a:gd name="connsiteX34" fmla="*/ 1311420 w 1382540"/>
              <a:gd name="connsiteY34" fmla="*/ 179868 h 891068"/>
              <a:gd name="connsiteX35" fmla="*/ 1219980 w 1382540"/>
              <a:gd name="connsiteY35" fmla="*/ 129068 h 891068"/>
              <a:gd name="connsiteX36" fmla="*/ 1159020 w 1382540"/>
              <a:gd name="connsiteY36" fmla="*/ 98588 h 891068"/>
              <a:gd name="connsiteX37" fmla="*/ 1128540 w 1382540"/>
              <a:gd name="connsiteY37" fmla="*/ 88428 h 891068"/>
              <a:gd name="connsiteX38" fmla="*/ 955820 w 1382540"/>
              <a:gd name="connsiteY38" fmla="*/ 47788 h 891068"/>
              <a:gd name="connsiteX39" fmla="*/ 833900 w 1382540"/>
              <a:gd name="connsiteY39" fmla="*/ 27468 h 891068"/>
              <a:gd name="connsiteX40" fmla="*/ 640860 w 1382540"/>
              <a:gd name="connsiteY40" fmla="*/ 27468 h 891068"/>
              <a:gd name="connsiteX0" fmla="*/ 1014105 w 1382540"/>
              <a:gd name="connsiteY0" fmla="*/ 73185 h 883819"/>
              <a:gd name="connsiteX1" fmla="*/ 987095 w 1382540"/>
              <a:gd name="connsiteY1" fmla="*/ 32544 h 883819"/>
              <a:gd name="connsiteX2" fmla="*/ 874540 w 1382540"/>
              <a:gd name="connsiteY2" fmla="*/ 1176 h 883819"/>
              <a:gd name="connsiteX3" fmla="*/ 783100 w 1382540"/>
              <a:gd name="connsiteY3" fmla="*/ 14001 h 883819"/>
              <a:gd name="connsiteX4" fmla="*/ 478300 w 1382540"/>
              <a:gd name="connsiteY4" fmla="*/ 81179 h 883819"/>
              <a:gd name="connsiteX5" fmla="*/ 203980 w 1382540"/>
              <a:gd name="connsiteY5" fmla="*/ 131979 h 883819"/>
              <a:gd name="connsiteX6" fmla="*/ 122700 w 1382540"/>
              <a:gd name="connsiteY6" fmla="*/ 172619 h 883819"/>
              <a:gd name="connsiteX7" fmla="*/ 92220 w 1382540"/>
              <a:gd name="connsiteY7" fmla="*/ 182779 h 883819"/>
              <a:gd name="connsiteX8" fmla="*/ 31260 w 1382540"/>
              <a:gd name="connsiteY8" fmla="*/ 233579 h 883819"/>
              <a:gd name="connsiteX9" fmla="*/ 21100 w 1382540"/>
              <a:gd name="connsiteY9" fmla="*/ 284379 h 883819"/>
              <a:gd name="connsiteX10" fmla="*/ 780 w 1382540"/>
              <a:gd name="connsiteY10" fmla="*/ 325019 h 883819"/>
              <a:gd name="connsiteX11" fmla="*/ 10940 w 1382540"/>
              <a:gd name="connsiteY11" fmla="*/ 497739 h 883819"/>
              <a:gd name="connsiteX12" fmla="*/ 31260 w 1382540"/>
              <a:gd name="connsiteY12" fmla="*/ 538379 h 883819"/>
              <a:gd name="connsiteX13" fmla="*/ 51580 w 1382540"/>
              <a:gd name="connsiteY13" fmla="*/ 599339 h 883819"/>
              <a:gd name="connsiteX14" fmla="*/ 82060 w 1382540"/>
              <a:gd name="connsiteY14" fmla="*/ 639979 h 883819"/>
              <a:gd name="connsiteX15" fmla="*/ 122700 w 1382540"/>
              <a:gd name="connsiteY15" fmla="*/ 700939 h 883819"/>
              <a:gd name="connsiteX16" fmla="*/ 234460 w 1382540"/>
              <a:gd name="connsiteY16" fmla="*/ 802539 h 883819"/>
              <a:gd name="connsiteX17" fmla="*/ 264940 w 1382540"/>
              <a:gd name="connsiteY17" fmla="*/ 812699 h 883819"/>
              <a:gd name="connsiteX18" fmla="*/ 336060 w 1382540"/>
              <a:gd name="connsiteY18" fmla="*/ 863499 h 883819"/>
              <a:gd name="connsiteX19" fmla="*/ 407180 w 1382540"/>
              <a:gd name="connsiteY19" fmla="*/ 873659 h 883819"/>
              <a:gd name="connsiteX20" fmla="*/ 447820 w 1382540"/>
              <a:gd name="connsiteY20" fmla="*/ 883819 h 883819"/>
              <a:gd name="connsiteX21" fmla="*/ 874540 w 1382540"/>
              <a:gd name="connsiteY21" fmla="*/ 843179 h 883819"/>
              <a:gd name="connsiteX22" fmla="*/ 945660 w 1382540"/>
              <a:gd name="connsiteY22" fmla="*/ 812699 h 883819"/>
              <a:gd name="connsiteX23" fmla="*/ 1067580 w 1382540"/>
              <a:gd name="connsiteY23" fmla="*/ 782219 h 883819"/>
              <a:gd name="connsiteX24" fmla="*/ 1098060 w 1382540"/>
              <a:gd name="connsiteY24" fmla="*/ 761899 h 883819"/>
              <a:gd name="connsiteX25" fmla="*/ 1189500 w 1382540"/>
              <a:gd name="connsiteY25" fmla="*/ 670459 h 883819"/>
              <a:gd name="connsiteX26" fmla="*/ 1219980 w 1382540"/>
              <a:gd name="connsiteY26" fmla="*/ 650139 h 883819"/>
              <a:gd name="connsiteX27" fmla="*/ 1291100 w 1382540"/>
              <a:gd name="connsiteY27" fmla="*/ 568859 h 883819"/>
              <a:gd name="connsiteX28" fmla="*/ 1301260 w 1382540"/>
              <a:gd name="connsiteY28" fmla="*/ 538379 h 883819"/>
              <a:gd name="connsiteX29" fmla="*/ 1341900 w 1382540"/>
              <a:gd name="connsiteY29" fmla="*/ 477419 h 883819"/>
              <a:gd name="connsiteX30" fmla="*/ 1372380 w 1382540"/>
              <a:gd name="connsiteY30" fmla="*/ 426619 h 883819"/>
              <a:gd name="connsiteX31" fmla="*/ 1382540 w 1382540"/>
              <a:gd name="connsiteY31" fmla="*/ 375819 h 883819"/>
              <a:gd name="connsiteX32" fmla="*/ 1372380 w 1382540"/>
              <a:gd name="connsiteY32" fmla="*/ 314859 h 883819"/>
              <a:gd name="connsiteX33" fmla="*/ 1331740 w 1382540"/>
              <a:gd name="connsiteY33" fmla="*/ 203099 h 883819"/>
              <a:gd name="connsiteX34" fmla="*/ 1311420 w 1382540"/>
              <a:gd name="connsiteY34" fmla="*/ 172619 h 883819"/>
              <a:gd name="connsiteX35" fmla="*/ 1219980 w 1382540"/>
              <a:gd name="connsiteY35" fmla="*/ 121819 h 883819"/>
              <a:gd name="connsiteX36" fmla="*/ 1159020 w 1382540"/>
              <a:gd name="connsiteY36" fmla="*/ 91339 h 883819"/>
              <a:gd name="connsiteX37" fmla="*/ 1128540 w 1382540"/>
              <a:gd name="connsiteY37" fmla="*/ 81179 h 883819"/>
              <a:gd name="connsiteX38" fmla="*/ 955820 w 1382540"/>
              <a:gd name="connsiteY38" fmla="*/ 40539 h 883819"/>
              <a:gd name="connsiteX39" fmla="*/ 833900 w 1382540"/>
              <a:gd name="connsiteY39" fmla="*/ 20219 h 883819"/>
              <a:gd name="connsiteX40" fmla="*/ 640860 w 1382540"/>
              <a:gd name="connsiteY40" fmla="*/ 20219 h 88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82540" h="883819">
                <a:moveTo>
                  <a:pt x="1014105" y="73185"/>
                </a:moveTo>
                <a:cubicBezTo>
                  <a:pt x="990398" y="59638"/>
                  <a:pt x="1010356" y="44546"/>
                  <a:pt x="987095" y="32544"/>
                </a:cubicBezTo>
                <a:cubicBezTo>
                  <a:pt x="963834" y="20543"/>
                  <a:pt x="908539" y="4266"/>
                  <a:pt x="874540" y="1176"/>
                </a:cubicBezTo>
                <a:cubicBezTo>
                  <a:pt x="840541" y="-1914"/>
                  <a:pt x="849140" y="667"/>
                  <a:pt x="783100" y="14001"/>
                </a:cubicBezTo>
                <a:cubicBezTo>
                  <a:pt x="717060" y="27335"/>
                  <a:pt x="579900" y="84566"/>
                  <a:pt x="478300" y="81179"/>
                </a:cubicBezTo>
                <a:cubicBezTo>
                  <a:pt x="424666" y="89224"/>
                  <a:pt x="278338" y="102236"/>
                  <a:pt x="203980" y="131979"/>
                </a:cubicBezTo>
                <a:cubicBezTo>
                  <a:pt x="175855" y="143229"/>
                  <a:pt x="151437" y="163040"/>
                  <a:pt x="122700" y="172619"/>
                </a:cubicBezTo>
                <a:cubicBezTo>
                  <a:pt x="112540" y="176006"/>
                  <a:pt x="101799" y="177990"/>
                  <a:pt x="92220" y="182779"/>
                </a:cubicBezTo>
                <a:cubicBezTo>
                  <a:pt x="63930" y="196924"/>
                  <a:pt x="53730" y="211109"/>
                  <a:pt x="31260" y="233579"/>
                </a:cubicBezTo>
                <a:cubicBezTo>
                  <a:pt x="27873" y="250512"/>
                  <a:pt x="26561" y="267996"/>
                  <a:pt x="21100" y="284379"/>
                </a:cubicBezTo>
                <a:cubicBezTo>
                  <a:pt x="16311" y="298747"/>
                  <a:pt x="1500" y="309891"/>
                  <a:pt x="780" y="325019"/>
                </a:cubicBezTo>
                <a:cubicBezTo>
                  <a:pt x="-1963" y="382627"/>
                  <a:pt x="2784" y="440646"/>
                  <a:pt x="10940" y="497739"/>
                </a:cubicBezTo>
                <a:cubicBezTo>
                  <a:pt x="13082" y="512732"/>
                  <a:pt x="25635" y="524317"/>
                  <a:pt x="31260" y="538379"/>
                </a:cubicBezTo>
                <a:cubicBezTo>
                  <a:pt x="39215" y="558266"/>
                  <a:pt x="38729" y="582204"/>
                  <a:pt x="51580" y="599339"/>
                </a:cubicBezTo>
                <a:cubicBezTo>
                  <a:pt x="61740" y="612886"/>
                  <a:pt x="72349" y="626107"/>
                  <a:pt x="82060" y="639979"/>
                </a:cubicBezTo>
                <a:cubicBezTo>
                  <a:pt x="96065" y="659986"/>
                  <a:pt x="107066" y="682178"/>
                  <a:pt x="122700" y="700939"/>
                </a:cubicBezTo>
                <a:cubicBezTo>
                  <a:pt x="142918" y="725201"/>
                  <a:pt x="203536" y="783211"/>
                  <a:pt x="234460" y="802539"/>
                </a:cubicBezTo>
                <a:cubicBezTo>
                  <a:pt x="243542" y="808215"/>
                  <a:pt x="254780" y="809312"/>
                  <a:pt x="264940" y="812699"/>
                </a:cubicBezTo>
                <a:cubicBezTo>
                  <a:pt x="264988" y="812735"/>
                  <a:pt x="327806" y="861023"/>
                  <a:pt x="336060" y="863499"/>
                </a:cubicBezTo>
                <a:cubicBezTo>
                  <a:pt x="358997" y="870380"/>
                  <a:pt x="383619" y="869375"/>
                  <a:pt x="407180" y="873659"/>
                </a:cubicBezTo>
                <a:cubicBezTo>
                  <a:pt x="420918" y="876157"/>
                  <a:pt x="434273" y="880432"/>
                  <a:pt x="447820" y="883819"/>
                </a:cubicBezTo>
                <a:cubicBezTo>
                  <a:pt x="677887" y="871038"/>
                  <a:pt x="725292" y="900582"/>
                  <a:pt x="874540" y="843179"/>
                </a:cubicBezTo>
                <a:cubicBezTo>
                  <a:pt x="898613" y="833920"/>
                  <a:pt x="921065" y="820466"/>
                  <a:pt x="945660" y="812699"/>
                </a:cubicBezTo>
                <a:cubicBezTo>
                  <a:pt x="985606" y="800084"/>
                  <a:pt x="1067580" y="782219"/>
                  <a:pt x="1067580" y="782219"/>
                </a:cubicBezTo>
                <a:cubicBezTo>
                  <a:pt x="1077740" y="775446"/>
                  <a:pt x="1089059" y="770150"/>
                  <a:pt x="1098060" y="761899"/>
                </a:cubicBezTo>
                <a:cubicBezTo>
                  <a:pt x="1129835" y="732772"/>
                  <a:pt x="1153634" y="694369"/>
                  <a:pt x="1189500" y="670459"/>
                </a:cubicBezTo>
                <a:cubicBezTo>
                  <a:pt x="1199660" y="663686"/>
                  <a:pt x="1210709" y="658086"/>
                  <a:pt x="1219980" y="650139"/>
                </a:cubicBezTo>
                <a:cubicBezTo>
                  <a:pt x="1256810" y="618571"/>
                  <a:pt x="1263077" y="606224"/>
                  <a:pt x="1291100" y="568859"/>
                </a:cubicBezTo>
                <a:cubicBezTo>
                  <a:pt x="1294487" y="558699"/>
                  <a:pt x="1296059" y="547741"/>
                  <a:pt x="1301260" y="538379"/>
                </a:cubicBezTo>
                <a:cubicBezTo>
                  <a:pt x="1313120" y="517031"/>
                  <a:pt x="1329335" y="498360"/>
                  <a:pt x="1341900" y="477419"/>
                </a:cubicBezTo>
                <a:lnTo>
                  <a:pt x="1372380" y="426619"/>
                </a:lnTo>
                <a:cubicBezTo>
                  <a:pt x="1375767" y="409686"/>
                  <a:pt x="1382540" y="393088"/>
                  <a:pt x="1382540" y="375819"/>
                </a:cubicBezTo>
                <a:cubicBezTo>
                  <a:pt x="1382540" y="355219"/>
                  <a:pt x="1377376" y="334844"/>
                  <a:pt x="1372380" y="314859"/>
                </a:cubicBezTo>
                <a:cubicBezTo>
                  <a:pt x="1367638" y="295892"/>
                  <a:pt x="1341840" y="223299"/>
                  <a:pt x="1331740" y="203099"/>
                </a:cubicBezTo>
                <a:cubicBezTo>
                  <a:pt x="1326279" y="192177"/>
                  <a:pt x="1320054" y="181253"/>
                  <a:pt x="1311420" y="172619"/>
                </a:cubicBezTo>
                <a:cubicBezTo>
                  <a:pt x="1275327" y="136526"/>
                  <a:pt x="1265891" y="142687"/>
                  <a:pt x="1219980" y="121819"/>
                </a:cubicBezTo>
                <a:cubicBezTo>
                  <a:pt x="1199298" y="112418"/>
                  <a:pt x="1179780" y="100566"/>
                  <a:pt x="1159020" y="91339"/>
                </a:cubicBezTo>
                <a:cubicBezTo>
                  <a:pt x="1149233" y="86989"/>
                  <a:pt x="1138930" y="83776"/>
                  <a:pt x="1128540" y="81179"/>
                </a:cubicBezTo>
                <a:cubicBezTo>
                  <a:pt x="1071160" y="66834"/>
                  <a:pt x="1013495" y="53647"/>
                  <a:pt x="955820" y="40539"/>
                </a:cubicBezTo>
                <a:cubicBezTo>
                  <a:pt x="927440" y="34089"/>
                  <a:pt x="858461" y="21164"/>
                  <a:pt x="833900" y="20219"/>
                </a:cubicBezTo>
                <a:cubicBezTo>
                  <a:pt x="769601" y="17746"/>
                  <a:pt x="705207" y="20219"/>
                  <a:pt x="640860" y="20219"/>
                </a:cubicBezTo>
              </a:path>
            </a:pathLst>
          </a:custGeom>
          <a:noFill/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846320" y="4065316"/>
            <a:ext cx="2084354" cy="1157735"/>
          </a:xfrm>
          <a:custGeom>
            <a:avLst/>
            <a:gdLst>
              <a:gd name="connsiteX0" fmla="*/ 680720 w 1809904"/>
              <a:gd name="connsiteY0" fmla="*/ 63557 h 1245171"/>
              <a:gd name="connsiteX1" fmla="*/ 436880 w 1809904"/>
              <a:gd name="connsiteY1" fmla="*/ 83877 h 1245171"/>
              <a:gd name="connsiteX2" fmla="*/ 386080 w 1809904"/>
              <a:gd name="connsiteY2" fmla="*/ 94037 h 1245171"/>
              <a:gd name="connsiteX3" fmla="*/ 325120 w 1809904"/>
              <a:gd name="connsiteY3" fmla="*/ 114357 h 1245171"/>
              <a:gd name="connsiteX4" fmla="*/ 264160 w 1809904"/>
              <a:gd name="connsiteY4" fmla="*/ 144837 h 1245171"/>
              <a:gd name="connsiteX5" fmla="*/ 203200 w 1809904"/>
              <a:gd name="connsiteY5" fmla="*/ 215957 h 1245171"/>
              <a:gd name="connsiteX6" fmla="*/ 182880 w 1809904"/>
              <a:gd name="connsiteY6" fmla="*/ 246437 h 1245171"/>
              <a:gd name="connsiteX7" fmla="*/ 152400 w 1809904"/>
              <a:gd name="connsiteY7" fmla="*/ 266757 h 1245171"/>
              <a:gd name="connsiteX8" fmla="*/ 142240 w 1809904"/>
              <a:gd name="connsiteY8" fmla="*/ 297237 h 1245171"/>
              <a:gd name="connsiteX9" fmla="*/ 91440 w 1809904"/>
              <a:gd name="connsiteY9" fmla="*/ 368357 h 1245171"/>
              <a:gd name="connsiteX10" fmla="*/ 71120 w 1809904"/>
              <a:gd name="connsiteY10" fmla="*/ 398837 h 1245171"/>
              <a:gd name="connsiteX11" fmla="*/ 50800 w 1809904"/>
              <a:gd name="connsiteY11" fmla="*/ 459797 h 1245171"/>
              <a:gd name="connsiteX12" fmla="*/ 40640 w 1809904"/>
              <a:gd name="connsiteY12" fmla="*/ 490277 h 1245171"/>
              <a:gd name="connsiteX13" fmla="*/ 30480 w 1809904"/>
              <a:gd name="connsiteY13" fmla="*/ 541077 h 1245171"/>
              <a:gd name="connsiteX14" fmla="*/ 20320 w 1809904"/>
              <a:gd name="connsiteY14" fmla="*/ 571557 h 1245171"/>
              <a:gd name="connsiteX15" fmla="*/ 0 w 1809904"/>
              <a:gd name="connsiteY15" fmla="*/ 642677 h 1245171"/>
              <a:gd name="connsiteX16" fmla="*/ 10160 w 1809904"/>
              <a:gd name="connsiteY16" fmla="*/ 906837 h 1245171"/>
              <a:gd name="connsiteX17" fmla="*/ 30480 w 1809904"/>
              <a:gd name="connsiteY17" fmla="*/ 937317 h 1245171"/>
              <a:gd name="connsiteX18" fmla="*/ 60960 w 1809904"/>
              <a:gd name="connsiteY18" fmla="*/ 1008437 h 1245171"/>
              <a:gd name="connsiteX19" fmla="*/ 91440 w 1809904"/>
              <a:gd name="connsiteY19" fmla="*/ 1049077 h 1245171"/>
              <a:gd name="connsiteX20" fmla="*/ 182880 w 1809904"/>
              <a:gd name="connsiteY20" fmla="*/ 1130357 h 1245171"/>
              <a:gd name="connsiteX21" fmla="*/ 213360 w 1809904"/>
              <a:gd name="connsiteY21" fmla="*/ 1140517 h 1245171"/>
              <a:gd name="connsiteX22" fmla="*/ 335280 w 1809904"/>
              <a:gd name="connsiteY22" fmla="*/ 1211637 h 1245171"/>
              <a:gd name="connsiteX23" fmla="*/ 426720 w 1809904"/>
              <a:gd name="connsiteY23" fmla="*/ 1221797 h 1245171"/>
              <a:gd name="connsiteX24" fmla="*/ 457200 w 1809904"/>
              <a:gd name="connsiteY24" fmla="*/ 1231957 h 1245171"/>
              <a:gd name="connsiteX25" fmla="*/ 863600 w 1809904"/>
              <a:gd name="connsiteY25" fmla="*/ 1231957 h 1245171"/>
              <a:gd name="connsiteX26" fmla="*/ 904240 w 1809904"/>
              <a:gd name="connsiteY26" fmla="*/ 1221797 h 1245171"/>
              <a:gd name="connsiteX27" fmla="*/ 965200 w 1809904"/>
              <a:gd name="connsiteY27" fmla="*/ 1201477 h 1245171"/>
              <a:gd name="connsiteX28" fmla="*/ 1137920 w 1809904"/>
              <a:gd name="connsiteY28" fmla="*/ 1181157 h 1245171"/>
              <a:gd name="connsiteX29" fmla="*/ 1168400 w 1809904"/>
              <a:gd name="connsiteY29" fmla="*/ 1170997 h 1245171"/>
              <a:gd name="connsiteX30" fmla="*/ 1259840 w 1809904"/>
              <a:gd name="connsiteY30" fmla="*/ 1150677 h 1245171"/>
              <a:gd name="connsiteX31" fmla="*/ 1341120 w 1809904"/>
              <a:gd name="connsiteY31" fmla="*/ 1120197 h 1245171"/>
              <a:gd name="connsiteX32" fmla="*/ 1432560 w 1809904"/>
              <a:gd name="connsiteY32" fmla="*/ 1110037 h 1245171"/>
              <a:gd name="connsiteX33" fmla="*/ 1554480 w 1809904"/>
              <a:gd name="connsiteY33" fmla="*/ 1089717 h 1245171"/>
              <a:gd name="connsiteX34" fmla="*/ 1615440 w 1809904"/>
              <a:gd name="connsiteY34" fmla="*/ 1059237 h 1245171"/>
              <a:gd name="connsiteX35" fmla="*/ 1645920 w 1809904"/>
              <a:gd name="connsiteY35" fmla="*/ 1028757 h 1245171"/>
              <a:gd name="connsiteX36" fmla="*/ 1686560 w 1809904"/>
              <a:gd name="connsiteY36" fmla="*/ 947477 h 1245171"/>
              <a:gd name="connsiteX37" fmla="*/ 1706880 w 1809904"/>
              <a:gd name="connsiteY37" fmla="*/ 906837 h 1245171"/>
              <a:gd name="connsiteX38" fmla="*/ 1727200 w 1809904"/>
              <a:gd name="connsiteY38" fmla="*/ 876357 h 1245171"/>
              <a:gd name="connsiteX39" fmla="*/ 1747520 w 1809904"/>
              <a:gd name="connsiteY39" fmla="*/ 784917 h 1245171"/>
              <a:gd name="connsiteX40" fmla="*/ 1767840 w 1809904"/>
              <a:gd name="connsiteY40" fmla="*/ 723957 h 1245171"/>
              <a:gd name="connsiteX41" fmla="*/ 1798320 w 1809904"/>
              <a:gd name="connsiteY41" fmla="*/ 632517 h 1245171"/>
              <a:gd name="connsiteX42" fmla="*/ 1808480 w 1809904"/>
              <a:gd name="connsiteY42" fmla="*/ 602037 h 1245171"/>
              <a:gd name="connsiteX43" fmla="*/ 1778000 w 1809904"/>
              <a:gd name="connsiteY43" fmla="*/ 307397 h 1245171"/>
              <a:gd name="connsiteX44" fmla="*/ 1767840 w 1809904"/>
              <a:gd name="connsiteY44" fmla="*/ 276917 h 1245171"/>
              <a:gd name="connsiteX45" fmla="*/ 1706880 w 1809904"/>
              <a:gd name="connsiteY45" fmla="*/ 246437 h 1245171"/>
              <a:gd name="connsiteX46" fmla="*/ 1625600 w 1809904"/>
              <a:gd name="connsiteY46" fmla="*/ 226117 h 1245171"/>
              <a:gd name="connsiteX47" fmla="*/ 1574800 w 1809904"/>
              <a:gd name="connsiteY47" fmla="*/ 195637 h 1245171"/>
              <a:gd name="connsiteX48" fmla="*/ 1534160 w 1809904"/>
              <a:gd name="connsiteY48" fmla="*/ 165157 h 1245171"/>
              <a:gd name="connsiteX49" fmla="*/ 1473200 w 1809904"/>
              <a:gd name="connsiteY49" fmla="*/ 144837 h 1245171"/>
              <a:gd name="connsiteX50" fmla="*/ 1432560 w 1809904"/>
              <a:gd name="connsiteY50" fmla="*/ 124517 h 1245171"/>
              <a:gd name="connsiteX51" fmla="*/ 1320800 w 1809904"/>
              <a:gd name="connsiteY51" fmla="*/ 83877 h 1245171"/>
              <a:gd name="connsiteX52" fmla="*/ 1290320 w 1809904"/>
              <a:gd name="connsiteY52" fmla="*/ 73717 h 1245171"/>
              <a:gd name="connsiteX53" fmla="*/ 1259840 w 1809904"/>
              <a:gd name="connsiteY53" fmla="*/ 63557 h 1245171"/>
              <a:gd name="connsiteX54" fmla="*/ 1026160 w 1809904"/>
              <a:gd name="connsiteY54" fmla="*/ 33077 h 1245171"/>
              <a:gd name="connsiteX55" fmla="*/ 985520 w 1809904"/>
              <a:gd name="connsiteY55" fmla="*/ 22917 h 1245171"/>
              <a:gd name="connsiteX56" fmla="*/ 924560 w 1809904"/>
              <a:gd name="connsiteY56" fmla="*/ 2597 h 1245171"/>
              <a:gd name="connsiteX57" fmla="*/ 538480 w 1809904"/>
              <a:gd name="connsiteY57" fmla="*/ 2597 h 1245171"/>
              <a:gd name="connsiteX0" fmla="*/ 680720 w 1809904"/>
              <a:gd name="connsiteY0" fmla="*/ 0 h 1258952"/>
              <a:gd name="connsiteX1" fmla="*/ 436880 w 1809904"/>
              <a:gd name="connsiteY1" fmla="*/ 97658 h 1258952"/>
              <a:gd name="connsiteX2" fmla="*/ 386080 w 1809904"/>
              <a:gd name="connsiteY2" fmla="*/ 107818 h 1258952"/>
              <a:gd name="connsiteX3" fmla="*/ 325120 w 1809904"/>
              <a:gd name="connsiteY3" fmla="*/ 128138 h 1258952"/>
              <a:gd name="connsiteX4" fmla="*/ 264160 w 1809904"/>
              <a:gd name="connsiteY4" fmla="*/ 158618 h 1258952"/>
              <a:gd name="connsiteX5" fmla="*/ 203200 w 1809904"/>
              <a:gd name="connsiteY5" fmla="*/ 229738 h 1258952"/>
              <a:gd name="connsiteX6" fmla="*/ 182880 w 1809904"/>
              <a:gd name="connsiteY6" fmla="*/ 260218 h 1258952"/>
              <a:gd name="connsiteX7" fmla="*/ 152400 w 1809904"/>
              <a:gd name="connsiteY7" fmla="*/ 280538 h 1258952"/>
              <a:gd name="connsiteX8" fmla="*/ 142240 w 1809904"/>
              <a:gd name="connsiteY8" fmla="*/ 311018 h 1258952"/>
              <a:gd name="connsiteX9" fmla="*/ 91440 w 1809904"/>
              <a:gd name="connsiteY9" fmla="*/ 382138 h 1258952"/>
              <a:gd name="connsiteX10" fmla="*/ 71120 w 1809904"/>
              <a:gd name="connsiteY10" fmla="*/ 412618 h 1258952"/>
              <a:gd name="connsiteX11" fmla="*/ 50800 w 1809904"/>
              <a:gd name="connsiteY11" fmla="*/ 473578 h 1258952"/>
              <a:gd name="connsiteX12" fmla="*/ 40640 w 1809904"/>
              <a:gd name="connsiteY12" fmla="*/ 504058 h 1258952"/>
              <a:gd name="connsiteX13" fmla="*/ 30480 w 1809904"/>
              <a:gd name="connsiteY13" fmla="*/ 554858 h 1258952"/>
              <a:gd name="connsiteX14" fmla="*/ 20320 w 1809904"/>
              <a:gd name="connsiteY14" fmla="*/ 585338 h 1258952"/>
              <a:gd name="connsiteX15" fmla="*/ 0 w 1809904"/>
              <a:gd name="connsiteY15" fmla="*/ 656458 h 1258952"/>
              <a:gd name="connsiteX16" fmla="*/ 10160 w 1809904"/>
              <a:gd name="connsiteY16" fmla="*/ 920618 h 1258952"/>
              <a:gd name="connsiteX17" fmla="*/ 30480 w 1809904"/>
              <a:gd name="connsiteY17" fmla="*/ 951098 h 1258952"/>
              <a:gd name="connsiteX18" fmla="*/ 60960 w 1809904"/>
              <a:gd name="connsiteY18" fmla="*/ 1022218 h 1258952"/>
              <a:gd name="connsiteX19" fmla="*/ 91440 w 1809904"/>
              <a:gd name="connsiteY19" fmla="*/ 1062858 h 1258952"/>
              <a:gd name="connsiteX20" fmla="*/ 182880 w 1809904"/>
              <a:gd name="connsiteY20" fmla="*/ 1144138 h 1258952"/>
              <a:gd name="connsiteX21" fmla="*/ 213360 w 1809904"/>
              <a:gd name="connsiteY21" fmla="*/ 1154298 h 1258952"/>
              <a:gd name="connsiteX22" fmla="*/ 335280 w 1809904"/>
              <a:gd name="connsiteY22" fmla="*/ 1225418 h 1258952"/>
              <a:gd name="connsiteX23" fmla="*/ 426720 w 1809904"/>
              <a:gd name="connsiteY23" fmla="*/ 1235578 h 1258952"/>
              <a:gd name="connsiteX24" fmla="*/ 457200 w 1809904"/>
              <a:gd name="connsiteY24" fmla="*/ 1245738 h 1258952"/>
              <a:gd name="connsiteX25" fmla="*/ 863600 w 1809904"/>
              <a:gd name="connsiteY25" fmla="*/ 1245738 h 1258952"/>
              <a:gd name="connsiteX26" fmla="*/ 904240 w 1809904"/>
              <a:gd name="connsiteY26" fmla="*/ 1235578 h 1258952"/>
              <a:gd name="connsiteX27" fmla="*/ 965200 w 1809904"/>
              <a:gd name="connsiteY27" fmla="*/ 1215258 h 1258952"/>
              <a:gd name="connsiteX28" fmla="*/ 1137920 w 1809904"/>
              <a:gd name="connsiteY28" fmla="*/ 1194938 h 1258952"/>
              <a:gd name="connsiteX29" fmla="*/ 1168400 w 1809904"/>
              <a:gd name="connsiteY29" fmla="*/ 1184778 h 1258952"/>
              <a:gd name="connsiteX30" fmla="*/ 1259840 w 1809904"/>
              <a:gd name="connsiteY30" fmla="*/ 1164458 h 1258952"/>
              <a:gd name="connsiteX31" fmla="*/ 1341120 w 1809904"/>
              <a:gd name="connsiteY31" fmla="*/ 1133978 h 1258952"/>
              <a:gd name="connsiteX32" fmla="*/ 1432560 w 1809904"/>
              <a:gd name="connsiteY32" fmla="*/ 1123818 h 1258952"/>
              <a:gd name="connsiteX33" fmla="*/ 1554480 w 1809904"/>
              <a:gd name="connsiteY33" fmla="*/ 1103498 h 1258952"/>
              <a:gd name="connsiteX34" fmla="*/ 1615440 w 1809904"/>
              <a:gd name="connsiteY34" fmla="*/ 1073018 h 1258952"/>
              <a:gd name="connsiteX35" fmla="*/ 1645920 w 1809904"/>
              <a:gd name="connsiteY35" fmla="*/ 1042538 h 1258952"/>
              <a:gd name="connsiteX36" fmla="*/ 1686560 w 1809904"/>
              <a:gd name="connsiteY36" fmla="*/ 961258 h 1258952"/>
              <a:gd name="connsiteX37" fmla="*/ 1706880 w 1809904"/>
              <a:gd name="connsiteY37" fmla="*/ 920618 h 1258952"/>
              <a:gd name="connsiteX38" fmla="*/ 1727200 w 1809904"/>
              <a:gd name="connsiteY38" fmla="*/ 890138 h 1258952"/>
              <a:gd name="connsiteX39" fmla="*/ 1747520 w 1809904"/>
              <a:gd name="connsiteY39" fmla="*/ 798698 h 1258952"/>
              <a:gd name="connsiteX40" fmla="*/ 1767840 w 1809904"/>
              <a:gd name="connsiteY40" fmla="*/ 737738 h 1258952"/>
              <a:gd name="connsiteX41" fmla="*/ 1798320 w 1809904"/>
              <a:gd name="connsiteY41" fmla="*/ 646298 h 1258952"/>
              <a:gd name="connsiteX42" fmla="*/ 1808480 w 1809904"/>
              <a:gd name="connsiteY42" fmla="*/ 615818 h 1258952"/>
              <a:gd name="connsiteX43" fmla="*/ 1778000 w 1809904"/>
              <a:gd name="connsiteY43" fmla="*/ 321178 h 1258952"/>
              <a:gd name="connsiteX44" fmla="*/ 1767840 w 1809904"/>
              <a:gd name="connsiteY44" fmla="*/ 290698 h 1258952"/>
              <a:gd name="connsiteX45" fmla="*/ 1706880 w 1809904"/>
              <a:gd name="connsiteY45" fmla="*/ 260218 h 1258952"/>
              <a:gd name="connsiteX46" fmla="*/ 1625600 w 1809904"/>
              <a:gd name="connsiteY46" fmla="*/ 239898 h 1258952"/>
              <a:gd name="connsiteX47" fmla="*/ 1574800 w 1809904"/>
              <a:gd name="connsiteY47" fmla="*/ 209418 h 1258952"/>
              <a:gd name="connsiteX48" fmla="*/ 1534160 w 1809904"/>
              <a:gd name="connsiteY48" fmla="*/ 178938 h 1258952"/>
              <a:gd name="connsiteX49" fmla="*/ 1473200 w 1809904"/>
              <a:gd name="connsiteY49" fmla="*/ 158618 h 1258952"/>
              <a:gd name="connsiteX50" fmla="*/ 1432560 w 1809904"/>
              <a:gd name="connsiteY50" fmla="*/ 138298 h 1258952"/>
              <a:gd name="connsiteX51" fmla="*/ 1320800 w 1809904"/>
              <a:gd name="connsiteY51" fmla="*/ 97658 h 1258952"/>
              <a:gd name="connsiteX52" fmla="*/ 1290320 w 1809904"/>
              <a:gd name="connsiteY52" fmla="*/ 87498 h 1258952"/>
              <a:gd name="connsiteX53" fmla="*/ 1259840 w 1809904"/>
              <a:gd name="connsiteY53" fmla="*/ 77338 h 1258952"/>
              <a:gd name="connsiteX54" fmla="*/ 1026160 w 1809904"/>
              <a:gd name="connsiteY54" fmla="*/ 46858 h 1258952"/>
              <a:gd name="connsiteX55" fmla="*/ 985520 w 1809904"/>
              <a:gd name="connsiteY55" fmla="*/ 36698 h 1258952"/>
              <a:gd name="connsiteX56" fmla="*/ 924560 w 1809904"/>
              <a:gd name="connsiteY56" fmla="*/ 16378 h 1258952"/>
              <a:gd name="connsiteX57" fmla="*/ 538480 w 1809904"/>
              <a:gd name="connsiteY57" fmla="*/ 16378 h 12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809904" h="1258952">
                <a:moveTo>
                  <a:pt x="680720" y="0"/>
                </a:moveTo>
                <a:cubicBezTo>
                  <a:pt x="552266" y="7556"/>
                  <a:pt x="485987" y="79688"/>
                  <a:pt x="436880" y="97658"/>
                </a:cubicBezTo>
                <a:cubicBezTo>
                  <a:pt x="387773" y="115628"/>
                  <a:pt x="402740" y="103274"/>
                  <a:pt x="386080" y="107818"/>
                </a:cubicBezTo>
                <a:cubicBezTo>
                  <a:pt x="365416" y="113454"/>
                  <a:pt x="345440" y="121365"/>
                  <a:pt x="325120" y="128138"/>
                </a:cubicBezTo>
                <a:cubicBezTo>
                  <a:pt x="294572" y="138321"/>
                  <a:pt x="290421" y="136734"/>
                  <a:pt x="264160" y="158618"/>
                </a:cubicBezTo>
                <a:cubicBezTo>
                  <a:pt x="238096" y="180338"/>
                  <a:pt x="222986" y="202038"/>
                  <a:pt x="203200" y="229738"/>
                </a:cubicBezTo>
                <a:cubicBezTo>
                  <a:pt x="196103" y="239674"/>
                  <a:pt x="191514" y="251584"/>
                  <a:pt x="182880" y="260218"/>
                </a:cubicBezTo>
                <a:cubicBezTo>
                  <a:pt x="174246" y="268852"/>
                  <a:pt x="162560" y="273765"/>
                  <a:pt x="152400" y="280538"/>
                </a:cubicBezTo>
                <a:cubicBezTo>
                  <a:pt x="149013" y="290698"/>
                  <a:pt x="147029" y="301439"/>
                  <a:pt x="142240" y="311018"/>
                </a:cubicBezTo>
                <a:cubicBezTo>
                  <a:pt x="134259" y="326981"/>
                  <a:pt x="99110" y="371400"/>
                  <a:pt x="91440" y="382138"/>
                </a:cubicBezTo>
                <a:cubicBezTo>
                  <a:pt x="84343" y="392074"/>
                  <a:pt x="76079" y="401460"/>
                  <a:pt x="71120" y="412618"/>
                </a:cubicBezTo>
                <a:cubicBezTo>
                  <a:pt x="62421" y="432191"/>
                  <a:pt x="57573" y="453258"/>
                  <a:pt x="50800" y="473578"/>
                </a:cubicBezTo>
                <a:cubicBezTo>
                  <a:pt x="47413" y="483738"/>
                  <a:pt x="42740" y="493556"/>
                  <a:pt x="40640" y="504058"/>
                </a:cubicBezTo>
                <a:cubicBezTo>
                  <a:pt x="37253" y="520991"/>
                  <a:pt x="34668" y="538105"/>
                  <a:pt x="30480" y="554858"/>
                </a:cubicBezTo>
                <a:cubicBezTo>
                  <a:pt x="27883" y="565248"/>
                  <a:pt x="23262" y="575040"/>
                  <a:pt x="20320" y="585338"/>
                </a:cubicBezTo>
                <a:cubicBezTo>
                  <a:pt x="-5195" y="674640"/>
                  <a:pt x="24360" y="583377"/>
                  <a:pt x="0" y="656458"/>
                </a:cubicBezTo>
                <a:cubicBezTo>
                  <a:pt x="3387" y="744511"/>
                  <a:pt x="1093" y="832967"/>
                  <a:pt x="10160" y="920618"/>
                </a:cubicBezTo>
                <a:cubicBezTo>
                  <a:pt x="11416" y="932764"/>
                  <a:pt x="25019" y="940176"/>
                  <a:pt x="30480" y="951098"/>
                </a:cubicBezTo>
                <a:cubicBezTo>
                  <a:pt x="65048" y="1020234"/>
                  <a:pt x="8106" y="937651"/>
                  <a:pt x="60960" y="1022218"/>
                </a:cubicBezTo>
                <a:cubicBezTo>
                  <a:pt x="69935" y="1036577"/>
                  <a:pt x="80112" y="1050272"/>
                  <a:pt x="91440" y="1062858"/>
                </a:cubicBezTo>
                <a:cubicBezTo>
                  <a:pt x="113471" y="1087337"/>
                  <a:pt x="148700" y="1127048"/>
                  <a:pt x="182880" y="1144138"/>
                </a:cubicBezTo>
                <a:cubicBezTo>
                  <a:pt x="192459" y="1148927"/>
                  <a:pt x="203998" y="1149097"/>
                  <a:pt x="213360" y="1154298"/>
                </a:cubicBezTo>
                <a:cubicBezTo>
                  <a:pt x="252046" y="1175790"/>
                  <a:pt x="290782" y="1213552"/>
                  <a:pt x="335280" y="1225418"/>
                </a:cubicBezTo>
                <a:cubicBezTo>
                  <a:pt x="364912" y="1233320"/>
                  <a:pt x="396240" y="1232191"/>
                  <a:pt x="426720" y="1235578"/>
                </a:cubicBezTo>
                <a:cubicBezTo>
                  <a:pt x="436880" y="1238965"/>
                  <a:pt x="446698" y="1243638"/>
                  <a:pt x="457200" y="1245738"/>
                </a:cubicBezTo>
                <a:cubicBezTo>
                  <a:pt x="593897" y="1273077"/>
                  <a:pt x="715005" y="1250241"/>
                  <a:pt x="863600" y="1245738"/>
                </a:cubicBezTo>
                <a:cubicBezTo>
                  <a:pt x="877147" y="1242351"/>
                  <a:pt x="890865" y="1239590"/>
                  <a:pt x="904240" y="1235578"/>
                </a:cubicBezTo>
                <a:cubicBezTo>
                  <a:pt x="924756" y="1229423"/>
                  <a:pt x="943912" y="1217623"/>
                  <a:pt x="965200" y="1215258"/>
                </a:cubicBezTo>
                <a:cubicBezTo>
                  <a:pt x="1083777" y="1202083"/>
                  <a:pt x="1026209" y="1208902"/>
                  <a:pt x="1137920" y="1194938"/>
                </a:cubicBezTo>
                <a:cubicBezTo>
                  <a:pt x="1148080" y="1191551"/>
                  <a:pt x="1158010" y="1187375"/>
                  <a:pt x="1168400" y="1184778"/>
                </a:cubicBezTo>
                <a:cubicBezTo>
                  <a:pt x="1200610" y="1176725"/>
                  <a:pt x="1228551" y="1174888"/>
                  <a:pt x="1259840" y="1164458"/>
                </a:cubicBezTo>
                <a:cubicBezTo>
                  <a:pt x="1263511" y="1163234"/>
                  <a:pt x="1326852" y="1136356"/>
                  <a:pt x="1341120" y="1133978"/>
                </a:cubicBezTo>
                <a:cubicBezTo>
                  <a:pt x="1371370" y="1128936"/>
                  <a:pt x="1402102" y="1127401"/>
                  <a:pt x="1432560" y="1123818"/>
                </a:cubicBezTo>
                <a:cubicBezTo>
                  <a:pt x="1495640" y="1116397"/>
                  <a:pt x="1503745" y="1117994"/>
                  <a:pt x="1554480" y="1103498"/>
                </a:cubicBezTo>
                <a:cubicBezTo>
                  <a:pt x="1582372" y="1095529"/>
                  <a:pt x="1592208" y="1092378"/>
                  <a:pt x="1615440" y="1073018"/>
                </a:cubicBezTo>
                <a:cubicBezTo>
                  <a:pt x="1626478" y="1063820"/>
                  <a:pt x="1638206" y="1054660"/>
                  <a:pt x="1645920" y="1042538"/>
                </a:cubicBezTo>
                <a:cubicBezTo>
                  <a:pt x="1662183" y="1016982"/>
                  <a:pt x="1673013" y="988351"/>
                  <a:pt x="1686560" y="961258"/>
                </a:cubicBezTo>
                <a:cubicBezTo>
                  <a:pt x="1693333" y="947711"/>
                  <a:pt x="1698479" y="933220"/>
                  <a:pt x="1706880" y="920618"/>
                </a:cubicBezTo>
                <a:cubicBezTo>
                  <a:pt x="1713653" y="910458"/>
                  <a:pt x="1721739" y="901060"/>
                  <a:pt x="1727200" y="890138"/>
                </a:cubicBezTo>
                <a:cubicBezTo>
                  <a:pt x="1741734" y="861069"/>
                  <a:pt x="1739716" y="829916"/>
                  <a:pt x="1747520" y="798698"/>
                </a:cubicBezTo>
                <a:cubicBezTo>
                  <a:pt x="1752715" y="777918"/>
                  <a:pt x="1761067" y="758058"/>
                  <a:pt x="1767840" y="737738"/>
                </a:cubicBezTo>
                <a:lnTo>
                  <a:pt x="1798320" y="646298"/>
                </a:lnTo>
                <a:lnTo>
                  <a:pt x="1808480" y="615818"/>
                </a:lnTo>
                <a:cubicBezTo>
                  <a:pt x="1792925" y="226946"/>
                  <a:pt x="1837070" y="459009"/>
                  <a:pt x="1778000" y="321178"/>
                </a:cubicBezTo>
                <a:cubicBezTo>
                  <a:pt x="1773781" y="311334"/>
                  <a:pt x="1774530" y="299061"/>
                  <a:pt x="1767840" y="290698"/>
                </a:cubicBezTo>
                <a:cubicBezTo>
                  <a:pt x="1754936" y="274568"/>
                  <a:pt x="1725714" y="265354"/>
                  <a:pt x="1706880" y="260218"/>
                </a:cubicBezTo>
                <a:cubicBezTo>
                  <a:pt x="1679937" y="252870"/>
                  <a:pt x="1625600" y="239898"/>
                  <a:pt x="1625600" y="239898"/>
                </a:cubicBezTo>
                <a:cubicBezTo>
                  <a:pt x="1608667" y="229738"/>
                  <a:pt x="1591231" y="220372"/>
                  <a:pt x="1574800" y="209418"/>
                </a:cubicBezTo>
                <a:cubicBezTo>
                  <a:pt x="1560711" y="200025"/>
                  <a:pt x="1549306" y="186511"/>
                  <a:pt x="1534160" y="178938"/>
                </a:cubicBezTo>
                <a:cubicBezTo>
                  <a:pt x="1515002" y="169359"/>
                  <a:pt x="1492358" y="168197"/>
                  <a:pt x="1473200" y="158618"/>
                </a:cubicBezTo>
                <a:cubicBezTo>
                  <a:pt x="1459653" y="151845"/>
                  <a:pt x="1446400" y="144449"/>
                  <a:pt x="1432560" y="138298"/>
                </a:cubicBezTo>
                <a:cubicBezTo>
                  <a:pt x="1390148" y="119448"/>
                  <a:pt x="1365855" y="112676"/>
                  <a:pt x="1320800" y="97658"/>
                </a:cubicBezTo>
                <a:lnTo>
                  <a:pt x="1290320" y="87498"/>
                </a:lnTo>
                <a:cubicBezTo>
                  <a:pt x="1280160" y="84111"/>
                  <a:pt x="1270484" y="78521"/>
                  <a:pt x="1259840" y="77338"/>
                </a:cubicBezTo>
                <a:cubicBezTo>
                  <a:pt x="1206055" y="71362"/>
                  <a:pt x="1065611" y="56721"/>
                  <a:pt x="1026160" y="46858"/>
                </a:cubicBezTo>
                <a:cubicBezTo>
                  <a:pt x="1012613" y="43471"/>
                  <a:pt x="998895" y="40710"/>
                  <a:pt x="985520" y="36698"/>
                </a:cubicBezTo>
                <a:cubicBezTo>
                  <a:pt x="965004" y="30543"/>
                  <a:pt x="945957" y="17351"/>
                  <a:pt x="924560" y="16378"/>
                </a:cubicBezTo>
                <a:cubicBezTo>
                  <a:pt x="795999" y="10534"/>
                  <a:pt x="667173" y="16378"/>
                  <a:pt x="538480" y="16378"/>
                </a:cubicBezTo>
              </a:path>
            </a:pathLst>
          </a:custGeom>
          <a:noFill/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36779" y="3883188"/>
            <a:ext cx="2546341" cy="1471131"/>
          </a:xfrm>
          <a:custGeom>
            <a:avLst/>
            <a:gdLst>
              <a:gd name="connsiteX0" fmla="*/ 1032501 w 2211061"/>
              <a:gd name="connsiteY0" fmla="*/ 92700 h 1596380"/>
              <a:gd name="connsiteX1" fmla="*/ 646421 w 2211061"/>
              <a:gd name="connsiteY1" fmla="*/ 113020 h 1596380"/>
              <a:gd name="connsiteX2" fmla="*/ 534661 w 2211061"/>
              <a:gd name="connsiteY2" fmla="*/ 143500 h 1596380"/>
              <a:gd name="connsiteX3" fmla="*/ 453381 w 2211061"/>
              <a:gd name="connsiteY3" fmla="*/ 184140 h 1596380"/>
              <a:gd name="connsiteX4" fmla="*/ 392421 w 2211061"/>
              <a:gd name="connsiteY4" fmla="*/ 214620 h 1596380"/>
              <a:gd name="connsiteX5" fmla="*/ 361941 w 2211061"/>
              <a:gd name="connsiteY5" fmla="*/ 224780 h 1596380"/>
              <a:gd name="connsiteX6" fmla="*/ 331461 w 2211061"/>
              <a:gd name="connsiteY6" fmla="*/ 245100 h 1596380"/>
              <a:gd name="connsiteX7" fmla="*/ 250181 w 2211061"/>
              <a:gd name="connsiteY7" fmla="*/ 275580 h 1596380"/>
              <a:gd name="connsiteX8" fmla="*/ 219701 w 2211061"/>
              <a:gd name="connsiteY8" fmla="*/ 295900 h 1596380"/>
              <a:gd name="connsiteX9" fmla="*/ 158741 w 2211061"/>
              <a:gd name="connsiteY9" fmla="*/ 316220 h 1596380"/>
              <a:gd name="connsiteX10" fmla="*/ 128261 w 2211061"/>
              <a:gd name="connsiteY10" fmla="*/ 367020 h 1596380"/>
              <a:gd name="connsiteX11" fmla="*/ 107941 w 2211061"/>
              <a:gd name="connsiteY11" fmla="*/ 397500 h 1596380"/>
              <a:gd name="connsiteX12" fmla="*/ 97781 w 2211061"/>
              <a:gd name="connsiteY12" fmla="*/ 438140 h 1596380"/>
              <a:gd name="connsiteX13" fmla="*/ 57141 w 2211061"/>
              <a:gd name="connsiteY13" fmla="*/ 499100 h 1596380"/>
              <a:gd name="connsiteX14" fmla="*/ 46981 w 2211061"/>
              <a:gd name="connsiteY14" fmla="*/ 539740 h 1596380"/>
              <a:gd name="connsiteX15" fmla="*/ 26661 w 2211061"/>
              <a:gd name="connsiteY15" fmla="*/ 590540 h 1596380"/>
              <a:gd name="connsiteX16" fmla="*/ 16501 w 2211061"/>
              <a:gd name="connsiteY16" fmla="*/ 651500 h 1596380"/>
              <a:gd name="connsiteX17" fmla="*/ 6341 w 2211061"/>
              <a:gd name="connsiteY17" fmla="*/ 702300 h 1596380"/>
              <a:gd name="connsiteX18" fmla="*/ 36821 w 2211061"/>
              <a:gd name="connsiteY18" fmla="*/ 1139180 h 1596380"/>
              <a:gd name="connsiteX19" fmla="*/ 57141 w 2211061"/>
              <a:gd name="connsiteY19" fmla="*/ 1179820 h 1596380"/>
              <a:gd name="connsiteX20" fmla="*/ 87621 w 2211061"/>
              <a:gd name="connsiteY20" fmla="*/ 1220460 h 1596380"/>
              <a:gd name="connsiteX21" fmla="*/ 128261 w 2211061"/>
              <a:gd name="connsiteY21" fmla="*/ 1291580 h 1596380"/>
              <a:gd name="connsiteX22" fmla="*/ 138421 w 2211061"/>
              <a:gd name="connsiteY22" fmla="*/ 1322060 h 1596380"/>
              <a:gd name="connsiteX23" fmla="*/ 158741 w 2211061"/>
              <a:gd name="connsiteY23" fmla="*/ 1352540 h 1596380"/>
              <a:gd name="connsiteX24" fmla="*/ 168901 w 2211061"/>
              <a:gd name="connsiteY24" fmla="*/ 1383020 h 1596380"/>
              <a:gd name="connsiteX25" fmla="*/ 240021 w 2211061"/>
              <a:gd name="connsiteY25" fmla="*/ 1484620 h 1596380"/>
              <a:gd name="connsiteX26" fmla="*/ 361941 w 2211061"/>
              <a:gd name="connsiteY26" fmla="*/ 1545580 h 1596380"/>
              <a:gd name="connsiteX27" fmla="*/ 402581 w 2211061"/>
              <a:gd name="connsiteY27" fmla="*/ 1565900 h 1596380"/>
              <a:gd name="connsiteX28" fmla="*/ 534661 w 2211061"/>
              <a:gd name="connsiteY28" fmla="*/ 1576060 h 1596380"/>
              <a:gd name="connsiteX29" fmla="*/ 626101 w 2211061"/>
              <a:gd name="connsiteY29" fmla="*/ 1596380 h 1596380"/>
              <a:gd name="connsiteX30" fmla="*/ 1103621 w 2211061"/>
              <a:gd name="connsiteY30" fmla="*/ 1586220 h 1596380"/>
              <a:gd name="connsiteX31" fmla="*/ 1195061 w 2211061"/>
              <a:gd name="connsiteY31" fmla="*/ 1555740 h 1596380"/>
              <a:gd name="connsiteX32" fmla="*/ 1225541 w 2211061"/>
              <a:gd name="connsiteY32" fmla="*/ 1545580 h 1596380"/>
              <a:gd name="connsiteX33" fmla="*/ 1286501 w 2211061"/>
              <a:gd name="connsiteY33" fmla="*/ 1535420 h 1596380"/>
              <a:gd name="connsiteX34" fmla="*/ 1438901 w 2211061"/>
              <a:gd name="connsiteY34" fmla="*/ 1525260 h 1596380"/>
              <a:gd name="connsiteX35" fmla="*/ 1540501 w 2211061"/>
              <a:gd name="connsiteY35" fmla="*/ 1504940 h 1596380"/>
              <a:gd name="connsiteX36" fmla="*/ 1662421 w 2211061"/>
              <a:gd name="connsiteY36" fmla="*/ 1484620 h 1596380"/>
              <a:gd name="connsiteX37" fmla="*/ 1723381 w 2211061"/>
              <a:gd name="connsiteY37" fmla="*/ 1464300 h 1596380"/>
              <a:gd name="connsiteX38" fmla="*/ 1753861 w 2211061"/>
              <a:gd name="connsiteY38" fmla="*/ 1443980 h 1596380"/>
              <a:gd name="connsiteX39" fmla="*/ 1865621 w 2211061"/>
              <a:gd name="connsiteY39" fmla="*/ 1413500 h 1596380"/>
              <a:gd name="connsiteX40" fmla="*/ 1926581 w 2211061"/>
              <a:gd name="connsiteY40" fmla="*/ 1383020 h 1596380"/>
              <a:gd name="connsiteX41" fmla="*/ 1987541 w 2211061"/>
              <a:gd name="connsiteY41" fmla="*/ 1322060 h 1596380"/>
              <a:gd name="connsiteX42" fmla="*/ 2028181 w 2211061"/>
              <a:gd name="connsiteY42" fmla="*/ 1261100 h 1596380"/>
              <a:gd name="connsiteX43" fmla="*/ 2048501 w 2211061"/>
              <a:gd name="connsiteY43" fmla="*/ 1230620 h 1596380"/>
              <a:gd name="connsiteX44" fmla="*/ 2099301 w 2211061"/>
              <a:gd name="connsiteY44" fmla="*/ 1169660 h 1596380"/>
              <a:gd name="connsiteX45" fmla="*/ 2119621 w 2211061"/>
              <a:gd name="connsiteY45" fmla="*/ 1108700 h 1596380"/>
              <a:gd name="connsiteX46" fmla="*/ 2129781 w 2211061"/>
              <a:gd name="connsiteY46" fmla="*/ 1078220 h 1596380"/>
              <a:gd name="connsiteX47" fmla="*/ 2150101 w 2211061"/>
              <a:gd name="connsiteY47" fmla="*/ 1047740 h 1596380"/>
              <a:gd name="connsiteX48" fmla="*/ 2160261 w 2211061"/>
              <a:gd name="connsiteY48" fmla="*/ 1017260 h 1596380"/>
              <a:gd name="connsiteX49" fmla="*/ 2180581 w 2211061"/>
              <a:gd name="connsiteY49" fmla="*/ 946140 h 1596380"/>
              <a:gd name="connsiteX50" fmla="*/ 2190741 w 2211061"/>
              <a:gd name="connsiteY50" fmla="*/ 875020 h 1596380"/>
              <a:gd name="connsiteX51" fmla="*/ 2211061 w 2211061"/>
              <a:gd name="connsiteY51" fmla="*/ 763260 h 1596380"/>
              <a:gd name="connsiteX52" fmla="*/ 2190741 w 2211061"/>
              <a:gd name="connsiteY52" fmla="*/ 560060 h 1596380"/>
              <a:gd name="connsiteX53" fmla="*/ 2180581 w 2211061"/>
              <a:gd name="connsiteY53" fmla="*/ 519420 h 1596380"/>
              <a:gd name="connsiteX54" fmla="*/ 2099301 w 2211061"/>
              <a:gd name="connsiteY54" fmla="*/ 427980 h 1596380"/>
              <a:gd name="connsiteX55" fmla="*/ 2038341 w 2211061"/>
              <a:gd name="connsiteY55" fmla="*/ 387340 h 1596380"/>
              <a:gd name="connsiteX56" fmla="*/ 1977381 w 2211061"/>
              <a:gd name="connsiteY56" fmla="*/ 346700 h 1596380"/>
              <a:gd name="connsiteX57" fmla="*/ 1885941 w 2211061"/>
              <a:gd name="connsiteY57" fmla="*/ 275580 h 1596380"/>
              <a:gd name="connsiteX58" fmla="*/ 1845301 w 2211061"/>
              <a:gd name="connsiteY58" fmla="*/ 255260 h 1596380"/>
              <a:gd name="connsiteX59" fmla="*/ 1814821 w 2211061"/>
              <a:gd name="connsiteY59" fmla="*/ 224780 h 1596380"/>
              <a:gd name="connsiteX60" fmla="*/ 1784341 w 2211061"/>
              <a:gd name="connsiteY60" fmla="*/ 214620 h 1596380"/>
              <a:gd name="connsiteX61" fmla="*/ 1753861 w 2211061"/>
              <a:gd name="connsiteY61" fmla="*/ 194300 h 1596380"/>
              <a:gd name="connsiteX62" fmla="*/ 1723381 w 2211061"/>
              <a:gd name="connsiteY62" fmla="*/ 184140 h 1596380"/>
              <a:gd name="connsiteX63" fmla="*/ 1611621 w 2211061"/>
              <a:gd name="connsiteY63" fmla="*/ 143500 h 1596380"/>
              <a:gd name="connsiteX64" fmla="*/ 1479541 w 2211061"/>
              <a:gd name="connsiteY64" fmla="*/ 102860 h 1596380"/>
              <a:gd name="connsiteX65" fmla="*/ 1408421 w 2211061"/>
              <a:gd name="connsiteY65" fmla="*/ 72380 h 1596380"/>
              <a:gd name="connsiteX66" fmla="*/ 1276341 w 2211061"/>
              <a:gd name="connsiteY66" fmla="*/ 52060 h 1596380"/>
              <a:gd name="connsiteX67" fmla="*/ 1134101 w 2211061"/>
              <a:gd name="connsiteY67" fmla="*/ 21580 h 1596380"/>
              <a:gd name="connsiteX68" fmla="*/ 1022341 w 2211061"/>
              <a:gd name="connsiteY68" fmla="*/ 1260 h 1596380"/>
              <a:gd name="connsiteX69" fmla="*/ 656581 w 2211061"/>
              <a:gd name="connsiteY69" fmla="*/ 1260 h 1596380"/>
              <a:gd name="connsiteX0" fmla="*/ 1041323 w 2211061"/>
              <a:gd name="connsiteY0" fmla="*/ 4314 h 1596380"/>
              <a:gd name="connsiteX1" fmla="*/ 646421 w 2211061"/>
              <a:gd name="connsiteY1" fmla="*/ 113020 h 1596380"/>
              <a:gd name="connsiteX2" fmla="*/ 534661 w 2211061"/>
              <a:gd name="connsiteY2" fmla="*/ 143500 h 1596380"/>
              <a:gd name="connsiteX3" fmla="*/ 453381 w 2211061"/>
              <a:gd name="connsiteY3" fmla="*/ 184140 h 1596380"/>
              <a:gd name="connsiteX4" fmla="*/ 392421 w 2211061"/>
              <a:gd name="connsiteY4" fmla="*/ 214620 h 1596380"/>
              <a:gd name="connsiteX5" fmla="*/ 361941 w 2211061"/>
              <a:gd name="connsiteY5" fmla="*/ 224780 h 1596380"/>
              <a:gd name="connsiteX6" fmla="*/ 331461 w 2211061"/>
              <a:gd name="connsiteY6" fmla="*/ 245100 h 1596380"/>
              <a:gd name="connsiteX7" fmla="*/ 250181 w 2211061"/>
              <a:gd name="connsiteY7" fmla="*/ 275580 h 1596380"/>
              <a:gd name="connsiteX8" fmla="*/ 219701 w 2211061"/>
              <a:gd name="connsiteY8" fmla="*/ 295900 h 1596380"/>
              <a:gd name="connsiteX9" fmla="*/ 158741 w 2211061"/>
              <a:gd name="connsiteY9" fmla="*/ 316220 h 1596380"/>
              <a:gd name="connsiteX10" fmla="*/ 128261 w 2211061"/>
              <a:gd name="connsiteY10" fmla="*/ 367020 h 1596380"/>
              <a:gd name="connsiteX11" fmla="*/ 107941 w 2211061"/>
              <a:gd name="connsiteY11" fmla="*/ 397500 h 1596380"/>
              <a:gd name="connsiteX12" fmla="*/ 97781 w 2211061"/>
              <a:gd name="connsiteY12" fmla="*/ 438140 h 1596380"/>
              <a:gd name="connsiteX13" fmla="*/ 57141 w 2211061"/>
              <a:gd name="connsiteY13" fmla="*/ 499100 h 1596380"/>
              <a:gd name="connsiteX14" fmla="*/ 46981 w 2211061"/>
              <a:gd name="connsiteY14" fmla="*/ 539740 h 1596380"/>
              <a:gd name="connsiteX15" fmla="*/ 26661 w 2211061"/>
              <a:gd name="connsiteY15" fmla="*/ 590540 h 1596380"/>
              <a:gd name="connsiteX16" fmla="*/ 16501 w 2211061"/>
              <a:gd name="connsiteY16" fmla="*/ 651500 h 1596380"/>
              <a:gd name="connsiteX17" fmla="*/ 6341 w 2211061"/>
              <a:gd name="connsiteY17" fmla="*/ 702300 h 1596380"/>
              <a:gd name="connsiteX18" fmla="*/ 36821 w 2211061"/>
              <a:gd name="connsiteY18" fmla="*/ 1139180 h 1596380"/>
              <a:gd name="connsiteX19" fmla="*/ 57141 w 2211061"/>
              <a:gd name="connsiteY19" fmla="*/ 1179820 h 1596380"/>
              <a:gd name="connsiteX20" fmla="*/ 87621 w 2211061"/>
              <a:gd name="connsiteY20" fmla="*/ 1220460 h 1596380"/>
              <a:gd name="connsiteX21" fmla="*/ 128261 w 2211061"/>
              <a:gd name="connsiteY21" fmla="*/ 1291580 h 1596380"/>
              <a:gd name="connsiteX22" fmla="*/ 138421 w 2211061"/>
              <a:gd name="connsiteY22" fmla="*/ 1322060 h 1596380"/>
              <a:gd name="connsiteX23" fmla="*/ 158741 w 2211061"/>
              <a:gd name="connsiteY23" fmla="*/ 1352540 h 1596380"/>
              <a:gd name="connsiteX24" fmla="*/ 168901 w 2211061"/>
              <a:gd name="connsiteY24" fmla="*/ 1383020 h 1596380"/>
              <a:gd name="connsiteX25" fmla="*/ 240021 w 2211061"/>
              <a:gd name="connsiteY25" fmla="*/ 1484620 h 1596380"/>
              <a:gd name="connsiteX26" fmla="*/ 361941 w 2211061"/>
              <a:gd name="connsiteY26" fmla="*/ 1545580 h 1596380"/>
              <a:gd name="connsiteX27" fmla="*/ 402581 w 2211061"/>
              <a:gd name="connsiteY27" fmla="*/ 1565900 h 1596380"/>
              <a:gd name="connsiteX28" fmla="*/ 534661 w 2211061"/>
              <a:gd name="connsiteY28" fmla="*/ 1576060 h 1596380"/>
              <a:gd name="connsiteX29" fmla="*/ 626101 w 2211061"/>
              <a:gd name="connsiteY29" fmla="*/ 1596380 h 1596380"/>
              <a:gd name="connsiteX30" fmla="*/ 1103621 w 2211061"/>
              <a:gd name="connsiteY30" fmla="*/ 1586220 h 1596380"/>
              <a:gd name="connsiteX31" fmla="*/ 1195061 w 2211061"/>
              <a:gd name="connsiteY31" fmla="*/ 1555740 h 1596380"/>
              <a:gd name="connsiteX32" fmla="*/ 1225541 w 2211061"/>
              <a:gd name="connsiteY32" fmla="*/ 1545580 h 1596380"/>
              <a:gd name="connsiteX33" fmla="*/ 1286501 w 2211061"/>
              <a:gd name="connsiteY33" fmla="*/ 1535420 h 1596380"/>
              <a:gd name="connsiteX34" fmla="*/ 1438901 w 2211061"/>
              <a:gd name="connsiteY34" fmla="*/ 1525260 h 1596380"/>
              <a:gd name="connsiteX35" fmla="*/ 1540501 w 2211061"/>
              <a:gd name="connsiteY35" fmla="*/ 1504940 h 1596380"/>
              <a:gd name="connsiteX36" fmla="*/ 1662421 w 2211061"/>
              <a:gd name="connsiteY36" fmla="*/ 1484620 h 1596380"/>
              <a:gd name="connsiteX37" fmla="*/ 1723381 w 2211061"/>
              <a:gd name="connsiteY37" fmla="*/ 1464300 h 1596380"/>
              <a:gd name="connsiteX38" fmla="*/ 1753861 w 2211061"/>
              <a:gd name="connsiteY38" fmla="*/ 1443980 h 1596380"/>
              <a:gd name="connsiteX39" fmla="*/ 1865621 w 2211061"/>
              <a:gd name="connsiteY39" fmla="*/ 1413500 h 1596380"/>
              <a:gd name="connsiteX40" fmla="*/ 1926581 w 2211061"/>
              <a:gd name="connsiteY40" fmla="*/ 1383020 h 1596380"/>
              <a:gd name="connsiteX41" fmla="*/ 1987541 w 2211061"/>
              <a:gd name="connsiteY41" fmla="*/ 1322060 h 1596380"/>
              <a:gd name="connsiteX42" fmla="*/ 2028181 w 2211061"/>
              <a:gd name="connsiteY42" fmla="*/ 1261100 h 1596380"/>
              <a:gd name="connsiteX43" fmla="*/ 2048501 w 2211061"/>
              <a:gd name="connsiteY43" fmla="*/ 1230620 h 1596380"/>
              <a:gd name="connsiteX44" fmla="*/ 2099301 w 2211061"/>
              <a:gd name="connsiteY44" fmla="*/ 1169660 h 1596380"/>
              <a:gd name="connsiteX45" fmla="*/ 2119621 w 2211061"/>
              <a:gd name="connsiteY45" fmla="*/ 1108700 h 1596380"/>
              <a:gd name="connsiteX46" fmla="*/ 2129781 w 2211061"/>
              <a:gd name="connsiteY46" fmla="*/ 1078220 h 1596380"/>
              <a:gd name="connsiteX47" fmla="*/ 2150101 w 2211061"/>
              <a:gd name="connsiteY47" fmla="*/ 1047740 h 1596380"/>
              <a:gd name="connsiteX48" fmla="*/ 2160261 w 2211061"/>
              <a:gd name="connsiteY48" fmla="*/ 1017260 h 1596380"/>
              <a:gd name="connsiteX49" fmla="*/ 2180581 w 2211061"/>
              <a:gd name="connsiteY49" fmla="*/ 946140 h 1596380"/>
              <a:gd name="connsiteX50" fmla="*/ 2190741 w 2211061"/>
              <a:gd name="connsiteY50" fmla="*/ 875020 h 1596380"/>
              <a:gd name="connsiteX51" fmla="*/ 2211061 w 2211061"/>
              <a:gd name="connsiteY51" fmla="*/ 763260 h 1596380"/>
              <a:gd name="connsiteX52" fmla="*/ 2190741 w 2211061"/>
              <a:gd name="connsiteY52" fmla="*/ 560060 h 1596380"/>
              <a:gd name="connsiteX53" fmla="*/ 2180581 w 2211061"/>
              <a:gd name="connsiteY53" fmla="*/ 519420 h 1596380"/>
              <a:gd name="connsiteX54" fmla="*/ 2099301 w 2211061"/>
              <a:gd name="connsiteY54" fmla="*/ 427980 h 1596380"/>
              <a:gd name="connsiteX55" fmla="*/ 2038341 w 2211061"/>
              <a:gd name="connsiteY55" fmla="*/ 387340 h 1596380"/>
              <a:gd name="connsiteX56" fmla="*/ 1977381 w 2211061"/>
              <a:gd name="connsiteY56" fmla="*/ 346700 h 1596380"/>
              <a:gd name="connsiteX57" fmla="*/ 1885941 w 2211061"/>
              <a:gd name="connsiteY57" fmla="*/ 275580 h 1596380"/>
              <a:gd name="connsiteX58" fmla="*/ 1845301 w 2211061"/>
              <a:gd name="connsiteY58" fmla="*/ 255260 h 1596380"/>
              <a:gd name="connsiteX59" fmla="*/ 1814821 w 2211061"/>
              <a:gd name="connsiteY59" fmla="*/ 224780 h 1596380"/>
              <a:gd name="connsiteX60" fmla="*/ 1784341 w 2211061"/>
              <a:gd name="connsiteY60" fmla="*/ 214620 h 1596380"/>
              <a:gd name="connsiteX61" fmla="*/ 1753861 w 2211061"/>
              <a:gd name="connsiteY61" fmla="*/ 194300 h 1596380"/>
              <a:gd name="connsiteX62" fmla="*/ 1723381 w 2211061"/>
              <a:gd name="connsiteY62" fmla="*/ 184140 h 1596380"/>
              <a:gd name="connsiteX63" fmla="*/ 1611621 w 2211061"/>
              <a:gd name="connsiteY63" fmla="*/ 143500 h 1596380"/>
              <a:gd name="connsiteX64" fmla="*/ 1479541 w 2211061"/>
              <a:gd name="connsiteY64" fmla="*/ 102860 h 1596380"/>
              <a:gd name="connsiteX65" fmla="*/ 1408421 w 2211061"/>
              <a:gd name="connsiteY65" fmla="*/ 72380 h 1596380"/>
              <a:gd name="connsiteX66" fmla="*/ 1276341 w 2211061"/>
              <a:gd name="connsiteY66" fmla="*/ 52060 h 1596380"/>
              <a:gd name="connsiteX67" fmla="*/ 1134101 w 2211061"/>
              <a:gd name="connsiteY67" fmla="*/ 21580 h 1596380"/>
              <a:gd name="connsiteX68" fmla="*/ 1022341 w 2211061"/>
              <a:gd name="connsiteY68" fmla="*/ 1260 h 1596380"/>
              <a:gd name="connsiteX69" fmla="*/ 656581 w 2211061"/>
              <a:gd name="connsiteY69" fmla="*/ 1260 h 1596380"/>
              <a:gd name="connsiteX0" fmla="*/ 1041323 w 2211061"/>
              <a:gd name="connsiteY0" fmla="*/ 7682 h 1599748"/>
              <a:gd name="connsiteX1" fmla="*/ 646421 w 2211061"/>
              <a:gd name="connsiteY1" fmla="*/ 116388 h 1599748"/>
              <a:gd name="connsiteX2" fmla="*/ 534661 w 2211061"/>
              <a:gd name="connsiteY2" fmla="*/ 146868 h 1599748"/>
              <a:gd name="connsiteX3" fmla="*/ 453381 w 2211061"/>
              <a:gd name="connsiteY3" fmla="*/ 187508 h 1599748"/>
              <a:gd name="connsiteX4" fmla="*/ 392421 w 2211061"/>
              <a:gd name="connsiteY4" fmla="*/ 217988 h 1599748"/>
              <a:gd name="connsiteX5" fmla="*/ 361941 w 2211061"/>
              <a:gd name="connsiteY5" fmla="*/ 228148 h 1599748"/>
              <a:gd name="connsiteX6" fmla="*/ 331461 w 2211061"/>
              <a:gd name="connsiteY6" fmla="*/ 248468 h 1599748"/>
              <a:gd name="connsiteX7" fmla="*/ 250181 w 2211061"/>
              <a:gd name="connsiteY7" fmla="*/ 278948 h 1599748"/>
              <a:gd name="connsiteX8" fmla="*/ 219701 w 2211061"/>
              <a:gd name="connsiteY8" fmla="*/ 299268 h 1599748"/>
              <a:gd name="connsiteX9" fmla="*/ 158741 w 2211061"/>
              <a:gd name="connsiteY9" fmla="*/ 319588 h 1599748"/>
              <a:gd name="connsiteX10" fmla="*/ 128261 w 2211061"/>
              <a:gd name="connsiteY10" fmla="*/ 370388 h 1599748"/>
              <a:gd name="connsiteX11" fmla="*/ 107941 w 2211061"/>
              <a:gd name="connsiteY11" fmla="*/ 400868 h 1599748"/>
              <a:gd name="connsiteX12" fmla="*/ 97781 w 2211061"/>
              <a:gd name="connsiteY12" fmla="*/ 441508 h 1599748"/>
              <a:gd name="connsiteX13" fmla="*/ 57141 w 2211061"/>
              <a:gd name="connsiteY13" fmla="*/ 502468 h 1599748"/>
              <a:gd name="connsiteX14" fmla="*/ 46981 w 2211061"/>
              <a:gd name="connsiteY14" fmla="*/ 543108 h 1599748"/>
              <a:gd name="connsiteX15" fmla="*/ 26661 w 2211061"/>
              <a:gd name="connsiteY15" fmla="*/ 593908 h 1599748"/>
              <a:gd name="connsiteX16" fmla="*/ 16501 w 2211061"/>
              <a:gd name="connsiteY16" fmla="*/ 654868 h 1599748"/>
              <a:gd name="connsiteX17" fmla="*/ 6341 w 2211061"/>
              <a:gd name="connsiteY17" fmla="*/ 705668 h 1599748"/>
              <a:gd name="connsiteX18" fmla="*/ 36821 w 2211061"/>
              <a:gd name="connsiteY18" fmla="*/ 1142548 h 1599748"/>
              <a:gd name="connsiteX19" fmla="*/ 57141 w 2211061"/>
              <a:gd name="connsiteY19" fmla="*/ 1183188 h 1599748"/>
              <a:gd name="connsiteX20" fmla="*/ 87621 w 2211061"/>
              <a:gd name="connsiteY20" fmla="*/ 1223828 h 1599748"/>
              <a:gd name="connsiteX21" fmla="*/ 128261 w 2211061"/>
              <a:gd name="connsiteY21" fmla="*/ 1294948 h 1599748"/>
              <a:gd name="connsiteX22" fmla="*/ 138421 w 2211061"/>
              <a:gd name="connsiteY22" fmla="*/ 1325428 h 1599748"/>
              <a:gd name="connsiteX23" fmla="*/ 158741 w 2211061"/>
              <a:gd name="connsiteY23" fmla="*/ 1355908 h 1599748"/>
              <a:gd name="connsiteX24" fmla="*/ 168901 w 2211061"/>
              <a:gd name="connsiteY24" fmla="*/ 1386388 h 1599748"/>
              <a:gd name="connsiteX25" fmla="*/ 240021 w 2211061"/>
              <a:gd name="connsiteY25" fmla="*/ 1487988 h 1599748"/>
              <a:gd name="connsiteX26" fmla="*/ 361941 w 2211061"/>
              <a:gd name="connsiteY26" fmla="*/ 1548948 h 1599748"/>
              <a:gd name="connsiteX27" fmla="*/ 402581 w 2211061"/>
              <a:gd name="connsiteY27" fmla="*/ 1569268 h 1599748"/>
              <a:gd name="connsiteX28" fmla="*/ 534661 w 2211061"/>
              <a:gd name="connsiteY28" fmla="*/ 1579428 h 1599748"/>
              <a:gd name="connsiteX29" fmla="*/ 626101 w 2211061"/>
              <a:gd name="connsiteY29" fmla="*/ 1599748 h 1599748"/>
              <a:gd name="connsiteX30" fmla="*/ 1103621 w 2211061"/>
              <a:gd name="connsiteY30" fmla="*/ 1589588 h 1599748"/>
              <a:gd name="connsiteX31" fmla="*/ 1195061 w 2211061"/>
              <a:gd name="connsiteY31" fmla="*/ 1559108 h 1599748"/>
              <a:gd name="connsiteX32" fmla="*/ 1225541 w 2211061"/>
              <a:gd name="connsiteY32" fmla="*/ 1548948 h 1599748"/>
              <a:gd name="connsiteX33" fmla="*/ 1286501 w 2211061"/>
              <a:gd name="connsiteY33" fmla="*/ 1538788 h 1599748"/>
              <a:gd name="connsiteX34" fmla="*/ 1438901 w 2211061"/>
              <a:gd name="connsiteY34" fmla="*/ 1528628 h 1599748"/>
              <a:gd name="connsiteX35" fmla="*/ 1540501 w 2211061"/>
              <a:gd name="connsiteY35" fmla="*/ 1508308 h 1599748"/>
              <a:gd name="connsiteX36" fmla="*/ 1662421 w 2211061"/>
              <a:gd name="connsiteY36" fmla="*/ 1487988 h 1599748"/>
              <a:gd name="connsiteX37" fmla="*/ 1723381 w 2211061"/>
              <a:gd name="connsiteY37" fmla="*/ 1467668 h 1599748"/>
              <a:gd name="connsiteX38" fmla="*/ 1753861 w 2211061"/>
              <a:gd name="connsiteY38" fmla="*/ 1447348 h 1599748"/>
              <a:gd name="connsiteX39" fmla="*/ 1865621 w 2211061"/>
              <a:gd name="connsiteY39" fmla="*/ 1416868 h 1599748"/>
              <a:gd name="connsiteX40" fmla="*/ 1926581 w 2211061"/>
              <a:gd name="connsiteY40" fmla="*/ 1386388 h 1599748"/>
              <a:gd name="connsiteX41" fmla="*/ 1987541 w 2211061"/>
              <a:gd name="connsiteY41" fmla="*/ 1325428 h 1599748"/>
              <a:gd name="connsiteX42" fmla="*/ 2028181 w 2211061"/>
              <a:gd name="connsiteY42" fmla="*/ 1264468 h 1599748"/>
              <a:gd name="connsiteX43" fmla="*/ 2048501 w 2211061"/>
              <a:gd name="connsiteY43" fmla="*/ 1233988 h 1599748"/>
              <a:gd name="connsiteX44" fmla="*/ 2099301 w 2211061"/>
              <a:gd name="connsiteY44" fmla="*/ 1173028 h 1599748"/>
              <a:gd name="connsiteX45" fmla="*/ 2119621 w 2211061"/>
              <a:gd name="connsiteY45" fmla="*/ 1112068 h 1599748"/>
              <a:gd name="connsiteX46" fmla="*/ 2129781 w 2211061"/>
              <a:gd name="connsiteY46" fmla="*/ 1081588 h 1599748"/>
              <a:gd name="connsiteX47" fmla="*/ 2150101 w 2211061"/>
              <a:gd name="connsiteY47" fmla="*/ 1051108 h 1599748"/>
              <a:gd name="connsiteX48" fmla="*/ 2160261 w 2211061"/>
              <a:gd name="connsiteY48" fmla="*/ 1020628 h 1599748"/>
              <a:gd name="connsiteX49" fmla="*/ 2180581 w 2211061"/>
              <a:gd name="connsiteY49" fmla="*/ 949508 h 1599748"/>
              <a:gd name="connsiteX50" fmla="*/ 2190741 w 2211061"/>
              <a:gd name="connsiteY50" fmla="*/ 878388 h 1599748"/>
              <a:gd name="connsiteX51" fmla="*/ 2211061 w 2211061"/>
              <a:gd name="connsiteY51" fmla="*/ 766628 h 1599748"/>
              <a:gd name="connsiteX52" fmla="*/ 2190741 w 2211061"/>
              <a:gd name="connsiteY52" fmla="*/ 563428 h 1599748"/>
              <a:gd name="connsiteX53" fmla="*/ 2180581 w 2211061"/>
              <a:gd name="connsiteY53" fmla="*/ 522788 h 1599748"/>
              <a:gd name="connsiteX54" fmla="*/ 2099301 w 2211061"/>
              <a:gd name="connsiteY54" fmla="*/ 431348 h 1599748"/>
              <a:gd name="connsiteX55" fmla="*/ 2038341 w 2211061"/>
              <a:gd name="connsiteY55" fmla="*/ 390708 h 1599748"/>
              <a:gd name="connsiteX56" fmla="*/ 1977381 w 2211061"/>
              <a:gd name="connsiteY56" fmla="*/ 350068 h 1599748"/>
              <a:gd name="connsiteX57" fmla="*/ 1885941 w 2211061"/>
              <a:gd name="connsiteY57" fmla="*/ 278948 h 1599748"/>
              <a:gd name="connsiteX58" fmla="*/ 1845301 w 2211061"/>
              <a:gd name="connsiteY58" fmla="*/ 258628 h 1599748"/>
              <a:gd name="connsiteX59" fmla="*/ 1814821 w 2211061"/>
              <a:gd name="connsiteY59" fmla="*/ 228148 h 1599748"/>
              <a:gd name="connsiteX60" fmla="*/ 1784341 w 2211061"/>
              <a:gd name="connsiteY60" fmla="*/ 217988 h 1599748"/>
              <a:gd name="connsiteX61" fmla="*/ 1753861 w 2211061"/>
              <a:gd name="connsiteY61" fmla="*/ 197668 h 1599748"/>
              <a:gd name="connsiteX62" fmla="*/ 1723381 w 2211061"/>
              <a:gd name="connsiteY62" fmla="*/ 187508 h 1599748"/>
              <a:gd name="connsiteX63" fmla="*/ 1611621 w 2211061"/>
              <a:gd name="connsiteY63" fmla="*/ 146868 h 1599748"/>
              <a:gd name="connsiteX64" fmla="*/ 1479541 w 2211061"/>
              <a:gd name="connsiteY64" fmla="*/ 106228 h 1599748"/>
              <a:gd name="connsiteX65" fmla="*/ 1408421 w 2211061"/>
              <a:gd name="connsiteY65" fmla="*/ 75748 h 1599748"/>
              <a:gd name="connsiteX66" fmla="*/ 1276341 w 2211061"/>
              <a:gd name="connsiteY66" fmla="*/ 55428 h 1599748"/>
              <a:gd name="connsiteX67" fmla="*/ 1134101 w 2211061"/>
              <a:gd name="connsiteY67" fmla="*/ 24948 h 1599748"/>
              <a:gd name="connsiteX68" fmla="*/ 1022341 w 2211061"/>
              <a:gd name="connsiteY68" fmla="*/ 4628 h 1599748"/>
              <a:gd name="connsiteX69" fmla="*/ 656581 w 2211061"/>
              <a:gd name="connsiteY69" fmla="*/ 115111 h 159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211061" h="1599748">
                <a:moveTo>
                  <a:pt x="1041323" y="7682"/>
                </a:moveTo>
                <a:cubicBezTo>
                  <a:pt x="1019375" y="8680"/>
                  <a:pt x="730865" y="93190"/>
                  <a:pt x="646421" y="116388"/>
                </a:cubicBezTo>
                <a:cubicBezTo>
                  <a:pt x="561977" y="139586"/>
                  <a:pt x="557345" y="136557"/>
                  <a:pt x="534661" y="146868"/>
                </a:cubicBezTo>
                <a:cubicBezTo>
                  <a:pt x="507085" y="159403"/>
                  <a:pt x="482118" y="177929"/>
                  <a:pt x="453381" y="187508"/>
                </a:cubicBezTo>
                <a:cubicBezTo>
                  <a:pt x="376769" y="213045"/>
                  <a:pt x="471203" y="178597"/>
                  <a:pt x="392421" y="217988"/>
                </a:cubicBezTo>
                <a:cubicBezTo>
                  <a:pt x="382842" y="222777"/>
                  <a:pt x="371520" y="223359"/>
                  <a:pt x="361941" y="228148"/>
                </a:cubicBezTo>
                <a:cubicBezTo>
                  <a:pt x="351019" y="233609"/>
                  <a:pt x="342684" y="243658"/>
                  <a:pt x="331461" y="248468"/>
                </a:cubicBezTo>
                <a:cubicBezTo>
                  <a:pt x="231452" y="291329"/>
                  <a:pt x="351768" y="220899"/>
                  <a:pt x="250181" y="278948"/>
                </a:cubicBezTo>
                <a:cubicBezTo>
                  <a:pt x="239579" y="285006"/>
                  <a:pt x="230859" y="294309"/>
                  <a:pt x="219701" y="299268"/>
                </a:cubicBezTo>
                <a:cubicBezTo>
                  <a:pt x="200128" y="307967"/>
                  <a:pt x="158741" y="319588"/>
                  <a:pt x="158741" y="319588"/>
                </a:cubicBezTo>
                <a:cubicBezTo>
                  <a:pt x="148581" y="336521"/>
                  <a:pt x="138727" y="353642"/>
                  <a:pt x="128261" y="370388"/>
                </a:cubicBezTo>
                <a:cubicBezTo>
                  <a:pt x="121789" y="380743"/>
                  <a:pt x="112751" y="389645"/>
                  <a:pt x="107941" y="400868"/>
                </a:cubicBezTo>
                <a:cubicBezTo>
                  <a:pt x="102440" y="413703"/>
                  <a:pt x="104026" y="429019"/>
                  <a:pt x="97781" y="441508"/>
                </a:cubicBezTo>
                <a:cubicBezTo>
                  <a:pt x="86859" y="463351"/>
                  <a:pt x="57141" y="502468"/>
                  <a:pt x="57141" y="502468"/>
                </a:cubicBezTo>
                <a:cubicBezTo>
                  <a:pt x="53754" y="516015"/>
                  <a:pt x="51397" y="529861"/>
                  <a:pt x="46981" y="543108"/>
                </a:cubicBezTo>
                <a:cubicBezTo>
                  <a:pt x="41214" y="560410"/>
                  <a:pt x="31460" y="576313"/>
                  <a:pt x="26661" y="593908"/>
                </a:cubicBezTo>
                <a:cubicBezTo>
                  <a:pt x="21241" y="613782"/>
                  <a:pt x="20186" y="634600"/>
                  <a:pt x="16501" y="654868"/>
                </a:cubicBezTo>
                <a:cubicBezTo>
                  <a:pt x="13412" y="671858"/>
                  <a:pt x="9728" y="688735"/>
                  <a:pt x="6341" y="705668"/>
                </a:cubicBezTo>
                <a:cubicBezTo>
                  <a:pt x="7054" y="732041"/>
                  <a:pt x="-21426" y="1026054"/>
                  <a:pt x="36821" y="1142548"/>
                </a:cubicBezTo>
                <a:cubicBezTo>
                  <a:pt x="43594" y="1156095"/>
                  <a:pt x="49114" y="1170345"/>
                  <a:pt x="57141" y="1183188"/>
                </a:cubicBezTo>
                <a:cubicBezTo>
                  <a:pt x="66116" y="1197547"/>
                  <a:pt x="77461" y="1210281"/>
                  <a:pt x="87621" y="1223828"/>
                </a:cubicBezTo>
                <a:cubicBezTo>
                  <a:pt x="109109" y="1309781"/>
                  <a:pt x="79837" y="1222311"/>
                  <a:pt x="128261" y="1294948"/>
                </a:cubicBezTo>
                <a:cubicBezTo>
                  <a:pt x="134202" y="1303859"/>
                  <a:pt x="133632" y="1315849"/>
                  <a:pt x="138421" y="1325428"/>
                </a:cubicBezTo>
                <a:cubicBezTo>
                  <a:pt x="143882" y="1336350"/>
                  <a:pt x="153280" y="1344986"/>
                  <a:pt x="158741" y="1355908"/>
                </a:cubicBezTo>
                <a:cubicBezTo>
                  <a:pt x="163530" y="1365487"/>
                  <a:pt x="163700" y="1377026"/>
                  <a:pt x="168901" y="1386388"/>
                </a:cubicBezTo>
                <a:cubicBezTo>
                  <a:pt x="170708" y="1389640"/>
                  <a:pt x="228327" y="1477593"/>
                  <a:pt x="240021" y="1487988"/>
                </a:cubicBezTo>
                <a:cubicBezTo>
                  <a:pt x="314894" y="1554541"/>
                  <a:pt x="281241" y="1508598"/>
                  <a:pt x="361941" y="1548948"/>
                </a:cubicBezTo>
                <a:cubicBezTo>
                  <a:pt x="375488" y="1555721"/>
                  <a:pt x="387666" y="1566636"/>
                  <a:pt x="402581" y="1569268"/>
                </a:cubicBezTo>
                <a:cubicBezTo>
                  <a:pt x="446066" y="1576942"/>
                  <a:pt x="490634" y="1576041"/>
                  <a:pt x="534661" y="1579428"/>
                </a:cubicBezTo>
                <a:cubicBezTo>
                  <a:pt x="550335" y="1583346"/>
                  <a:pt x="613203" y="1599748"/>
                  <a:pt x="626101" y="1599748"/>
                </a:cubicBezTo>
                <a:cubicBezTo>
                  <a:pt x="785310" y="1599748"/>
                  <a:pt x="944448" y="1592975"/>
                  <a:pt x="1103621" y="1589588"/>
                </a:cubicBezTo>
                <a:lnTo>
                  <a:pt x="1195061" y="1559108"/>
                </a:lnTo>
                <a:cubicBezTo>
                  <a:pt x="1205221" y="1555721"/>
                  <a:pt x="1214977" y="1550709"/>
                  <a:pt x="1225541" y="1548948"/>
                </a:cubicBezTo>
                <a:cubicBezTo>
                  <a:pt x="1245861" y="1545561"/>
                  <a:pt x="1265994" y="1540741"/>
                  <a:pt x="1286501" y="1538788"/>
                </a:cubicBezTo>
                <a:cubicBezTo>
                  <a:pt x="1337184" y="1533961"/>
                  <a:pt x="1388101" y="1532015"/>
                  <a:pt x="1438901" y="1528628"/>
                </a:cubicBezTo>
                <a:cubicBezTo>
                  <a:pt x="1472768" y="1521855"/>
                  <a:pt x="1506230" y="1512592"/>
                  <a:pt x="1540501" y="1508308"/>
                </a:cubicBezTo>
                <a:cubicBezTo>
                  <a:pt x="1598133" y="1501104"/>
                  <a:pt x="1614472" y="1502373"/>
                  <a:pt x="1662421" y="1487988"/>
                </a:cubicBezTo>
                <a:cubicBezTo>
                  <a:pt x="1682937" y="1481833"/>
                  <a:pt x="1705559" y="1479549"/>
                  <a:pt x="1723381" y="1467668"/>
                </a:cubicBezTo>
                <a:cubicBezTo>
                  <a:pt x="1733541" y="1460895"/>
                  <a:pt x="1742428" y="1451635"/>
                  <a:pt x="1753861" y="1447348"/>
                </a:cubicBezTo>
                <a:cubicBezTo>
                  <a:pt x="1797483" y="1430990"/>
                  <a:pt x="1823233" y="1445126"/>
                  <a:pt x="1865621" y="1416868"/>
                </a:cubicBezTo>
                <a:cubicBezTo>
                  <a:pt x="1905012" y="1390607"/>
                  <a:pt x="1884517" y="1400409"/>
                  <a:pt x="1926581" y="1386388"/>
                </a:cubicBezTo>
                <a:cubicBezTo>
                  <a:pt x="1946901" y="1366068"/>
                  <a:pt x="1971601" y="1349338"/>
                  <a:pt x="1987541" y="1325428"/>
                </a:cubicBezTo>
                <a:lnTo>
                  <a:pt x="2028181" y="1264468"/>
                </a:lnTo>
                <a:cubicBezTo>
                  <a:pt x="2034954" y="1254308"/>
                  <a:pt x="2039867" y="1242622"/>
                  <a:pt x="2048501" y="1233988"/>
                </a:cubicBezTo>
                <a:cubicBezTo>
                  <a:pt x="2067642" y="1214847"/>
                  <a:pt x="2087985" y="1198489"/>
                  <a:pt x="2099301" y="1173028"/>
                </a:cubicBezTo>
                <a:cubicBezTo>
                  <a:pt x="2108000" y="1153455"/>
                  <a:pt x="2112848" y="1132388"/>
                  <a:pt x="2119621" y="1112068"/>
                </a:cubicBezTo>
                <a:cubicBezTo>
                  <a:pt x="2123008" y="1101908"/>
                  <a:pt x="2123840" y="1090499"/>
                  <a:pt x="2129781" y="1081588"/>
                </a:cubicBezTo>
                <a:cubicBezTo>
                  <a:pt x="2136554" y="1071428"/>
                  <a:pt x="2144640" y="1062030"/>
                  <a:pt x="2150101" y="1051108"/>
                </a:cubicBezTo>
                <a:cubicBezTo>
                  <a:pt x="2154890" y="1041529"/>
                  <a:pt x="2157184" y="1030886"/>
                  <a:pt x="2160261" y="1020628"/>
                </a:cubicBezTo>
                <a:cubicBezTo>
                  <a:pt x="2167346" y="997013"/>
                  <a:pt x="2175415" y="973616"/>
                  <a:pt x="2180581" y="949508"/>
                </a:cubicBezTo>
                <a:cubicBezTo>
                  <a:pt x="2185599" y="926092"/>
                  <a:pt x="2186804" y="902010"/>
                  <a:pt x="2190741" y="878388"/>
                </a:cubicBezTo>
                <a:cubicBezTo>
                  <a:pt x="2196966" y="841039"/>
                  <a:pt x="2204288" y="803881"/>
                  <a:pt x="2211061" y="766628"/>
                </a:cubicBezTo>
                <a:cubicBezTo>
                  <a:pt x="2202581" y="639421"/>
                  <a:pt x="2209927" y="649763"/>
                  <a:pt x="2190741" y="563428"/>
                </a:cubicBezTo>
                <a:cubicBezTo>
                  <a:pt x="2187712" y="549797"/>
                  <a:pt x="2187362" y="534994"/>
                  <a:pt x="2180581" y="522788"/>
                </a:cubicBezTo>
                <a:cubicBezTo>
                  <a:pt x="2169579" y="502985"/>
                  <a:pt x="2118518" y="446722"/>
                  <a:pt x="2099301" y="431348"/>
                </a:cubicBezTo>
                <a:cubicBezTo>
                  <a:pt x="2080231" y="416092"/>
                  <a:pt x="2057618" y="405701"/>
                  <a:pt x="2038341" y="390708"/>
                </a:cubicBezTo>
                <a:cubicBezTo>
                  <a:pt x="1981262" y="346313"/>
                  <a:pt x="2035674" y="369499"/>
                  <a:pt x="1977381" y="350068"/>
                </a:cubicBezTo>
                <a:cubicBezTo>
                  <a:pt x="1943932" y="316619"/>
                  <a:pt x="1934551" y="303253"/>
                  <a:pt x="1885941" y="278948"/>
                </a:cubicBezTo>
                <a:cubicBezTo>
                  <a:pt x="1872394" y="272175"/>
                  <a:pt x="1857626" y="267431"/>
                  <a:pt x="1845301" y="258628"/>
                </a:cubicBezTo>
                <a:cubicBezTo>
                  <a:pt x="1833609" y="250277"/>
                  <a:pt x="1826776" y="236118"/>
                  <a:pt x="1814821" y="228148"/>
                </a:cubicBezTo>
                <a:cubicBezTo>
                  <a:pt x="1805910" y="222207"/>
                  <a:pt x="1793920" y="222777"/>
                  <a:pt x="1784341" y="217988"/>
                </a:cubicBezTo>
                <a:cubicBezTo>
                  <a:pt x="1773419" y="212527"/>
                  <a:pt x="1764783" y="203129"/>
                  <a:pt x="1753861" y="197668"/>
                </a:cubicBezTo>
                <a:cubicBezTo>
                  <a:pt x="1744282" y="192879"/>
                  <a:pt x="1733225" y="191727"/>
                  <a:pt x="1723381" y="187508"/>
                </a:cubicBezTo>
                <a:cubicBezTo>
                  <a:pt x="1629342" y="147206"/>
                  <a:pt x="1748332" y="185928"/>
                  <a:pt x="1611621" y="146868"/>
                </a:cubicBezTo>
                <a:cubicBezTo>
                  <a:pt x="1532670" y="87655"/>
                  <a:pt x="1612762" y="136971"/>
                  <a:pt x="1479541" y="106228"/>
                </a:cubicBezTo>
                <a:cubicBezTo>
                  <a:pt x="1264749" y="56661"/>
                  <a:pt x="1569640" y="107992"/>
                  <a:pt x="1408421" y="75748"/>
                </a:cubicBezTo>
                <a:cubicBezTo>
                  <a:pt x="1351796" y="64423"/>
                  <a:pt x="1330910" y="68021"/>
                  <a:pt x="1276341" y="55428"/>
                </a:cubicBezTo>
                <a:cubicBezTo>
                  <a:pt x="998241" y="-8749"/>
                  <a:pt x="1408300" y="74802"/>
                  <a:pt x="1134101" y="24948"/>
                </a:cubicBezTo>
                <a:cubicBezTo>
                  <a:pt x="1080123" y="15134"/>
                  <a:pt x="1101928" y="-10399"/>
                  <a:pt x="1022341" y="4628"/>
                </a:cubicBezTo>
                <a:cubicBezTo>
                  <a:pt x="942754" y="19655"/>
                  <a:pt x="778501" y="115111"/>
                  <a:pt x="656581" y="115111"/>
                </a:cubicBezTo>
              </a:path>
            </a:pathLst>
          </a:custGeom>
          <a:noFill/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137440" y="4887536"/>
            <a:ext cx="386623" cy="191695"/>
          </a:xfrm>
          <a:custGeom>
            <a:avLst/>
            <a:gdLst>
              <a:gd name="connsiteX0" fmla="*/ 91440 w 721412"/>
              <a:gd name="connsiteY0" fmla="*/ 142240 h 755164"/>
              <a:gd name="connsiteX1" fmla="*/ 91440 w 721412"/>
              <a:gd name="connsiteY1" fmla="*/ 751840 h 755164"/>
              <a:gd name="connsiteX2" fmla="*/ 121920 w 721412"/>
              <a:gd name="connsiteY2" fmla="*/ 741680 h 755164"/>
              <a:gd name="connsiteX3" fmla="*/ 172720 w 721412"/>
              <a:gd name="connsiteY3" fmla="*/ 731520 h 755164"/>
              <a:gd name="connsiteX4" fmla="*/ 233680 w 721412"/>
              <a:gd name="connsiteY4" fmla="*/ 721360 h 755164"/>
              <a:gd name="connsiteX5" fmla="*/ 457200 w 721412"/>
              <a:gd name="connsiteY5" fmla="*/ 650240 h 755164"/>
              <a:gd name="connsiteX6" fmla="*/ 548640 w 721412"/>
              <a:gd name="connsiteY6" fmla="*/ 619760 h 755164"/>
              <a:gd name="connsiteX7" fmla="*/ 629920 w 721412"/>
              <a:gd name="connsiteY7" fmla="*/ 599440 h 755164"/>
              <a:gd name="connsiteX8" fmla="*/ 660400 w 721412"/>
              <a:gd name="connsiteY8" fmla="*/ 589280 h 755164"/>
              <a:gd name="connsiteX9" fmla="*/ 690880 w 721412"/>
              <a:gd name="connsiteY9" fmla="*/ 568960 h 755164"/>
              <a:gd name="connsiteX10" fmla="*/ 721360 w 721412"/>
              <a:gd name="connsiteY10" fmla="*/ 508000 h 755164"/>
              <a:gd name="connsiteX11" fmla="*/ 619760 w 721412"/>
              <a:gd name="connsiteY11" fmla="*/ 304800 h 755164"/>
              <a:gd name="connsiteX12" fmla="*/ 568960 w 721412"/>
              <a:gd name="connsiteY12" fmla="*/ 254000 h 755164"/>
              <a:gd name="connsiteX13" fmla="*/ 528320 w 721412"/>
              <a:gd name="connsiteY13" fmla="*/ 193040 h 755164"/>
              <a:gd name="connsiteX14" fmla="*/ 467360 w 721412"/>
              <a:gd name="connsiteY14" fmla="*/ 91440 h 755164"/>
              <a:gd name="connsiteX15" fmla="*/ 406400 w 721412"/>
              <a:gd name="connsiteY15" fmla="*/ 30480 h 755164"/>
              <a:gd name="connsiteX16" fmla="*/ 325120 w 721412"/>
              <a:gd name="connsiteY16" fmla="*/ 0 h 755164"/>
              <a:gd name="connsiteX17" fmla="*/ 254000 w 721412"/>
              <a:gd name="connsiteY17" fmla="*/ 10160 h 755164"/>
              <a:gd name="connsiteX18" fmla="*/ 213360 w 721412"/>
              <a:gd name="connsiteY18" fmla="*/ 40640 h 755164"/>
              <a:gd name="connsiteX19" fmla="*/ 182880 w 721412"/>
              <a:gd name="connsiteY19" fmla="*/ 50800 h 755164"/>
              <a:gd name="connsiteX20" fmla="*/ 121920 w 721412"/>
              <a:gd name="connsiteY20" fmla="*/ 81280 h 755164"/>
              <a:gd name="connsiteX21" fmla="*/ 71120 w 721412"/>
              <a:gd name="connsiteY21" fmla="*/ 101600 h 755164"/>
              <a:gd name="connsiteX22" fmla="*/ 0 w 721412"/>
              <a:gd name="connsiteY22" fmla="*/ 132080 h 755164"/>
              <a:gd name="connsiteX23" fmla="*/ 91440 w 721412"/>
              <a:gd name="connsiteY23" fmla="*/ 142240 h 755164"/>
              <a:gd name="connsiteX0" fmla="*/ 91440 w 721412"/>
              <a:gd name="connsiteY0" fmla="*/ 142240 h 800978"/>
              <a:gd name="connsiteX1" fmla="*/ 47951 w 721412"/>
              <a:gd name="connsiteY1" fmla="*/ 799659 h 800978"/>
              <a:gd name="connsiteX2" fmla="*/ 121920 w 721412"/>
              <a:gd name="connsiteY2" fmla="*/ 741680 h 800978"/>
              <a:gd name="connsiteX3" fmla="*/ 172720 w 721412"/>
              <a:gd name="connsiteY3" fmla="*/ 731520 h 800978"/>
              <a:gd name="connsiteX4" fmla="*/ 233680 w 721412"/>
              <a:gd name="connsiteY4" fmla="*/ 721360 h 800978"/>
              <a:gd name="connsiteX5" fmla="*/ 457200 w 721412"/>
              <a:gd name="connsiteY5" fmla="*/ 650240 h 800978"/>
              <a:gd name="connsiteX6" fmla="*/ 548640 w 721412"/>
              <a:gd name="connsiteY6" fmla="*/ 619760 h 800978"/>
              <a:gd name="connsiteX7" fmla="*/ 629920 w 721412"/>
              <a:gd name="connsiteY7" fmla="*/ 599440 h 800978"/>
              <a:gd name="connsiteX8" fmla="*/ 660400 w 721412"/>
              <a:gd name="connsiteY8" fmla="*/ 589280 h 800978"/>
              <a:gd name="connsiteX9" fmla="*/ 690880 w 721412"/>
              <a:gd name="connsiteY9" fmla="*/ 568960 h 800978"/>
              <a:gd name="connsiteX10" fmla="*/ 721360 w 721412"/>
              <a:gd name="connsiteY10" fmla="*/ 508000 h 800978"/>
              <a:gd name="connsiteX11" fmla="*/ 619760 w 721412"/>
              <a:gd name="connsiteY11" fmla="*/ 304800 h 800978"/>
              <a:gd name="connsiteX12" fmla="*/ 568960 w 721412"/>
              <a:gd name="connsiteY12" fmla="*/ 254000 h 800978"/>
              <a:gd name="connsiteX13" fmla="*/ 528320 w 721412"/>
              <a:gd name="connsiteY13" fmla="*/ 193040 h 800978"/>
              <a:gd name="connsiteX14" fmla="*/ 467360 w 721412"/>
              <a:gd name="connsiteY14" fmla="*/ 91440 h 800978"/>
              <a:gd name="connsiteX15" fmla="*/ 406400 w 721412"/>
              <a:gd name="connsiteY15" fmla="*/ 30480 h 800978"/>
              <a:gd name="connsiteX16" fmla="*/ 325120 w 721412"/>
              <a:gd name="connsiteY16" fmla="*/ 0 h 800978"/>
              <a:gd name="connsiteX17" fmla="*/ 254000 w 721412"/>
              <a:gd name="connsiteY17" fmla="*/ 10160 h 800978"/>
              <a:gd name="connsiteX18" fmla="*/ 213360 w 721412"/>
              <a:gd name="connsiteY18" fmla="*/ 40640 h 800978"/>
              <a:gd name="connsiteX19" fmla="*/ 182880 w 721412"/>
              <a:gd name="connsiteY19" fmla="*/ 50800 h 800978"/>
              <a:gd name="connsiteX20" fmla="*/ 121920 w 721412"/>
              <a:gd name="connsiteY20" fmla="*/ 81280 h 800978"/>
              <a:gd name="connsiteX21" fmla="*/ 71120 w 721412"/>
              <a:gd name="connsiteY21" fmla="*/ 101600 h 800978"/>
              <a:gd name="connsiteX22" fmla="*/ 0 w 721412"/>
              <a:gd name="connsiteY22" fmla="*/ 132080 h 800978"/>
              <a:gd name="connsiteX23" fmla="*/ 91440 w 721412"/>
              <a:gd name="connsiteY23" fmla="*/ 142240 h 800978"/>
              <a:gd name="connsiteX0" fmla="*/ 91440 w 721412"/>
              <a:gd name="connsiteY0" fmla="*/ 142240 h 800975"/>
              <a:gd name="connsiteX1" fmla="*/ 47951 w 721412"/>
              <a:gd name="connsiteY1" fmla="*/ 799659 h 800975"/>
              <a:gd name="connsiteX2" fmla="*/ 121920 w 721412"/>
              <a:gd name="connsiteY2" fmla="*/ 741680 h 800975"/>
              <a:gd name="connsiteX3" fmla="*/ 172720 w 721412"/>
              <a:gd name="connsiteY3" fmla="*/ 731520 h 800975"/>
              <a:gd name="connsiteX4" fmla="*/ 233680 w 721412"/>
              <a:gd name="connsiteY4" fmla="*/ 721360 h 800975"/>
              <a:gd name="connsiteX5" fmla="*/ 457200 w 721412"/>
              <a:gd name="connsiteY5" fmla="*/ 650240 h 800975"/>
              <a:gd name="connsiteX6" fmla="*/ 548640 w 721412"/>
              <a:gd name="connsiteY6" fmla="*/ 619760 h 800975"/>
              <a:gd name="connsiteX7" fmla="*/ 629920 w 721412"/>
              <a:gd name="connsiteY7" fmla="*/ 599440 h 800975"/>
              <a:gd name="connsiteX8" fmla="*/ 660400 w 721412"/>
              <a:gd name="connsiteY8" fmla="*/ 589280 h 800975"/>
              <a:gd name="connsiteX9" fmla="*/ 690880 w 721412"/>
              <a:gd name="connsiteY9" fmla="*/ 568960 h 800975"/>
              <a:gd name="connsiteX10" fmla="*/ 721360 w 721412"/>
              <a:gd name="connsiteY10" fmla="*/ 508000 h 800975"/>
              <a:gd name="connsiteX11" fmla="*/ 619760 w 721412"/>
              <a:gd name="connsiteY11" fmla="*/ 304800 h 800975"/>
              <a:gd name="connsiteX12" fmla="*/ 568960 w 721412"/>
              <a:gd name="connsiteY12" fmla="*/ 254000 h 800975"/>
              <a:gd name="connsiteX13" fmla="*/ 528320 w 721412"/>
              <a:gd name="connsiteY13" fmla="*/ 193040 h 800975"/>
              <a:gd name="connsiteX14" fmla="*/ 467360 w 721412"/>
              <a:gd name="connsiteY14" fmla="*/ 91440 h 800975"/>
              <a:gd name="connsiteX15" fmla="*/ 406400 w 721412"/>
              <a:gd name="connsiteY15" fmla="*/ 30480 h 800975"/>
              <a:gd name="connsiteX16" fmla="*/ 325120 w 721412"/>
              <a:gd name="connsiteY16" fmla="*/ 0 h 800975"/>
              <a:gd name="connsiteX17" fmla="*/ 254000 w 721412"/>
              <a:gd name="connsiteY17" fmla="*/ 10160 h 800975"/>
              <a:gd name="connsiteX18" fmla="*/ 213360 w 721412"/>
              <a:gd name="connsiteY18" fmla="*/ 40640 h 800975"/>
              <a:gd name="connsiteX19" fmla="*/ 182880 w 721412"/>
              <a:gd name="connsiteY19" fmla="*/ 50800 h 800975"/>
              <a:gd name="connsiteX20" fmla="*/ 121920 w 721412"/>
              <a:gd name="connsiteY20" fmla="*/ 81280 h 800975"/>
              <a:gd name="connsiteX21" fmla="*/ 71120 w 721412"/>
              <a:gd name="connsiteY21" fmla="*/ 101600 h 800975"/>
              <a:gd name="connsiteX22" fmla="*/ 0 w 721412"/>
              <a:gd name="connsiteY22" fmla="*/ 132080 h 800975"/>
              <a:gd name="connsiteX23" fmla="*/ 91440 w 721412"/>
              <a:gd name="connsiteY23" fmla="*/ 142240 h 800975"/>
              <a:gd name="connsiteX0" fmla="*/ 91440 w 721412"/>
              <a:gd name="connsiteY0" fmla="*/ 142240 h 855080"/>
              <a:gd name="connsiteX1" fmla="*/ 42515 w 721412"/>
              <a:gd name="connsiteY1" fmla="*/ 854308 h 855080"/>
              <a:gd name="connsiteX2" fmla="*/ 121920 w 721412"/>
              <a:gd name="connsiteY2" fmla="*/ 741680 h 855080"/>
              <a:gd name="connsiteX3" fmla="*/ 172720 w 721412"/>
              <a:gd name="connsiteY3" fmla="*/ 731520 h 855080"/>
              <a:gd name="connsiteX4" fmla="*/ 233680 w 721412"/>
              <a:gd name="connsiteY4" fmla="*/ 721360 h 855080"/>
              <a:gd name="connsiteX5" fmla="*/ 457200 w 721412"/>
              <a:gd name="connsiteY5" fmla="*/ 650240 h 855080"/>
              <a:gd name="connsiteX6" fmla="*/ 548640 w 721412"/>
              <a:gd name="connsiteY6" fmla="*/ 619760 h 855080"/>
              <a:gd name="connsiteX7" fmla="*/ 629920 w 721412"/>
              <a:gd name="connsiteY7" fmla="*/ 599440 h 855080"/>
              <a:gd name="connsiteX8" fmla="*/ 660400 w 721412"/>
              <a:gd name="connsiteY8" fmla="*/ 589280 h 855080"/>
              <a:gd name="connsiteX9" fmla="*/ 690880 w 721412"/>
              <a:gd name="connsiteY9" fmla="*/ 568960 h 855080"/>
              <a:gd name="connsiteX10" fmla="*/ 721360 w 721412"/>
              <a:gd name="connsiteY10" fmla="*/ 508000 h 855080"/>
              <a:gd name="connsiteX11" fmla="*/ 619760 w 721412"/>
              <a:gd name="connsiteY11" fmla="*/ 304800 h 855080"/>
              <a:gd name="connsiteX12" fmla="*/ 568960 w 721412"/>
              <a:gd name="connsiteY12" fmla="*/ 254000 h 855080"/>
              <a:gd name="connsiteX13" fmla="*/ 528320 w 721412"/>
              <a:gd name="connsiteY13" fmla="*/ 193040 h 855080"/>
              <a:gd name="connsiteX14" fmla="*/ 467360 w 721412"/>
              <a:gd name="connsiteY14" fmla="*/ 91440 h 855080"/>
              <a:gd name="connsiteX15" fmla="*/ 406400 w 721412"/>
              <a:gd name="connsiteY15" fmla="*/ 30480 h 855080"/>
              <a:gd name="connsiteX16" fmla="*/ 325120 w 721412"/>
              <a:gd name="connsiteY16" fmla="*/ 0 h 855080"/>
              <a:gd name="connsiteX17" fmla="*/ 254000 w 721412"/>
              <a:gd name="connsiteY17" fmla="*/ 10160 h 855080"/>
              <a:gd name="connsiteX18" fmla="*/ 213360 w 721412"/>
              <a:gd name="connsiteY18" fmla="*/ 40640 h 855080"/>
              <a:gd name="connsiteX19" fmla="*/ 182880 w 721412"/>
              <a:gd name="connsiteY19" fmla="*/ 50800 h 855080"/>
              <a:gd name="connsiteX20" fmla="*/ 121920 w 721412"/>
              <a:gd name="connsiteY20" fmla="*/ 81280 h 855080"/>
              <a:gd name="connsiteX21" fmla="*/ 71120 w 721412"/>
              <a:gd name="connsiteY21" fmla="*/ 101600 h 855080"/>
              <a:gd name="connsiteX22" fmla="*/ 0 w 721412"/>
              <a:gd name="connsiteY22" fmla="*/ 132080 h 855080"/>
              <a:gd name="connsiteX23" fmla="*/ 91440 w 721412"/>
              <a:gd name="connsiteY23" fmla="*/ 142240 h 855080"/>
              <a:gd name="connsiteX0" fmla="*/ 91440 w 721412"/>
              <a:gd name="connsiteY0" fmla="*/ 142240 h 855080"/>
              <a:gd name="connsiteX1" fmla="*/ 42515 w 721412"/>
              <a:gd name="connsiteY1" fmla="*/ 854308 h 855080"/>
              <a:gd name="connsiteX2" fmla="*/ 121920 w 721412"/>
              <a:gd name="connsiteY2" fmla="*/ 741680 h 855080"/>
              <a:gd name="connsiteX3" fmla="*/ 172720 w 721412"/>
              <a:gd name="connsiteY3" fmla="*/ 731520 h 855080"/>
              <a:gd name="connsiteX4" fmla="*/ 233679 w 721412"/>
              <a:gd name="connsiteY4" fmla="*/ 762350 h 855080"/>
              <a:gd name="connsiteX5" fmla="*/ 457200 w 721412"/>
              <a:gd name="connsiteY5" fmla="*/ 650240 h 855080"/>
              <a:gd name="connsiteX6" fmla="*/ 548640 w 721412"/>
              <a:gd name="connsiteY6" fmla="*/ 619760 h 855080"/>
              <a:gd name="connsiteX7" fmla="*/ 629920 w 721412"/>
              <a:gd name="connsiteY7" fmla="*/ 599440 h 855080"/>
              <a:gd name="connsiteX8" fmla="*/ 660400 w 721412"/>
              <a:gd name="connsiteY8" fmla="*/ 589280 h 855080"/>
              <a:gd name="connsiteX9" fmla="*/ 690880 w 721412"/>
              <a:gd name="connsiteY9" fmla="*/ 568960 h 855080"/>
              <a:gd name="connsiteX10" fmla="*/ 721360 w 721412"/>
              <a:gd name="connsiteY10" fmla="*/ 508000 h 855080"/>
              <a:gd name="connsiteX11" fmla="*/ 619760 w 721412"/>
              <a:gd name="connsiteY11" fmla="*/ 304800 h 855080"/>
              <a:gd name="connsiteX12" fmla="*/ 568960 w 721412"/>
              <a:gd name="connsiteY12" fmla="*/ 254000 h 855080"/>
              <a:gd name="connsiteX13" fmla="*/ 528320 w 721412"/>
              <a:gd name="connsiteY13" fmla="*/ 193040 h 855080"/>
              <a:gd name="connsiteX14" fmla="*/ 467360 w 721412"/>
              <a:gd name="connsiteY14" fmla="*/ 91440 h 855080"/>
              <a:gd name="connsiteX15" fmla="*/ 406400 w 721412"/>
              <a:gd name="connsiteY15" fmla="*/ 30480 h 855080"/>
              <a:gd name="connsiteX16" fmla="*/ 325120 w 721412"/>
              <a:gd name="connsiteY16" fmla="*/ 0 h 855080"/>
              <a:gd name="connsiteX17" fmla="*/ 254000 w 721412"/>
              <a:gd name="connsiteY17" fmla="*/ 10160 h 855080"/>
              <a:gd name="connsiteX18" fmla="*/ 213360 w 721412"/>
              <a:gd name="connsiteY18" fmla="*/ 40640 h 855080"/>
              <a:gd name="connsiteX19" fmla="*/ 182880 w 721412"/>
              <a:gd name="connsiteY19" fmla="*/ 50800 h 855080"/>
              <a:gd name="connsiteX20" fmla="*/ 121920 w 721412"/>
              <a:gd name="connsiteY20" fmla="*/ 81280 h 855080"/>
              <a:gd name="connsiteX21" fmla="*/ 71120 w 721412"/>
              <a:gd name="connsiteY21" fmla="*/ 101600 h 855080"/>
              <a:gd name="connsiteX22" fmla="*/ 0 w 721412"/>
              <a:gd name="connsiteY22" fmla="*/ 132080 h 855080"/>
              <a:gd name="connsiteX23" fmla="*/ 91440 w 721412"/>
              <a:gd name="connsiteY23" fmla="*/ 142240 h 855080"/>
              <a:gd name="connsiteX0" fmla="*/ 91440 w 721412"/>
              <a:gd name="connsiteY0" fmla="*/ 142240 h 854980"/>
              <a:gd name="connsiteX1" fmla="*/ 42515 w 721412"/>
              <a:gd name="connsiteY1" fmla="*/ 854308 h 854980"/>
              <a:gd name="connsiteX2" fmla="*/ 121920 w 721412"/>
              <a:gd name="connsiteY2" fmla="*/ 741680 h 854980"/>
              <a:gd name="connsiteX3" fmla="*/ 170002 w 721412"/>
              <a:gd name="connsiteY3" fmla="*/ 833989 h 854980"/>
              <a:gd name="connsiteX4" fmla="*/ 233679 w 721412"/>
              <a:gd name="connsiteY4" fmla="*/ 762350 h 854980"/>
              <a:gd name="connsiteX5" fmla="*/ 457200 w 721412"/>
              <a:gd name="connsiteY5" fmla="*/ 650240 h 854980"/>
              <a:gd name="connsiteX6" fmla="*/ 548640 w 721412"/>
              <a:gd name="connsiteY6" fmla="*/ 619760 h 854980"/>
              <a:gd name="connsiteX7" fmla="*/ 629920 w 721412"/>
              <a:gd name="connsiteY7" fmla="*/ 599440 h 854980"/>
              <a:gd name="connsiteX8" fmla="*/ 660400 w 721412"/>
              <a:gd name="connsiteY8" fmla="*/ 589280 h 854980"/>
              <a:gd name="connsiteX9" fmla="*/ 690880 w 721412"/>
              <a:gd name="connsiteY9" fmla="*/ 568960 h 854980"/>
              <a:gd name="connsiteX10" fmla="*/ 721360 w 721412"/>
              <a:gd name="connsiteY10" fmla="*/ 508000 h 854980"/>
              <a:gd name="connsiteX11" fmla="*/ 619760 w 721412"/>
              <a:gd name="connsiteY11" fmla="*/ 304800 h 854980"/>
              <a:gd name="connsiteX12" fmla="*/ 568960 w 721412"/>
              <a:gd name="connsiteY12" fmla="*/ 254000 h 854980"/>
              <a:gd name="connsiteX13" fmla="*/ 528320 w 721412"/>
              <a:gd name="connsiteY13" fmla="*/ 193040 h 854980"/>
              <a:gd name="connsiteX14" fmla="*/ 467360 w 721412"/>
              <a:gd name="connsiteY14" fmla="*/ 91440 h 854980"/>
              <a:gd name="connsiteX15" fmla="*/ 406400 w 721412"/>
              <a:gd name="connsiteY15" fmla="*/ 30480 h 854980"/>
              <a:gd name="connsiteX16" fmla="*/ 325120 w 721412"/>
              <a:gd name="connsiteY16" fmla="*/ 0 h 854980"/>
              <a:gd name="connsiteX17" fmla="*/ 254000 w 721412"/>
              <a:gd name="connsiteY17" fmla="*/ 10160 h 854980"/>
              <a:gd name="connsiteX18" fmla="*/ 213360 w 721412"/>
              <a:gd name="connsiteY18" fmla="*/ 40640 h 854980"/>
              <a:gd name="connsiteX19" fmla="*/ 182880 w 721412"/>
              <a:gd name="connsiteY19" fmla="*/ 50800 h 854980"/>
              <a:gd name="connsiteX20" fmla="*/ 121920 w 721412"/>
              <a:gd name="connsiteY20" fmla="*/ 81280 h 854980"/>
              <a:gd name="connsiteX21" fmla="*/ 71120 w 721412"/>
              <a:gd name="connsiteY21" fmla="*/ 101600 h 854980"/>
              <a:gd name="connsiteX22" fmla="*/ 0 w 721412"/>
              <a:gd name="connsiteY22" fmla="*/ 132080 h 854980"/>
              <a:gd name="connsiteX23" fmla="*/ 91440 w 721412"/>
              <a:gd name="connsiteY23" fmla="*/ 142240 h 854980"/>
              <a:gd name="connsiteX0" fmla="*/ 91440 w 721412"/>
              <a:gd name="connsiteY0" fmla="*/ 142240 h 909022"/>
              <a:gd name="connsiteX1" fmla="*/ 42515 w 721412"/>
              <a:gd name="connsiteY1" fmla="*/ 854308 h 909022"/>
              <a:gd name="connsiteX2" fmla="*/ 108330 w 721412"/>
              <a:gd name="connsiteY2" fmla="*/ 857814 h 909022"/>
              <a:gd name="connsiteX3" fmla="*/ 170002 w 721412"/>
              <a:gd name="connsiteY3" fmla="*/ 833989 h 909022"/>
              <a:gd name="connsiteX4" fmla="*/ 233679 w 721412"/>
              <a:gd name="connsiteY4" fmla="*/ 762350 h 909022"/>
              <a:gd name="connsiteX5" fmla="*/ 457200 w 721412"/>
              <a:gd name="connsiteY5" fmla="*/ 650240 h 909022"/>
              <a:gd name="connsiteX6" fmla="*/ 548640 w 721412"/>
              <a:gd name="connsiteY6" fmla="*/ 619760 h 909022"/>
              <a:gd name="connsiteX7" fmla="*/ 629920 w 721412"/>
              <a:gd name="connsiteY7" fmla="*/ 599440 h 909022"/>
              <a:gd name="connsiteX8" fmla="*/ 660400 w 721412"/>
              <a:gd name="connsiteY8" fmla="*/ 589280 h 909022"/>
              <a:gd name="connsiteX9" fmla="*/ 690880 w 721412"/>
              <a:gd name="connsiteY9" fmla="*/ 568960 h 909022"/>
              <a:gd name="connsiteX10" fmla="*/ 721360 w 721412"/>
              <a:gd name="connsiteY10" fmla="*/ 508000 h 909022"/>
              <a:gd name="connsiteX11" fmla="*/ 619760 w 721412"/>
              <a:gd name="connsiteY11" fmla="*/ 304800 h 909022"/>
              <a:gd name="connsiteX12" fmla="*/ 568960 w 721412"/>
              <a:gd name="connsiteY12" fmla="*/ 254000 h 909022"/>
              <a:gd name="connsiteX13" fmla="*/ 528320 w 721412"/>
              <a:gd name="connsiteY13" fmla="*/ 193040 h 909022"/>
              <a:gd name="connsiteX14" fmla="*/ 467360 w 721412"/>
              <a:gd name="connsiteY14" fmla="*/ 91440 h 909022"/>
              <a:gd name="connsiteX15" fmla="*/ 406400 w 721412"/>
              <a:gd name="connsiteY15" fmla="*/ 30480 h 909022"/>
              <a:gd name="connsiteX16" fmla="*/ 325120 w 721412"/>
              <a:gd name="connsiteY16" fmla="*/ 0 h 909022"/>
              <a:gd name="connsiteX17" fmla="*/ 254000 w 721412"/>
              <a:gd name="connsiteY17" fmla="*/ 10160 h 909022"/>
              <a:gd name="connsiteX18" fmla="*/ 213360 w 721412"/>
              <a:gd name="connsiteY18" fmla="*/ 40640 h 909022"/>
              <a:gd name="connsiteX19" fmla="*/ 182880 w 721412"/>
              <a:gd name="connsiteY19" fmla="*/ 50800 h 909022"/>
              <a:gd name="connsiteX20" fmla="*/ 121920 w 721412"/>
              <a:gd name="connsiteY20" fmla="*/ 81280 h 909022"/>
              <a:gd name="connsiteX21" fmla="*/ 71120 w 721412"/>
              <a:gd name="connsiteY21" fmla="*/ 101600 h 909022"/>
              <a:gd name="connsiteX22" fmla="*/ 0 w 721412"/>
              <a:gd name="connsiteY22" fmla="*/ 132080 h 909022"/>
              <a:gd name="connsiteX23" fmla="*/ 91440 w 721412"/>
              <a:gd name="connsiteY23" fmla="*/ 142240 h 909022"/>
              <a:gd name="connsiteX0" fmla="*/ 148519 w 721412"/>
              <a:gd name="connsiteY0" fmla="*/ 203720 h 904472"/>
              <a:gd name="connsiteX1" fmla="*/ 42515 w 721412"/>
              <a:gd name="connsiteY1" fmla="*/ 854308 h 904472"/>
              <a:gd name="connsiteX2" fmla="*/ 108330 w 721412"/>
              <a:gd name="connsiteY2" fmla="*/ 857814 h 904472"/>
              <a:gd name="connsiteX3" fmla="*/ 170002 w 721412"/>
              <a:gd name="connsiteY3" fmla="*/ 833989 h 904472"/>
              <a:gd name="connsiteX4" fmla="*/ 233679 w 721412"/>
              <a:gd name="connsiteY4" fmla="*/ 762350 h 904472"/>
              <a:gd name="connsiteX5" fmla="*/ 457200 w 721412"/>
              <a:gd name="connsiteY5" fmla="*/ 650240 h 904472"/>
              <a:gd name="connsiteX6" fmla="*/ 548640 w 721412"/>
              <a:gd name="connsiteY6" fmla="*/ 619760 h 904472"/>
              <a:gd name="connsiteX7" fmla="*/ 629920 w 721412"/>
              <a:gd name="connsiteY7" fmla="*/ 599440 h 904472"/>
              <a:gd name="connsiteX8" fmla="*/ 660400 w 721412"/>
              <a:gd name="connsiteY8" fmla="*/ 589280 h 904472"/>
              <a:gd name="connsiteX9" fmla="*/ 690880 w 721412"/>
              <a:gd name="connsiteY9" fmla="*/ 568960 h 904472"/>
              <a:gd name="connsiteX10" fmla="*/ 721360 w 721412"/>
              <a:gd name="connsiteY10" fmla="*/ 508000 h 904472"/>
              <a:gd name="connsiteX11" fmla="*/ 619760 w 721412"/>
              <a:gd name="connsiteY11" fmla="*/ 304800 h 904472"/>
              <a:gd name="connsiteX12" fmla="*/ 568960 w 721412"/>
              <a:gd name="connsiteY12" fmla="*/ 254000 h 904472"/>
              <a:gd name="connsiteX13" fmla="*/ 528320 w 721412"/>
              <a:gd name="connsiteY13" fmla="*/ 193040 h 904472"/>
              <a:gd name="connsiteX14" fmla="*/ 467360 w 721412"/>
              <a:gd name="connsiteY14" fmla="*/ 91440 h 904472"/>
              <a:gd name="connsiteX15" fmla="*/ 406400 w 721412"/>
              <a:gd name="connsiteY15" fmla="*/ 30480 h 904472"/>
              <a:gd name="connsiteX16" fmla="*/ 325120 w 721412"/>
              <a:gd name="connsiteY16" fmla="*/ 0 h 904472"/>
              <a:gd name="connsiteX17" fmla="*/ 254000 w 721412"/>
              <a:gd name="connsiteY17" fmla="*/ 10160 h 904472"/>
              <a:gd name="connsiteX18" fmla="*/ 213360 w 721412"/>
              <a:gd name="connsiteY18" fmla="*/ 40640 h 904472"/>
              <a:gd name="connsiteX19" fmla="*/ 182880 w 721412"/>
              <a:gd name="connsiteY19" fmla="*/ 50800 h 904472"/>
              <a:gd name="connsiteX20" fmla="*/ 121920 w 721412"/>
              <a:gd name="connsiteY20" fmla="*/ 81280 h 904472"/>
              <a:gd name="connsiteX21" fmla="*/ 71120 w 721412"/>
              <a:gd name="connsiteY21" fmla="*/ 101600 h 904472"/>
              <a:gd name="connsiteX22" fmla="*/ 0 w 721412"/>
              <a:gd name="connsiteY22" fmla="*/ 132080 h 904472"/>
              <a:gd name="connsiteX23" fmla="*/ 148519 w 721412"/>
              <a:gd name="connsiteY23" fmla="*/ 203720 h 904472"/>
              <a:gd name="connsiteX0" fmla="*/ 106603 w 679496"/>
              <a:gd name="connsiteY0" fmla="*/ 203720 h 904472"/>
              <a:gd name="connsiteX1" fmla="*/ 599 w 679496"/>
              <a:gd name="connsiteY1" fmla="*/ 854308 h 904472"/>
              <a:gd name="connsiteX2" fmla="*/ 66414 w 679496"/>
              <a:gd name="connsiteY2" fmla="*/ 857814 h 904472"/>
              <a:gd name="connsiteX3" fmla="*/ 128086 w 679496"/>
              <a:gd name="connsiteY3" fmla="*/ 833989 h 904472"/>
              <a:gd name="connsiteX4" fmla="*/ 191763 w 679496"/>
              <a:gd name="connsiteY4" fmla="*/ 762350 h 904472"/>
              <a:gd name="connsiteX5" fmla="*/ 415284 w 679496"/>
              <a:gd name="connsiteY5" fmla="*/ 650240 h 904472"/>
              <a:gd name="connsiteX6" fmla="*/ 506724 w 679496"/>
              <a:gd name="connsiteY6" fmla="*/ 619760 h 904472"/>
              <a:gd name="connsiteX7" fmla="*/ 588004 w 679496"/>
              <a:gd name="connsiteY7" fmla="*/ 599440 h 904472"/>
              <a:gd name="connsiteX8" fmla="*/ 618484 w 679496"/>
              <a:gd name="connsiteY8" fmla="*/ 589280 h 904472"/>
              <a:gd name="connsiteX9" fmla="*/ 648964 w 679496"/>
              <a:gd name="connsiteY9" fmla="*/ 568960 h 904472"/>
              <a:gd name="connsiteX10" fmla="*/ 679444 w 679496"/>
              <a:gd name="connsiteY10" fmla="*/ 508000 h 904472"/>
              <a:gd name="connsiteX11" fmla="*/ 577844 w 679496"/>
              <a:gd name="connsiteY11" fmla="*/ 304800 h 904472"/>
              <a:gd name="connsiteX12" fmla="*/ 527044 w 679496"/>
              <a:gd name="connsiteY12" fmla="*/ 254000 h 904472"/>
              <a:gd name="connsiteX13" fmla="*/ 486404 w 679496"/>
              <a:gd name="connsiteY13" fmla="*/ 193040 h 904472"/>
              <a:gd name="connsiteX14" fmla="*/ 425444 w 679496"/>
              <a:gd name="connsiteY14" fmla="*/ 91440 h 904472"/>
              <a:gd name="connsiteX15" fmla="*/ 364484 w 679496"/>
              <a:gd name="connsiteY15" fmla="*/ 30480 h 904472"/>
              <a:gd name="connsiteX16" fmla="*/ 283204 w 679496"/>
              <a:gd name="connsiteY16" fmla="*/ 0 h 904472"/>
              <a:gd name="connsiteX17" fmla="*/ 212084 w 679496"/>
              <a:gd name="connsiteY17" fmla="*/ 10160 h 904472"/>
              <a:gd name="connsiteX18" fmla="*/ 171444 w 679496"/>
              <a:gd name="connsiteY18" fmla="*/ 40640 h 904472"/>
              <a:gd name="connsiteX19" fmla="*/ 140964 w 679496"/>
              <a:gd name="connsiteY19" fmla="*/ 50800 h 904472"/>
              <a:gd name="connsiteX20" fmla="*/ 80004 w 679496"/>
              <a:gd name="connsiteY20" fmla="*/ 81280 h 904472"/>
              <a:gd name="connsiteX21" fmla="*/ 29204 w 679496"/>
              <a:gd name="connsiteY21" fmla="*/ 101600 h 904472"/>
              <a:gd name="connsiteX22" fmla="*/ 93986 w 679496"/>
              <a:gd name="connsiteY22" fmla="*/ 132081 h 904472"/>
              <a:gd name="connsiteX23" fmla="*/ 106603 w 679496"/>
              <a:gd name="connsiteY23" fmla="*/ 203720 h 904472"/>
              <a:gd name="connsiteX0" fmla="*/ 106603 w 679496"/>
              <a:gd name="connsiteY0" fmla="*/ 203720 h 904472"/>
              <a:gd name="connsiteX1" fmla="*/ 599 w 679496"/>
              <a:gd name="connsiteY1" fmla="*/ 854308 h 904472"/>
              <a:gd name="connsiteX2" fmla="*/ 66414 w 679496"/>
              <a:gd name="connsiteY2" fmla="*/ 857814 h 904472"/>
              <a:gd name="connsiteX3" fmla="*/ 128086 w 679496"/>
              <a:gd name="connsiteY3" fmla="*/ 833989 h 904472"/>
              <a:gd name="connsiteX4" fmla="*/ 191763 w 679496"/>
              <a:gd name="connsiteY4" fmla="*/ 762350 h 904472"/>
              <a:gd name="connsiteX5" fmla="*/ 415284 w 679496"/>
              <a:gd name="connsiteY5" fmla="*/ 650240 h 904472"/>
              <a:gd name="connsiteX6" fmla="*/ 506724 w 679496"/>
              <a:gd name="connsiteY6" fmla="*/ 619760 h 904472"/>
              <a:gd name="connsiteX7" fmla="*/ 588004 w 679496"/>
              <a:gd name="connsiteY7" fmla="*/ 599440 h 904472"/>
              <a:gd name="connsiteX8" fmla="*/ 618484 w 679496"/>
              <a:gd name="connsiteY8" fmla="*/ 589280 h 904472"/>
              <a:gd name="connsiteX9" fmla="*/ 648964 w 679496"/>
              <a:gd name="connsiteY9" fmla="*/ 568960 h 904472"/>
              <a:gd name="connsiteX10" fmla="*/ 679444 w 679496"/>
              <a:gd name="connsiteY10" fmla="*/ 508000 h 904472"/>
              <a:gd name="connsiteX11" fmla="*/ 577844 w 679496"/>
              <a:gd name="connsiteY11" fmla="*/ 304800 h 904472"/>
              <a:gd name="connsiteX12" fmla="*/ 527044 w 679496"/>
              <a:gd name="connsiteY12" fmla="*/ 254000 h 904472"/>
              <a:gd name="connsiteX13" fmla="*/ 486404 w 679496"/>
              <a:gd name="connsiteY13" fmla="*/ 193040 h 904472"/>
              <a:gd name="connsiteX14" fmla="*/ 425444 w 679496"/>
              <a:gd name="connsiteY14" fmla="*/ 91440 h 904472"/>
              <a:gd name="connsiteX15" fmla="*/ 364484 w 679496"/>
              <a:gd name="connsiteY15" fmla="*/ 30480 h 904472"/>
              <a:gd name="connsiteX16" fmla="*/ 283204 w 679496"/>
              <a:gd name="connsiteY16" fmla="*/ 0 h 904472"/>
              <a:gd name="connsiteX17" fmla="*/ 212084 w 679496"/>
              <a:gd name="connsiteY17" fmla="*/ 10160 h 904472"/>
              <a:gd name="connsiteX18" fmla="*/ 171444 w 679496"/>
              <a:gd name="connsiteY18" fmla="*/ 40640 h 904472"/>
              <a:gd name="connsiteX19" fmla="*/ 140964 w 679496"/>
              <a:gd name="connsiteY19" fmla="*/ 50800 h 904472"/>
              <a:gd name="connsiteX20" fmla="*/ 80004 w 679496"/>
              <a:gd name="connsiteY20" fmla="*/ 81280 h 904472"/>
              <a:gd name="connsiteX21" fmla="*/ 159671 w 679496"/>
              <a:gd name="connsiteY21" fmla="*/ 122095 h 904472"/>
              <a:gd name="connsiteX22" fmla="*/ 93986 w 679496"/>
              <a:gd name="connsiteY22" fmla="*/ 132081 h 904472"/>
              <a:gd name="connsiteX23" fmla="*/ 106603 w 679496"/>
              <a:gd name="connsiteY23" fmla="*/ 203720 h 904472"/>
              <a:gd name="connsiteX0" fmla="*/ 106603 w 679496"/>
              <a:gd name="connsiteY0" fmla="*/ 203720 h 904472"/>
              <a:gd name="connsiteX1" fmla="*/ 599 w 679496"/>
              <a:gd name="connsiteY1" fmla="*/ 854308 h 904472"/>
              <a:gd name="connsiteX2" fmla="*/ 66414 w 679496"/>
              <a:gd name="connsiteY2" fmla="*/ 857814 h 904472"/>
              <a:gd name="connsiteX3" fmla="*/ 128086 w 679496"/>
              <a:gd name="connsiteY3" fmla="*/ 833989 h 904472"/>
              <a:gd name="connsiteX4" fmla="*/ 191763 w 679496"/>
              <a:gd name="connsiteY4" fmla="*/ 762350 h 904472"/>
              <a:gd name="connsiteX5" fmla="*/ 415284 w 679496"/>
              <a:gd name="connsiteY5" fmla="*/ 650240 h 904472"/>
              <a:gd name="connsiteX6" fmla="*/ 506724 w 679496"/>
              <a:gd name="connsiteY6" fmla="*/ 619760 h 904472"/>
              <a:gd name="connsiteX7" fmla="*/ 588004 w 679496"/>
              <a:gd name="connsiteY7" fmla="*/ 599440 h 904472"/>
              <a:gd name="connsiteX8" fmla="*/ 618484 w 679496"/>
              <a:gd name="connsiteY8" fmla="*/ 589280 h 904472"/>
              <a:gd name="connsiteX9" fmla="*/ 648964 w 679496"/>
              <a:gd name="connsiteY9" fmla="*/ 568960 h 904472"/>
              <a:gd name="connsiteX10" fmla="*/ 679444 w 679496"/>
              <a:gd name="connsiteY10" fmla="*/ 508000 h 904472"/>
              <a:gd name="connsiteX11" fmla="*/ 577844 w 679496"/>
              <a:gd name="connsiteY11" fmla="*/ 304800 h 904472"/>
              <a:gd name="connsiteX12" fmla="*/ 527044 w 679496"/>
              <a:gd name="connsiteY12" fmla="*/ 254000 h 904472"/>
              <a:gd name="connsiteX13" fmla="*/ 486404 w 679496"/>
              <a:gd name="connsiteY13" fmla="*/ 193040 h 904472"/>
              <a:gd name="connsiteX14" fmla="*/ 425444 w 679496"/>
              <a:gd name="connsiteY14" fmla="*/ 91440 h 904472"/>
              <a:gd name="connsiteX15" fmla="*/ 364484 w 679496"/>
              <a:gd name="connsiteY15" fmla="*/ 30480 h 904472"/>
              <a:gd name="connsiteX16" fmla="*/ 283204 w 679496"/>
              <a:gd name="connsiteY16" fmla="*/ 0 h 904472"/>
              <a:gd name="connsiteX17" fmla="*/ 212084 w 679496"/>
              <a:gd name="connsiteY17" fmla="*/ 10160 h 904472"/>
              <a:gd name="connsiteX18" fmla="*/ 171444 w 679496"/>
              <a:gd name="connsiteY18" fmla="*/ 40640 h 904472"/>
              <a:gd name="connsiteX19" fmla="*/ 140964 w 679496"/>
              <a:gd name="connsiteY19" fmla="*/ 50800 h 904472"/>
              <a:gd name="connsiteX20" fmla="*/ 175135 w 679496"/>
              <a:gd name="connsiteY20" fmla="*/ 149595 h 904472"/>
              <a:gd name="connsiteX21" fmla="*/ 159671 w 679496"/>
              <a:gd name="connsiteY21" fmla="*/ 122095 h 904472"/>
              <a:gd name="connsiteX22" fmla="*/ 93986 w 679496"/>
              <a:gd name="connsiteY22" fmla="*/ 132081 h 904472"/>
              <a:gd name="connsiteX23" fmla="*/ 106603 w 679496"/>
              <a:gd name="connsiteY23" fmla="*/ 203720 h 904472"/>
              <a:gd name="connsiteX0" fmla="*/ 106603 w 679496"/>
              <a:gd name="connsiteY0" fmla="*/ 205559 h 906311"/>
              <a:gd name="connsiteX1" fmla="*/ 599 w 679496"/>
              <a:gd name="connsiteY1" fmla="*/ 856147 h 906311"/>
              <a:gd name="connsiteX2" fmla="*/ 66414 w 679496"/>
              <a:gd name="connsiteY2" fmla="*/ 859653 h 906311"/>
              <a:gd name="connsiteX3" fmla="*/ 128086 w 679496"/>
              <a:gd name="connsiteY3" fmla="*/ 835828 h 906311"/>
              <a:gd name="connsiteX4" fmla="*/ 191763 w 679496"/>
              <a:gd name="connsiteY4" fmla="*/ 764189 h 906311"/>
              <a:gd name="connsiteX5" fmla="*/ 415284 w 679496"/>
              <a:gd name="connsiteY5" fmla="*/ 652079 h 906311"/>
              <a:gd name="connsiteX6" fmla="*/ 506724 w 679496"/>
              <a:gd name="connsiteY6" fmla="*/ 621599 h 906311"/>
              <a:gd name="connsiteX7" fmla="*/ 588004 w 679496"/>
              <a:gd name="connsiteY7" fmla="*/ 601279 h 906311"/>
              <a:gd name="connsiteX8" fmla="*/ 618484 w 679496"/>
              <a:gd name="connsiteY8" fmla="*/ 591119 h 906311"/>
              <a:gd name="connsiteX9" fmla="*/ 648964 w 679496"/>
              <a:gd name="connsiteY9" fmla="*/ 570799 h 906311"/>
              <a:gd name="connsiteX10" fmla="*/ 679444 w 679496"/>
              <a:gd name="connsiteY10" fmla="*/ 509839 h 906311"/>
              <a:gd name="connsiteX11" fmla="*/ 577844 w 679496"/>
              <a:gd name="connsiteY11" fmla="*/ 306639 h 906311"/>
              <a:gd name="connsiteX12" fmla="*/ 527044 w 679496"/>
              <a:gd name="connsiteY12" fmla="*/ 255839 h 906311"/>
              <a:gd name="connsiteX13" fmla="*/ 486404 w 679496"/>
              <a:gd name="connsiteY13" fmla="*/ 194879 h 906311"/>
              <a:gd name="connsiteX14" fmla="*/ 425444 w 679496"/>
              <a:gd name="connsiteY14" fmla="*/ 93279 h 906311"/>
              <a:gd name="connsiteX15" fmla="*/ 364484 w 679496"/>
              <a:gd name="connsiteY15" fmla="*/ 32319 h 906311"/>
              <a:gd name="connsiteX16" fmla="*/ 283204 w 679496"/>
              <a:gd name="connsiteY16" fmla="*/ 1839 h 906311"/>
              <a:gd name="connsiteX17" fmla="*/ 212084 w 679496"/>
              <a:gd name="connsiteY17" fmla="*/ 11999 h 906311"/>
              <a:gd name="connsiteX18" fmla="*/ 193188 w 679496"/>
              <a:gd name="connsiteY18" fmla="*/ 131287 h 906311"/>
              <a:gd name="connsiteX19" fmla="*/ 140964 w 679496"/>
              <a:gd name="connsiteY19" fmla="*/ 52639 h 906311"/>
              <a:gd name="connsiteX20" fmla="*/ 175135 w 679496"/>
              <a:gd name="connsiteY20" fmla="*/ 151434 h 906311"/>
              <a:gd name="connsiteX21" fmla="*/ 159671 w 679496"/>
              <a:gd name="connsiteY21" fmla="*/ 123934 h 906311"/>
              <a:gd name="connsiteX22" fmla="*/ 93986 w 679496"/>
              <a:gd name="connsiteY22" fmla="*/ 133920 h 906311"/>
              <a:gd name="connsiteX23" fmla="*/ 106603 w 679496"/>
              <a:gd name="connsiteY23" fmla="*/ 205559 h 906311"/>
              <a:gd name="connsiteX0" fmla="*/ 106603 w 679496"/>
              <a:gd name="connsiteY0" fmla="*/ 203720 h 904472"/>
              <a:gd name="connsiteX1" fmla="*/ 599 w 679496"/>
              <a:gd name="connsiteY1" fmla="*/ 854308 h 904472"/>
              <a:gd name="connsiteX2" fmla="*/ 66414 w 679496"/>
              <a:gd name="connsiteY2" fmla="*/ 857814 h 904472"/>
              <a:gd name="connsiteX3" fmla="*/ 128086 w 679496"/>
              <a:gd name="connsiteY3" fmla="*/ 833989 h 904472"/>
              <a:gd name="connsiteX4" fmla="*/ 191763 w 679496"/>
              <a:gd name="connsiteY4" fmla="*/ 762350 h 904472"/>
              <a:gd name="connsiteX5" fmla="*/ 415284 w 679496"/>
              <a:gd name="connsiteY5" fmla="*/ 650240 h 904472"/>
              <a:gd name="connsiteX6" fmla="*/ 506724 w 679496"/>
              <a:gd name="connsiteY6" fmla="*/ 619760 h 904472"/>
              <a:gd name="connsiteX7" fmla="*/ 588004 w 679496"/>
              <a:gd name="connsiteY7" fmla="*/ 599440 h 904472"/>
              <a:gd name="connsiteX8" fmla="*/ 618484 w 679496"/>
              <a:gd name="connsiteY8" fmla="*/ 589280 h 904472"/>
              <a:gd name="connsiteX9" fmla="*/ 648964 w 679496"/>
              <a:gd name="connsiteY9" fmla="*/ 568960 h 904472"/>
              <a:gd name="connsiteX10" fmla="*/ 679444 w 679496"/>
              <a:gd name="connsiteY10" fmla="*/ 508000 h 904472"/>
              <a:gd name="connsiteX11" fmla="*/ 577844 w 679496"/>
              <a:gd name="connsiteY11" fmla="*/ 304800 h 904472"/>
              <a:gd name="connsiteX12" fmla="*/ 527044 w 679496"/>
              <a:gd name="connsiteY12" fmla="*/ 254000 h 904472"/>
              <a:gd name="connsiteX13" fmla="*/ 486404 w 679496"/>
              <a:gd name="connsiteY13" fmla="*/ 193040 h 904472"/>
              <a:gd name="connsiteX14" fmla="*/ 425444 w 679496"/>
              <a:gd name="connsiteY14" fmla="*/ 91440 h 904472"/>
              <a:gd name="connsiteX15" fmla="*/ 364484 w 679496"/>
              <a:gd name="connsiteY15" fmla="*/ 30480 h 904472"/>
              <a:gd name="connsiteX16" fmla="*/ 283204 w 679496"/>
              <a:gd name="connsiteY16" fmla="*/ 0 h 904472"/>
              <a:gd name="connsiteX17" fmla="*/ 228393 w 679496"/>
              <a:gd name="connsiteY17" fmla="*/ 78475 h 904472"/>
              <a:gd name="connsiteX18" fmla="*/ 193188 w 679496"/>
              <a:gd name="connsiteY18" fmla="*/ 129448 h 904472"/>
              <a:gd name="connsiteX19" fmla="*/ 140964 w 679496"/>
              <a:gd name="connsiteY19" fmla="*/ 50800 h 904472"/>
              <a:gd name="connsiteX20" fmla="*/ 175135 w 679496"/>
              <a:gd name="connsiteY20" fmla="*/ 149595 h 904472"/>
              <a:gd name="connsiteX21" fmla="*/ 159671 w 679496"/>
              <a:gd name="connsiteY21" fmla="*/ 122095 h 904472"/>
              <a:gd name="connsiteX22" fmla="*/ 93986 w 679496"/>
              <a:gd name="connsiteY22" fmla="*/ 132081 h 904472"/>
              <a:gd name="connsiteX23" fmla="*/ 106603 w 679496"/>
              <a:gd name="connsiteY23" fmla="*/ 203720 h 904472"/>
              <a:gd name="connsiteX0" fmla="*/ 106603 w 679496"/>
              <a:gd name="connsiteY0" fmla="*/ 203720 h 904472"/>
              <a:gd name="connsiteX1" fmla="*/ 599 w 679496"/>
              <a:gd name="connsiteY1" fmla="*/ 854308 h 904472"/>
              <a:gd name="connsiteX2" fmla="*/ 66414 w 679496"/>
              <a:gd name="connsiteY2" fmla="*/ 857814 h 904472"/>
              <a:gd name="connsiteX3" fmla="*/ 128086 w 679496"/>
              <a:gd name="connsiteY3" fmla="*/ 833989 h 904472"/>
              <a:gd name="connsiteX4" fmla="*/ 191763 w 679496"/>
              <a:gd name="connsiteY4" fmla="*/ 762350 h 904472"/>
              <a:gd name="connsiteX5" fmla="*/ 415284 w 679496"/>
              <a:gd name="connsiteY5" fmla="*/ 650240 h 904472"/>
              <a:gd name="connsiteX6" fmla="*/ 506724 w 679496"/>
              <a:gd name="connsiteY6" fmla="*/ 619760 h 904472"/>
              <a:gd name="connsiteX7" fmla="*/ 588004 w 679496"/>
              <a:gd name="connsiteY7" fmla="*/ 599440 h 904472"/>
              <a:gd name="connsiteX8" fmla="*/ 618484 w 679496"/>
              <a:gd name="connsiteY8" fmla="*/ 589280 h 904472"/>
              <a:gd name="connsiteX9" fmla="*/ 648964 w 679496"/>
              <a:gd name="connsiteY9" fmla="*/ 568960 h 904472"/>
              <a:gd name="connsiteX10" fmla="*/ 679444 w 679496"/>
              <a:gd name="connsiteY10" fmla="*/ 508000 h 904472"/>
              <a:gd name="connsiteX11" fmla="*/ 577844 w 679496"/>
              <a:gd name="connsiteY11" fmla="*/ 304800 h 904472"/>
              <a:gd name="connsiteX12" fmla="*/ 527044 w 679496"/>
              <a:gd name="connsiteY12" fmla="*/ 254000 h 904472"/>
              <a:gd name="connsiteX13" fmla="*/ 486404 w 679496"/>
              <a:gd name="connsiteY13" fmla="*/ 193040 h 904472"/>
              <a:gd name="connsiteX14" fmla="*/ 425444 w 679496"/>
              <a:gd name="connsiteY14" fmla="*/ 91440 h 904472"/>
              <a:gd name="connsiteX15" fmla="*/ 364484 w 679496"/>
              <a:gd name="connsiteY15" fmla="*/ 30480 h 904472"/>
              <a:gd name="connsiteX16" fmla="*/ 283204 w 679496"/>
              <a:gd name="connsiteY16" fmla="*/ 0 h 904472"/>
              <a:gd name="connsiteX17" fmla="*/ 228393 w 679496"/>
              <a:gd name="connsiteY17" fmla="*/ 78475 h 904472"/>
              <a:gd name="connsiteX18" fmla="*/ 193188 w 679496"/>
              <a:gd name="connsiteY18" fmla="*/ 129448 h 904472"/>
              <a:gd name="connsiteX19" fmla="*/ 149118 w 679496"/>
              <a:gd name="connsiteY19" fmla="*/ 173761 h 904472"/>
              <a:gd name="connsiteX20" fmla="*/ 175135 w 679496"/>
              <a:gd name="connsiteY20" fmla="*/ 149595 h 904472"/>
              <a:gd name="connsiteX21" fmla="*/ 159671 w 679496"/>
              <a:gd name="connsiteY21" fmla="*/ 122095 h 904472"/>
              <a:gd name="connsiteX22" fmla="*/ 93986 w 679496"/>
              <a:gd name="connsiteY22" fmla="*/ 132081 h 904472"/>
              <a:gd name="connsiteX23" fmla="*/ 106603 w 679496"/>
              <a:gd name="connsiteY23" fmla="*/ 203720 h 904472"/>
              <a:gd name="connsiteX0" fmla="*/ 106603 w 679496"/>
              <a:gd name="connsiteY0" fmla="*/ 203720 h 904472"/>
              <a:gd name="connsiteX1" fmla="*/ 599 w 679496"/>
              <a:gd name="connsiteY1" fmla="*/ 854308 h 904472"/>
              <a:gd name="connsiteX2" fmla="*/ 66414 w 679496"/>
              <a:gd name="connsiteY2" fmla="*/ 857814 h 904472"/>
              <a:gd name="connsiteX3" fmla="*/ 128086 w 679496"/>
              <a:gd name="connsiteY3" fmla="*/ 833989 h 904472"/>
              <a:gd name="connsiteX4" fmla="*/ 191763 w 679496"/>
              <a:gd name="connsiteY4" fmla="*/ 762350 h 904472"/>
              <a:gd name="connsiteX5" fmla="*/ 415284 w 679496"/>
              <a:gd name="connsiteY5" fmla="*/ 650240 h 904472"/>
              <a:gd name="connsiteX6" fmla="*/ 506724 w 679496"/>
              <a:gd name="connsiteY6" fmla="*/ 619760 h 904472"/>
              <a:gd name="connsiteX7" fmla="*/ 588004 w 679496"/>
              <a:gd name="connsiteY7" fmla="*/ 599440 h 904472"/>
              <a:gd name="connsiteX8" fmla="*/ 618484 w 679496"/>
              <a:gd name="connsiteY8" fmla="*/ 589280 h 904472"/>
              <a:gd name="connsiteX9" fmla="*/ 648964 w 679496"/>
              <a:gd name="connsiteY9" fmla="*/ 568960 h 904472"/>
              <a:gd name="connsiteX10" fmla="*/ 679444 w 679496"/>
              <a:gd name="connsiteY10" fmla="*/ 508000 h 904472"/>
              <a:gd name="connsiteX11" fmla="*/ 577844 w 679496"/>
              <a:gd name="connsiteY11" fmla="*/ 304800 h 904472"/>
              <a:gd name="connsiteX12" fmla="*/ 527044 w 679496"/>
              <a:gd name="connsiteY12" fmla="*/ 254000 h 904472"/>
              <a:gd name="connsiteX13" fmla="*/ 486404 w 679496"/>
              <a:gd name="connsiteY13" fmla="*/ 193040 h 904472"/>
              <a:gd name="connsiteX14" fmla="*/ 425444 w 679496"/>
              <a:gd name="connsiteY14" fmla="*/ 91440 h 904472"/>
              <a:gd name="connsiteX15" fmla="*/ 364484 w 679496"/>
              <a:gd name="connsiteY15" fmla="*/ 30480 h 904472"/>
              <a:gd name="connsiteX16" fmla="*/ 283204 w 679496"/>
              <a:gd name="connsiteY16" fmla="*/ 0 h 904472"/>
              <a:gd name="connsiteX17" fmla="*/ 228393 w 679496"/>
              <a:gd name="connsiteY17" fmla="*/ 78475 h 904472"/>
              <a:gd name="connsiteX18" fmla="*/ 193188 w 679496"/>
              <a:gd name="connsiteY18" fmla="*/ 129448 h 904472"/>
              <a:gd name="connsiteX19" fmla="*/ 149118 w 679496"/>
              <a:gd name="connsiteY19" fmla="*/ 173761 h 904472"/>
              <a:gd name="connsiteX20" fmla="*/ 175135 w 679496"/>
              <a:gd name="connsiteY20" fmla="*/ 149595 h 904472"/>
              <a:gd name="connsiteX21" fmla="*/ 159671 w 679496"/>
              <a:gd name="connsiteY21" fmla="*/ 122095 h 904472"/>
              <a:gd name="connsiteX22" fmla="*/ 129322 w 679496"/>
              <a:gd name="connsiteY22" fmla="*/ 173067 h 904472"/>
              <a:gd name="connsiteX23" fmla="*/ 106603 w 679496"/>
              <a:gd name="connsiteY23" fmla="*/ 203720 h 904472"/>
              <a:gd name="connsiteX0" fmla="*/ 106603 w 679496"/>
              <a:gd name="connsiteY0" fmla="*/ 173242 h 873994"/>
              <a:gd name="connsiteX1" fmla="*/ 599 w 679496"/>
              <a:gd name="connsiteY1" fmla="*/ 823830 h 873994"/>
              <a:gd name="connsiteX2" fmla="*/ 66414 w 679496"/>
              <a:gd name="connsiteY2" fmla="*/ 827336 h 873994"/>
              <a:gd name="connsiteX3" fmla="*/ 128086 w 679496"/>
              <a:gd name="connsiteY3" fmla="*/ 803511 h 873994"/>
              <a:gd name="connsiteX4" fmla="*/ 191763 w 679496"/>
              <a:gd name="connsiteY4" fmla="*/ 731872 h 873994"/>
              <a:gd name="connsiteX5" fmla="*/ 415284 w 679496"/>
              <a:gd name="connsiteY5" fmla="*/ 619762 h 873994"/>
              <a:gd name="connsiteX6" fmla="*/ 506724 w 679496"/>
              <a:gd name="connsiteY6" fmla="*/ 589282 h 873994"/>
              <a:gd name="connsiteX7" fmla="*/ 588004 w 679496"/>
              <a:gd name="connsiteY7" fmla="*/ 568962 h 873994"/>
              <a:gd name="connsiteX8" fmla="*/ 618484 w 679496"/>
              <a:gd name="connsiteY8" fmla="*/ 558802 h 873994"/>
              <a:gd name="connsiteX9" fmla="*/ 648964 w 679496"/>
              <a:gd name="connsiteY9" fmla="*/ 538482 h 873994"/>
              <a:gd name="connsiteX10" fmla="*/ 679444 w 679496"/>
              <a:gd name="connsiteY10" fmla="*/ 477522 h 873994"/>
              <a:gd name="connsiteX11" fmla="*/ 577844 w 679496"/>
              <a:gd name="connsiteY11" fmla="*/ 274322 h 873994"/>
              <a:gd name="connsiteX12" fmla="*/ 527044 w 679496"/>
              <a:gd name="connsiteY12" fmla="*/ 223522 h 873994"/>
              <a:gd name="connsiteX13" fmla="*/ 486404 w 679496"/>
              <a:gd name="connsiteY13" fmla="*/ 162562 h 873994"/>
              <a:gd name="connsiteX14" fmla="*/ 425444 w 679496"/>
              <a:gd name="connsiteY14" fmla="*/ 60962 h 873994"/>
              <a:gd name="connsiteX15" fmla="*/ 364484 w 679496"/>
              <a:gd name="connsiteY15" fmla="*/ 2 h 873994"/>
              <a:gd name="connsiteX16" fmla="*/ 310384 w 679496"/>
              <a:gd name="connsiteY16" fmla="*/ 58328 h 873994"/>
              <a:gd name="connsiteX17" fmla="*/ 228393 w 679496"/>
              <a:gd name="connsiteY17" fmla="*/ 47997 h 873994"/>
              <a:gd name="connsiteX18" fmla="*/ 193188 w 679496"/>
              <a:gd name="connsiteY18" fmla="*/ 98970 h 873994"/>
              <a:gd name="connsiteX19" fmla="*/ 149118 w 679496"/>
              <a:gd name="connsiteY19" fmla="*/ 143283 h 873994"/>
              <a:gd name="connsiteX20" fmla="*/ 175135 w 679496"/>
              <a:gd name="connsiteY20" fmla="*/ 119117 h 873994"/>
              <a:gd name="connsiteX21" fmla="*/ 159671 w 679496"/>
              <a:gd name="connsiteY21" fmla="*/ 91617 h 873994"/>
              <a:gd name="connsiteX22" fmla="*/ 129322 w 679496"/>
              <a:gd name="connsiteY22" fmla="*/ 142589 h 873994"/>
              <a:gd name="connsiteX23" fmla="*/ 106603 w 679496"/>
              <a:gd name="connsiteY23" fmla="*/ 173242 h 873994"/>
              <a:gd name="connsiteX0" fmla="*/ 106603 w 679496"/>
              <a:gd name="connsiteY0" fmla="*/ 173242 h 873994"/>
              <a:gd name="connsiteX1" fmla="*/ 599 w 679496"/>
              <a:gd name="connsiteY1" fmla="*/ 823830 h 873994"/>
              <a:gd name="connsiteX2" fmla="*/ 66414 w 679496"/>
              <a:gd name="connsiteY2" fmla="*/ 827336 h 873994"/>
              <a:gd name="connsiteX3" fmla="*/ 128086 w 679496"/>
              <a:gd name="connsiteY3" fmla="*/ 803511 h 873994"/>
              <a:gd name="connsiteX4" fmla="*/ 191763 w 679496"/>
              <a:gd name="connsiteY4" fmla="*/ 731872 h 873994"/>
              <a:gd name="connsiteX5" fmla="*/ 415284 w 679496"/>
              <a:gd name="connsiteY5" fmla="*/ 619762 h 873994"/>
              <a:gd name="connsiteX6" fmla="*/ 506724 w 679496"/>
              <a:gd name="connsiteY6" fmla="*/ 589282 h 873994"/>
              <a:gd name="connsiteX7" fmla="*/ 588004 w 679496"/>
              <a:gd name="connsiteY7" fmla="*/ 568962 h 873994"/>
              <a:gd name="connsiteX8" fmla="*/ 618484 w 679496"/>
              <a:gd name="connsiteY8" fmla="*/ 558802 h 873994"/>
              <a:gd name="connsiteX9" fmla="*/ 648964 w 679496"/>
              <a:gd name="connsiteY9" fmla="*/ 538482 h 873994"/>
              <a:gd name="connsiteX10" fmla="*/ 679444 w 679496"/>
              <a:gd name="connsiteY10" fmla="*/ 477522 h 873994"/>
              <a:gd name="connsiteX11" fmla="*/ 577844 w 679496"/>
              <a:gd name="connsiteY11" fmla="*/ 274322 h 873994"/>
              <a:gd name="connsiteX12" fmla="*/ 527044 w 679496"/>
              <a:gd name="connsiteY12" fmla="*/ 223522 h 873994"/>
              <a:gd name="connsiteX13" fmla="*/ 486404 w 679496"/>
              <a:gd name="connsiteY13" fmla="*/ 162562 h 873994"/>
              <a:gd name="connsiteX14" fmla="*/ 425444 w 679496"/>
              <a:gd name="connsiteY14" fmla="*/ 60962 h 873994"/>
              <a:gd name="connsiteX15" fmla="*/ 364484 w 679496"/>
              <a:gd name="connsiteY15" fmla="*/ 2 h 873994"/>
              <a:gd name="connsiteX16" fmla="*/ 310384 w 679496"/>
              <a:gd name="connsiteY16" fmla="*/ 58328 h 873994"/>
              <a:gd name="connsiteX17" fmla="*/ 251043 w 679496"/>
              <a:gd name="connsiteY17" fmla="*/ 77993 h 873994"/>
              <a:gd name="connsiteX18" fmla="*/ 228393 w 679496"/>
              <a:gd name="connsiteY18" fmla="*/ 47997 h 873994"/>
              <a:gd name="connsiteX19" fmla="*/ 193188 w 679496"/>
              <a:gd name="connsiteY19" fmla="*/ 98970 h 873994"/>
              <a:gd name="connsiteX20" fmla="*/ 149118 w 679496"/>
              <a:gd name="connsiteY20" fmla="*/ 143283 h 873994"/>
              <a:gd name="connsiteX21" fmla="*/ 175135 w 679496"/>
              <a:gd name="connsiteY21" fmla="*/ 119117 h 873994"/>
              <a:gd name="connsiteX22" fmla="*/ 159671 w 679496"/>
              <a:gd name="connsiteY22" fmla="*/ 91617 h 873994"/>
              <a:gd name="connsiteX23" fmla="*/ 129322 w 679496"/>
              <a:gd name="connsiteY23" fmla="*/ 142589 h 873994"/>
              <a:gd name="connsiteX24" fmla="*/ 106603 w 679496"/>
              <a:gd name="connsiteY24" fmla="*/ 173242 h 87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496" h="873994">
                <a:moveTo>
                  <a:pt x="106603" y="173242"/>
                </a:moveTo>
                <a:cubicBezTo>
                  <a:pt x="85149" y="286782"/>
                  <a:pt x="7297" y="714814"/>
                  <a:pt x="599" y="823830"/>
                </a:cubicBezTo>
                <a:cubicBezTo>
                  <a:pt x="-6099" y="932846"/>
                  <a:pt x="45166" y="830722"/>
                  <a:pt x="66414" y="827336"/>
                </a:cubicBezTo>
                <a:cubicBezTo>
                  <a:pt x="87662" y="823950"/>
                  <a:pt x="107194" y="819422"/>
                  <a:pt x="128086" y="803511"/>
                </a:cubicBezTo>
                <a:cubicBezTo>
                  <a:pt x="148978" y="787600"/>
                  <a:pt x="143897" y="762497"/>
                  <a:pt x="191763" y="731872"/>
                </a:cubicBezTo>
                <a:cubicBezTo>
                  <a:pt x="239629" y="701247"/>
                  <a:pt x="362791" y="643527"/>
                  <a:pt x="415284" y="619762"/>
                </a:cubicBezTo>
                <a:cubicBezTo>
                  <a:pt x="467777" y="595997"/>
                  <a:pt x="475901" y="598348"/>
                  <a:pt x="506724" y="589282"/>
                </a:cubicBezTo>
                <a:cubicBezTo>
                  <a:pt x="533516" y="581402"/>
                  <a:pt x="561510" y="577793"/>
                  <a:pt x="588004" y="568962"/>
                </a:cubicBezTo>
                <a:cubicBezTo>
                  <a:pt x="598164" y="565575"/>
                  <a:pt x="608905" y="563591"/>
                  <a:pt x="618484" y="558802"/>
                </a:cubicBezTo>
                <a:cubicBezTo>
                  <a:pt x="629406" y="553341"/>
                  <a:pt x="638804" y="545255"/>
                  <a:pt x="648964" y="538482"/>
                </a:cubicBezTo>
                <a:cubicBezTo>
                  <a:pt x="659124" y="518162"/>
                  <a:pt x="680704" y="500205"/>
                  <a:pt x="679444" y="477522"/>
                </a:cubicBezTo>
                <a:cubicBezTo>
                  <a:pt x="674150" y="382232"/>
                  <a:pt x="628097" y="343420"/>
                  <a:pt x="577844" y="274322"/>
                </a:cubicBezTo>
                <a:cubicBezTo>
                  <a:pt x="545969" y="230495"/>
                  <a:pt x="572465" y="253803"/>
                  <a:pt x="527044" y="223522"/>
                </a:cubicBezTo>
                <a:cubicBezTo>
                  <a:pt x="513497" y="203202"/>
                  <a:pt x="497326" y="184405"/>
                  <a:pt x="486404" y="162562"/>
                </a:cubicBezTo>
                <a:cubicBezTo>
                  <a:pt x="470369" y="130493"/>
                  <a:pt x="449965" y="85483"/>
                  <a:pt x="425444" y="60962"/>
                </a:cubicBezTo>
                <a:cubicBezTo>
                  <a:pt x="405124" y="40642"/>
                  <a:pt x="383661" y="441"/>
                  <a:pt x="364484" y="2"/>
                </a:cubicBezTo>
                <a:cubicBezTo>
                  <a:pt x="345307" y="-437"/>
                  <a:pt x="330197" y="52161"/>
                  <a:pt x="310384" y="58328"/>
                </a:cubicBezTo>
                <a:cubicBezTo>
                  <a:pt x="290571" y="64495"/>
                  <a:pt x="264708" y="79715"/>
                  <a:pt x="251043" y="77993"/>
                </a:cubicBezTo>
                <a:cubicBezTo>
                  <a:pt x="237378" y="76271"/>
                  <a:pt x="238035" y="44501"/>
                  <a:pt x="228393" y="47997"/>
                </a:cubicBezTo>
                <a:cubicBezTo>
                  <a:pt x="218751" y="51493"/>
                  <a:pt x="206400" y="83089"/>
                  <a:pt x="193188" y="98970"/>
                </a:cubicBezTo>
                <a:cubicBezTo>
                  <a:pt x="179976" y="114851"/>
                  <a:pt x="152127" y="139925"/>
                  <a:pt x="149118" y="143283"/>
                </a:cubicBezTo>
                <a:cubicBezTo>
                  <a:pt x="146109" y="146641"/>
                  <a:pt x="173376" y="127728"/>
                  <a:pt x="175135" y="119117"/>
                </a:cubicBezTo>
                <a:cubicBezTo>
                  <a:pt x="176894" y="110506"/>
                  <a:pt x="176337" y="84210"/>
                  <a:pt x="159671" y="91617"/>
                </a:cubicBezTo>
                <a:cubicBezTo>
                  <a:pt x="84343" y="125096"/>
                  <a:pt x="191925" y="121721"/>
                  <a:pt x="129322" y="142589"/>
                </a:cubicBezTo>
                <a:cubicBezTo>
                  <a:pt x="174246" y="165051"/>
                  <a:pt x="128057" y="59702"/>
                  <a:pt x="106603" y="17324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 rot="3875078">
            <a:off x="7350025" y="3451684"/>
            <a:ext cx="253068" cy="215463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71197" y="5159757"/>
            <a:ext cx="824773" cy="173464"/>
          </a:xfrm>
          <a:custGeom>
            <a:avLst/>
            <a:gdLst>
              <a:gd name="connsiteX0" fmla="*/ 91440 w 721412"/>
              <a:gd name="connsiteY0" fmla="*/ 142240 h 755164"/>
              <a:gd name="connsiteX1" fmla="*/ 91440 w 721412"/>
              <a:gd name="connsiteY1" fmla="*/ 751840 h 755164"/>
              <a:gd name="connsiteX2" fmla="*/ 121920 w 721412"/>
              <a:gd name="connsiteY2" fmla="*/ 741680 h 755164"/>
              <a:gd name="connsiteX3" fmla="*/ 172720 w 721412"/>
              <a:gd name="connsiteY3" fmla="*/ 731520 h 755164"/>
              <a:gd name="connsiteX4" fmla="*/ 233680 w 721412"/>
              <a:gd name="connsiteY4" fmla="*/ 721360 h 755164"/>
              <a:gd name="connsiteX5" fmla="*/ 457200 w 721412"/>
              <a:gd name="connsiteY5" fmla="*/ 650240 h 755164"/>
              <a:gd name="connsiteX6" fmla="*/ 548640 w 721412"/>
              <a:gd name="connsiteY6" fmla="*/ 619760 h 755164"/>
              <a:gd name="connsiteX7" fmla="*/ 629920 w 721412"/>
              <a:gd name="connsiteY7" fmla="*/ 599440 h 755164"/>
              <a:gd name="connsiteX8" fmla="*/ 660400 w 721412"/>
              <a:gd name="connsiteY8" fmla="*/ 589280 h 755164"/>
              <a:gd name="connsiteX9" fmla="*/ 690880 w 721412"/>
              <a:gd name="connsiteY9" fmla="*/ 568960 h 755164"/>
              <a:gd name="connsiteX10" fmla="*/ 721360 w 721412"/>
              <a:gd name="connsiteY10" fmla="*/ 508000 h 755164"/>
              <a:gd name="connsiteX11" fmla="*/ 619760 w 721412"/>
              <a:gd name="connsiteY11" fmla="*/ 304800 h 755164"/>
              <a:gd name="connsiteX12" fmla="*/ 568960 w 721412"/>
              <a:gd name="connsiteY12" fmla="*/ 254000 h 755164"/>
              <a:gd name="connsiteX13" fmla="*/ 528320 w 721412"/>
              <a:gd name="connsiteY13" fmla="*/ 193040 h 755164"/>
              <a:gd name="connsiteX14" fmla="*/ 467360 w 721412"/>
              <a:gd name="connsiteY14" fmla="*/ 91440 h 755164"/>
              <a:gd name="connsiteX15" fmla="*/ 406400 w 721412"/>
              <a:gd name="connsiteY15" fmla="*/ 30480 h 755164"/>
              <a:gd name="connsiteX16" fmla="*/ 325120 w 721412"/>
              <a:gd name="connsiteY16" fmla="*/ 0 h 755164"/>
              <a:gd name="connsiteX17" fmla="*/ 254000 w 721412"/>
              <a:gd name="connsiteY17" fmla="*/ 10160 h 755164"/>
              <a:gd name="connsiteX18" fmla="*/ 213360 w 721412"/>
              <a:gd name="connsiteY18" fmla="*/ 40640 h 755164"/>
              <a:gd name="connsiteX19" fmla="*/ 182880 w 721412"/>
              <a:gd name="connsiteY19" fmla="*/ 50800 h 755164"/>
              <a:gd name="connsiteX20" fmla="*/ 121920 w 721412"/>
              <a:gd name="connsiteY20" fmla="*/ 81280 h 755164"/>
              <a:gd name="connsiteX21" fmla="*/ 71120 w 721412"/>
              <a:gd name="connsiteY21" fmla="*/ 101600 h 755164"/>
              <a:gd name="connsiteX22" fmla="*/ 0 w 721412"/>
              <a:gd name="connsiteY22" fmla="*/ 132080 h 755164"/>
              <a:gd name="connsiteX23" fmla="*/ 91440 w 721412"/>
              <a:gd name="connsiteY23" fmla="*/ 142240 h 755164"/>
              <a:gd name="connsiteX0" fmla="*/ 91440 w 721412"/>
              <a:gd name="connsiteY0" fmla="*/ 142240 h 800978"/>
              <a:gd name="connsiteX1" fmla="*/ 47951 w 721412"/>
              <a:gd name="connsiteY1" fmla="*/ 799659 h 800978"/>
              <a:gd name="connsiteX2" fmla="*/ 121920 w 721412"/>
              <a:gd name="connsiteY2" fmla="*/ 741680 h 800978"/>
              <a:gd name="connsiteX3" fmla="*/ 172720 w 721412"/>
              <a:gd name="connsiteY3" fmla="*/ 731520 h 800978"/>
              <a:gd name="connsiteX4" fmla="*/ 233680 w 721412"/>
              <a:gd name="connsiteY4" fmla="*/ 721360 h 800978"/>
              <a:gd name="connsiteX5" fmla="*/ 457200 w 721412"/>
              <a:gd name="connsiteY5" fmla="*/ 650240 h 800978"/>
              <a:gd name="connsiteX6" fmla="*/ 548640 w 721412"/>
              <a:gd name="connsiteY6" fmla="*/ 619760 h 800978"/>
              <a:gd name="connsiteX7" fmla="*/ 629920 w 721412"/>
              <a:gd name="connsiteY7" fmla="*/ 599440 h 800978"/>
              <a:gd name="connsiteX8" fmla="*/ 660400 w 721412"/>
              <a:gd name="connsiteY8" fmla="*/ 589280 h 800978"/>
              <a:gd name="connsiteX9" fmla="*/ 690880 w 721412"/>
              <a:gd name="connsiteY9" fmla="*/ 568960 h 800978"/>
              <a:gd name="connsiteX10" fmla="*/ 721360 w 721412"/>
              <a:gd name="connsiteY10" fmla="*/ 508000 h 800978"/>
              <a:gd name="connsiteX11" fmla="*/ 619760 w 721412"/>
              <a:gd name="connsiteY11" fmla="*/ 304800 h 800978"/>
              <a:gd name="connsiteX12" fmla="*/ 568960 w 721412"/>
              <a:gd name="connsiteY12" fmla="*/ 254000 h 800978"/>
              <a:gd name="connsiteX13" fmla="*/ 528320 w 721412"/>
              <a:gd name="connsiteY13" fmla="*/ 193040 h 800978"/>
              <a:gd name="connsiteX14" fmla="*/ 467360 w 721412"/>
              <a:gd name="connsiteY14" fmla="*/ 91440 h 800978"/>
              <a:gd name="connsiteX15" fmla="*/ 406400 w 721412"/>
              <a:gd name="connsiteY15" fmla="*/ 30480 h 800978"/>
              <a:gd name="connsiteX16" fmla="*/ 325120 w 721412"/>
              <a:gd name="connsiteY16" fmla="*/ 0 h 800978"/>
              <a:gd name="connsiteX17" fmla="*/ 254000 w 721412"/>
              <a:gd name="connsiteY17" fmla="*/ 10160 h 800978"/>
              <a:gd name="connsiteX18" fmla="*/ 213360 w 721412"/>
              <a:gd name="connsiteY18" fmla="*/ 40640 h 800978"/>
              <a:gd name="connsiteX19" fmla="*/ 182880 w 721412"/>
              <a:gd name="connsiteY19" fmla="*/ 50800 h 800978"/>
              <a:gd name="connsiteX20" fmla="*/ 121920 w 721412"/>
              <a:gd name="connsiteY20" fmla="*/ 81280 h 800978"/>
              <a:gd name="connsiteX21" fmla="*/ 71120 w 721412"/>
              <a:gd name="connsiteY21" fmla="*/ 101600 h 800978"/>
              <a:gd name="connsiteX22" fmla="*/ 0 w 721412"/>
              <a:gd name="connsiteY22" fmla="*/ 132080 h 800978"/>
              <a:gd name="connsiteX23" fmla="*/ 91440 w 721412"/>
              <a:gd name="connsiteY23" fmla="*/ 142240 h 800978"/>
              <a:gd name="connsiteX0" fmla="*/ 91440 w 721412"/>
              <a:gd name="connsiteY0" fmla="*/ 142240 h 800975"/>
              <a:gd name="connsiteX1" fmla="*/ 47951 w 721412"/>
              <a:gd name="connsiteY1" fmla="*/ 799659 h 800975"/>
              <a:gd name="connsiteX2" fmla="*/ 121920 w 721412"/>
              <a:gd name="connsiteY2" fmla="*/ 741680 h 800975"/>
              <a:gd name="connsiteX3" fmla="*/ 172720 w 721412"/>
              <a:gd name="connsiteY3" fmla="*/ 731520 h 800975"/>
              <a:gd name="connsiteX4" fmla="*/ 233680 w 721412"/>
              <a:gd name="connsiteY4" fmla="*/ 721360 h 800975"/>
              <a:gd name="connsiteX5" fmla="*/ 457200 w 721412"/>
              <a:gd name="connsiteY5" fmla="*/ 650240 h 800975"/>
              <a:gd name="connsiteX6" fmla="*/ 548640 w 721412"/>
              <a:gd name="connsiteY6" fmla="*/ 619760 h 800975"/>
              <a:gd name="connsiteX7" fmla="*/ 629920 w 721412"/>
              <a:gd name="connsiteY7" fmla="*/ 599440 h 800975"/>
              <a:gd name="connsiteX8" fmla="*/ 660400 w 721412"/>
              <a:gd name="connsiteY8" fmla="*/ 589280 h 800975"/>
              <a:gd name="connsiteX9" fmla="*/ 690880 w 721412"/>
              <a:gd name="connsiteY9" fmla="*/ 568960 h 800975"/>
              <a:gd name="connsiteX10" fmla="*/ 721360 w 721412"/>
              <a:gd name="connsiteY10" fmla="*/ 508000 h 800975"/>
              <a:gd name="connsiteX11" fmla="*/ 619760 w 721412"/>
              <a:gd name="connsiteY11" fmla="*/ 304800 h 800975"/>
              <a:gd name="connsiteX12" fmla="*/ 568960 w 721412"/>
              <a:gd name="connsiteY12" fmla="*/ 254000 h 800975"/>
              <a:gd name="connsiteX13" fmla="*/ 528320 w 721412"/>
              <a:gd name="connsiteY13" fmla="*/ 193040 h 800975"/>
              <a:gd name="connsiteX14" fmla="*/ 467360 w 721412"/>
              <a:gd name="connsiteY14" fmla="*/ 91440 h 800975"/>
              <a:gd name="connsiteX15" fmla="*/ 406400 w 721412"/>
              <a:gd name="connsiteY15" fmla="*/ 30480 h 800975"/>
              <a:gd name="connsiteX16" fmla="*/ 325120 w 721412"/>
              <a:gd name="connsiteY16" fmla="*/ 0 h 800975"/>
              <a:gd name="connsiteX17" fmla="*/ 254000 w 721412"/>
              <a:gd name="connsiteY17" fmla="*/ 10160 h 800975"/>
              <a:gd name="connsiteX18" fmla="*/ 213360 w 721412"/>
              <a:gd name="connsiteY18" fmla="*/ 40640 h 800975"/>
              <a:gd name="connsiteX19" fmla="*/ 182880 w 721412"/>
              <a:gd name="connsiteY19" fmla="*/ 50800 h 800975"/>
              <a:gd name="connsiteX20" fmla="*/ 121920 w 721412"/>
              <a:gd name="connsiteY20" fmla="*/ 81280 h 800975"/>
              <a:gd name="connsiteX21" fmla="*/ 71120 w 721412"/>
              <a:gd name="connsiteY21" fmla="*/ 101600 h 800975"/>
              <a:gd name="connsiteX22" fmla="*/ 0 w 721412"/>
              <a:gd name="connsiteY22" fmla="*/ 132080 h 800975"/>
              <a:gd name="connsiteX23" fmla="*/ 91440 w 721412"/>
              <a:gd name="connsiteY23" fmla="*/ 142240 h 800975"/>
              <a:gd name="connsiteX0" fmla="*/ 91440 w 721412"/>
              <a:gd name="connsiteY0" fmla="*/ 142240 h 855080"/>
              <a:gd name="connsiteX1" fmla="*/ 42515 w 721412"/>
              <a:gd name="connsiteY1" fmla="*/ 854308 h 855080"/>
              <a:gd name="connsiteX2" fmla="*/ 121920 w 721412"/>
              <a:gd name="connsiteY2" fmla="*/ 741680 h 855080"/>
              <a:gd name="connsiteX3" fmla="*/ 172720 w 721412"/>
              <a:gd name="connsiteY3" fmla="*/ 731520 h 855080"/>
              <a:gd name="connsiteX4" fmla="*/ 233680 w 721412"/>
              <a:gd name="connsiteY4" fmla="*/ 721360 h 855080"/>
              <a:gd name="connsiteX5" fmla="*/ 457200 w 721412"/>
              <a:gd name="connsiteY5" fmla="*/ 650240 h 855080"/>
              <a:gd name="connsiteX6" fmla="*/ 548640 w 721412"/>
              <a:gd name="connsiteY6" fmla="*/ 619760 h 855080"/>
              <a:gd name="connsiteX7" fmla="*/ 629920 w 721412"/>
              <a:gd name="connsiteY7" fmla="*/ 599440 h 855080"/>
              <a:gd name="connsiteX8" fmla="*/ 660400 w 721412"/>
              <a:gd name="connsiteY8" fmla="*/ 589280 h 855080"/>
              <a:gd name="connsiteX9" fmla="*/ 690880 w 721412"/>
              <a:gd name="connsiteY9" fmla="*/ 568960 h 855080"/>
              <a:gd name="connsiteX10" fmla="*/ 721360 w 721412"/>
              <a:gd name="connsiteY10" fmla="*/ 508000 h 855080"/>
              <a:gd name="connsiteX11" fmla="*/ 619760 w 721412"/>
              <a:gd name="connsiteY11" fmla="*/ 304800 h 855080"/>
              <a:gd name="connsiteX12" fmla="*/ 568960 w 721412"/>
              <a:gd name="connsiteY12" fmla="*/ 254000 h 855080"/>
              <a:gd name="connsiteX13" fmla="*/ 528320 w 721412"/>
              <a:gd name="connsiteY13" fmla="*/ 193040 h 855080"/>
              <a:gd name="connsiteX14" fmla="*/ 467360 w 721412"/>
              <a:gd name="connsiteY14" fmla="*/ 91440 h 855080"/>
              <a:gd name="connsiteX15" fmla="*/ 406400 w 721412"/>
              <a:gd name="connsiteY15" fmla="*/ 30480 h 855080"/>
              <a:gd name="connsiteX16" fmla="*/ 325120 w 721412"/>
              <a:gd name="connsiteY16" fmla="*/ 0 h 855080"/>
              <a:gd name="connsiteX17" fmla="*/ 254000 w 721412"/>
              <a:gd name="connsiteY17" fmla="*/ 10160 h 855080"/>
              <a:gd name="connsiteX18" fmla="*/ 213360 w 721412"/>
              <a:gd name="connsiteY18" fmla="*/ 40640 h 855080"/>
              <a:gd name="connsiteX19" fmla="*/ 182880 w 721412"/>
              <a:gd name="connsiteY19" fmla="*/ 50800 h 855080"/>
              <a:gd name="connsiteX20" fmla="*/ 121920 w 721412"/>
              <a:gd name="connsiteY20" fmla="*/ 81280 h 855080"/>
              <a:gd name="connsiteX21" fmla="*/ 71120 w 721412"/>
              <a:gd name="connsiteY21" fmla="*/ 101600 h 855080"/>
              <a:gd name="connsiteX22" fmla="*/ 0 w 721412"/>
              <a:gd name="connsiteY22" fmla="*/ 132080 h 855080"/>
              <a:gd name="connsiteX23" fmla="*/ 91440 w 721412"/>
              <a:gd name="connsiteY23" fmla="*/ 142240 h 855080"/>
              <a:gd name="connsiteX0" fmla="*/ 91440 w 721412"/>
              <a:gd name="connsiteY0" fmla="*/ 142240 h 855080"/>
              <a:gd name="connsiteX1" fmla="*/ 42515 w 721412"/>
              <a:gd name="connsiteY1" fmla="*/ 854308 h 855080"/>
              <a:gd name="connsiteX2" fmla="*/ 121920 w 721412"/>
              <a:gd name="connsiteY2" fmla="*/ 741680 h 855080"/>
              <a:gd name="connsiteX3" fmla="*/ 172720 w 721412"/>
              <a:gd name="connsiteY3" fmla="*/ 731520 h 855080"/>
              <a:gd name="connsiteX4" fmla="*/ 233679 w 721412"/>
              <a:gd name="connsiteY4" fmla="*/ 762350 h 855080"/>
              <a:gd name="connsiteX5" fmla="*/ 457200 w 721412"/>
              <a:gd name="connsiteY5" fmla="*/ 650240 h 855080"/>
              <a:gd name="connsiteX6" fmla="*/ 548640 w 721412"/>
              <a:gd name="connsiteY6" fmla="*/ 619760 h 855080"/>
              <a:gd name="connsiteX7" fmla="*/ 629920 w 721412"/>
              <a:gd name="connsiteY7" fmla="*/ 599440 h 855080"/>
              <a:gd name="connsiteX8" fmla="*/ 660400 w 721412"/>
              <a:gd name="connsiteY8" fmla="*/ 589280 h 855080"/>
              <a:gd name="connsiteX9" fmla="*/ 690880 w 721412"/>
              <a:gd name="connsiteY9" fmla="*/ 568960 h 855080"/>
              <a:gd name="connsiteX10" fmla="*/ 721360 w 721412"/>
              <a:gd name="connsiteY10" fmla="*/ 508000 h 855080"/>
              <a:gd name="connsiteX11" fmla="*/ 619760 w 721412"/>
              <a:gd name="connsiteY11" fmla="*/ 304800 h 855080"/>
              <a:gd name="connsiteX12" fmla="*/ 568960 w 721412"/>
              <a:gd name="connsiteY12" fmla="*/ 254000 h 855080"/>
              <a:gd name="connsiteX13" fmla="*/ 528320 w 721412"/>
              <a:gd name="connsiteY13" fmla="*/ 193040 h 855080"/>
              <a:gd name="connsiteX14" fmla="*/ 467360 w 721412"/>
              <a:gd name="connsiteY14" fmla="*/ 91440 h 855080"/>
              <a:gd name="connsiteX15" fmla="*/ 406400 w 721412"/>
              <a:gd name="connsiteY15" fmla="*/ 30480 h 855080"/>
              <a:gd name="connsiteX16" fmla="*/ 325120 w 721412"/>
              <a:gd name="connsiteY16" fmla="*/ 0 h 855080"/>
              <a:gd name="connsiteX17" fmla="*/ 254000 w 721412"/>
              <a:gd name="connsiteY17" fmla="*/ 10160 h 855080"/>
              <a:gd name="connsiteX18" fmla="*/ 213360 w 721412"/>
              <a:gd name="connsiteY18" fmla="*/ 40640 h 855080"/>
              <a:gd name="connsiteX19" fmla="*/ 182880 w 721412"/>
              <a:gd name="connsiteY19" fmla="*/ 50800 h 855080"/>
              <a:gd name="connsiteX20" fmla="*/ 121920 w 721412"/>
              <a:gd name="connsiteY20" fmla="*/ 81280 h 855080"/>
              <a:gd name="connsiteX21" fmla="*/ 71120 w 721412"/>
              <a:gd name="connsiteY21" fmla="*/ 101600 h 855080"/>
              <a:gd name="connsiteX22" fmla="*/ 0 w 721412"/>
              <a:gd name="connsiteY22" fmla="*/ 132080 h 855080"/>
              <a:gd name="connsiteX23" fmla="*/ 91440 w 721412"/>
              <a:gd name="connsiteY23" fmla="*/ 142240 h 855080"/>
              <a:gd name="connsiteX0" fmla="*/ 91440 w 721412"/>
              <a:gd name="connsiteY0" fmla="*/ 142240 h 854980"/>
              <a:gd name="connsiteX1" fmla="*/ 42515 w 721412"/>
              <a:gd name="connsiteY1" fmla="*/ 854308 h 854980"/>
              <a:gd name="connsiteX2" fmla="*/ 121920 w 721412"/>
              <a:gd name="connsiteY2" fmla="*/ 741680 h 854980"/>
              <a:gd name="connsiteX3" fmla="*/ 170002 w 721412"/>
              <a:gd name="connsiteY3" fmla="*/ 833989 h 854980"/>
              <a:gd name="connsiteX4" fmla="*/ 233679 w 721412"/>
              <a:gd name="connsiteY4" fmla="*/ 762350 h 854980"/>
              <a:gd name="connsiteX5" fmla="*/ 457200 w 721412"/>
              <a:gd name="connsiteY5" fmla="*/ 650240 h 854980"/>
              <a:gd name="connsiteX6" fmla="*/ 548640 w 721412"/>
              <a:gd name="connsiteY6" fmla="*/ 619760 h 854980"/>
              <a:gd name="connsiteX7" fmla="*/ 629920 w 721412"/>
              <a:gd name="connsiteY7" fmla="*/ 599440 h 854980"/>
              <a:gd name="connsiteX8" fmla="*/ 660400 w 721412"/>
              <a:gd name="connsiteY8" fmla="*/ 589280 h 854980"/>
              <a:gd name="connsiteX9" fmla="*/ 690880 w 721412"/>
              <a:gd name="connsiteY9" fmla="*/ 568960 h 854980"/>
              <a:gd name="connsiteX10" fmla="*/ 721360 w 721412"/>
              <a:gd name="connsiteY10" fmla="*/ 508000 h 854980"/>
              <a:gd name="connsiteX11" fmla="*/ 619760 w 721412"/>
              <a:gd name="connsiteY11" fmla="*/ 304800 h 854980"/>
              <a:gd name="connsiteX12" fmla="*/ 568960 w 721412"/>
              <a:gd name="connsiteY12" fmla="*/ 254000 h 854980"/>
              <a:gd name="connsiteX13" fmla="*/ 528320 w 721412"/>
              <a:gd name="connsiteY13" fmla="*/ 193040 h 854980"/>
              <a:gd name="connsiteX14" fmla="*/ 467360 w 721412"/>
              <a:gd name="connsiteY14" fmla="*/ 91440 h 854980"/>
              <a:gd name="connsiteX15" fmla="*/ 406400 w 721412"/>
              <a:gd name="connsiteY15" fmla="*/ 30480 h 854980"/>
              <a:gd name="connsiteX16" fmla="*/ 325120 w 721412"/>
              <a:gd name="connsiteY16" fmla="*/ 0 h 854980"/>
              <a:gd name="connsiteX17" fmla="*/ 254000 w 721412"/>
              <a:gd name="connsiteY17" fmla="*/ 10160 h 854980"/>
              <a:gd name="connsiteX18" fmla="*/ 213360 w 721412"/>
              <a:gd name="connsiteY18" fmla="*/ 40640 h 854980"/>
              <a:gd name="connsiteX19" fmla="*/ 182880 w 721412"/>
              <a:gd name="connsiteY19" fmla="*/ 50800 h 854980"/>
              <a:gd name="connsiteX20" fmla="*/ 121920 w 721412"/>
              <a:gd name="connsiteY20" fmla="*/ 81280 h 854980"/>
              <a:gd name="connsiteX21" fmla="*/ 71120 w 721412"/>
              <a:gd name="connsiteY21" fmla="*/ 101600 h 854980"/>
              <a:gd name="connsiteX22" fmla="*/ 0 w 721412"/>
              <a:gd name="connsiteY22" fmla="*/ 132080 h 854980"/>
              <a:gd name="connsiteX23" fmla="*/ 91440 w 721412"/>
              <a:gd name="connsiteY23" fmla="*/ 142240 h 854980"/>
              <a:gd name="connsiteX0" fmla="*/ 91440 w 721412"/>
              <a:gd name="connsiteY0" fmla="*/ 142240 h 909022"/>
              <a:gd name="connsiteX1" fmla="*/ 42515 w 721412"/>
              <a:gd name="connsiteY1" fmla="*/ 854308 h 909022"/>
              <a:gd name="connsiteX2" fmla="*/ 108330 w 721412"/>
              <a:gd name="connsiteY2" fmla="*/ 857814 h 909022"/>
              <a:gd name="connsiteX3" fmla="*/ 170002 w 721412"/>
              <a:gd name="connsiteY3" fmla="*/ 833989 h 909022"/>
              <a:gd name="connsiteX4" fmla="*/ 233679 w 721412"/>
              <a:gd name="connsiteY4" fmla="*/ 762350 h 909022"/>
              <a:gd name="connsiteX5" fmla="*/ 457200 w 721412"/>
              <a:gd name="connsiteY5" fmla="*/ 650240 h 909022"/>
              <a:gd name="connsiteX6" fmla="*/ 548640 w 721412"/>
              <a:gd name="connsiteY6" fmla="*/ 619760 h 909022"/>
              <a:gd name="connsiteX7" fmla="*/ 629920 w 721412"/>
              <a:gd name="connsiteY7" fmla="*/ 599440 h 909022"/>
              <a:gd name="connsiteX8" fmla="*/ 660400 w 721412"/>
              <a:gd name="connsiteY8" fmla="*/ 589280 h 909022"/>
              <a:gd name="connsiteX9" fmla="*/ 690880 w 721412"/>
              <a:gd name="connsiteY9" fmla="*/ 568960 h 909022"/>
              <a:gd name="connsiteX10" fmla="*/ 721360 w 721412"/>
              <a:gd name="connsiteY10" fmla="*/ 508000 h 909022"/>
              <a:gd name="connsiteX11" fmla="*/ 619760 w 721412"/>
              <a:gd name="connsiteY11" fmla="*/ 304800 h 909022"/>
              <a:gd name="connsiteX12" fmla="*/ 568960 w 721412"/>
              <a:gd name="connsiteY12" fmla="*/ 254000 h 909022"/>
              <a:gd name="connsiteX13" fmla="*/ 528320 w 721412"/>
              <a:gd name="connsiteY13" fmla="*/ 193040 h 909022"/>
              <a:gd name="connsiteX14" fmla="*/ 467360 w 721412"/>
              <a:gd name="connsiteY14" fmla="*/ 91440 h 909022"/>
              <a:gd name="connsiteX15" fmla="*/ 406400 w 721412"/>
              <a:gd name="connsiteY15" fmla="*/ 30480 h 909022"/>
              <a:gd name="connsiteX16" fmla="*/ 325120 w 721412"/>
              <a:gd name="connsiteY16" fmla="*/ 0 h 909022"/>
              <a:gd name="connsiteX17" fmla="*/ 254000 w 721412"/>
              <a:gd name="connsiteY17" fmla="*/ 10160 h 909022"/>
              <a:gd name="connsiteX18" fmla="*/ 213360 w 721412"/>
              <a:gd name="connsiteY18" fmla="*/ 40640 h 909022"/>
              <a:gd name="connsiteX19" fmla="*/ 182880 w 721412"/>
              <a:gd name="connsiteY19" fmla="*/ 50800 h 909022"/>
              <a:gd name="connsiteX20" fmla="*/ 121920 w 721412"/>
              <a:gd name="connsiteY20" fmla="*/ 81280 h 909022"/>
              <a:gd name="connsiteX21" fmla="*/ 71120 w 721412"/>
              <a:gd name="connsiteY21" fmla="*/ 101600 h 909022"/>
              <a:gd name="connsiteX22" fmla="*/ 0 w 721412"/>
              <a:gd name="connsiteY22" fmla="*/ 132080 h 909022"/>
              <a:gd name="connsiteX23" fmla="*/ 91440 w 721412"/>
              <a:gd name="connsiteY23" fmla="*/ 142240 h 909022"/>
              <a:gd name="connsiteX0" fmla="*/ 148519 w 721412"/>
              <a:gd name="connsiteY0" fmla="*/ 203720 h 904472"/>
              <a:gd name="connsiteX1" fmla="*/ 42515 w 721412"/>
              <a:gd name="connsiteY1" fmla="*/ 854308 h 904472"/>
              <a:gd name="connsiteX2" fmla="*/ 108330 w 721412"/>
              <a:gd name="connsiteY2" fmla="*/ 857814 h 904472"/>
              <a:gd name="connsiteX3" fmla="*/ 170002 w 721412"/>
              <a:gd name="connsiteY3" fmla="*/ 833989 h 904472"/>
              <a:gd name="connsiteX4" fmla="*/ 233679 w 721412"/>
              <a:gd name="connsiteY4" fmla="*/ 762350 h 904472"/>
              <a:gd name="connsiteX5" fmla="*/ 457200 w 721412"/>
              <a:gd name="connsiteY5" fmla="*/ 650240 h 904472"/>
              <a:gd name="connsiteX6" fmla="*/ 548640 w 721412"/>
              <a:gd name="connsiteY6" fmla="*/ 619760 h 904472"/>
              <a:gd name="connsiteX7" fmla="*/ 629920 w 721412"/>
              <a:gd name="connsiteY7" fmla="*/ 599440 h 904472"/>
              <a:gd name="connsiteX8" fmla="*/ 660400 w 721412"/>
              <a:gd name="connsiteY8" fmla="*/ 589280 h 904472"/>
              <a:gd name="connsiteX9" fmla="*/ 690880 w 721412"/>
              <a:gd name="connsiteY9" fmla="*/ 568960 h 904472"/>
              <a:gd name="connsiteX10" fmla="*/ 721360 w 721412"/>
              <a:gd name="connsiteY10" fmla="*/ 508000 h 904472"/>
              <a:gd name="connsiteX11" fmla="*/ 619760 w 721412"/>
              <a:gd name="connsiteY11" fmla="*/ 304800 h 904472"/>
              <a:gd name="connsiteX12" fmla="*/ 568960 w 721412"/>
              <a:gd name="connsiteY12" fmla="*/ 254000 h 904472"/>
              <a:gd name="connsiteX13" fmla="*/ 528320 w 721412"/>
              <a:gd name="connsiteY13" fmla="*/ 193040 h 904472"/>
              <a:gd name="connsiteX14" fmla="*/ 467360 w 721412"/>
              <a:gd name="connsiteY14" fmla="*/ 91440 h 904472"/>
              <a:gd name="connsiteX15" fmla="*/ 406400 w 721412"/>
              <a:gd name="connsiteY15" fmla="*/ 30480 h 904472"/>
              <a:gd name="connsiteX16" fmla="*/ 325120 w 721412"/>
              <a:gd name="connsiteY16" fmla="*/ 0 h 904472"/>
              <a:gd name="connsiteX17" fmla="*/ 254000 w 721412"/>
              <a:gd name="connsiteY17" fmla="*/ 10160 h 904472"/>
              <a:gd name="connsiteX18" fmla="*/ 213360 w 721412"/>
              <a:gd name="connsiteY18" fmla="*/ 40640 h 904472"/>
              <a:gd name="connsiteX19" fmla="*/ 182880 w 721412"/>
              <a:gd name="connsiteY19" fmla="*/ 50800 h 904472"/>
              <a:gd name="connsiteX20" fmla="*/ 121920 w 721412"/>
              <a:gd name="connsiteY20" fmla="*/ 81280 h 904472"/>
              <a:gd name="connsiteX21" fmla="*/ 71120 w 721412"/>
              <a:gd name="connsiteY21" fmla="*/ 101600 h 904472"/>
              <a:gd name="connsiteX22" fmla="*/ 0 w 721412"/>
              <a:gd name="connsiteY22" fmla="*/ 132080 h 904472"/>
              <a:gd name="connsiteX23" fmla="*/ 148519 w 721412"/>
              <a:gd name="connsiteY23" fmla="*/ 203720 h 904472"/>
              <a:gd name="connsiteX0" fmla="*/ 106603 w 679496"/>
              <a:gd name="connsiteY0" fmla="*/ 203720 h 904472"/>
              <a:gd name="connsiteX1" fmla="*/ 599 w 679496"/>
              <a:gd name="connsiteY1" fmla="*/ 854308 h 904472"/>
              <a:gd name="connsiteX2" fmla="*/ 66414 w 679496"/>
              <a:gd name="connsiteY2" fmla="*/ 857814 h 904472"/>
              <a:gd name="connsiteX3" fmla="*/ 128086 w 679496"/>
              <a:gd name="connsiteY3" fmla="*/ 833989 h 904472"/>
              <a:gd name="connsiteX4" fmla="*/ 191763 w 679496"/>
              <a:gd name="connsiteY4" fmla="*/ 762350 h 904472"/>
              <a:gd name="connsiteX5" fmla="*/ 415284 w 679496"/>
              <a:gd name="connsiteY5" fmla="*/ 650240 h 904472"/>
              <a:gd name="connsiteX6" fmla="*/ 506724 w 679496"/>
              <a:gd name="connsiteY6" fmla="*/ 619760 h 904472"/>
              <a:gd name="connsiteX7" fmla="*/ 588004 w 679496"/>
              <a:gd name="connsiteY7" fmla="*/ 599440 h 904472"/>
              <a:gd name="connsiteX8" fmla="*/ 618484 w 679496"/>
              <a:gd name="connsiteY8" fmla="*/ 589280 h 904472"/>
              <a:gd name="connsiteX9" fmla="*/ 648964 w 679496"/>
              <a:gd name="connsiteY9" fmla="*/ 568960 h 904472"/>
              <a:gd name="connsiteX10" fmla="*/ 679444 w 679496"/>
              <a:gd name="connsiteY10" fmla="*/ 508000 h 904472"/>
              <a:gd name="connsiteX11" fmla="*/ 577844 w 679496"/>
              <a:gd name="connsiteY11" fmla="*/ 304800 h 904472"/>
              <a:gd name="connsiteX12" fmla="*/ 527044 w 679496"/>
              <a:gd name="connsiteY12" fmla="*/ 254000 h 904472"/>
              <a:gd name="connsiteX13" fmla="*/ 486404 w 679496"/>
              <a:gd name="connsiteY13" fmla="*/ 193040 h 904472"/>
              <a:gd name="connsiteX14" fmla="*/ 425444 w 679496"/>
              <a:gd name="connsiteY14" fmla="*/ 91440 h 904472"/>
              <a:gd name="connsiteX15" fmla="*/ 364484 w 679496"/>
              <a:gd name="connsiteY15" fmla="*/ 30480 h 904472"/>
              <a:gd name="connsiteX16" fmla="*/ 283204 w 679496"/>
              <a:gd name="connsiteY16" fmla="*/ 0 h 904472"/>
              <a:gd name="connsiteX17" fmla="*/ 212084 w 679496"/>
              <a:gd name="connsiteY17" fmla="*/ 10160 h 904472"/>
              <a:gd name="connsiteX18" fmla="*/ 171444 w 679496"/>
              <a:gd name="connsiteY18" fmla="*/ 40640 h 904472"/>
              <a:gd name="connsiteX19" fmla="*/ 140964 w 679496"/>
              <a:gd name="connsiteY19" fmla="*/ 50800 h 904472"/>
              <a:gd name="connsiteX20" fmla="*/ 80004 w 679496"/>
              <a:gd name="connsiteY20" fmla="*/ 81280 h 904472"/>
              <a:gd name="connsiteX21" fmla="*/ 29204 w 679496"/>
              <a:gd name="connsiteY21" fmla="*/ 101600 h 904472"/>
              <a:gd name="connsiteX22" fmla="*/ 93986 w 679496"/>
              <a:gd name="connsiteY22" fmla="*/ 132081 h 904472"/>
              <a:gd name="connsiteX23" fmla="*/ 106603 w 679496"/>
              <a:gd name="connsiteY23" fmla="*/ 203720 h 904472"/>
              <a:gd name="connsiteX0" fmla="*/ 106603 w 679496"/>
              <a:gd name="connsiteY0" fmla="*/ 203720 h 904472"/>
              <a:gd name="connsiteX1" fmla="*/ 599 w 679496"/>
              <a:gd name="connsiteY1" fmla="*/ 854308 h 904472"/>
              <a:gd name="connsiteX2" fmla="*/ 66414 w 679496"/>
              <a:gd name="connsiteY2" fmla="*/ 857814 h 904472"/>
              <a:gd name="connsiteX3" fmla="*/ 128086 w 679496"/>
              <a:gd name="connsiteY3" fmla="*/ 833989 h 904472"/>
              <a:gd name="connsiteX4" fmla="*/ 191763 w 679496"/>
              <a:gd name="connsiteY4" fmla="*/ 762350 h 904472"/>
              <a:gd name="connsiteX5" fmla="*/ 415284 w 679496"/>
              <a:gd name="connsiteY5" fmla="*/ 650240 h 904472"/>
              <a:gd name="connsiteX6" fmla="*/ 506724 w 679496"/>
              <a:gd name="connsiteY6" fmla="*/ 619760 h 904472"/>
              <a:gd name="connsiteX7" fmla="*/ 588004 w 679496"/>
              <a:gd name="connsiteY7" fmla="*/ 599440 h 904472"/>
              <a:gd name="connsiteX8" fmla="*/ 618484 w 679496"/>
              <a:gd name="connsiteY8" fmla="*/ 589280 h 904472"/>
              <a:gd name="connsiteX9" fmla="*/ 648964 w 679496"/>
              <a:gd name="connsiteY9" fmla="*/ 568960 h 904472"/>
              <a:gd name="connsiteX10" fmla="*/ 679444 w 679496"/>
              <a:gd name="connsiteY10" fmla="*/ 508000 h 904472"/>
              <a:gd name="connsiteX11" fmla="*/ 577844 w 679496"/>
              <a:gd name="connsiteY11" fmla="*/ 304800 h 904472"/>
              <a:gd name="connsiteX12" fmla="*/ 527044 w 679496"/>
              <a:gd name="connsiteY12" fmla="*/ 254000 h 904472"/>
              <a:gd name="connsiteX13" fmla="*/ 486404 w 679496"/>
              <a:gd name="connsiteY13" fmla="*/ 193040 h 904472"/>
              <a:gd name="connsiteX14" fmla="*/ 425444 w 679496"/>
              <a:gd name="connsiteY14" fmla="*/ 91440 h 904472"/>
              <a:gd name="connsiteX15" fmla="*/ 364484 w 679496"/>
              <a:gd name="connsiteY15" fmla="*/ 30480 h 904472"/>
              <a:gd name="connsiteX16" fmla="*/ 283204 w 679496"/>
              <a:gd name="connsiteY16" fmla="*/ 0 h 904472"/>
              <a:gd name="connsiteX17" fmla="*/ 212084 w 679496"/>
              <a:gd name="connsiteY17" fmla="*/ 10160 h 904472"/>
              <a:gd name="connsiteX18" fmla="*/ 171444 w 679496"/>
              <a:gd name="connsiteY18" fmla="*/ 40640 h 904472"/>
              <a:gd name="connsiteX19" fmla="*/ 140964 w 679496"/>
              <a:gd name="connsiteY19" fmla="*/ 50800 h 904472"/>
              <a:gd name="connsiteX20" fmla="*/ 80004 w 679496"/>
              <a:gd name="connsiteY20" fmla="*/ 81280 h 904472"/>
              <a:gd name="connsiteX21" fmla="*/ 159671 w 679496"/>
              <a:gd name="connsiteY21" fmla="*/ 122095 h 904472"/>
              <a:gd name="connsiteX22" fmla="*/ 93986 w 679496"/>
              <a:gd name="connsiteY22" fmla="*/ 132081 h 904472"/>
              <a:gd name="connsiteX23" fmla="*/ 106603 w 679496"/>
              <a:gd name="connsiteY23" fmla="*/ 203720 h 904472"/>
              <a:gd name="connsiteX0" fmla="*/ 106603 w 679496"/>
              <a:gd name="connsiteY0" fmla="*/ 203720 h 904472"/>
              <a:gd name="connsiteX1" fmla="*/ 599 w 679496"/>
              <a:gd name="connsiteY1" fmla="*/ 854308 h 904472"/>
              <a:gd name="connsiteX2" fmla="*/ 66414 w 679496"/>
              <a:gd name="connsiteY2" fmla="*/ 857814 h 904472"/>
              <a:gd name="connsiteX3" fmla="*/ 128086 w 679496"/>
              <a:gd name="connsiteY3" fmla="*/ 833989 h 904472"/>
              <a:gd name="connsiteX4" fmla="*/ 191763 w 679496"/>
              <a:gd name="connsiteY4" fmla="*/ 762350 h 904472"/>
              <a:gd name="connsiteX5" fmla="*/ 415284 w 679496"/>
              <a:gd name="connsiteY5" fmla="*/ 650240 h 904472"/>
              <a:gd name="connsiteX6" fmla="*/ 506724 w 679496"/>
              <a:gd name="connsiteY6" fmla="*/ 619760 h 904472"/>
              <a:gd name="connsiteX7" fmla="*/ 588004 w 679496"/>
              <a:gd name="connsiteY7" fmla="*/ 599440 h 904472"/>
              <a:gd name="connsiteX8" fmla="*/ 618484 w 679496"/>
              <a:gd name="connsiteY8" fmla="*/ 589280 h 904472"/>
              <a:gd name="connsiteX9" fmla="*/ 648964 w 679496"/>
              <a:gd name="connsiteY9" fmla="*/ 568960 h 904472"/>
              <a:gd name="connsiteX10" fmla="*/ 679444 w 679496"/>
              <a:gd name="connsiteY10" fmla="*/ 508000 h 904472"/>
              <a:gd name="connsiteX11" fmla="*/ 577844 w 679496"/>
              <a:gd name="connsiteY11" fmla="*/ 304800 h 904472"/>
              <a:gd name="connsiteX12" fmla="*/ 527044 w 679496"/>
              <a:gd name="connsiteY12" fmla="*/ 254000 h 904472"/>
              <a:gd name="connsiteX13" fmla="*/ 486404 w 679496"/>
              <a:gd name="connsiteY13" fmla="*/ 193040 h 904472"/>
              <a:gd name="connsiteX14" fmla="*/ 425444 w 679496"/>
              <a:gd name="connsiteY14" fmla="*/ 91440 h 904472"/>
              <a:gd name="connsiteX15" fmla="*/ 364484 w 679496"/>
              <a:gd name="connsiteY15" fmla="*/ 30480 h 904472"/>
              <a:gd name="connsiteX16" fmla="*/ 283204 w 679496"/>
              <a:gd name="connsiteY16" fmla="*/ 0 h 904472"/>
              <a:gd name="connsiteX17" fmla="*/ 212084 w 679496"/>
              <a:gd name="connsiteY17" fmla="*/ 10160 h 904472"/>
              <a:gd name="connsiteX18" fmla="*/ 171444 w 679496"/>
              <a:gd name="connsiteY18" fmla="*/ 40640 h 904472"/>
              <a:gd name="connsiteX19" fmla="*/ 140964 w 679496"/>
              <a:gd name="connsiteY19" fmla="*/ 50800 h 904472"/>
              <a:gd name="connsiteX20" fmla="*/ 175135 w 679496"/>
              <a:gd name="connsiteY20" fmla="*/ 149595 h 904472"/>
              <a:gd name="connsiteX21" fmla="*/ 159671 w 679496"/>
              <a:gd name="connsiteY21" fmla="*/ 122095 h 904472"/>
              <a:gd name="connsiteX22" fmla="*/ 93986 w 679496"/>
              <a:gd name="connsiteY22" fmla="*/ 132081 h 904472"/>
              <a:gd name="connsiteX23" fmla="*/ 106603 w 679496"/>
              <a:gd name="connsiteY23" fmla="*/ 203720 h 904472"/>
              <a:gd name="connsiteX0" fmla="*/ 106603 w 679496"/>
              <a:gd name="connsiteY0" fmla="*/ 205559 h 906311"/>
              <a:gd name="connsiteX1" fmla="*/ 599 w 679496"/>
              <a:gd name="connsiteY1" fmla="*/ 856147 h 906311"/>
              <a:gd name="connsiteX2" fmla="*/ 66414 w 679496"/>
              <a:gd name="connsiteY2" fmla="*/ 859653 h 906311"/>
              <a:gd name="connsiteX3" fmla="*/ 128086 w 679496"/>
              <a:gd name="connsiteY3" fmla="*/ 835828 h 906311"/>
              <a:gd name="connsiteX4" fmla="*/ 191763 w 679496"/>
              <a:gd name="connsiteY4" fmla="*/ 764189 h 906311"/>
              <a:gd name="connsiteX5" fmla="*/ 415284 w 679496"/>
              <a:gd name="connsiteY5" fmla="*/ 652079 h 906311"/>
              <a:gd name="connsiteX6" fmla="*/ 506724 w 679496"/>
              <a:gd name="connsiteY6" fmla="*/ 621599 h 906311"/>
              <a:gd name="connsiteX7" fmla="*/ 588004 w 679496"/>
              <a:gd name="connsiteY7" fmla="*/ 601279 h 906311"/>
              <a:gd name="connsiteX8" fmla="*/ 618484 w 679496"/>
              <a:gd name="connsiteY8" fmla="*/ 591119 h 906311"/>
              <a:gd name="connsiteX9" fmla="*/ 648964 w 679496"/>
              <a:gd name="connsiteY9" fmla="*/ 570799 h 906311"/>
              <a:gd name="connsiteX10" fmla="*/ 679444 w 679496"/>
              <a:gd name="connsiteY10" fmla="*/ 509839 h 906311"/>
              <a:gd name="connsiteX11" fmla="*/ 577844 w 679496"/>
              <a:gd name="connsiteY11" fmla="*/ 306639 h 906311"/>
              <a:gd name="connsiteX12" fmla="*/ 527044 w 679496"/>
              <a:gd name="connsiteY12" fmla="*/ 255839 h 906311"/>
              <a:gd name="connsiteX13" fmla="*/ 486404 w 679496"/>
              <a:gd name="connsiteY13" fmla="*/ 194879 h 906311"/>
              <a:gd name="connsiteX14" fmla="*/ 425444 w 679496"/>
              <a:gd name="connsiteY14" fmla="*/ 93279 h 906311"/>
              <a:gd name="connsiteX15" fmla="*/ 364484 w 679496"/>
              <a:gd name="connsiteY15" fmla="*/ 32319 h 906311"/>
              <a:gd name="connsiteX16" fmla="*/ 283204 w 679496"/>
              <a:gd name="connsiteY16" fmla="*/ 1839 h 906311"/>
              <a:gd name="connsiteX17" fmla="*/ 212084 w 679496"/>
              <a:gd name="connsiteY17" fmla="*/ 11999 h 906311"/>
              <a:gd name="connsiteX18" fmla="*/ 193188 w 679496"/>
              <a:gd name="connsiteY18" fmla="*/ 131287 h 906311"/>
              <a:gd name="connsiteX19" fmla="*/ 140964 w 679496"/>
              <a:gd name="connsiteY19" fmla="*/ 52639 h 906311"/>
              <a:gd name="connsiteX20" fmla="*/ 175135 w 679496"/>
              <a:gd name="connsiteY20" fmla="*/ 151434 h 906311"/>
              <a:gd name="connsiteX21" fmla="*/ 159671 w 679496"/>
              <a:gd name="connsiteY21" fmla="*/ 123934 h 906311"/>
              <a:gd name="connsiteX22" fmla="*/ 93986 w 679496"/>
              <a:gd name="connsiteY22" fmla="*/ 133920 h 906311"/>
              <a:gd name="connsiteX23" fmla="*/ 106603 w 679496"/>
              <a:gd name="connsiteY23" fmla="*/ 205559 h 906311"/>
              <a:gd name="connsiteX0" fmla="*/ 106603 w 679496"/>
              <a:gd name="connsiteY0" fmla="*/ 203720 h 904472"/>
              <a:gd name="connsiteX1" fmla="*/ 599 w 679496"/>
              <a:gd name="connsiteY1" fmla="*/ 854308 h 904472"/>
              <a:gd name="connsiteX2" fmla="*/ 66414 w 679496"/>
              <a:gd name="connsiteY2" fmla="*/ 857814 h 904472"/>
              <a:gd name="connsiteX3" fmla="*/ 128086 w 679496"/>
              <a:gd name="connsiteY3" fmla="*/ 833989 h 904472"/>
              <a:gd name="connsiteX4" fmla="*/ 191763 w 679496"/>
              <a:gd name="connsiteY4" fmla="*/ 762350 h 904472"/>
              <a:gd name="connsiteX5" fmla="*/ 415284 w 679496"/>
              <a:gd name="connsiteY5" fmla="*/ 650240 h 904472"/>
              <a:gd name="connsiteX6" fmla="*/ 506724 w 679496"/>
              <a:gd name="connsiteY6" fmla="*/ 619760 h 904472"/>
              <a:gd name="connsiteX7" fmla="*/ 588004 w 679496"/>
              <a:gd name="connsiteY7" fmla="*/ 599440 h 904472"/>
              <a:gd name="connsiteX8" fmla="*/ 618484 w 679496"/>
              <a:gd name="connsiteY8" fmla="*/ 589280 h 904472"/>
              <a:gd name="connsiteX9" fmla="*/ 648964 w 679496"/>
              <a:gd name="connsiteY9" fmla="*/ 568960 h 904472"/>
              <a:gd name="connsiteX10" fmla="*/ 679444 w 679496"/>
              <a:gd name="connsiteY10" fmla="*/ 508000 h 904472"/>
              <a:gd name="connsiteX11" fmla="*/ 577844 w 679496"/>
              <a:gd name="connsiteY11" fmla="*/ 304800 h 904472"/>
              <a:gd name="connsiteX12" fmla="*/ 527044 w 679496"/>
              <a:gd name="connsiteY12" fmla="*/ 254000 h 904472"/>
              <a:gd name="connsiteX13" fmla="*/ 486404 w 679496"/>
              <a:gd name="connsiteY13" fmla="*/ 193040 h 904472"/>
              <a:gd name="connsiteX14" fmla="*/ 425444 w 679496"/>
              <a:gd name="connsiteY14" fmla="*/ 91440 h 904472"/>
              <a:gd name="connsiteX15" fmla="*/ 364484 w 679496"/>
              <a:gd name="connsiteY15" fmla="*/ 30480 h 904472"/>
              <a:gd name="connsiteX16" fmla="*/ 283204 w 679496"/>
              <a:gd name="connsiteY16" fmla="*/ 0 h 904472"/>
              <a:gd name="connsiteX17" fmla="*/ 228393 w 679496"/>
              <a:gd name="connsiteY17" fmla="*/ 78475 h 904472"/>
              <a:gd name="connsiteX18" fmla="*/ 193188 w 679496"/>
              <a:gd name="connsiteY18" fmla="*/ 129448 h 904472"/>
              <a:gd name="connsiteX19" fmla="*/ 140964 w 679496"/>
              <a:gd name="connsiteY19" fmla="*/ 50800 h 904472"/>
              <a:gd name="connsiteX20" fmla="*/ 175135 w 679496"/>
              <a:gd name="connsiteY20" fmla="*/ 149595 h 904472"/>
              <a:gd name="connsiteX21" fmla="*/ 159671 w 679496"/>
              <a:gd name="connsiteY21" fmla="*/ 122095 h 904472"/>
              <a:gd name="connsiteX22" fmla="*/ 93986 w 679496"/>
              <a:gd name="connsiteY22" fmla="*/ 132081 h 904472"/>
              <a:gd name="connsiteX23" fmla="*/ 106603 w 679496"/>
              <a:gd name="connsiteY23" fmla="*/ 203720 h 904472"/>
              <a:gd name="connsiteX0" fmla="*/ 106603 w 679496"/>
              <a:gd name="connsiteY0" fmla="*/ 203720 h 904472"/>
              <a:gd name="connsiteX1" fmla="*/ 599 w 679496"/>
              <a:gd name="connsiteY1" fmla="*/ 854308 h 904472"/>
              <a:gd name="connsiteX2" fmla="*/ 66414 w 679496"/>
              <a:gd name="connsiteY2" fmla="*/ 857814 h 904472"/>
              <a:gd name="connsiteX3" fmla="*/ 128086 w 679496"/>
              <a:gd name="connsiteY3" fmla="*/ 833989 h 904472"/>
              <a:gd name="connsiteX4" fmla="*/ 191763 w 679496"/>
              <a:gd name="connsiteY4" fmla="*/ 762350 h 904472"/>
              <a:gd name="connsiteX5" fmla="*/ 415284 w 679496"/>
              <a:gd name="connsiteY5" fmla="*/ 650240 h 904472"/>
              <a:gd name="connsiteX6" fmla="*/ 506724 w 679496"/>
              <a:gd name="connsiteY6" fmla="*/ 619760 h 904472"/>
              <a:gd name="connsiteX7" fmla="*/ 588004 w 679496"/>
              <a:gd name="connsiteY7" fmla="*/ 599440 h 904472"/>
              <a:gd name="connsiteX8" fmla="*/ 618484 w 679496"/>
              <a:gd name="connsiteY8" fmla="*/ 589280 h 904472"/>
              <a:gd name="connsiteX9" fmla="*/ 648964 w 679496"/>
              <a:gd name="connsiteY9" fmla="*/ 568960 h 904472"/>
              <a:gd name="connsiteX10" fmla="*/ 679444 w 679496"/>
              <a:gd name="connsiteY10" fmla="*/ 508000 h 904472"/>
              <a:gd name="connsiteX11" fmla="*/ 577844 w 679496"/>
              <a:gd name="connsiteY11" fmla="*/ 304800 h 904472"/>
              <a:gd name="connsiteX12" fmla="*/ 527044 w 679496"/>
              <a:gd name="connsiteY12" fmla="*/ 254000 h 904472"/>
              <a:gd name="connsiteX13" fmla="*/ 486404 w 679496"/>
              <a:gd name="connsiteY13" fmla="*/ 193040 h 904472"/>
              <a:gd name="connsiteX14" fmla="*/ 425444 w 679496"/>
              <a:gd name="connsiteY14" fmla="*/ 91440 h 904472"/>
              <a:gd name="connsiteX15" fmla="*/ 364484 w 679496"/>
              <a:gd name="connsiteY15" fmla="*/ 30480 h 904472"/>
              <a:gd name="connsiteX16" fmla="*/ 283204 w 679496"/>
              <a:gd name="connsiteY16" fmla="*/ 0 h 904472"/>
              <a:gd name="connsiteX17" fmla="*/ 228393 w 679496"/>
              <a:gd name="connsiteY17" fmla="*/ 78475 h 904472"/>
              <a:gd name="connsiteX18" fmla="*/ 193188 w 679496"/>
              <a:gd name="connsiteY18" fmla="*/ 129448 h 904472"/>
              <a:gd name="connsiteX19" fmla="*/ 149118 w 679496"/>
              <a:gd name="connsiteY19" fmla="*/ 173761 h 904472"/>
              <a:gd name="connsiteX20" fmla="*/ 175135 w 679496"/>
              <a:gd name="connsiteY20" fmla="*/ 149595 h 904472"/>
              <a:gd name="connsiteX21" fmla="*/ 159671 w 679496"/>
              <a:gd name="connsiteY21" fmla="*/ 122095 h 904472"/>
              <a:gd name="connsiteX22" fmla="*/ 93986 w 679496"/>
              <a:gd name="connsiteY22" fmla="*/ 132081 h 904472"/>
              <a:gd name="connsiteX23" fmla="*/ 106603 w 679496"/>
              <a:gd name="connsiteY23" fmla="*/ 203720 h 904472"/>
              <a:gd name="connsiteX0" fmla="*/ 106603 w 679496"/>
              <a:gd name="connsiteY0" fmla="*/ 203720 h 904472"/>
              <a:gd name="connsiteX1" fmla="*/ 599 w 679496"/>
              <a:gd name="connsiteY1" fmla="*/ 854308 h 904472"/>
              <a:gd name="connsiteX2" fmla="*/ 66414 w 679496"/>
              <a:gd name="connsiteY2" fmla="*/ 857814 h 904472"/>
              <a:gd name="connsiteX3" fmla="*/ 128086 w 679496"/>
              <a:gd name="connsiteY3" fmla="*/ 833989 h 904472"/>
              <a:gd name="connsiteX4" fmla="*/ 191763 w 679496"/>
              <a:gd name="connsiteY4" fmla="*/ 762350 h 904472"/>
              <a:gd name="connsiteX5" fmla="*/ 415284 w 679496"/>
              <a:gd name="connsiteY5" fmla="*/ 650240 h 904472"/>
              <a:gd name="connsiteX6" fmla="*/ 506724 w 679496"/>
              <a:gd name="connsiteY6" fmla="*/ 619760 h 904472"/>
              <a:gd name="connsiteX7" fmla="*/ 588004 w 679496"/>
              <a:gd name="connsiteY7" fmla="*/ 599440 h 904472"/>
              <a:gd name="connsiteX8" fmla="*/ 618484 w 679496"/>
              <a:gd name="connsiteY8" fmla="*/ 589280 h 904472"/>
              <a:gd name="connsiteX9" fmla="*/ 648964 w 679496"/>
              <a:gd name="connsiteY9" fmla="*/ 568960 h 904472"/>
              <a:gd name="connsiteX10" fmla="*/ 679444 w 679496"/>
              <a:gd name="connsiteY10" fmla="*/ 508000 h 904472"/>
              <a:gd name="connsiteX11" fmla="*/ 577844 w 679496"/>
              <a:gd name="connsiteY11" fmla="*/ 304800 h 904472"/>
              <a:gd name="connsiteX12" fmla="*/ 527044 w 679496"/>
              <a:gd name="connsiteY12" fmla="*/ 254000 h 904472"/>
              <a:gd name="connsiteX13" fmla="*/ 486404 w 679496"/>
              <a:gd name="connsiteY13" fmla="*/ 193040 h 904472"/>
              <a:gd name="connsiteX14" fmla="*/ 425444 w 679496"/>
              <a:gd name="connsiteY14" fmla="*/ 91440 h 904472"/>
              <a:gd name="connsiteX15" fmla="*/ 364484 w 679496"/>
              <a:gd name="connsiteY15" fmla="*/ 30480 h 904472"/>
              <a:gd name="connsiteX16" fmla="*/ 283204 w 679496"/>
              <a:gd name="connsiteY16" fmla="*/ 0 h 904472"/>
              <a:gd name="connsiteX17" fmla="*/ 228393 w 679496"/>
              <a:gd name="connsiteY17" fmla="*/ 78475 h 904472"/>
              <a:gd name="connsiteX18" fmla="*/ 193188 w 679496"/>
              <a:gd name="connsiteY18" fmla="*/ 129448 h 904472"/>
              <a:gd name="connsiteX19" fmla="*/ 149118 w 679496"/>
              <a:gd name="connsiteY19" fmla="*/ 173761 h 904472"/>
              <a:gd name="connsiteX20" fmla="*/ 175135 w 679496"/>
              <a:gd name="connsiteY20" fmla="*/ 149595 h 904472"/>
              <a:gd name="connsiteX21" fmla="*/ 159671 w 679496"/>
              <a:gd name="connsiteY21" fmla="*/ 122095 h 904472"/>
              <a:gd name="connsiteX22" fmla="*/ 129322 w 679496"/>
              <a:gd name="connsiteY22" fmla="*/ 173067 h 904472"/>
              <a:gd name="connsiteX23" fmla="*/ 106603 w 679496"/>
              <a:gd name="connsiteY23" fmla="*/ 203720 h 904472"/>
              <a:gd name="connsiteX0" fmla="*/ 106603 w 679496"/>
              <a:gd name="connsiteY0" fmla="*/ 173242 h 873994"/>
              <a:gd name="connsiteX1" fmla="*/ 599 w 679496"/>
              <a:gd name="connsiteY1" fmla="*/ 823830 h 873994"/>
              <a:gd name="connsiteX2" fmla="*/ 66414 w 679496"/>
              <a:gd name="connsiteY2" fmla="*/ 827336 h 873994"/>
              <a:gd name="connsiteX3" fmla="*/ 128086 w 679496"/>
              <a:gd name="connsiteY3" fmla="*/ 803511 h 873994"/>
              <a:gd name="connsiteX4" fmla="*/ 191763 w 679496"/>
              <a:gd name="connsiteY4" fmla="*/ 731872 h 873994"/>
              <a:gd name="connsiteX5" fmla="*/ 415284 w 679496"/>
              <a:gd name="connsiteY5" fmla="*/ 619762 h 873994"/>
              <a:gd name="connsiteX6" fmla="*/ 506724 w 679496"/>
              <a:gd name="connsiteY6" fmla="*/ 589282 h 873994"/>
              <a:gd name="connsiteX7" fmla="*/ 588004 w 679496"/>
              <a:gd name="connsiteY7" fmla="*/ 568962 h 873994"/>
              <a:gd name="connsiteX8" fmla="*/ 618484 w 679496"/>
              <a:gd name="connsiteY8" fmla="*/ 558802 h 873994"/>
              <a:gd name="connsiteX9" fmla="*/ 648964 w 679496"/>
              <a:gd name="connsiteY9" fmla="*/ 538482 h 873994"/>
              <a:gd name="connsiteX10" fmla="*/ 679444 w 679496"/>
              <a:gd name="connsiteY10" fmla="*/ 477522 h 873994"/>
              <a:gd name="connsiteX11" fmla="*/ 577844 w 679496"/>
              <a:gd name="connsiteY11" fmla="*/ 274322 h 873994"/>
              <a:gd name="connsiteX12" fmla="*/ 527044 w 679496"/>
              <a:gd name="connsiteY12" fmla="*/ 223522 h 873994"/>
              <a:gd name="connsiteX13" fmla="*/ 486404 w 679496"/>
              <a:gd name="connsiteY13" fmla="*/ 162562 h 873994"/>
              <a:gd name="connsiteX14" fmla="*/ 425444 w 679496"/>
              <a:gd name="connsiteY14" fmla="*/ 60962 h 873994"/>
              <a:gd name="connsiteX15" fmla="*/ 364484 w 679496"/>
              <a:gd name="connsiteY15" fmla="*/ 2 h 873994"/>
              <a:gd name="connsiteX16" fmla="*/ 310384 w 679496"/>
              <a:gd name="connsiteY16" fmla="*/ 58328 h 873994"/>
              <a:gd name="connsiteX17" fmla="*/ 228393 w 679496"/>
              <a:gd name="connsiteY17" fmla="*/ 47997 h 873994"/>
              <a:gd name="connsiteX18" fmla="*/ 193188 w 679496"/>
              <a:gd name="connsiteY18" fmla="*/ 98970 h 873994"/>
              <a:gd name="connsiteX19" fmla="*/ 149118 w 679496"/>
              <a:gd name="connsiteY19" fmla="*/ 143283 h 873994"/>
              <a:gd name="connsiteX20" fmla="*/ 175135 w 679496"/>
              <a:gd name="connsiteY20" fmla="*/ 119117 h 873994"/>
              <a:gd name="connsiteX21" fmla="*/ 159671 w 679496"/>
              <a:gd name="connsiteY21" fmla="*/ 91617 h 873994"/>
              <a:gd name="connsiteX22" fmla="*/ 129322 w 679496"/>
              <a:gd name="connsiteY22" fmla="*/ 142589 h 873994"/>
              <a:gd name="connsiteX23" fmla="*/ 106603 w 679496"/>
              <a:gd name="connsiteY23" fmla="*/ 173242 h 873994"/>
              <a:gd name="connsiteX0" fmla="*/ 106603 w 679496"/>
              <a:gd name="connsiteY0" fmla="*/ 173242 h 873994"/>
              <a:gd name="connsiteX1" fmla="*/ 599 w 679496"/>
              <a:gd name="connsiteY1" fmla="*/ 823830 h 873994"/>
              <a:gd name="connsiteX2" fmla="*/ 66414 w 679496"/>
              <a:gd name="connsiteY2" fmla="*/ 827336 h 873994"/>
              <a:gd name="connsiteX3" fmla="*/ 128086 w 679496"/>
              <a:gd name="connsiteY3" fmla="*/ 803511 h 873994"/>
              <a:gd name="connsiteX4" fmla="*/ 191763 w 679496"/>
              <a:gd name="connsiteY4" fmla="*/ 731872 h 873994"/>
              <a:gd name="connsiteX5" fmla="*/ 415284 w 679496"/>
              <a:gd name="connsiteY5" fmla="*/ 619762 h 873994"/>
              <a:gd name="connsiteX6" fmla="*/ 506724 w 679496"/>
              <a:gd name="connsiteY6" fmla="*/ 589282 h 873994"/>
              <a:gd name="connsiteX7" fmla="*/ 588004 w 679496"/>
              <a:gd name="connsiteY7" fmla="*/ 568962 h 873994"/>
              <a:gd name="connsiteX8" fmla="*/ 618484 w 679496"/>
              <a:gd name="connsiteY8" fmla="*/ 558802 h 873994"/>
              <a:gd name="connsiteX9" fmla="*/ 648964 w 679496"/>
              <a:gd name="connsiteY9" fmla="*/ 538482 h 873994"/>
              <a:gd name="connsiteX10" fmla="*/ 679444 w 679496"/>
              <a:gd name="connsiteY10" fmla="*/ 477522 h 873994"/>
              <a:gd name="connsiteX11" fmla="*/ 577844 w 679496"/>
              <a:gd name="connsiteY11" fmla="*/ 274322 h 873994"/>
              <a:gd name="connsiteX12" fmla="*/ 527044 w 679496"/>
              <a:gd name="connsiteY12" fmla="*/ 223522 h 873994"/>
              <a:gd name="connsiteX13" fmla="*/ 486404 w 679496"/>
              <a:gd name="connsiteY13" fmla="*/ 162562 h 873994"/>
              <a:gd name="connsiteX14" fmla="*/ 425444 w 679496"/>
              <a:gd name="connsiteY14" fmla="*/ 60962 h 873994"/>
              <a:gd name="connsiteX15" fmla="*/ 364484 w 679496"/>
              <a:gd name="connsiteY15" fmla="*/ 2 h 873994"/>
              <a:gd name="connsiteX16" fmla="*/ 310384 w 679496"/>
              <a:gd name="connsiteY16" fmla="*/ 58328 h 873994"/>
              <a:gd name="connsiteX17" fmla="*/ 251043 w 679496"/>
              <a:gd name="connsiteY17" fmla="*/ 77993 h 873994"/>
              <a:gd name="connsiteX18" fmla="*/ 228393 w 679496"/>
              <a:gd name="connsiteY18" fmla="*/ 47997 h 873994"/>
              <a:gd name="connsiteX19" fmla="*/ 193188 w 679496"/>
              <a:gd name="connsiteY19" fmla="*/ 98970 h 873994"/>
              <a:gd name="connsiteX20" fmla="*/ 149118 w 679496"/>
              <a:gd name="connsiteY20" fmla="*/ 143283 h 873994"/>
              <a:gd name="connsiteX21" fmla="*/ 175135 w 679496"/>
              <a:gd name="connsiteY21" fmla="*/ 119117 h 873994"/>
              <a:gd name="connsiteX22" fmla="*/ 159671 w 679496"/>
              <a:gd name="connsiteY22" fmla="*/ 91617 h 873994"/>
              <a:gd name="connsiteX23" fmla="*/ 129322 w 679496"/>
              <a:gd name="connsiteY23" fmla="*/ 142589 h 873994"/>
              <a:gd name="connsiteX24" fmla="*/ 106603 w 679496"/>
              <a:gd name="connsiteY24" fmla="*/ 173242 h 87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496" h="873994">
                <a:moveTo>
                  <a:pt x="106603" y="173242"/>
                </a:moveTo>
                <a:cubicBezTo>
                  <a:pt x="85149" y="286782"/>
                  <a:pt x="7297" y="714814"/>
                  <a:pt x="599" y="823830"/>
                </a:cubicBezTo>
                <a:cubicBezTo>
                  <a:pt x="-6099" y="932846"/>
                  <a:pt x="45166" y="830722"/>
                  <a:pt x="66414" y="827336"/>
                </a:cubicBezTo>
                <a:cubicBezTo>
                  <a:pt x="87662" y="823950"/>
                  <a:pt x="107194" y="819422"/>
                  <a:pt x="128086" y="803511"/>
                </a:cubicBezTo>
                <a:cubicBezTo>
                  <a:pt x="148978" y="787600"/>
                  <a:pt x="143897" y="762497"/>
                  <a:pt x="191763" y="731872"/>
                </a:cubicBezTo>
                <a:cubicBezTo>
                  <a:pt x="239629" y="701247"/>
                  <a:pt x="362791" y="643527"/>
                  <a:pt x="415284" y="619762"/>
                </a:cubicBezTo>
                <a:cubicBezTo>
                  <a:pt x="467777" y="595997"/>
                  <a:pt x="475901" y="598348"/>
                  <a:pt x="506724" y="589282"/>
                </a:cubicBezTo>
                <a:cubicBezTo>
                  <a:pt x="533516" y="581402"/>
                  <a:pt x="561510" y="577793"/>
                  <a:pt x="588004" y="568962"/>
                </a:cubicBezTo>
                <a:cubicBezTo>
                  <a:pt x="598164" y="565575"/>
                  <a:pt x="608905" y="563591"/>
                  <a:pt x="618484" y="558802"/>
                </a:cubicBezTo>
                <a:cubicBezTo>
                  <a:pt x="629406" y="553341"/>
                  <a:pt x="638804" y="545255"/>
                  <a:pt x="648964" y="538482"/>
                </a:cubicBezTo>
                <a:cubicBezTo>
                  <a:pt x="659124" y="518162"/>
                  <a:pt x="680704" y="500205"/>
                  <a:pt x="679444" y="477522"/>
                </a:cubicBezTo>
                <a:cubicBezTo>
                  <a:pt x="674150" y="382232"/>
                  <a:pt x="628097" y="343420"/>
                  <a:pt x="577844" y="274322"/>
                </a:cubicBezTo>
                <a:cubicBezTo>
                  <a:pt x="545969" y="230495"/>
                  <a:pt x="572465" y="253803"/>
                  <a:pt x="527044" y="223522"/>
                </a:cubicBezTo>
                <a:cubicBezTo>
                  <a:pt x="513497" y="203202"/>
                  <a:pt x="497326" y="184405"/>
                  <a:pt x="486404" y="162562"/>
                </a:cubicBezTo>
                <a:cubicBezTo>
                  <a:pt x="470369" y="130493"/>
                  <a:pt x="449965" y="85483"/>
                  <a:pt x="425444" y="60962"/>
                </a:cubicBezTo>
                <a:cubicBezTo>
                  <a:pt x="405124" y="40642"/>
                  <a:pt x="383661" y="441"/>
                  <a:pt x="364484" y="2"/>
                </a:cubicBezTo>
                <a:cubicBezTo>
                  <a:pt x="345307" y="-437"/>
                  <a:pt x="330197" y="52161"/>
                  <a:pt x="310384" y="58328"/>
                </a:cubicBezTo>
                <a:cubicBezTo>
                  <a:pt x="290571" y="64495"/>
                  <a:pt x="264708" y="79715"/>
                  <a:pt x="251043" y="77993"/>
                </a:cubicBezTo>
                <a:cubicBezTo>
                  <a:pt x="237378" y="76271"/>
                  <a:pt x="238035" y="44501"/>
                  <a:pt x="228393" y="47997"/>
                </a:cubicBezTo>
                <a:cubicBezTo>
                  <a:pt x="218751" y="51493"/>
                  <a:pt x="206400" y="83089"/>
                  <a:pt x="193188" y="98970"/>
                </a:cubicBezTo>
                <a:cubicBezTo>
                  <a:pt x="179976" y="114851"/>
                  <a:pt x="152127" y="139925"/>
                  <a:pt x="149118" y="143283"/>
                </a:cubicBezTo>
                <a:cubicBezTo>
                  <a:pt x="146109" y="146641"/>
                  <a:pt x="173376" y="127728"/>
                  <a:pt x="175135" y="119117"/>
                </a:cubicBezTo>
                <a:cubicBezTo>
                  <a:pt x="176894" y="110506"/>
                  <a:pt x="176337" y="84210"/>
                  <a:pt x="159671" y="91617"/>
                </a:cubicBezTo>
                <a:cubicBezTo>
                  <a:pt x="84343" y="125096"/>
                  <a:pt x="191925" y="121721"/>
                  <a:pt x="129322" y="142589"/>
                </a:cubicBezTo>
                <a:cubicBezTo>
                  <a:pt x="174246" y="165051"/>
                  <a:pt x="128057" y="59702"/>
                  <a:pt x="106603" y="17324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0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04128 -0.00648 C 0.06107 -0.00949 0.08828 0.01527 0.08958 0.04004 L 0.09219 0.09421 " pathEditMode="relative" rAng="21300000" ptsTypes="AAAA">
                                      <p:cBhvr>
                                        <p:cTn id="45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C 0.0608 3.7037E-7 0.11028 0.02292 0.11028 0.05185 C 0.11028 0.08009 0.0608 0.1037 4.375E-6 0.1037 C -0.06094 0.1037 -0.11016 0.08009 -0.11016 0.05185 C -0.11016 0.02292 -0.06094 3.7037E-7 4.375E-6 3.7037E-7 Z " pathEditMode="relative" rAng="0" ptsTypes="AAAAA"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8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C 0.06081 -3.33333E-6 0.11029 0.02292 0.11029 0.05186 C 0.11029 0.0801 0.06081 0.10371 -3.95833E-6 0.10371 C -0.06093 0.10371 -0.11015 0.0801 -0.11015 0.05186 C -0.11015 0.02292 -0.06093 -3.33333E-6 -3.95833E-6 -3.33333E-6 Z " pathEditMode="relative" rAng="0" ptsTypes="AAAAA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8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44 C 0.06067 -0.0044 0.11015 0.01967 0.11015 0.04953 C 0.11015 0.07916 0.06067 0.1037 -0.00013 0.1037 C -0.06107 0.1037 -0.11029 0.07916 -0.11029 0.04953 C -0.11029 0.01967 -0.06107 -0.0044 -0.00013 -0.0044 Z " pathEditMode="relative" rAng="0" ptsTypes="AAAAA"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2" grpId="0" animBg="1"/>
      <p:bldP spid="12" grpId="1" animBg="1"/>
      <p:bldP spid="13" grpId="0" animBg="1"/>
      <p:bldP spid="13" grpId="1" animBg="1"/>
      <p:bldP spid="13" grpId="3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640" y="-9144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Placing Data on the Disk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351280" y="838200"/>
            <a:ext cx="9164320" cy="5791200"/>
          </a:xfrm>
        </p:spPr>
        <p:txBody>
          <a:bodyPr/>
          <a:lstStyle/>
          <a:p>
            <a:r>
              <a:rPr lang="en-US" altLang="en-US" dirty="0" smtClean="0"/>
              <a:t>Data usually stored in the form of </a:t>
            </a:r>
            <a:r>
              <a:rPr lang="en-US" altLang="en-US" b="1" i="1" dirty="0" smtClean="0"/>
              <a:t>Records</a:t>
            </a:r>
            <a:r>
              <a:rPr lang="en-US" altLang="en-US" dirty="0" smtClean="0"/>
              <a:t> (similar to a tuple or row)</a:t>
            </a:r>
          </a:p>
          <a:p>
            <a:pPr lvl="1"/>
            <a:r>
              <a:rPr lang="en-US" altLang="en-US" dirty="0" smtClean="0"/>
              <a:t>Fixed Length</a:t>
            </a:r>
          </a:p>
          <a:p>
            <a:pPr lvl="1"/>
            <a:r>
              <a:rPr lang="en-US" altLang="en-US" dirty="0" smtClean="0"/>
              <a:t>Variable Length</a:t>
            </a:r>
          </a:p>
          <a:p>
            <a:r>
              <a:rPr lang="en-US" altLang="en-US" dirty="0" smtClean="0"/>
              <a:t>Collection of related data values where each value is a byte (or bytes)</a:t>
            </a:r>
          </a:p>
          <a:p>
            <a:r>
              <a:rPr lang="en-US" altLang="en-US" b="1" i="1" dirty="0" smtClean="0"/>
              <a:t>File</a:t>
            </a:r>
            <a:r>
              <a:rPr lang="en-US" altLang="en-US" dirty="0" smtClean="0"/>
              <a:t> is a sequence of records (similar to a table)</a:t>
            </a:r>
          </a:p>
          <a:p>
            <a:pPr lvl="1"/>
            <a:r>
              <a:rPr lang="en-US" altLang="en-US" dirty="0" smtClean="0"/>
              <a:t>A </a:t>
            </a:r>
            <a:r>
              <a:rPr lang="en-US" altLang="en-US" b="1" i="1" dirty="0" smtClean="0"/>
              <a:t>file descriptor (or file header) </a:t>
            </a:r>
            <a:r>
              <a:rPr lang="en-US" altLang="en-US" dirty="0" smtClean="0"/>
              <a:t>includes information that describes the file, such as the field names and their data types, and the addresses of the file blocks on disk.</a:t>
            </a:r>
          </a:p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5F56412D-F4E1-4A29-A026-426CC403EFE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395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B34FA58-0A4B-49B3-B877-36AA53B33FA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/>
          </a:p>
        </p:txBody>
      </p:sp>
      <p:pic>
        <p:nvPicPr>
          <p:cNvPr id="378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41" y="360681"/>
            <a:ext cx="84582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 flipH="1">
            <a:off x="8968999" y="1209992"/>
            <a:ext cx="2842689" cy="690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 Length Record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flipH="1">
            <a:off x="8969000" y="2823891"/>
            <a:ext cx="2842689" cy="690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Length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Blocks	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Unix community uses the term BLOCK to refer to a sector or group of sectors. </a:t>
            </a:r>
          </a:p>
          <a:p>
            <a:r>
              <a:rPr lang="en-US" altLang="en-US" dirty="0" smtClean="0"/>
              <a:t>Sequence of bytes</a:t>
            </a:r>
          </a:p>
          <a:p>
            <a:r>
              <a:rPr lang="en-US" altLang="en-US" dirty="0" smtClean="0"/>
              <a:t>Has a block size (maximum number of bytes it can hold)</a:t>
            </a:r>
          </a:p>
          <a:p>
            <a:r>
              <a:rPr lang="en-US" altLang="en-US" dirty="0" smtClean="0"/>
              <a:t>Normally a whole block can be brought into main memory…thus the size of a block is related to the ______________________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0395E91-AE51-40CE-9033-480F203F4532}" type="datetime1">
              <a:rPr lang="en-US" smtClean="0"/>
              <a:pPr>
                <a:defRPr/>
              </a:pPr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fld id="{9BAC8F02-070C-4BD6-9D89-396DC74793EE}" type="slidenum">
              <a:rPr lang="en-US" altLang="en-US" smtClean="0"/>
              <a:pPr lvl="1"/>
              <a:t>7</a:t>
            </a:fld>
            <a:endParaRPr lang="en-US" altLang="en-US" smtClean="0"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1065" y="4430683"/>
            <a:ext cx="544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OPERATING SYSTEM!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906" y="39069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415731" y="1701970"/>
            <a:ext cx="9297989" cy="4185458"/>
          </a:xfrm>
        </p:spPr>
        <p:txBody>
          <a:bodyPr/>
          <a:lstStyle/>
          <a:p>
            <a:r>
              <a:rPr lang="en-US" altLang="en-US" dirty="0" smtClean="0"/>
              <a:t>Blocking: </a:t>
            </a:r>
          </a:p>
          <a:p>
            <a:pPr lvl="1"/>
            <a:r>
              <a:rPr lang="en-US" altLang="en-US" dirty="0" smtClean="0"/>
              <a:t>Refers to storing a number of records in one block on the disk.</a:t>
            </a:r>
          </a:p>
          <a:p>
            <a:pPr lvl="1"/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Blocking factor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en-US" b="1" dirty="0" err="1" smtClean="0">
                <a:solidFill>
                  <a:schemeClr val="tx2">
                    <a:lumMod val="75000"/>
                  </a:schemeClr>
                </a:solidFill>
              </a:rPr>
              <a:t>bfr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altLang="en-US" dirty="0" smtClean="0"/>
              <a:t>refers to the number of records per block. </a:t>
            </a:r>
          </a:p>
          <a:p>
            <a:pPr lvl="1"/>
            <a:r>
              <a:rPr lang="en-US" altLang="en-US" dirty="0" smtClean="0"/>
              <a:t>There may be empty space in a block if the number of records that fits in one block is not an integer.</a:t>
            </a:r>
          </a:p>
          <a:p>
            <a:r>
              <a:rPr lang="en-US" altLang="en-US" dirty="0" smtClean="0"/>
              <a:t>Spanned Records:</a:t>
            </a:r>
          </a:p>
          <a:p>
            <a:pPr lvl="1"/>
            <a:r>
              <a:rPr lang="en-US" altLang="en-US" dirty="0" smtClean="0"/>
              <a:t>Refers to records that exceed the size of one or more blocks and hence span a number of blocks. </a:t>
            </a:r>
          </a:p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56DCBE36-1FCC-443E-9B6D-F5613CBE068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381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1141411" y="140562"/>
            <a:ext cx="10349345" cy="4570615"/>
          </a:xfrm>
        </p:spPr>
        <p:txBody>
          <a:bodyPr/>
          <a:lstStyle/>
          <a:p>
            <a:r>
              <a:rPr lang="en-US" altLang="en-US" dirty="0" smtClean="0"/>
              <a:t>File records can be </a:t>
            </a:r>
            <a:r>
              <a:rPr lang="en-US" altLang="en-US" b="1" i="1" dirty="0" err="1" smtClean="0"/>
              <a:t>unspanned</a:t>
            </a:r>
            <a:r>
              <a:rPr lang="en-US" altLang="en-US" dirty="0" smtClean="0"/>
              <a:t> or </a:t>
            </a:r>
            <a:r>
              <a:rPr lang="en-US" altLang="en-US" b="1" i="1" dirty="0" smtClean="0"/>
              <a:t>spanned </a:t>
            </a:r>
          </a:p>
          <a:p>
            <a:pPr lvl="1"/>
            <a:r>
              <a:rPr lang="en-US" altLang="en-US" dirty="0" err="1" smtClean="0"/>
              <a:t>Unspanned</a:t>
            </a:r>
            <a:r>
              <a:rPr lang="en-US" altLang="en-US" dirty="0" smtClean="0"/>
              <a:t>: no record can span two blocks</a:t>
            </a:r>
          </a:p>
          <a:p>
            <a:pPr lvl="1"/>
            <a:r>
              <a:rPr lang="en-US" altLang="en-US" dirty="0" smtClean="0"/>
              <a:t>Spanned: a record can be stored in more than one block</a:t>
            </a:r>
          </a:p>
          <a:p>
            <a:r>
              <a:rPr lang="en-US" altLang="en-US" dirty="0" smtClean="0"/>
              <a:t>The physical disk blocks that are allocated to hold the records of a file can be contiguous, linked, or indexed.</a:t>
            </a:r>
          </a:p>
          <a:p>
            <a:pPr lvl="1"/>
            <a:r>
              <a:rPr lang="en-US" altLang="en-US" dirty="0" smtClean="0"/>
              <a:t>In a file of fixed-length records, all records have the same format. Usually, </a:t>
            </a:r>
            <a:r>
              <a:rPr lang="en-US" altLang="en-US" dirty="0" err="1" smtClean="0"/>
              <a:t>unspanned</a:t>
            </a:r>
            <a:r>
              <a:rPr lang="en-US" altLang="en-US" dirty="0" smtClean="0"/>
              <a:t> blocking is used with such files.</a:t>
            </a:r>
          </a:p>
          <a:p>
            <a:pPr lvl="1"/>
            <a:r>
              <a:rPr lang="en-US" altLang="en-US" dirty="0" smtClean="0"/>
              <a:t>Files of variable-length records require additional information to be stored in each record, such as separator characters and field types. Usually spanned blocking is used with such files. </a:t>
            </a:r>
          </a:p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BCBF05D7-DE77-426A-B13A-51FB9EB7B451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720" y="4260273"/>
            <a:ext cx="8683625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 flipH="1">
            <a:off x="9880780" y="4365737"/>
            <a:ext cx="1742260" cy="690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Unspanned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flipH="1">
            <a:off x="9941740" y="5282491"/>
            <a:ext cx="1681300" cy="690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2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16765</TotalTime>
  <Words>538</Words>
  <Application>Microsoft Office PowerPoint</Application>
  <PresentationFormat>Widescreen</PresentationFormat>
  <Paragraphs>82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Trebuchet MS</vt:lpstr>
      <vt:lpstr>Tw Cen MT</vt:lpstr>
      <vt:lpstr>Wingdings</vt:lpstr>
      <vt:lpstr>Circuit</vt:lpstr>
      <vt:lpstr>Week 3</vt:lpstr>
      <vt:lpstr>Student Objectives</vt:lpstr>
      <vt:lpstr>Parts of a Disk</vt:lpstr>
      <vt:lpstr>Issues</vt:lpstr>
      <vt:lpstr>Placing Data on the Disk</vt:lpstr>
      <vt:lpstr>PowerPoint Presentation</vt:lpstr>
      <vt:lpstr>Blocks </vt:lpstr>
      <vt:lpstr>Blocking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175</cp:revision>
  <dcterms:created xsi:type="dcterms:W3CDTF">2018-03-21T22:41:40Z</dcterms:created>
  <dcterms:modified xsi:type="dcterms:W3CDTF">2018-07-03T19:39:03Z</dcterms:modified>
</cp:coreProperties>
</file>