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7" r:id="rId2"/>
    <p:sldId id="265" r:id="rId3"/>
    <p:sldId id="382" r:id="rId4"/>
    <p:sldId id="38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B02825-CC8D-43A2-856B-E2EFB57FF28E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33973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734588-2F46-48DF-9470-42FFD0002F89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89521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ADDING, MODIFYING AND DELETING </a:t>
            </a:r>
            <a:r>
              <a:rPr lang="en-US" dirty="0" smtClean="0"/>
              <a:t>RECORDS </a:t>
            </a:r>
            <a:r>
              <a:rPr lang="en-US" dirty="0" smtClean="0"/>
              <a:t>on</a:t>
            </a:r>
            <a:r>
              <a:rPr lang="en-US" dirty="0" smtClean="0"/>
              <a:t> </a:t>
            </a:r>
            <a:r>
              <a:rPr lang="en-US" dirty="0" smtClean="0"/>
              <a:t>THE HARD DRIVE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List at least 3 of the actions that are performed when working with databases and hard drives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749935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Typical Operations on Files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153795" y="812798"/>
            <a:ext cx="1022096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altLang="en-US" sz="1800" dirty="0"/>
              <a:t>: Readies the file for access, and associates a pointer that will refer to a current file record at each point in time.</a:t>
            </a:r>
          </a:p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altLang="en-US" sz="1800" dirty="0"/>
              <a:t>: Searches for the first file record that satisfies a certain condition, and makes it the current file record.</a:t>
            </a:r>
          </a:p>
          <a:p>
            <a:r>
              <a:rPr lang="en-US" altLang="en-US" sz="1800" b="1" dirty="0" smtClean="0">
                <a:solidFill>
                  <a:schemeClr val="tx2">
                    <a:lumMod val="75000"/>
                  </a:schemeClr>
                </a:solidFill>
              </a:rPr>
              <a:t>FINDNEXT and FINDINARANGE: </a:t>
            </a:r>
            <a:r>
              <a:rPr lang="en-US" altLang="en-US" sz="1800" dirty="0"/>
              <a:t>Searches for the next file record (from the current record) that satisfies a certain condition, and makes it the current file record.</a:t>
            </a:r>
          </a:p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altLang="en-US" sz="1800" dirty="0"/>
              <a:t>: Reads the current file record into a program variable.</a:t>
            </a:r>
          </a:p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altLang="en-US" sz="1800" dirty="0"/>
              <a:t>: Inserts a new record into the file &amp; makes it the current file record. </a:t>
            </a:r>
          </a:p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altLang="en-US" sz="1800" dirty="0"/>
              <a:t>: Removes the current file record from the file, usually by marking the record to indicate that it is no longer valid.</a:t>
            </a:r>
          </a:p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altLang="en-US" sz="1800" dirty="0"/>
              <a:t>: Changes the values of some fields of the current file record.</a:t>
            </a:r>
          </a:p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CLOSE</a:t>
            </a:r>
            <a:r>
              <a:rPr lang="en-US" altLang="en-US" sz="1800" dirty="0"/>
              <a:t>: Terminates access to the file.</a:t>
            </a:r>
          </a:p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REORGANIZE</a:t>
            </a:r>
            <a:r>
              <a:rPr lang="en-US" altLang="en-US" sz="1800" dirty="0"/>
              <a:t>: Reorganizes the file records.</a:t>
            </a:r>
          </a:p>
          <a:p>
            <a:pPr lvl="1"/>
            <a:r>
              <a:rPr lang="en-US" altLang="en-US" sz="1400" dirty="0"/>
              <a:t>For example, the records marked deleted are physically removed from the file or a new organization of the file records is created.</a:t>
            </a:r>
          </a:p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READ_ORDERED: </a:t>
            </a:r>
            <a:r>
              <a:rPr lang="en-US" altLang="en-US" sz="1800" dirty="0"/>
              <a:t>Read the file blocks in order of a specific field of the file. </a:t>
            </a:r>
          </a:p>
          <a:p>
            <a:endParaRPr lang="en-US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403407C-F50C-48B4-BAC0-33D5FE99B1C1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639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Assume we have records and we want to: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Add the new record:  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Find and modify the record:</a:t>
            </a:r>
          </a:p>
          <a:p>
            <a:endParaRPr lang="en-US" altLang="en-US" smtClean="0"/>
          </a:p>
          <a:p>
            <a:r>
              <a:rPr lang="en-US" altLang="en-US" smtClean="0"/>
              <a:t>Delete the record: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B416C8D-BA8C-45BD-A3BF-9509DEC8333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4094480" y="2409481"/>
            <a:ext cx="563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HOMER SIMPSON, 03/03/1980 M  1234</a:t>
            </a:r>
          </a:p>
        </p:txBody>
      </p:sp>
      <p:sp>
        <p:nvSpPr>
          <p:cNvPr id="8" name="Rectangle 7"/>
          <p:cNvSpPr/>
          <p:nvPr/>
        </p:nvSpPr>
        <p:spPr>
          <a:xfrm>
            <a:off x="4943303" y="3330748"/>
            <a:ext cx="563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NED FLANDERS, 04/04/1982 M  4444</a:t>
            </a:r>
          </a:p>
        </p:txBody>
      </p:sp>
      <p:sp>
        <p:nvSpPr>
          <p:cNvPr id="9" name="Rectangle 8"/>
          <p:cNvSpPr/>
          <p:nvPr/>
        </p:nvSpPr>
        <p:spPr>
          <a:xfrm>
            <a:off x="3945774" y="4412009"/>
            <a:ext cx="563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MAGGIE SIMPSON, 03/03/1990 F  5555</a:t>
            </a:r>
          </a:p>
        </p:txBody>
      </p:sp>
    </p:spTree>
    <p:extLst>
      <p:ext uri="{BB962C8B-B14F-4D97-AF65-F5344CB8AC3E}">
        <p14:creationId xmlns:p14="http://schemas.microsoft.com/office/powerpoint/2010/main" val="24859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17830</TotalTime>
  <Words>292</Words>
  <Application>Microsoft Office PowerPoint</Application>
  <PresentationFormat>Widescreen</PresentationFormat>
  <Paragraphs>38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Gill Sans MT</vt:lpstr>
      <vt:lpstr>Times New Roman</vt:lpstr>
      <vt:lpstr>Trebuchet MS</vt:lpstr>
      <vt:lpstr>Tw Cen MT</vt:lpstr>
      <vt:lpstr>Circuit</vt:lpstr>
      <vt:lpstr>Week 3</vt:lpstr>
      <vt:lpstr>Student Objectives</vt:lpstr>
      <vt:lpstr>Typical Operations on Files</vt:lpstr>
      <vt:lpstr>Assume we have records and we want to: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172</cp:revision>
  <dcterms:created xsi:type="dcterms:W3CDTF">2018-03-21T22:41:40Z</dcterms:created>
  <dcterms:modified xsi:type="dcterms:W3CDTF">2018-07-04T15:39:14Z</dcterms:modified>
</cp:coreProperties>
</file>