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31386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/>
    <p:restoredTop sz="94641"/>
  </p:normalViewPr>
  <p:slideViewPr>
    <p:cSldViewPr snapToGrid="0" snapToObjects="1">
      <p:cViewPr varScale="1">
        <p:scale>
          <a:sx n="218" d="100"/>
          <a:sy n="218" d="100"/>
        </p:scale>
        <p:origin x="216" y="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233" y="471289"/>
            <a:ext cx="6985397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233" y="1512522"/>
            <a:ext cx="6985397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76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233" y="153319"/>
            <a:ext cx="2008302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328" y="153319"/>
            <a:ext cx="5908482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77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33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77" y="717932"/>
            <a:ext cx="803320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477" y="1927150"/>
            <a:ext cx="803320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1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328" y="766593"/>
            <a:ext cx="3958392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143" y="766593"/>
            <a:ext cx="3958392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29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1" y="153319"/>
            <a:ext cx="8033207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542" y="705933"/>
            <a:ext cx="394020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42" y="1051899"/>
            <a:ext cx="3940200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143" y="705933"/>
            <a:ext cx="395960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5143" y="1051899"/>
            <a:ext cx="3959605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90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191982"/>
            <a:ext cx="300396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605" y="414627"/>
            <a:ext cx="4715143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863918"/>
            <a:ext cx="300396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7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191982"/>
            <a:ext cx="300396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9605" y="414627"/>
            <a:ext cx="4715143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863918"/>
            <a:ext cx="300396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6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328" y="153319"/>
            <a:ext cx="80332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328" y="766593"/>
            <a:ext cx="80332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328" y="2669079"/>
            <a:ext cx="209561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C138-6F5D-BA41-96E1-10302E5BEDE2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217" y="2669079"/>
            <a:ext cx="314342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7916" y="2669079"/>
            <a:ext cx="209561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C552-F75B-F549-AA21-3BD537254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E48F35-8462-2845-B54D-E68705A7CE8D}"/>
              </a:ext>
            </a:extLst>
          </p:cNvPr>
          <p:cNvSpPr/>
          <p:nvPr/>
        </p:nvSpPr>
        <p:spPr>
          <a:xfrm>
            <a:off x="240042" y="666734"/>
            <a:ext cx="719191" cy="71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D189AD-F55F-DC48-9EC8-43F737CC7573}"/>
              </a:ext>
            </a:extLst>
          </p:cNvPr>
          <p:cNvSpPr/>
          <p:nvPr/>
        </p:nvSpPr>
        <p:spPr>
          <a:xfrm>
            <a:off x="1399554" y="666734"/>
            <a:ext cx="719191" cy="7191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1461D0-ACBE-1B46-85C0-0768F133A1B1}"/>
              </a:ext>
            </a:extLst>
          </p:cNvPr>
          <p:cNvSpPr/>
          <p:nvPr/>
        </p:nvSpPr>
        <p:spPr>
          <a:xfrm>
            <a:off x="2559066" y="666734"/>
            <a:ext cx="719191" cy="719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F5B37E-C1BF-4B45-A58D-65BCBE4BC1D8}"/>
              </a:ext>
            </a:extLst>
          </p:cNvPr>
          <p:cNvSpPr/>
          <p:nvPr/>
        </p:nvSpPr>
        <p:spPr>
          <a:xfrm>
            <a:off x="3718578" y="666736"/>
            <a:ext cx="719191" cy="7191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23BADC-2FE9-1B4E-8636-A283259B5BFF}"/>
              </a:ext>
            </a:extLst>
          </p:cNvPr>
          <p:cNvSpPr/>
          <p:nvPr/>
        </p:nvSpPr>
        <p:spPr>
          <a:xfrm>
            <a:off x="4878090" y="666734"/>
            <a:ext cx="719191" cy="71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4E2BF3-C02C-3F42-BB0D-9873B24AB8F4}"/>
              </a:ext>
            </a:extLst>
          </p:cNvPr>
          <p:cNvSpPr/>
          <p:nvPr/>
        </p:nvSpPr>
        <p:spPr>
          <a:xfrm>
            <a:off x="6037602" y="666734"/>
            <a:ext cx="719191" cy="7191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C76FDF-6F34-2049-B1C5-2573231A6E9B}"/>
              </a:ext>
            </a:extLst>
          </p:cNvPr>
          <p:cNvSpPr/>
          <p:nvPr/>
        </p:nvSpPr>
        <p:spPr>
          <a:xfrm>
            <a:off x="7197114" y="666734"/>
            <a:ext cx="719191" cy="719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685838-CB6F-2344-8F3B-F123FDD83726}"/>
              </a:ext>
            </a:extLst>
          </p:cNvPr>
          <p:cNvSpPr/>
          <p:nvPr/>
        </p:nvSpPr>
        <p:spPr>
          <a:xfrm>
            <a:off x="8356623" y="666734"/>
            <a:ext cx="719191" cy="7191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52D251-0A78-7C49-BAD0-070A253E5F8C}"/>
              </a:ext>
            </a:extLst>
          </p:cNvPr>
          <p:cNvSpPr/>
          <p:nvPr/>
        </p:nvSpPr>
        <p:spPr>
          <a:xfrm>
            <a:off x="121153" y="301997"/>
            <a:ext cx="4438436" cy="1595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DB1D3-8F47-D049-A72B-7C87EEB6170C}"/>
              </a:ext>
            </a:extLst>
          </p:cNvPr>
          <p:cNvSpPr txBox="1"/>
          <p:nvPr/>
        </p:nvSpPr>
        <p:spPr>
          <a:xfrm>
            <a:off x="1399554" y="1892469"/>
            <a:ext cx="177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</a:t>
            </a:r>
            <a:r>
              <a:rPr lang="fr-FR" dirty="0" err="1"/>
              <a:t>grid</a:t>
            </a:r>
            <a:r>
              <a:rPr lang="fr-FR" dirty="0"/>
              <a:t> 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0BD50-7251-6348-A950-7B1B53BA9673}"/>
              </a:ext>
            </a:extLst>
          </p:cNvPr>
          <p:cNvSpPr/>
          <p:nvPr/>
        </p:nvSpPr>
        <p:spPr>
          <a:xfrm>
            <a:off x="4763114" y="304836"/>
            <a:ext cx="4438436" cy="1595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C503D-4EAD-CB4E-9EC9-FDF3E4E144F7}"/>
              </a:ext>
            </a:extLst>
          </p:cNvPr>
          <p:cNvSpPr txBox="1"/>
          <p:nvPr/>
        </p:nvSpPr>
        <p:spPr>
          <a:xfrm>
            <a:off x="6041513" y="1895308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second </a:t>
            </a:r>
            <a:r>
              <a:rPr lang="fr-FR" dirty="0" err="1"/>
              <a:t>grid</a:t>
            </a:r>
            <a:r>
              <a:rPr lang="fr-FR" dirty="0"/>
              <a:t> position</a:t>
            </a:r>
          </a:p>
        </p:txBody>
      </p:sp>
      <p:sp>
        <p:nvSpPr>
          <p:cNvPr id="18" name="Curved Up Arrow 17">
            <a:extLst>
              <a:ext uri="{FF2B5EF4-FFF2-40B4-BE49-F238E27FC236}">
                <a16:creationId xmlns:a16="http://schemas.microsoft.com/office/drawing/2014/main" id="{16A42201-56B4-764A-B1FD-87413A3BCCB6}"/>
              </a:ext>
            </a:extLst>
          </p:cNvPr>
          <p:cNvSpPr/>
          <p:nvPr/>
        </p:nvSpPr>
        <p:spPr>
          <a:xfrm>
            <a:off x="3840398" y="2022926"/>
            <a:ext cx="1756880" cy="4109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2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Bernet</dc:creator>
  <cp:lastModifiedBy>Colin Bernet</cp:lastModifiedBy>
  <cp:revision>3</cp:revision>
  <dcterms:created xsi:type="dcterms:W3CDTF">2019-08-13T10:05:18Z</dcterms:created>
  <dcterms:modified xsi:type="dcterms:W3CDTF">2019-08-13T10:18:18Z</dcterms:modified>
</cp:coreProperties>
</file>