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AAC8-FDD8-E848-94B5-ADDC0135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D7EAE-CA62-4A49-B844-E27514022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5429-7122-D34B-BA6E-29041901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889D-E1C1-AB4F-BA3C-652395F0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9D78-C506-3A4E-A903-5CDFC8FA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96E9-1FBF-F047-BD10-5B517ED8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1614-F153-C541-A06C-7D448964C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792E-AFA8-7F4B-88E1-46CC164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B632-FEBD-3945-B486-0EF45F76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0008-970A-D040-8B04-3B1B5058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0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5DFE7-F883-D243-A3B4-106FB701C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FB08-F703-BA44-A531-43874BB2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B697-0BE6-2540-9FE3-A2BC3E38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D7AA-83B1-7E49-A9A8-F42C4DB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52EB-405D-054C-BE89-7E18708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14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B092-4243-B540-9C72-65FA9EA6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E7B8-4F40-5946-B7A8-A5C0E29A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E879-4F82-2746-9075-24FB5427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7C7A-3BD5-2B43-9DE0-33ED9067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5356-FD7B-6148-9574-895692EB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08-F8B6-6140-A717-687F5AFA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9D30A-8C2F-A344-8209-2F857E0C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CEA0-B984-7F47-98B4-FE67B0EA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F0F1-7C73-8D43-8639-2E868095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9794-4513-8F41-9868-8A45A118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E600-6353-5448-962D-B72196E0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5A95-9CE9-9E45-91C4-8F7D9AB7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1A80-D40B-7046-AB1A-65167768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EC0E-0847-B744-892F-870E28D2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8AED-5783-9941-B73B-6CF974B7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7C570-DE71-614C-8181-D49B7225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6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7B12-8341-E044-AF4A-AD37D86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8D87-5369-BB47-9A57-74528BC3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2E838-5A42-F648-9AD9-87C41BE7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6A0D2-6F86-6D4F-8756-8ACD3B60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D7183-5F8D-5F41-B952-92C12A57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D108C-4DF4-CF4B-A9C7-D238FFD2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B5351-D0D1-DA45-8C35-5D97A765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FEEAC-8FBC-E445-A3DA-FBB3236D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1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7DA-279A-9D41-AE1C-8839C437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C113B-C348-084F-985A-04C8A2DE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E8BBA-6244-EE40-BA8C-CA155D2C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FC4-F635-3C44-B25E-4F9C612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7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1B52-AD0C-9B4E-8779-2DDBA42E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B7CD9-543C-0E4A-9A0C-32BED377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DF1D4-E177-4748-B0F0-56E81BC3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8B66-E58C-3342-9BB8-1F69411B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5CFF-4A75-B741-B048-D461F0F2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6C83-C63F-FE40-BF9B-646E9DB9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E7A2-B60F-C149-9CC1-4A4436DA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970C-B6E6-AD44-8669-AABD035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AA94-44B9-D041-94C5-6807667C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2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F257-D0A2-604A-9373-114D45CC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43BFF-6AA3-6A4E-8FB6-974C0DB9D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6FC03-B8CE-E047-B1F9-D65511DE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95F6-127C-1B48-9E3E-0681B1BD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2280-51F6-9742-AD50-27B01652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6E49-3FD2-5841-ABAE-49BCE45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9B98-4D47-4244-9218-61D725A4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CE5BC-1755-AC4E-A392-E4690DC4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55E8-F164-BB49-9B50-B2227E6F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8668-FA8A-B240-BF08-778CA79819BE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4AC9-2C48-CC48-85A3-CBD9E4C0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A030-4693-2B49-835B-0E0805FF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EC9A-CA4F-724E-8445-10796A7AA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3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BFF8E-7F1F-AE47-BD56-9D97961953FD}"/>
              </a:ext>
            </a:extLst>
          </p:cNvPr>
          <p:cNvSpPr/>
          <p:nvPr/>
        </p:nvSpPr>
        <p:spPr>
          <a:xfrm>
            <a:off x="3503488" y="1078787"/>
            <a:ext cx="4366517" cy="4366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D0CB8B-7120-4243-9F0F-5BF56C746E53}"/>
              </a:ext>
            </a:extLst>
          </p:cNvPr>
          <p:cNvSpPr/>
          <p:nvPr/>
        </p:nvSpPr>
        <p:spPr>
          <a:xfrm>
            <a:off x="3503487" y="1078786"/>
            <a:ext cx="4366517" cy="43665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67B7D-BC59-EF4B-96E9-11D7885C2ED0}"/>
              </a:ext>
            </a:extLst>
          </p:cNvPr>
          <p:cNvSpPr txBox="1"/>
          <p:nvPr/>
        </p:nvSpPr>
        <p:spPr>
          <a:xfrm>
            <a:off x="5278798" y="411503"/>
            <a:ext cx="111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 =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ADC20-5E86-D94D-B268-C978C500CE2E}"/>
              </a:ext>
            </a:extLst>
          </p:cNvPr>
          <p:cNvCxnSpPr/>
          <p:nvPr/>
        </p:nvCxnSpPr>
        <p:spPr>
          <a:xfrm>
            <a:off x="3503487" y="904126"/>
            <a:ext cx="436651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24BE3-0D8E-A241-8FEF-6C6E0E440FF1}"/>
              </a:ext>
            </a:extLst>
          </p:cNvPr>
          <p:cNvCxnSpPr>
            <a:endCxn id="5" idx="6"/>
          </p:cNvCxnSpPr>
          <p:nvPr/>
        </p:nvCxnSpPr>
        <p:spPr>
          <a:xfrm flipV="1">
            <a:off x="5702157" y="3262045"/>
            <a:ext cx="2167847" cy="513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18EBFD-4C45-7D4E-B844-7BA02207FA04}"/>
              </a:ext>
            </a:extLst>
          </p:cNvPr>
          <p:cNvSpPr txBox="1"/>
          <p:nvPr/>
        </p:nvSpPr>
        <p:spPr>
          <a:xfrm>
            <a:off x="6230216" y="2677269"/>
            <a:ext cx="111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 = 1</a:t>
            </a:r>
          </a:p>
        </p:txBody>
      </p:sp>
    </p:spTree>
    <p:extLst>
      <p:ext uri="{BB962C8B-B14F-4D97-AF65-F5344CB8AC3E}">
        <p14:creationId xmlns:p14="http://schemas.microsoft.com/office/powerpoint/2010/main" val="19893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1</cp:revision>
  <dcterms:created xsi:type="dcterms:W3CDTF">2019-06-25T14:30:45Z</dcterms:created>
  <dcterms:modified xsi:type="dcterms:W3CDTF">2019-06-25T14:34:25Z</dcterms:modified>
</cp:coreProperties>
</file>