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/>
    <p:restoredTop sz="94653"/>
  </p:normalViewPr>
  <p:slideViewPr>
    <p:cSldViewPr snapToGrid="0" snapToObjects="1">
      <p:cViewPr varScale="1">
        <p:scale>
          <a:sx n="138" d="100"/>
          <a:sy n="138" d="100"/>
        </p:scale>
        <p:origin x="2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00BD-C652-344B-9886-A3635C5C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CE5-C650-B44A-A052-A045B11F8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5A53-6994-E940-8045-432D7E46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F8DF-8A38-924C-9CB4-02210281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44B2-99BF-724E-9D61-83DBCD14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4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B00A-93A2-B547-B571-55CA95C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67B80-AE1A-A649-8DA0-83732E63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9312-FE82-8648-A9B7-B0FC0A61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C077-0308-F849-815F-889C0EEC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2F1C-134E-8245-8DC1-BAA8CDCD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9710D-3FF8-5C4D-8F15-4BD821D74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39EE-BEDE-084A-BFC3-E63416C6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8F29-BFF0-C04B-A01B-2B331D8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D9F8-3483-7C4B-A7AC-11B122A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3822-9E9C-BA46-A333-C3017D4B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14C8-8BC0-404F-A0EE-86748D5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A827-4C92-B84B-B03B-B1315200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0CC8-6B1D-5045-8E62-CEC96AB0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2BF3-11A6-B746-B75C-67953CA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D66F-66C1-B540-B3F0-FD40E5F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768-E237-0D48-90A0-3E496988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418A-4EDD-3F41-829F-F8A09AD5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625F-732F-C041-87AD-F69D9F58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77E2-EDA4-114B-BB5F-65C36A76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A4E9B-B9CB-C849-ABD2-7535EE1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D44-384C-604E-A255-506CB2F3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29FF-647C-5E49-B535-442373FC0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80E46-DE41-2D4B-8DB4-32FA83E5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E147C-B2FE-B044-B05E-A14F9C04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3794-7EE8-644E-8B08-5E6425DE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F093-DFDB-7F46-93DA-C453A215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6726-9C84-C244-B91D-43A1074F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D708-38DB-604B-9AC7-68062724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7A80F-6E2F-014F-AEDB-3553F6185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406-1AA4-8B45-9215-DA330D6CA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B0D6D-BD61-5648-82C2-D1B40AA4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EE72-E5D9-304F-A4E5-38362F1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08885-54FD-084E-AAE6-85EF542D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65096-CBA3-3E44-ABF0-95E88524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7BD-3565-C848-A9D8-EDFE1876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BB9ED-AB0E-B44A-AC5B-903DCCE4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B2C94-14B6-F94A-B9BB-D38F10DB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8402-5C28-5D46-998F-8E71FF47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F54F8-B63B-B348-90B8-0EAB92CD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A07D3-9DCA-5C4C-8244-2DD0CFC3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B9670-A314-3743-9C52-A480BE86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4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9003-1862-8F44-AD95-905B43CF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1D75-395C-304A-BD15-11EB407D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86220-8576-C94D-AAF3-BF76B9A8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BF0E-520E-C64C-8FEB-6D4634F5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11110-45D3-1E49-99D9-698CABFF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1F78-4C81-8F47-9995-09000342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D088-4930-6649-9339-B34229D4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2829C-DC4E-C649-9E31-A9182FD0C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423B-AB88-B841-8095-EC1062BE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8F9D-5BC9-DF4E-8B92-8B82EAB5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F1F34-8B28-6143-B787-E85A695F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62C4-746C-8940-8740-584CD5C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8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98509-4159-7043-8FC4-AE3273F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6066-6941-944E-A6C5-9F46D422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02EA-7EBD-DE47-9995-9E8E3E2F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7204-081C-6541-BF92-456EE756FE79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66B8-A7C4-8044-BB65-0BAFE6473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140D-CB09-934D-84B3-D608034E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8F12-2102-F040-9408-F351A52A50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1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19E374-568C-5C48-81D5-5A496DF031FC}"/>
              </a:ext>
            </a:extLst>
          </p:cNvPr>
          <p:cNvSpPr/>
          <p:nvPr/>
        </p:nvSpPr>
        <p:spPr>
          <a:xfrm>
            <a:off x="2003459" y="1304817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4E6EF5-2B46-0646-9DE4-C8D1F08F45F8}"/>
              </a:ext>
            </a:extLst>
          </p:cNvPr>
          <p:cNvSpPr/>
          <p:nvPr/>
        </p:nvSpPr>
        <p:spPr>
          <a:xfrm>
            <a:off x="2003456" y="2155859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51EDC3-2569-DA44-9DAB-1F0D16006E0E}"/>
              </a:ext>
            </a:extLst>
          </p:cNvPr>
          <p:cNvSpPr/>
          <p:nvPr/>
        </p:nvSpPr>
        <p:spPr>
          <a:xfrm>
            <a:off x="2003457" y="3006902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65D69D-FA94-C848-AD62-508B97A92742}"/>
              </a:ext>
            </a:extLst>
          </p:cNvPr>
          <p:cNvSpPr/>
          <p:nvPr/>
        </p:nvSpPr>
        <p:spPr>
          <a:xfrm>
            <a:off x="2003456" y="5065160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6469A6-180A-A141-9E8D-399BE5D088FD}"/>
              </a:ext>
            </a:extLst>
          </p:cNvPr>
          <p:cNvSpPr/>
          <p:nvPr/>
        </p:nvSpPr>
        <p:spPr>
          <a:xfrm>
            <a:off x="5609688" y="832206"/>
            <a:ext cx="70891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45ECE7-2DF1-9D42-9E79-2B3014F1EE42}"/>
              </a:ext>
            </a:extLst>
          </p:cNvPr>
          <p:cNvSpPr/>
          <p:nvPr/>
        </p:nvSpPr>
        <p:spPr>
          <a:xfrm>
            <a:off x="5609687" y="1801400"/>
            <a:ext cx="70891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17AF6E-30ED-AB47-B309-9F00A316D6F9}"/>
              </a:ext>
            </a:extLst>
          </p:cNvPr>
          <p:cNvSpPr/>
          <p:nvPr/>
        </p:nvSpPr>
        <p:spPr>
          <a:xfrm>
            <a:off x="5609686" y="2770594"/>
            <a:ext cx="70891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1D7E18-6204-354D-9F42-9A5F85CC03FA}"/>
              </a:ext>
            </a:extLst>
          </p:cNvPr>
          <p:cNvSpPr/>
          <p:nvPr/>
        </p:nvSpPr>
        <p:spPr>
          <a:xfrm>
            <a:off x="5609685" y="5606265"/>
            <a:ext cx="708917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E67765-47A2-564F-AACC-388E6E38FFDE}"/>
              </a:ext>
            </a:extLst>
          </p:cNvPr>
          <p:cNvSpPr/>
          <p:nvPr/>
        </p:nvSpPr>
        <p:spPr>
          <a:xfrm>
            <a:off x="9193659" y="1304817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7E6A76-A2B1-8B48-B54C-195005172AB4}"/>
              </a:ext>
            </a:extLst>
          </p:cNvPr>
          <p:cNvSpPr/>
          <p:nvPr/>
        </p:nvSpPr>
        <p:spPr>
          <a:xfrm>
            <a:off x="9193656" y="2155859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142334-BAB8-0E49-880B-B91574AE6EDC}"/>
              </a:ext>
            </a:extLst>
          </p:cNvPr>
          <p:cNvSpPr/>
          <p:nvPr/>
        </p:nvSpPr>
        <p:spPr>
          <a:xfrm>
            <a:off x="9193657" y="3006902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8C7A4F-694B-974D-9431-BCD8900C6413}"/>
              </a:ext>
            </a:extLst>
          </p:cNvPr>
          <p:cNvSpPr/>
          <p:nvPr/>
        </p:nvSpPr>
        <p:spPr>
          <a:xfrm>
            <a:off x="9193656" y="5065160"/>
            <a:ext cx="695217" cy="69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B113A-6612-2F4D-A7F3-485052C97EFA}"/>
              </a:ext>
            </a:extLst>
          </p:cNvPr>
          <p:cNvSpPr txBox="1"/>
          <p:nvPr/>
        </p:nvSpPr>
        <p:spPr>
          <a:xfrm>
            <a:off x="1739750" y="113283"/>
            <a:ext cx="12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7598FD-B089-264C-84E4-17E5FBC961AF}"/>
              </a:ext>
            </a:extLst>
          </p:cNvPr>
          <p:cNvSpPr txBox="1"/>
          <p:nvPr/>
        </p:nvSpPr>
        <p:spPr>
          <a:xfrm>
            <a:off x="5352828" y="113283"/>
            <a:ext cx="140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Hidden</a:t>
            </a:r>
            <a:r>
              <a:rPr lang="fr-FR" dirty="0"/>
              <a:t>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2C50E9-8725-034E-B637-60FDA15CFC82}"/>
              </a:ext>
            </a:extLst>
          </p:cNvPr>
          <p:cNvSpPr txBox="1"/>
          <p:nvPr/>
        </p:nvSpPr>
        <p:spPr>
          <a:xfrm>
            <a:off x="8837480" y="111300"/>
            <a:ext cx="140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 layer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A6A18-A028-A440-A074-152744DEFBA0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2698676" y="1186665"/>
            <a:ext cx="2911012" cy="46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FCAC5C-840B-1644-8DFE-DF133D6572B8}"/>
              </a:ext>
            </a:extLst>
          </p:cNvPr>
          <p:cNvCxnSpPr>
            <a:stCxn id="5" idx="6"/>
            <a:endCxn id="8" idx="1"/>
          </p:cNvCxnSpPr>
          <p:nvPr/>
        </p:nvCxnSpPr>
        <p:spPr>
          <a:xfrm flipV="1">
            <a:off x="2698673" y="1186665"/>
            <a:ext cx="2911015" cy="131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32DFF4-4296-2044-AAAA-921261AA1BF2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2698674" y="1186665"/>
            <a:ext cx="2911014" cy="216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656A7B-16BC-8F4B-9059-97137B102BA0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2698673" y="1186665"/>
            <a:ext cx="2911015" cy="42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C830DD-DC6B-874C-8153-A4941B0EA990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2698676" y="1652426"/>
            <a:ext cx="2911011" cy="5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90F903-AA8E-F34D-A65E-CD11C7DF7A6D}"/>
              </a:ext>
            </a:extLst>
          </p:cNvPr>
          <p:cNvCxnSpPr>
            <a:stCxn id="5" idx="6"/>
            <a:endCxn id="9" idx="1"/>
          </p:cNvCxnSpPr>
          <p:nvPr/>
        </p:nvCxnSpPr>
        <p:spPr>
          <a:xfrm flipV="1">
            <a:off x="2698673" y="2155859"/>
            <a:ext cx="2911014" cy="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89B6F4-E183-974E-AAE2-DD8C5F1637C9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2698674" y="2155859"/>
            <a:ext cx="2911013" cy="119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99EB06-B1E9-254E-BB79-97BF02C90279}"/>
              </a:ext>
            </a:extLst>
          </p:cNvPr>
          <p:cNvCxnSpPr>
            <a:stCxn id="7" idx="6"/>
            <a:endCxn id="9" idx="1"/>
          </p:cNvCxnSpPr>
          <p:nvPr/>
        </p:nvCxnSpPr>
        <p:spPr>
          <a:xfrm flipV="1">
            <a:off x="2698673" y="2155859"/>
            <a:ext cx="2911014" cy="325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AA2816-1F2F-2A46-B995-D48E0F65890F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2698676" y="1652426"/>
            <a:ext cx="2911010" cy="147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835161-29C2-F648-AF73-3631CD1C6647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2698673" y="2503468"/>
            <a:ext cx="2911013" cy="62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1AB03E-B5DF-0249-9DA7-50D99F137504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2698673" y="2503468"/>
            <a:ext cx="2911012" cy="34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63380B-9B72-E24E-862F-C549546F17B3}"/>
              </a:ext>
            </a:extLst>
          </p:cNvPr>
          <p:cNvCxnSpPr>
            <a:stCxn id="4" idx="6"/>
            <a:endCxn id="11" idx="1"/>
          </p:cNvCxnSpPr>
          <p:nvPr/>
        </p:nvCxnSpPr>
        <p:spPr>
          <a:xfrm>
            <a:off x="2698676" y="1652426"/>
            <a:ext cx="2911009" cy="430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6C1D03-2ACF-F748-9F6D-16BCE5C1B0EB}"/>
              </a:ext>
            </a:extLst>
          </p:cNvPr>
          <p:cNvCxnSpPr>
            <a:stCxn id="6" idx="6"/>
            <a:endCxn id="10" idx="1"/>
          </p:cNvCxnSpPr>
          <p:nvPr/>
        </p:nvCxnSpPr>
        <p:spPr>
          <a:xfrm flipV="1">
            <a:off x="2698674" y="3125053"/>
            <a:ext cx="2911012" cy="22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43D381-FFEB-FE4F-99B8-559317262609}"/>
              </a:ext>
            </a:extLst>
          </p:cNvPr>
          <p:cNvCxnSpPr>
            <a:stCxn id="6" idx="6"/>
            <a:endCxn id="11" idx="1"/>
          </p:cNvCxnSpPr>
          <p:nvPr/>
        </p:nvCxnSpPr>
        <p:spPr>
          <a:xfrm>
            <a:off x="2698674" y="3354511"/>
            <a:ext cx="2911011" cy="260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15ED68-402A-3A4D-B9A2-4B9B78B6AB3C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2698673" y="3125053"/>
            <a:ext cx="2911013" cy="228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C91389-381B-104E-B7AD-3DE44A6827FC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2698673" y="5412769"/>
            <a:ext cx="2911012" cy="5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3961B3-4E85-574B-8B7D-65AD1338680C}"/>
              </a:ext>
            </a:extLst>
          </p:cNvPr>
          <p:cNvCxnSpPr>
            <a:stCxn id="8" idx="3"/>
            <a:endCxn id="12" idx="2"/>
          </p:cNvCxnSpPr>
          <p:nvPr/>
        </p:nvCxnSpPr>
        <p:spPr>
          <a:xfrm>
            <a:off x="6318605" y="1186665"/>
            <a:ext cx="2875054" cy="46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89C9C8-7607-7E4C-866D-2BCFC6FD2E31}"/>
              </a:ext>
            </a:extLst>
          </p:cNvPr>
          <p:cNvCxnSpPr>
            <a:stCxn id="8" idx="3"/>
            <a:endCxn id="13" idx="2"/>
          </p:cNvCxnSpPr>
          <p:nvPr/>
        </p:nvCxnSpPr>
        <p:spPr>
          <a:xfrm>
            <a:off x="6318605" y="1186665"/>
            <a:ext cx="2875051" cy="131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697091-2D27-F545-A9B0-CBB0664911E0}"/>
              </a:ext>
            </a:extLst>
          </p:cNvPr>
          <p:cNvCxnSpPr>
            <a:stCxn id="8" idx="3"/>
            <a:endCxn id="14" idx="2"/>
          </p:cNvCxnSpPr>
          <p:nvPr/>
        </p:nvCxnSpPr>
        <p:spPr>
          <a:xfrm>
            <a:off x="6318605" y="1186665"/>
            <a:ext cx="2875052" cy="216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87AD29-8226-8644-911A-9577B2E8811E}"/>
              </a:ext>
            </a:extLst>
          </p:cNvPr>
          <p:cNvCxnSpPr>
            <a:stCxn id="8" idx="3"/>
            <a:endCxn id="15" idx="2"/>
          </p:cNvCxnSpPr>
          <p:nvPr/>
        </p:nvCxnSpPr>
        <p:spPr>
          <a:xfrm>
            <a:off x="6318605" y="1186665"/>
            <a:ext cx="2875051" cy="42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BD6633-A68A-2043-BD40-52530EFCC797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6318604" y="1652426"/>
            <a:ext cx="2875055" cy="5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025E25-C3FD-8940-939C-9BC476204687}"/>
              </a:ext>
            </a:extLst>
          </p:cNvPr>
          <p:cNvCxnSpPr>
            <a:stCxn id="9" idx="3"/>
            <a:endCxn id="13" idx="2"/>
          </p:cNvCxnSpPr>
          <p:nvPr/>
        </p:nvCxnSpPr>
        <p:spPr>
          <a:xfrm>
            <a:off x="6318604" y="2155859"/>
            <a:ext cx="2875052" cy="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2724BC-1EDD-9A4B-923D-DF92F9E510A0}"/>
              </a:ext>
            </a:extLst>
          </p:cNvPr>
          <p:cNvCxnSpPr>
            <a:stCxn id="9" idx="3"/>
            <a:endCxn id="14" idx="2"/>
          </p:cNvCxnSpPr>
          <p:nvPr/>
        </p:nvCxnSpPr>
        <p:spPr>
          <a:xfrm>
            <a:off x="6318604" y="2155859"/>
            <a:ext cx="2875053" cy="119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F0ECCB-3474-6341-8ED5-BA129A546F47}"/>
              </a:ext>
            </a:extLst>
          </p:cNvPr>
          <p:cNvCxnSpPr>
            <a:stCxn id="9" idx="3"/>
            <a:endCxn id="15" idx="2"/>
          </p:cNvCxnSpPr>
          <p:nvPr/>
        </p:nvCxnSpPr>
        <p:spPr>
          <a:xfrm>
            <a:off x="6318604" y="2155859"/>
            <a:ext cx="2875052" cy="325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42B780-0BF1-1A47-BCF3-90FA2E521E6A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 flipV="1">
            <a:off x="6318603" y="1652426"/>
            <a:ext cx="2875056" cy="147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97FB9B-6632-4C4F-B4C8-1CB70179A12C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6318603" y="2503468"/>
            <a:ext cx="2875053" cy="62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057826-400D-A34B-9CD5-02DBFDA2EAD4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318603" y="3125053"/>
            <a:ext cx="2875054" cy="22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7A3C96-CDEE-914B-8579-9665CC3E3E16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>
            <a:off x="6318603" y="3125053"/>
            <a:ext cx="2875053" cy="228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771AC5-6A9B-4A49-BEB0-7B85E6F432B8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6318602" y="1652426"/>
            <a:ext cx="2875057" cy="430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F10DB89-86A2-DC44-B886-6DACA008E77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6318602" y="2503468"/>
            <a:ext cx="2875054" cy="34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83F4825-A85E-3A47-B41A-4B9D31E90958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6318602" y="3354511"/>
            <a:ext cx="2875055" cy="260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F6D9B1E-A90C-4945-84DC-59A48D1C5D92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flipV="1">
            <a:off x="6318602" y="5412769"/>
            <a:ext cx="2875054" cy="5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D37AF2-29EA-DD46-958A-71C6DBAD6EC3}"/>
              </a:ext>
            </a:extLst>
          </p:cNvPr>
          <p:cNvGrpSpPr/>
          <p:nvPr/>
        </p:nvGrpSpPr>
        <p:grpSpPr>
          <a:xfrm>
            <a:off x="2275612" y="4071989"/>
            <a:ext cx="135385" cy="552237"/>
            <a:chOff x="2275612" y="4071989"/>
            <a:chExt cx="135385" cy="552237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C5E5B4-2953-A24E-8B4C-10574DC819D8}"/>
                </a:ext>
              </a:extLst>
            </p:cNvPr>
            <p:cNvSpPr/>
            <p:nvPr/>
          </p:nvSpPr>
          <p:spPr>
            <a:xfrm>
              <a:off x="2277433" y="4071989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EF3A59F-7B42-4B4F-A2AF-AF40F26CA961}"/>
                </a:ext>
              </a:extLst>
            </p:cNvPr>
            <p:cNvSpPr/>
            <p:nvPr/>
          </p:nvSpPr>
          <p:spPr>
            <a:xfrm>
              <a:off x="2275612" y="4283387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11B2D4-7AA7-E747-B49C-DFDA3C96404C}"/>
                </a:ext>
              </a:extLst>
            </p:cNvPr>
            <p:cNvSpPr/>
            <p:nvPr/>
          </p:nvSpPr>
          <p:spPr>
            <a:xfrm>
              <a:off x="2275612" y="4490662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7F3F5B-ECA5-BE40-9C27-4E44D3BA3F1B}"/>
              </a:ext>
            </a:extLst>
          </p:cNvPr>
          <p:cNvGrpSpPr/>
          <p:nvPr/>
        </p:nvGrpSpPr>
        <p:grpSpPr>
          <a:xfrm>
            <a:off x="5873399" y="4074050"/>
            <a:ext cx="135385" cy="552237"/>
            <a:chOff x="2275612" y="4071989"/>
            <a:chExt cx="135385" cy="552237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F8D7E7-14A1-C84C-A7FF-CBF1B455E47D}"/>
                </a:ext>
              </a:extLst>
            </p:cNvPr>
            <p:cNvSpPr/>
            <p:nvPr/>
          </p:nvSpPr>
          <p:spPr>
            <a:xfrm>
              <a:off x="2277433" y="4071989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AC9A57D-3CA7-494F-9EB2-136B6954D0EF}"/>
                </a:ext>
              </a:extLst>
            </p:cNvPr>
            <p:cNvSpPr/>
            <p:nvPr/>
          </p:nvSpPr>
          <p:spPr>
            <a:xfrm>
              <a:off x="2275612" y="4283387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DC166BF-DE10-FF4C-BAD3-3861E0B3BB03}"/>
                </a:ext>
              </a:extLst>
            </p:cNvPr>
            <p:cNvSpPr/>
            <p:nvPr/>
          </p:nvSpPr>
          <p:spPr>
            <a:xfrm>
              <a:off x="2275612" y="4490662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1EF05E-15D7-8C4E-BF5A-064A85065FE8}"/>
              </a:ext>
            </a:extLst>
          </p:cNvPr>
          <p:cNvGrpSpPr/>
          <p:nvPr/>
        </p:nvGrpSpPr>
        <p:grpSpPr>
          <a:xfrm>
            <a:off x="9473573" y="4071989"/>
            <a:ext cx="135385" cy="552237"/>
            <a:chOff x="2275612" y="4071989"/>
            <a:chExt cx="135385" cy="552237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052A66-BDF3-AF47-AF0E-70DC5C183FD3}"/>
                </a:ext>
              </a:extLst>
            </p:cNvPr>
            <p:cNvSpPr/>
            <p:nvPr/>
          </p:nvSpPr>
          <p:spPr>
            <a:xfrm>
              <a:off x="2277433" y="4071989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84D2954-C9F0-E343-89AC-8DE6517F916D}"/>
                </a:ext>
              </a:extLst>
            </p:cNvPr>
            <p:cNvSpPr/>
            <p:nvPr/>
          </p:nvSpPr>
          <p:spPr>
            <a:xfrm>
              <a:off x="2275612" y="4283387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CC8E498-ADC6-A14C-BA1C-CCCB07B2A319}"/>
                </a:ext>
              </a:extLst>
            </p:cNvPr>
            <p:cNvSpPr/>
            <p:nvPr/>
          </p:nvSpPr>
          <p:spPr>
            <a:xfrm>
              <a:off x="2275612" y="4490662"/>
              <a:ext cx="133564" cy="1335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633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2019-01-22T12:13:55Z</dcterms:created>
  <dcterms:modified xsi:type="dcterms:W3CDTF">2019-01-22T12:25:29Z</dcterms:modified>
</cp:coreProperties>
</file>